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1071" r:id="rId2"/>
    <p:sldId id="1072" r:id="rId3"/>
    <p:sldId id="1073" r:id="rId4"/>
    <p:sldId id="1074" r:id="rId5"/>
    <p:sldId id="1077" r:id="rId6"/>
    <p:sldId id="1078" r:id="rId7"/>
    <p:sldId id="1075" r:id="rId8"/>
    <p:sldId id="1076" r:id="rId9"/>
    <p:sldId id="1079" r:id="rId10"/>
    <p:sldId id="108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al Estate" id="{F3E9837F-9951-4B92-900B-F571B4AA3557}">
          <p14:sldIdLst>
            <p14:sldId id="1071"/>
            <p14:sldId id="1072"/>
            <p14:sldId id="1073"/>
            <p14:sldId id="1074"/>
            <p14:sldId id="1077"/>
            <p14:sldId id="1078"/>
            <p14:sldId id="1075"/>
            <p14:sldId id="1076"/>
            <p14:sldId id="1079"/>
            <p14:sldId id="10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D990"/>
    <a:srgbClr val="A0A1A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746"/>
  </p:normalViewPr>
  <p:slideViewPr>
    <p:cSldViewPr snapToGrid="0">
      <p:cViewPr varScale="1">
        <p:scale>
          <a:sx n="69" d="100"/>
          <a:sy n="69" d="100"/>
        </p:scale>
        <p:origin x="696" y="48"/>
      </p:cViewPr>
      <p:guideLst>
        <p:guide orient="horz" pos="2160"/>
        <p:guide pos="3840"/>
      </p:guideLst>
    </p:cSldViewPr>
  </p:slideViewPr>
  <p:outlineViewPr>
    <p:cViewPr>
      <p:scale>
        <a:sx n="100" d="100"/>
        <a:sy n="100" d="100"/>
      </p:scale>
      <p:origin x="0" y="-403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5600" cy="75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BC589-C0F9-3C4A-A355-E09AE6235068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E1C23-BE9F-D345-8036-FA15034A6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363A4AE-0866-42F1-8161-1708932134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05600" y="1562100"/>
            <a:ext cx="5486400" cy="5276850"/>
          </a:xfrm>
          <a:custGeom>
            <a:avLst/>
            <a:gdLst>
              <a:gd name="connsiteX0" fmla="*/ 295017 w 5486400"/>
              <a:gd name="connsiteY0" fmla="*/ 0 h 5276850"/>
              <a:gd name="connsiteX1" fmla="*/ 5486400 w 5486400"/>
              <a:gd name="connsiteY1" fmla="*/ 0 h 5276850"/>
              <a:gd name="connsiteX2" fmla="*/ 5486400 w 5486400"/>
              <a:gd name="connsiteY2" fmla="*/ 5276850 h 5276850"/>
              <a:gd name="connsiteX3" fmla="*/ 0 w 5486400"/>
              <a:gd name="connsiteY3" fmla="*/ 5276850 h 5276850"/>
              <a:gd name="connsiteX4" fmla="*/ 0 w 5486400"/>
              <a:gd name="connsiteY4" fmla="*/ 295017 h 5276850"/>
              <a:gd name="connsiteX5" fmla="*/ 295017 w 5486400"/>
              <a:gd name="connsiteY5" fmla="*/ 0 h 527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5276850">
                <a:moveTo>
                  <a:pt x="295017" y="0"/>
                </a:moveTo>
                <a:lnTo>
                  <a:pt x="5486400" y="0"/>
                </a:lnTo>
                <a:lnTo>
                  <a:pt x="5486400" y="5276850"/>
                </a:lnTo>
                <a:lnTo>
                  <a:pt x="0" y="5276850"/>
                </a:lnTo>
                <a:lnTo>
                  <a:pt x="0" y="295017"/>
                </a:lnTo>
                <a:cubicBezTo>
                  <a:pt x="0" y="132084"/>
                  <a:pt x="132084" y="0"/>
                  <a:pt x="2950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66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002E593-EF08-4A06-BEAF-C8C398FB360A}"/>
              </a:ext>
            </a:extLst>
          </p:cNvPr>
          <p:cNvSpPr/>
          <p:nvPr userDrawn="1"/>
        </p:nvSpPr>
        <p:spPr>
          <a:xfrm>
            <a:off x="6298269" y="-1"/>
            <a:ext cx="5893730" cy="26486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B3F11302-337E-434B-A3C1-666CB52E2E7C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A42FB2-54E0-4583-A4E3-A14881ACF094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FF5A08-2259-4D48-80AD-E6DE592AB090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EEFBAB9-E4AC-4F0B-A2EE-CD1DDE1D0D52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11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  <p:bldP spid="4" grpId="0"/>
      <p:bldP spid="5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0">
              <a:schemeClr val="accent1">
                <a:lumMod val="50000"/>
              </a:schemeClr>
            </a:gs>
            <a:gs pos="100000">
              <a:schemeClr val="tx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645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787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86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38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24000" y="2412124"/>
            <a:ext cx="2149366" cy="4445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F5D2CCF-F3C4-4D7A-846F-EE5C4A11C1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8634" y="838200"/>
            <a:ext cx="2149366" cy="4445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01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838200"/>
            <a:ext cx="3239120" cy="5136931"/>
          </a:xfrm>
          <a:prstGeom prst="roundRect">
            <a:avLst>
              <a:gd name="adj" fmla="val 6933"/>
            </a:avLst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10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838200"/>
            <a:ext cx="5486400" cy="6019800"/>
          </a:xfrm>
          <a:prstGeom prst="round1Rect">
            <a:avLst>
              <a:gd name="adj" fmla="val 6945"/>
            </a:avLst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52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C699BB0C-19E5-8A44-80D3-D268577EBB79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225F90-7F32-4B34-B57E-BAEBA1BC9950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7BFD6C-356B-F745-A364-0D45D9FE9FAC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256A93A-0E40-5E43-B2F0-CEF1473D9262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0" r:id="rId2"/>
    <p:sldLayoutId id="2147483691" r:id="rId3"/>
    <p:sldLayoutId id="2147483692" r:id="rId4"/>
    <p:sldLayoutId id="2147483720" r:id="rId5"/>
    <p:sldLayoutId id="2147483723" r:id="rId6"/>
    <p:sldLayoutId id="2147483724" r:id="rId7"/>
    <p:sldLayoutId id="2147483725" r:id="rId8"/>
    <p:sldLayoutId id="2147483726" r:id="rId9"/>
    <p:sldLayoutId id="2147483727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255" userDrawn="1">
          <p15:clr>
            <a:srgbClr val="F26B43"/>
          </p15:clr>
        </p15:guide>
        <p15:guide id="4" orient="horz" pos="4032" userDrawn="1">
          <p15:clr>
            <a:srgbClr val="F26B43"/>
          </p15:clr>
        </p15:guide>
        <p15:guide id="5" pos="384" userDrawn="1">
          <p15:clr>
            <a:srgbClr val="F26B43"/>
          </p15:clr>
        </p15:guide>
        <p15:guide id="6" pos="3456" userDrawn="1">
          <p15:clr>
            <a:srgbClr val="F26B43"/>
          </p15:clr>
        </p15:guide>
        <p15:guide id="7" pos="7296" userDrawn="1">
          <p15:clr>
            <a:srgbClr val="F26B43"/>
          </p15:clr>
        </p15:guide>
        <p15:guide id="8" orient="horz" pos="1008" userDrawn="1">
          <p15:clr>
            <a:srgbClr val="F26B43"/>
          </p15:clr>
        </p15:guide>
        <p15:guide id="9" pos="960" userDrawn="1">
          <p15:clr>
            <a:srgbClr val="F26B43"/>
          </p15:clr>
        </p15:guide>
        <p15:guide id="10" pos="4224" userDrawn="1">
          <p15:clr>
            <a:srgbClr val="F26B43"/>
          </p15:clr>
        </p15:guide>
        <p15:guide id="11" orient="horz" pos="912" userDrawn="1">
          <p15:clr>
            <a:srgbClr val="F26B43"/>
          </p15:clr>
        </p15:guide>
        <p15:guide id="12" pos="6720" userDrawn="1">
          <p15:clr>
            <a:srgbClr val="F26B43"/>
          </p15:clr>
        </p15:guide>
        <p15:guide id="13" orient="horz" pos="5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3A1EE1F-11AB-4F2A-88EE-912158E7A475}"/>
              </a:ext>
            </a:extLst>
          </p:cNvPr>
          <p:cNvSpPr/>
          <p:nvPr/>
        </p:nvSpPr>
        <p:spPr>
          <a:xfrm>
            <a:off x="0" y="0"/>
            <a:ext cx="12192000" cy="6864928"/>
          </a:xfrm>
          <a:custGeom>
            <a:avLst/>
            <a:gdLst>
              <a:gd name="connsiteX0" fmla="*/ 0 w 12192000"/>
              <a:gd name="connsiteY0" fmla="*/ 0 h 6864928"/>
              <a:gd name="connsiteX1" fmla="*/ 12192000 w 12192000"/>
              <a:gd name="connsiteY1" fmla="*/ 0 h 6864928"/>
              <a:gd name="connsiteX2" fmla="*/ 12192000 w 12192000"/>
              <a:gd name="connsiteY2" fmla="*/ 6864928 h 6864928"/>
              <a:gd name="connsiteX3" fmla="*/ 0 w 12192000"/>
              <a:gd name="connsiteY3" fmla="*/ 6864928 h 686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64928">
                <a:moveTo>
                  <a:pt x="0" y="0"/>
                </a:moveTo>
                <a:lnTo>
                  <a:pt x="12192000" y="0"/>
                </a:lnTo>
                <a:lnTo>
                  <a:pt x="12192000" y="6864928"/>
                </a:lnTo>
                <a:lnTo>
                  <a:pt x="0" y="68649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234828-AEA3-4E1A-8437-D54BD1B041CA}"/>
              </a:ext>
            </a:extLst>
          </p:cNvPr>
          <p:cNvSpPr txBox="1"/>
          <p:nvPr/>
        </p:nvSpPr>
        <p:spPr>
          <a:xfrm>
            <a:off x="4115610" y="1638445"/>
            <a:ext cx="39607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b="1" dirty="0">
                <a:gradFill flip="none" rotWithShape="1">
                  <a:gsLst>
                    <a:gs pos="0">
                      <a:schemeClr val="bg1"/>
                    </a:gs>
                    <a:gs pos="71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47E2D7-BE9A-457A-8ACB-5E4B4DB8E68C}"/>
              </a:ext>
            </a:extLst>
          </p:cNvPr>
          <p:cNvSpPr txBox="1"/>
          <p:nvPr/>
        </p:nvSpPr>
        <p:spPr>
          <a:xfrm>
            <a:off x="609600" y="2818232"/>
            <a:ext cx="1097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Estate </a:t>
            </a:r>
            <a:r>
              <a:rPr lang="en-US" sz="8000" b="1" dirty="0">
                <a:ln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FCB02A8-0D09-4FC4-8B7A-980A01823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B127D1B-D6B7-4D70-A6CF-34BB7A68C0A7}"/>
              </a:ext>
            </a:extLst>
          </p:cNvPr>
          <p:cNvGrpSpPr/>
          <p:nvPr/>
        </p:nvGrpSpPr>
        <p:grpSpPr>
          <a:xfrm>
            <a:off x="169817" y="1077952"/>
            <a:ext cx="1156827" cy="1362859"/>
            <a:chOff x="169817" y="1077952"/>
            <a:chExt cx="1156827" cy="136285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A91C28B-B9A5-4CC8-892F-9A81732381EB}"/>
                </a:ext>
              </a:extLst>
            </p:cNvPr>
            <p:cNvSpPr txBox="1"/>
            <p:nvPr/>
          </p:nvSpPr>
          <p:spPr>
            <a:xfrm>
              <a:off x="798467" y="1077952"/>
              <a:ext cx="5281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2A701A5-BAA5-44B8-9CFD-396C03023C42}"/>
                </a:ext>
              </a:extLst>
            </p:cNvPr>
            <p:cNvCxnSpPr>
              <a:cxnSpLocks/>
            </p:cNvCxnSpPr>
            <p:nvPr/>
          </p:nvCxnSpPr>
          <p:spPr>
            <a:xfrm>
              <a:off x="169817" y="1222315"/>
              <a:ext cx="685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9D009EA-C673-48E7-B5A8-DD77A1EE7E24}"/>
                </a:ext>
              </a:extLst>
            </p:cNvPr>
            <p:cNvSpPr txBox="1"/>
            <p:nvPr/>
          </p:nvSpPr>
          <p:spPr>
            <a:xfrm>
              <a:off x="798467" y="1429646"/>
              <a:ext cx="5281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>
                      <a:alpha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69F0A7-ED56-4A31-BED2-C0096C0D7147}"/>
                </a:ext>
              </a:extLst>
            </p:cNvPr>
            <p:cNvSpPr txBox="1"/>
            <p:nvPr/>
          </p:nvSpPr>
          <p:spPr>
            <a:xfrm>
              <a:off x="798467" y="1781340"/>
              <a:ext cx="5281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>
                      <a:alpha val="3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EB0689E-5222-4544-9A76-5D0A88D5174C}"/>
                </a:ext>
              </a:extLst>
            </p:cNvPr>
            <p:cNvSpPr txBox="1"/>
            <p:nvPr/>
          </p:nvSpPr>
          <p:spPr>
            <a:xfrm>
              <a:off x="798467" y="2133034"/>
              <a:ext cx="5281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>
                      <a:alpha val="2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5713810-F9BE-4EB0-99ED-985B14D8CF74}"/>
              </a:ext>
            </a:extLst>
          </p:cNvPr>
          <p:cNvSpPr txBox="1"/>
          <p:nvPr/>
        </p:nvSpPr>
        <p:spPr>
          <a:xfrm>
            <a:off x="4115610" y="2470588"/>
            <a:ext cx="396078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Eight: Real Estate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6F8336-660B-4412-AF74-2895E07860D4}"/>
              </a:ext>
            </a:extLst>
          </p:cNvPr>
          <p:cNvSpPr txBox="1"/>
          <p:nvPr/>
        </p:nvSpPr>
        <p:spPr>
          <a:xfrm>
            <a:off x="2596938" y="4141671"/>
            <a:ext cx="6998124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C1F0B1B-A0B9-4275-8DB7-74DE1392B3DE}"/>
              </a:ext>
            </a:extLst>
          </p:cNvPr>
          <p:cNvGrpSpPr/>
          <p:nvPr/>
        </p:nvGrpSpPr>
        <p:grpSpPr>
          <a:xfrm>
            <a:off x="5854483" y="5090014"/>
            <a:ext cx="483035" cy="483035"/>
            <a:chOff x="7391400" y="2895600"/>
            <a:chExt cx="685800" cy="6858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96E9DAF-2BF3-496C-8EEE-8D3FF0AC7453}"/>
                </a:ext>
              </a:extLst>
            </p:cNvPr>
            <p:cNvSpPr/>
            <p:nvPr/>
          </p:nvSpPr>
          <p:spPr>
            <a:xfrm>
              <a:off x="7391400" y="2895600"/>
              <a:ext cx="685800" cy="685800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11CBF40-9162-42F1-A543-97D066E4ADDC}"/>
                </a:ext>
              </a:extLst>
            </p:cNvPr>
            <p:cNvSpPr/>
            <p:nvPr/>
          </p:nvSpPr>
          <p:spPr>
            <a:xfrm>
              <a:off x="7448550" y="2952750"/>
              <a:ext cx="571500" cy="571500"/>
            </a:xfrm>
            <a:prstGeom prst="ellipse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3447D6B3-AED7-46E6-BD36-B4E1D574325D}"/>
                </a:ext>
              </a:extLst>
            </p:cNvPr>
            <p:cNvSpPr/>
            <p:nvPr/>
          </p:nvSpPr>
          <p:spPr>
            <a:xfrm rot="5400000">
              <a:off x="7658099" y="3167062"/>
              <a:ext cx="152400" cy="13137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8" name="Freeform 11">
            <a:extLst>
              <a:ext uri="{FF2B5EF4-FFF2-40B4-BE49-F238E27FC236}">
                <a16:creationId xmlns:a16="http://schemas.microsoft.com/office/drawing/2014/main" id="{1ADBA571-53E5-4826-A731-AB88795E4531}"/>
              </a:ext>
            </a:extLst>
          </p:cNvPr>
          <p:cNvSpPr/>
          <p:nvPr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4A251E-5523-43D0-94B3-133AB88143E8}"/>
              </a:ext>
            </a:extLst>
          </p:cNvPr>
          <p:cNvSpPr txBox="1"/>
          <p:nvPr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1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C53050-2F66-4EF6-8EF7-5943177DB6BE}"/>
              </a:ext>
            </a:extLst>
          </p:cNvPr>
          <p:cNvSpPr txBox="1"/>
          <p:nvPr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6C3725-6CAD-41C4-B859-914BCB6D7944}"/>
              </a:ext>
            </a:extLst>
          </p:cNvPr>
          <p:cNvCxnSpPr>
            <a:cxnSpLocks/>
          </p:cNvCxnSpPr>
          <p:nvPr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043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2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8" grpId="0"/>
      <p:bldP spid="18" grpId="1"/>
      <p:bldP spid="19" grpId="0"/>
      <p:bldP spid="19" grpId="1"/>
      <p:bldP spid="25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: Single Corner Rounded 74">
            <a:extLst>
              <a:ext uri="{FF2B5EF4-FFF2-40B4-BE49-F238E27FC236}">
                <a16:creationId xmlns:a16="http://schemas.microsoft.com/office/drawing/2014/main" id="{74417587-2507-49D3-901A-9D05BA14368A}"/>
              </a:ext>
            </a:extLst>
          </p:cNvPr>
          <p:cNvSpPr/>
          <p:nvPr/>
        </p:nvSpPr>
        <p:spPr>
          <a:xfrm flipH="1">
            <a:off x="6096000" y="3429000"/>
            <a:ext cx="6096000" cy="3429000"/>
          </a:xfrm>
          <a:prstGeom prst="round1Rect">
            <a:avLst>
              <a:gd name="adj" fmla="val 1584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D518812-D3FC-4A1B-984B-7445466233EC}"/>
              </a:ext>
            </a:extLst>
          </p:cNvPr>
          <p:cNvGrpSpPr/>
          <p:nvPr/>
        </p:nvGrpSpPr>
        <p:grpSpPr>
          <a:xfrm>
            <a:off x="441713" y="803779"/>
            <a:ext cx="4889455" cy="314894"/>
            <a:chOff x="441713" y="803779"/>
            <a:chExt cx="4889455" cy="31489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8CA57EB-D1FB-42DB-836B-70E0316BAEE9}"/>
                </a:ext>
              </a:extLst>
            </p:cNvPr>
            <p:cNvSpPr txBox="1"/>
            <p:nvPr/>
          </p:nvSpPr>
          <p:spPr>
            <a:xfrm>
              <a:off x="1292568" y="803779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31AD3E2-367E-4E74-AD29-DAE6E08D1E3B}"/>
                </a:ext>
              </a:extLst>
            </p:cNvPr>
            <p:cNvCxnSpPr>
              <a:cxnSpLocks/>
            </p:cNvCxnSpPr>
            <p:nvPr/>
          </p:nvCxnSpPr>
          <p:spPr>
            <a:xfrm>
              <a:off x="441713" y="983612"/>
              <a:ext cx="68580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07034F1B-F3EF-4160-9880-32A322AF081A}"/>
              </a:ext>
            </a:extLst>
          </p:cNvPr>
          <p:cNvSpPr txBox="1"/>
          <p:nvPr/>
        </p:nvSpPr>
        <p:spPr>
          <a:xfrm>
            <a:off x="1255555" y="1182949"/>
            <a:ext cx="54500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 Slide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Change with your own</a:t>
            </a:r>
            <a:endParaRPr lang="en-US" sz="3200" b="1" dirty="0">
              <a:solidFill>
                <a:srgbClr val="03D9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96AED00-E143-44B6-8031-2324E1372ECF}"/>
              </a:ext>
            </a:extLst>
          </p:cNvPr>
          <p:cNvGrpSpPr/>
          <p:nvPr/>
        </p:nvGrpSpPr>
        <p:grpSpPr>
          <a:xfrm>
            <a:off x="1293655" y="2811371"/>
            <a:ext cx="4309163" cy="1314438"/>
            <a:chOff x="1255555" y="2811371"/>
            <a:chExt cx="4309163" cy="1314438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847E3ACE-EA93-44A7-AD6C-7410C3B50E3D}"/>
                </a:ext>
              </a:extLst>
            </p:cNvPr>
            <p:cNvGrpSpPr/>
            <p:nvPr/>
          </p:nvGrpSpPr>
          <p:grpSpPr>
            <a:xfrm>
              <a:off x="1255555" y="2811371"/>
              <a:ext cx="650981" cy="649121"/>
              <a:chOff x="1255555" y="2811371"/>
              <a:chExt cx="650981" cy="649121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02B077A4-54DF-4FB0-A63A-278A3881B995}"/>
                  </a:ext>
                </a:extLst>
              </p:cNvPr>
              <p:cNvSpPr/>
              <p:nvPr/>
            </p:nvSpPr>
            <p:spPr>
              <a:xfrm>
                <a:off x="1255555" y="2811371"/>
                <a:ext cx="650981" cy="649121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7" name="Graphic 66">
                <a:extLst>
                  <a:ext uri="{FF2B5EF4-FFF2-40B4-BE49-F238E27FC236}">
                    <a16:creationId xmlns:a16="http://schemas.microsoft.com/office/drawing/2014/main" id="{61C2EB05-AB62-4419-8494-10C4EA7D89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388339" y="2943225"/>
                <a:ext cx="385412" cy="385412"/>
              </a:xfrm>
              <a:prstGeom prst="rect">
                <a:avLst/>
              </a:prstGeom>
            </p:spPr>
          </p:pic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E6C8F7B-865F-4C27-AAA5-87418405F377}"/>
                </a:ext>
              </a:extLst>
            </p:cNvPr>
            <p:cNvGrpSpPr/>
            <p:nvPr/>
          </p:nvGrpSpPr>
          <p:grpSpPr>
            <a:xfrm>
              <a:off x="1987741" y="2825986"/>
              <a:ext cx="3576977" cy="1299823"/>
              <a:chOff x="3621981" y="2895600"/>
              <a:chExt cx="3576977" cy="1299823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52AB3CA-C37F-4D7A-9CA0-E47D65B40086}"/>
                  </a:ext>
                </a:extLst>
              </p:cNvPr>
              <p:cNvSpPr txBox="1"/>
              <p:nvPr/>
            </p:nvSpPr>
            <p:spPr>
              <a:xfrm>
                <a:off x="3621981" y="3306269"/>
                <a:ext cx="3576977" cy="889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 has taken possession of my entire soul, like these sweet mornings of spring which I enjoy with my whole heart. 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594C649-EC7E-44D0-BD32-A835B457049B}"/>
                  </a:ext>
                </a:extLst>
              </p:cNvPr>
              <p:cNvSpPr txBox="1"/>
              <p:nvPr/>
            </p:nvSpPr>
            <p:spPr>
              <a:xfrm>
                <a:off x="3621981" y="2895600"/>
                <a:ext cx="302792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</a:t>
                </a: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7B694C9-A0FD-4D0B-BFF3-C98203CA20A3}"/>
              </a:ext>
            </a:extLst>
          </p:cNvPr>
          <p:cNvGrpSpPr/>
          <p:nvPr/>
        </p:nvGrpSpPr>
        <p:grpSpPr>
          <a:xfrm>
            <a:off x="1293655" y="4489502"/>
            <a:ext cx="4309163" cy="1361418"/>
            <a:chOff x="1255555" y="4489502"/>
            <a:chExt cx="4309163" cy="1361418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D94F35B-50D2-496A-B0DE-ADCC9E0BA5B5}"/>
                </a:ext>
              </a:extLst>
            </p:cNvPr>
            <p:cNvGrpSpPr/>
            <p:nvPr/>
          </p:nvGrpSpPr>
          <p:grpSpPr>
            <a:xfrm>
              <a:off x="1987741" y="4551097"/>
              <a:ext cx="3576977" cy="1299823"/>
              <a:chOff x="3621981" y="2895600"/>
              <a:chExt cx="3576977" cy="1299823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97AD574-B86A-4811-BFDB-1AC96D69BCAB}"/>
                  </a:ext>
                </a:extLst>
              </p:cNvPr>
              <p:cNvSpPr txBox="1"/>
              <p:nvPr/>
            </p:nvSpPr>
            <p:spPr>
              <a:xfrm>
                <a:off x="3621981" y="3306269"/>
                <a:ext cx="3576977" cy="889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 has taken possession of my entire soul, like these sweet mornings of spring which I enjoy with my whole heart. 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A7EDFA4-3915-432E-B207-3EC29968BFFF}"/>
                  </a:ext>
                </a:extLst>
              </p:cNvPr>
              <p:cNvSpPr txBox="1"/>
              <p:nvPr/>
            </p:nvSpPr>
            <p:spPr>
              <a:xfrm>
                <a:off x="3621981" y="2895600"/>
                <a:ext cx="302792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</a:t>
                </a: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2C1B406-63FF-47B2-B7E9-288C14EEE51D}"/>
                </a:ext>
              </a:extLst>
            </p:cNvPr>
            <p:cNvGrpSpPr/>
            <p:nvPr/>
          </p:nvGrpSpPr>
          <p:grpSpPr>
            <a:xfrm>
              <a:off x="1255555" y="4489502"/>
              <a:ext cx="650981" cy="649121"/>
              <a:chOff x="1255555" y="4489502"/>
              <a:chExt cx="650981" cy="649121"/>
            </a:xfrm>
          </p:grpSpPr>
          <p:sp>
            <p:nvSpPr>
              <p:cNvPr id="71" name="Rectangle: Rounded Corners 70">
                <a:extLst>
                  <a:ext uri="{FF2B5EF4-FFF2-40B4-BE49-F238E27FC236}">
                    <a16:creationId xmlns:a16="http://schemas.microsoft.com/office/drawing/2014/main" id="{BB4D4A54-E5B7-41E5-A0FC-0366F0910B85}"/>
                  </a:ext>
                </a:extLst>
              </p:cNvPr>
              <p:cNvSpPr/>
              <p:nvPr/>
            </p:nvSpPr>
            <p:spPr>
              <a:xfrm>
                <a:off x="1255555" y="4489502"/>
                <a:ext cx="650981" cy="649121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2" name="Graphic 71">
                <a:extLst>
                  <a:ext uri="{FF2B5EF4-FFF2-40B4-BE49-F238E27FC236}">
                    <a16:creationId xmlns:a16="http://schemas.microsoft.com/office/drawing/2014/main" id="{F7084D5F-F150-44B3-81A7-3994CAFBEE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370079" y="4603096"/>
                <a:ext cx="421932" cy="421932"/>
              </a:xfrm>
              <a:prstGeom prst="rect">
                <a:avLst/>
              </a:prstGeom>
            </p:spPr>
          </p:pic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C1D02A-A52D-4B70-A4E4-1E58089366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6" name="Rectangle: Rounded Corners 5">
            <a:extLst>
              <a:ext uri="{FF2B5EF4-FFF2-40B4-BE49-F238E27FC236}">
                <a16:creationId xmlns:a16="http://schemas.microsoft.com/office/drawing/2014/main" id="{49700EE8-D9B4-4463-B5AA-E36B7372696A}"/>
              </a:ext>
            </a:extLst>
          </p:cNvPr>
          <p:cNvSpPr/>
          <p:nvPr/>
        </p:nvSpPr>
        <p:spPr>
          <a:xfrm>
            <a:off x="7253004" y="4958395"/>
            <a:ext cx="3929085" cy="1383280"/>
          </a:xfrm>
          <a:prstGeom prst="roundRect">
            <a:avLst>
              <a:gd name="adj" fmla="val 5529"/>
            </a:avLst>
          </a:prstGeom>
          <a:solidFill>
            <a:schemeClr val="tx1">
              <a:alpha val="40000"/>
            </a:schemeClr>
          </a:solidFill>
          <a:ln>
            <a:noFill/>
          </a:ln>
          <a:effectLst>
            <a:outerShdw blurRad="876300" dist="279400" dir="5400000" sx="99000" sy="99000" algn="t" rotWithShape="0">
              <a:srgbClr val="221B43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0220C13-ABBB-4997-A4A6-022A2D8EE484}"/>
              </a:ext>
            </a:extLst>
          </p:cNvPr>
          <p:cNvGrpSpPr/>
          <p:nvPr/>
        </p:nvGrpSpPr>
        <p:grpSpPr>
          <a:xfrm>
            <a:off x="7394681" y="5138623"/>
            <a:ext cx="3618088" cy="1022825"/>
            <a:chOff x="6234862" y="3909642"/>
            <a:chExt cx="2057903" cy="1022825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4A55AD07-52B7-465F-BBE9-A16D2014202A}"/>
                </a:ext>
              </a:extLst>
            </p:cNvPr>
            <p:cNvSpPr txBox="1"/>
            <p:nvPr/>
          </p:nvSpPr>
          <p:spPr>
            <a:xfrm>
              <a:off x="6234862" y="4320312"/>
              <a:ext cx="2057903" cy="612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 of spring.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C589FE9-EF4E-4826-AC52-5DF061A01C7C}"/>
                </a:ext>
              </a:extLst>
            </p:cNvPr>
            <p:cNvSpPr txBox="1"/>
            <p:nvPr/>
          </p:nvSpPr>
          <p:spPr>
            <a:xfrm>
              <a:off x="6234862" y="3909642"/>
              <a:ext cx="2057903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41150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60" grpId="0"/>
      <p:bldP spid="60" grpId="1"/>
      <p:bldP spid="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244ECEC1-1AF3-4FB7-90FF-0D8698FDCF80}"/>
              </a:ext>
            </a:extLst>
          </p:cNvPr>
          <p:cNvGrpSpPr/>
          <p:nvPr/>
        </p:nvGrpSpPr>
        <p:grpSpPr>
          <a:xfrm>
            <a:off x="1524000" y="2036962"/>
            <a:ext cx="5564966" cy="314894"/>
            <a:chOff x="-1707653" y="1962143"/>
            <a:chExt cx="5564966" cy="314894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C532936-A2D9-4015-9EBF-95EB6953DF0E}"/>
                </a:ext>
              </a:extLst>
            </p:cNvPr>
            <p:cNvSpPr txBox="1"/>
            <p:nvPr/>
          </p:nvSpPr>
          <p:spPr>
            <a:xfrm>
              <a:off x="1292568" y="1962143"/>
              <a:ext cx="2564745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59DB3C5-558C-43EE-82C4-7ADF4FB5C2AC}"/>
                </a:ext>
              </a:extLst>
            </p:cNvPr>
            <p:cNvCxnSpPr>
              <a:cxnSpLocks/>
            </p:cNvCxnSpPr>
            <p:nvPr/>
          </p:nvCxnSpPr>
          <p:spPr>
            <a:xfrm>
              <a:off x="-1707653" y="2141975"/>
              <a:ext cx="2835166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0013BD09-7692-439F-BCE9-DD950F356887}"/>
              </a:ext>
            </a:extLst>
          </p:cNvPr>
          <p:cNvSpPr txBox="1"/>
          <p:nvPr/>
        </p:nvSpPr>
        <p:spPr>
          <a:xfrm>
            <a:off x="4588860" y="2485035"/>
            <a:ext cx="3431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Minimalism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Slide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Branding Property.</a:t>
            </a:r>
          </a:p>
          <a:p>
            <a:endParaRPr lang="en-US" sz="3200" b="1" dirty="0">
              <a:solidFill>
                <a:srgbClr val="03D9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CCCB255-8063-447A-9F36-BC368850EDF9}"/>
              </a:ext>
            </a:extLst>
          </p:cNvPr>
          <p:cNvGrpSpPr/>
          <p:nvPr/>
        </p:nvGrpSpPr>
        <p:grpSpPr>
          <a:xfrm>
            <a:off x="5128434" y="4277843"/>
            <a:ext cx="2633550" cy="538590"/>
            <a:chOff x="7069249" y="4204064"/>
            <a:chExt cx="2633550" cy="538590"/>
          </a:xfrm>
        </p:grpSpPr>
        <p:sp>
          <p:nvSpPr>
            <p:cNvPr id="47" name="Rectangle: Rounded Corners 5">
              <a:extLst>
                <a:ext uri="{FF2B5EF4-FFF2-40B4-BE49-F238E27FC236}">
                  <a16:creationId xmlns:a16="http://schemas.microsoft.com/office/drawing/2014/main" id="{7D5FD8EA-AAD6-4223-B4BF-4792B309DF79}"/>
                </a:ext>
              </a:extLst>
            </p:cNvPr>
            <p:cNvSpPr/>
            <p:nvPr/>
          </p:nvSpPr>
          <p:spPr>
            <a:xfrm>
              <a:off x="7069249" y="4204064"/>
              <a:ext cx="2633550" cy="538590"/>
            </a:xfrm>
            <a:prstGeom prst="roundRect">
              <a:avLst>
                <a:gd name="adj" fmla="val 12918"/>
              </a:avLst>
            </a:prstGeom>
            <a:solidFill>
              <a:schemeClr val="bg1">
                <a:lumMod val="65000"/>
                <a:alpha val="1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030821D-BF22-4AFF-8456-C26BA8ED8786}"/>
                </a:ext>
              </a:extLst>
            </p:cNvPr>
            <p:cNvSpPr txBox="1"/>
            <p:nvPr/>
          </p:nvSpPr>
          <p:spPr>
            <a:xfrm>
              <a:off x="7241160" y="4245135"/>
              <a:ext cx="2366390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Project London Day 1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BF77544-E1BC-431A-A74B-9B4E75EE15ED}"/>
              </a:ext>
            </a:extLst>
          </p:cNvPr>
          <p:cNvGrpSpPr/>
          <p:nvPr/>
        </p:nvGrpSpPr>
        <p:grpSpPr>
          <a:xfrm>
            <a:off x="4706333" y="4450911"/>
            <a:ext cx="192454" cy="192454"/>
            <a:chOff x="6302173" y="4917709"/>
            <a:chExt cx="192454" cy="192454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0D1A5571-118A-4C67-8A66-20081E97F5CB}"/>
                </a:ext>
              </a:extLst>
            </p:cNvPr>
            <p:cNvSpPr/>
            <p:nvPr/>
          </p:nvSpPr>
          <p:spPr>
            <a:xfrm>
              <a:off x="6302173" y="4917709"/>
              <a:ext cx="192454" cy="19245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2C97066D-9C51-45BA-8EC1-FFC30900C10F}"/>
                </a:ext>
              </a:extLst>
            </p:cNvPr>
            <p:cNvSpPr/>
            <p:nvPr/>
          </p:nvSpPr>
          <p:spPr>
            <a:xfrm rot="5400000">
              <a:off x="6373568" y="4991133"/>
              <a:ext cx="63952" cy="55131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CCB09C-7DEF-492F-82A0-6F88B6AAAA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FD8BFFC-B466-420A-9585-AD8FF37B22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631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75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: Single Corner Rounded 55">
            <a:extLst>
              <a:ext uri="{FF2B5EF4-FFF2-40B4-BE49-F238E27FC236}">
                <a16:creationId xmlns:a16="http://schemas.microsoft.com/office/drawing/2014/main" id="{85896655-76C1-45ED-BBB4-EB853778D910}"/>
              </a:ext>
            </a:extLst>
          </p:cNvPr>
          <p:cNvSpPr/>
          <p:nvPr/>
        </p:nvSpPr>
        <p:spPr>
          <a:xfrm flipV="1">
            <a:off x="0" y="0"/>
            <a:ext cx="5536602" cy="5536602"/>
          </a:xfrm>
          <a:prstGeom prst="round1Rect">
            <a:avLst>
              <a:gd name="adj" fmla="val 1268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BF5E82E-017D-4DBF-94B3-2607E7AFF381}"/>
              </a:ext>
            </a:extLst>
          </p:cNvPr>
          <p:cNvGrpSpPr/>
          <p:nvPr/>
        </p:nvGrpSpPr>
        <p:grpSpPr>
          <a:xfrm flipH="1">
            <a:off x="3853048" y="747829"/>
            <a:ext cx="8259697" cy="3540351"/>
            <a:chOff x="9738519" y="4123918"/>
            <a:chExt cx="12021011" cy="5152562"/>
          </a:xfrm>
          <a:solidFill>
            <a:schemeClr val="bg1">
              <a:lumMod val="95000"/>
            </a:schemeClr>
          </a:solidFill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211A801B-AA94-48C4-B7AB-2D63695DB7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738519" y="4123918"/>
              <a:ext cx="12021011" cy="5152562"/>
            </a:xfrm>
            <a:custGeom>
              <a:avLst/>
              <a:gdLst>
                <a:gd name="T0" fmla="*/ 4128 w 5555"/>
                <a:gd name="T1" fmla="*/ 2084 h 2379"/>
                <a:gd name="T2" fmla="*/ 1052 w 5555"/>
                <a:gd name="T3" fmla="*/ 2259 h 2379"/>
                <a:gd name="T4" fmla="*/ 3369 w 5555"/>
                <a:gd name="T5" fmla="*/ 877 h 2379"/>
                <a:gd name="T6" fmla="*/ 3746 w 5555"/>
                <a:gd name="T7" fmla="*/ 1042 h 2379"/>
                <a:gd name="T8" fmla="*/ 3992 w 5555"/>
                <a:gd name="T9" fmla="*/ 1243 h 2379"/>
                <a:gd name="T10" fmla="*/ 667 w 5555"/>
                <a:gd name="T11" fmla="*/ 1869 h 2379"/>
                <a:gd name="T12" fmla="*/ 2828 w 5555"/>
                <a:gd name="T13" fmla="*/ 893 h 2379"/>
                <a:gd name="T14" fmla="*/ 3757 w 5555"/>
                <a:gd name="T15" fmla="*/ 1142 h 2379"/>
                <a:gd name="T16" fmla="*/ 4057 w 5555"/>
                <a:gd name="T17" fmla="*/ 1995 h 2379"/>
                <a:gd name="T18" fmla="*/ 2929 w 5555"/>
                <a:gd name="T19" fmla="*/ 2039 h 2379"/>
                <a:gd name="T20" fmla="*/ 3086 w 5555"/>
                <a:gd name="T21" fmla="*/ 1977 h 2379"/>
                <a:gd name="T22" fmla="*/ 3340 w 5555"/>
                <a:gd name="T23" fmla="*/ 1185 h 2379"/>
                <a:gd name="T24" fmla="*/ 3577 w 5555"/>
                <a:gd name="T25" fmla="*/ 1237 h 2379"/>
                <a:gd name="T26" fmla="*/ 3772 w 5555"/>
                <a:gd name="T27" fmla="*/ 1255 h 2379"/>
                <a:gd name="T28" fmla="*/ 3395 w 5555"/>
                <a:gd name="T29" fmla="*/ 1309 h 2379"/>
                <a:gd name="T30" fmla="*/ 3560 w 5555"/>
                <a:gd name="T31" fmla="*/ 1416 h 2379"/>
                <a:gd name="T32" fmla="*/ 3365 w 5555"/>
                <a:gd name="T33" fmla="*/ 1310 h 2379"/>
                <a:gd name="T34" fmla="*/ 3690 w 5555"/>
                <a:gd name="T35" fmla="*/ 1333 h 2379"/>
                <a:gd name="T36" fmla="*/ 3281 w 5555"/>
                <a:gd name="T37" fmla="*/ 1322 h 2379"/>
                <a:gd name="T38" fmla="*/ 3895 w 5555"/>
                <a:gd name="T39" fmla="*/ 1641 h 2379"/>
                <a:gd name="T40" fmla="*/ 3287 w 5555"/>
                <a:gd name="T41" fmla="*/ 1447 h 2379"/>
                <a:gd name="T42" fmla="*/ 3574 w 5555"/>
                <a:gd name="T43" fmla="*/ 1683 h 2379"/>
                <a:gd name="T44" fmla="*/ 3242 w 5555"/>
                <a:gd name="T45" fmla="*/ 1610 h 2379"/>
                <a:gd name="T46" fmla="*/ 3646 w 5555"/>
                <a:gd name="T47" fmla="*/ 1760 h 2379"/>
                <a:gd name="T48" fmla="*/ 3503 w 5555"/>
                <a:gd name="T49" fmla="*/ 1910 h 2379"/>
                <a:gd name="T50" fmla="*/ 3488 w 5555"/>
                <a:gd name="T51" fmla="*/ 1676 h 2379"/>
                <a:gd name="T52" fmla="*/ 3956 w 5555"/>
                <a:gd name="T53" fmla="*/ 1938 h 2379"/>
                <a:gd name="T54" fmla="*/ 3128 w 5555"/>
                <a:gd name="T55" fmla="*/ 1865 h 2379"/>
                <a:gd name="T56" fmla="*/ 3621 w 5555"/>
                <a:gd name="T57" fmla="*/ 2020 h 2379"/>
                <a:gd name="T58" fmla="*/ 4061 w 5555"/>
                <a:gd name="T59" fmla="*/ 1629 h 2379"/>
                <a:gd name="T60" fmla="*/ 3518 w 5555"/>
                <a:gd name="T61" fmla="*/ 1120 h 2379"/>
                <a:gd name="T62" fmla="*/ 2405 w 5555"/>
                <a:gd name="T63" fmla="*/ 470 h 2379"/>
                <a:gd name="T64" fmla="*/ 1656 w 5555"/>
                <a:gd name="T65" fmla="*/ 1388 h 2379"/>
                <a:gd name="T66" fmla="*/ 2440 w 5555"/>
                <a:gd name="T67" fmla="*/ 2035 h 2379"/>
                <a:gd name="T68" fmla="*/ 2718 w 5555"/>
                <a:gd name="T69" fmla="*/ 1810 h 2379"/>
                <a:gd name="T70" fmla="*/ 2511 w 5555"/>
                <a:gd name="T71" fmla="*/ 2101 h 2379"/>
                <a:gd name="T72" fmla="*/ 2605 w 5555"/>
                <a:gd name="T73" fmla="*/ 1850 h 2379"/>
                <a:gd name="T74" fmla="*/ 2517 w 5555"/>
                <a:gd name="T75" fmla="*/ 1875 h 2379"/>
                <a:gd name="T76" fmla="*/ 2487 w 5555"/>
                <a:gd name="T77" fmla="*/ 1933 h 2379"/>
                <a:gd name="T78" fmla="*/ 2578 w 5555"/>
                <a:gd name="T79" fmla="*/ 1966 h 2379"/>
                <a:gd name="T80" fmla="*/ 2495 w 5555"/>
                <a:gd name="T81" fmla="*/ 1991 h 2379"/>
                <a:gd name="T82" fmla="*/ 2456 w 5555"/>
                <a:gd name="T83" fmla="*/ 2038 h 2379"/>
                <a:gd name="T84" fmla="*/ 2390 w 5555"/>
                <a:gd name="T85" fmla="*/ 1967 h 2379"/>
                <a:gd name="T86" fmla="*/ 2364 w 5555"/>
                <a:gd name="T87" fmla="*/ 2076 h 2379"/>
                <a:gd name="T88" fmla="*/ 2315 w 5555"/>
                <a:gd name="T89" fmla="*/ 1976 h 2379"/>
                <a:gd name="T90" fmla="*/ 2310 w 5555"/>
                <a:gd name="T91" fmla="*/ 1926 h 2379"/>
                <a:gd name="T92" fmla="*/ 2349 w 5555"/>
                <a:gd name="T93" fmla="*/ 2041 h 2379"/>
                <a:gd name="T94" fmla="*/ 2299 w 5555"/>
                <a:gd name="T95" fmla="*/ 2019 h 2379"/>
                <a:gd name="T96" fmla="*/ 2323 w 5555"/>
                <a:gd name="T97" fmla="*/ 2062 h 2379"/>
                <a:gd name="T98" fmla="*/ 2335 w 5555"/>
                <a:gd name="T99" fmla="*/ 2030 h 2379"/>
                <a:gd name="T100" fmla="*/ 2337 w 5555"/>
                <a:gd name="T101" fmla="*/ 2065 h 2379"/>
                <a:gd name="T102" fmla="*/ 2357 w 5555"/>
                <a:gd name="T103" fmla="*/ 1924 h 2379"/>
                <a:gd name="T104" fmla="*/ 2383 w 5555"/>
                <a:gd name="T105" fmla="*/ 1937 h 2379"/>
                <a:gd name="T106" fmla="*/ 2354 w 5555"/>
                <a:gd name="T107" fmla="*/ 1987 h 2379"/>
                <a:gd name="T108" fmla="*/ 2376 w 5555"/>
                <a:gd name="T109" fmla="*/ 2043 h 2379"/>
                <a:gd name="T110" fmla="*/ 2365 w 5555"/>
                <a:gd name="T111" fmla="*/ 2045 h 2379"/>
                <a:gd name="T112" fmla="*/ 2314 w 5555"/>
                <a:gd name="T113" fmla="*/ 1947 h 2379"/>
                <a:gd name="T114" fmla="*/ 3214 w 5555"/>
                <a:gd name="T115" fmla="*/ 2234 h 2379"/>
                <a:gd name="T116" fmla="*/ 3705 w 5555"/>
                <a:gd name="T117" fmla="*/ 2208 h 2379"/>
                <a:gd name="T118" fmla="*/ 4068 w 5555"/>
                <a:gd name="T119" fmla="*/ 1578 h 2379"/>
                <a:gd name="T120" fmla="*/ 715 w 5555"/>
                <a:gd name="T121" fmla="*/ 1597 h 2379"/>
                <a:gd name="T122" fmla="*/ 3703 w 5555"/>
                <a:gd name="T123" fmla="*/ 2227 h 2379"/>
                <a:gd name="T124" fmla="*/ 3138 w 5555"/>
                <a:gd name="T125" fmla="*/ 672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55" h="2379">
                  <a:moveTo>
                    <a:pt x="5553" y="2238"/>
                  </a:moveTo>
                  <a:cubicBezTo>
                    <a:pt x="4950" y="2236"/>
                    <a:pt x="4950" y="2236"/>
                    <a:pt x="4950" y="2236"/>
                  </a:cubicBezTo>
                  <a:cubicBezTo>
                    <a:pt x="4950" y="2236"/>
                    <a:pt x="4950" y="2236"/>
                    <a:pt x="4950" y="2236"/>
                  </a:cubicBezTo>
                  <a:cubicBezTo>
                    <a:pt x="4950" y="2236"/>
                    <a:pt x="4950" y="2236"/>
                    <a:pt x="4950" y="2236"/>
                  </a:cubicBezTo>
                  <a:cubicBezTo>
                    <a:pt x="4950" y="2236"/>
                    <a:pt x="4950" y="2236"/>
                    <a:pt x="4950" y="2236"/>
                  </a:cubicBezTo>
                  <a:cubicBezTo>
                    <a:pt x="4833" y="2241"/>
                    <a:pt x="4833" y="2241"/>
                    <a:pt x="4833" y="2241"/>
                  </a:cubicBezTo>
                  <a:cubicBezTo>
                    <a:pt x="4507" y="2240"/>
                    <a:pt x="4507" y="2240"/>
                    <a:pt x="4507" y="2240"/>
                  </a:cubicBezTo>
                  <a:cubicBezTo>
                    <a:pt x="4506" y="2237"/>
                    <a:pt x="4506" y="2237"/>
                    <a:pt x="4506" y="2237"/>
                  </a:cubicBezTo>
                  <a:cubicBezTo>
                    <a:pt x="4506" y="2237"/>
                    <a:pt x="4506" y="2237"/>
                    <a:pt x="4506" y="2236"/>
                  </a:cubicBezTo>
                  <a:cubicBezTo>
                    <a:pt x="4506" y="2236"/>
                    <a:pt x="4506" y="2236"/>
                    <a:pt x="4506" y="2236"/>
                  </a:cubicBezTo>
                  <a:cubicBezTo>
                    <a:pt x="4506" y="2236"/>
                    <a:pt x="4506" y="2236"/>
                    <a:pt x="4505" y="2236"/>
                  </a:cubicBezTo>
                  <a:cubicBezTo>
                    <a:pt x="4505" y="2236"/>
                    <a:pt x="4505" y="2235"/>
                    <a:pt x="4505" y="2235"/>
                  </a:cubicBezTo>
                  <a:cubicBezTo>
                    <a:pt x="4505" y="2235"/>
                    <a:pt x="4505" y="2235"/>
                    <a:pt x="4504" y="2235"/>
                  </a:cubicBezTo>
                  <a:cubicBezTo>
                    <a:pt x="4504" y="2235"/>
                    <a:pt x="4504" y="2235"/>
                    <a:pt x="4504" y="2235"/>
                  </a:cubicBezTo>
                  <a:cubicBezTo>
                    <a:pt x="4228" y="2234"/>
                    <a:pt x="4228" y="2234"/>
                    <a:pt x="4228" y="2234"/>
                  </a:cubicBezTo>
                  <a:cubicBezTo>
                    <a:pt x="4046" y="1268"/>
                    <a:pt x="4046" y="1268"/>
                    <a:pt x="4046" y="1268"/>
                  </a:cubicBezTo>
                  <a:cubicBezTo>
                    <a:pt x="4046" y="1268"/>
                    <a:pt x="4046" y="1268"/>
                    <a:pt x="4046" y="1268"/>
                  </a:cubicBezTo>
                  <a:cubicBezTo>
                    <a:pt x="4046" y="1268"/>
                    <a:pt x="4046" y="1267"/>
                    <a:pt x="4045" y="1267"/>
                  </a:cubicBezTo>
                  <a:cubicBezTo>
                    <a:pt x="3969" y="1202"/>
                    <a:pt x="3969" y="1202"/>
                    <a:pt x="3969" y="1202"/>
                  </a:cubicBezTo>
                  <a:cubicBezTo>
                    <a:pt x="3969" y="1202"/>
                    <a:pt x="3969" y="1202"/>
                    <a:pt x="3969" y="1202"/>
                  </a:cubicBezTo>
                  <a:cubicBezTo>
                    <a:pt x="3969" y="1202"/>
                    <a:pt x="3969" y="1202"/>
                    <a:pt x="3969" y="1202"/>
                  </a:cubicBezTo>
                  <a:cubicBezTo>
                    <a:pt x="3967" y="1201"/>
                    <a:pt x="3967" y="1201"/>
                    <a:pt x="3967" y="1201"/>
                  </a:cubicBezTo>
                  <a:cubicBezTo>
                    <a:pt x="3613" y="899"/>
                    <a:pt x="3613" y="899"/>
                    <a:pt x="3613" y="899"/>
                  </a:cubicBezTo>
                  <a:cubicBezTo>
                    <a:pt x="2802" y="130"/>
                    <a:pt x="2802" y="130"/>
                    <a:pt x="2802" y="130"/>
                  </a:cubicBezTo>
                  <a:cubicBezTo>
                    <a:pt x="2802" y="130"/>
                    <a:pt x="2801" y="130"/>
                    <a:pt x="2801" y="130"/>
                  </a:cubicBezTo>
                  <a:cubicBezTo>
                    <a:pt x="2801" y="130"/>
                    <a:pt x="2801" y="130"/>
                    <a:pt x="2801" y="130"/>
                  </a:cubicBezTo>
                  <a:cubicBezTo>
                    <a:pt x="2801" y="130"/>
                    <a:pt x="2801" y="130"/>
                    <a:pt x="2801" y="130"/>
                  </a:cubicBezTo>
                  <a:cubicBezTo>
                    <a:pt x="2801" y="130"/>
                    <a:pt x="2801" y="129"/>
                    <a:pt x="2800" y="129"/>
                  </a:cubicBezTo>
                  <a:cubicBezTo>
                    <a:pt x="2800" y="129"/>
                    <a:pt x="2800" y="130"/>
                    <a:pt x="2800" y="130"/>
                  </a:cubicBezTo>
                  <a:cubicBezTo>
                    <a:pt x="2800" y="130"/>
                    <a:pt x="2800" y="130"/>
                    <a:pt x="2800" y="130"/>
                  </a:cubicBezTo>
                  <a:cubicBezTo>
                    <a:pt x="2799" y="130"/>
                    <a:pt x="2799" y="130"/>
                    <a:pt x="2799" y="130"/>
                  </a:cubicBezTo>
                  <a:cubicBezTo>
                    <a:pt x="2799" y="130"/>
                    <a:pt x="2799" y="130"/>
                    <a:pt x="2799" y="130"/>
                  </a:cubicBezTo>
                  <a:cubicBezTo>
                    <a:pt x="2799" y="130"/>
                    <a:pt x="2799" y="130"/>
                    <a:pt x="2799" y="130"/>
                  </a:cubicBezTo>
                  <a:cubicBezTo>
                    <a:pt x="2798" y="130"/>
                    <a:pt x="2798" y="131"/>
                    <a:pt x="2798" y="131"/>
                  </a:cubicBezTo>
                  <a:cubicBezTo>
                    <a:pt x="2798" y="131"/>
                    <a:pt x="2798" y="131"/>
                    <a:pt x="2798" y="131"/>
                  </a:cubicBezTo>
                  <a:cubicBezTo>
                    <a:pt x="2701" y="463"/>
                    <a:pt x="2701" y="463"/>
                    <a:pt x="2701" y="463"/>
                  </a:cubicBezTo>
                  <a:cubicBezTo>
                    <a:pt x="2020" y="1"/>
                    <a:pt x="2020" y="1"/>
                    <a:pt x="2020" y="1"/>
                  </a:cubicBezTo>
                  <a:cubicBezTo>
                    <a:pt x="2020" y="1"/>
                    <a:pt x="2019" y="1"/>
                    <a:pt x="2019" y="1"/>
                  </a:cubicBezTo>
                  <a:cubicBezTo>
                    <a:pt x="2019" y="0"/>
                    <a:pt x="2019" y="0"/>
                    <a:pt x="2019" y="0"/>
                  </a:cubicBezTo>
                  <a:cubicBezTo>
                    <a:pt x="2019" y="0"/>
                    <a:pt x="2019" y="0"/>
                    <a:pt x="2019" y="0"/>
                  </a:cubicBezTo>
                  <a:cubicBezTo>
                    <a:pt x="2018" y="0"/>
                    <a:pt x="2018" y="0"/>
                    <a:pt x="2018" y="0"/>
                  </a:cubicBezTo>
                  <a:cubicBezTo>
                    <a:pt x="2018" y="0"/>
                    <a:pt x="2018" y="0"/>
                    <a:pt x="2018" y="1"/>
                  </a:cubicBezTo>
                  <a:cubicBezTo>
                    <a:pt x="2017" y="1"/>
                    <a:pt x="2017" y="1"/>
                    <a:pt x="2017" y="1"/>
                  </a:cubicBezTo>
                  <a:cubicBezTo>
                    <a:pt x="2017" y="1"/>
                    <a:pt x="2017" y="1"/>
                    <a:pt x="2017" y="1"/>
                  </a:cubicBezTo>
                  <a:cubicBezTo>
                    <a:pt x="770" y="1443"/>
                    <a:pt x="770" y="1443"/>
                    <a:pt x="770" y="1443"/>
                  </a:cubicBezTo>
                  <a:cubicBezTo>
                    <a:pt x="770" y="1443"/>
                    <a:pt x="770" y="1444"/>
                    <a:pt x="770" y="1444"/>
                  </a:cubicBezTo>
                  <a:cubicBezTo>
                    <a:pt x="770" y="1444"/>
                    <a:pt x="770" y="1444"/>
                    <a:pt x="770" y="1444"/>
                  </a:cubicBezTo>
                  <a:cubicBezTo>
                    <a:pt x="739" y="1498"/>
                    <a:pt x="739" y="1498"/>
                    <a:pt x="739" y="1498"/>
                  </a:cubicBezTo>
                  <a:cubicBezTo>
                    <a:pt x="739" y="1498"/>
                    <a:pt x="739" y="1498"/>
                    <a:pt x="739" y="1498"/>
                  </a:cubicBezTo>
                  <a:cubicBezTo>
                    <a:pt x="739" y="1498"/>
                    <a:pt x="739" y="1498"/>
                    <a:pt x="739" y="1498"/>
                  </a:cubicBezTo>
                  <a:cubicBezTo>
                    <a:pt x="699" y="1586"/>
                    <a:pt x="699" y="1586"/>
                    <a:pt x="699" y="1586"/>
                  </a:cubicBezTo>
                  <a:cubicBezTo>
                    <a:pt x="699" y="1586"/>
                    <a:pt x="699" y="1586"/>
                    <a:pt x="699" y="1586"/>
                  </a:cubicBezTo>
                  <a:cubicBezTo>
                    <a:pt x="699" y="1586"/>
                    <a:pt x="699" y="1586"/>
                    <a:pt x="699" y="1586"/>
                  </a:cubicBezTo>
                  <a:cubicBezTo>
                    <a:pt x="659" y="1690"/>
                    <a:pt x="659" y="1690"/>
                    <a:pt x="659" y="1690"/>
                  </a:cubicBezTo>
                  <a:cubicBezTo>
                    <a:pt x="659" y="1690"/>
                    <a:pt x="659" y="1690"/>
                    <a:pt x="659" y="1690"/>
                  </a:cubicBezTo>
                  <a:cubicBezTo>
                    <a:pt x="659" y="1690"/>
                    <a:pt x="659" y="1690"/>
                    <a:pt x="659" y="1690"/>
                  </a:cubicBezTo>
                  <a:cubicBezTo>
                    <a:pt x="625" y="1791"/>
                    <a:pt x="625" y="1791"/>
                    <a:pt x="625" y="1791"/>
                  </a:cubicBezTo>
                  <a:cubicBezTo>
                    <a:pt x="625" y="1791"/>
                    <a:pt x="625" y="1791"/>
                    <a:pt x="625" y="1791"/>
                  </a:cubicBezTo>
                  <a:cubicBezTo>
                    <a:pt x="625" y="1791"/>
                    <a:pt x="625" y="1791"/>
                    <a:pt x="624" y="1791"/>
                  </a:cubicBezTo>
                  <a:cubicBezTo>
                    <a:pt x="605" y="1868"/>
                    <a:pt x="605" y="1868"/>
                    <a:pt x="605" y="1868"/>
                  </a:cubicBezTo>
                  <a:cubicBezTo>
                    <a:pt x="605" y="1868"/>
                    <a:pt x="605" y="1868"/>
                    <a:pt x="605" y="1868"/>
                  </a:cubicBezTo>
                  <a:cubicBezTo>
                    <a:pt x="605" y="1868"/>
                    <a:pt x="605" y="1868"/>
                    <a:pt x="605" y="1868"/>
                  </a:cubicBezTo>
                  <a:cubicBezTo>
                    <a:pt x="605" y="1900"/>
                    <a:pt x="605" y="1900"/>
                    <a:pt x="605" y="1900"/>
                  </a:cubicBezTo>
                  <a:cubicBezTo>
                    <a:pt x="605" y="1901"/>
                    <a:pt x="605" y="1901"/>
                    <a:pt x="605" y="1902"/>
                  </a:cubicBezTo>
                  <a:cubicBezTo>
                    <a:pt x="605" y="1902"/>
                    <a:pt x="605" y="1902"/>
                    <a:pt x="605" y="1902"/>
                  </a:cubicBezTo>
                  <a:cubicBezTo>
                    <a:pt x="605" y="1902"/>
                    <a:pt x="605" y="1902"/>
                    <a:pt x="605" y="1902"/>
                  </a:cubicBezTo>
                  <a:cubicBezTo>
                    <a:pt x="606" y="1902"/>
                    <a:pt x="606" y="1902"/>
                    <a:pt x="606" y="1902"/>
                  </a:cubicBezTo>
                  <a:cubicBezTo>
                    <a:pt x="645" y="1941"/>
                    <a:pt x="645" y="1941"/>
                    <a:pt x="645" y="1941"/>
                  </a:cubicBezTo>
                  <a:cubicBezTo>
                    <a:pt x="538" y="2242"/>
                    <a:pt x="538" y="2242"/>
                    <a:pt x="538" y="2242"/>
                  </a:cubicBezTo>
                  <a:cubicBezTo>
                    <a:pt x="173" y="2244"/>
                    <a:pt x="173" y="2244"/>
                    <a:pt x="173" y="2244"/>
                  </a:cubicBezTo>
                  <a:cubicBezTo>
                    <a:pt x="173" y="2244"/>
                    <a:pt x="172" y="2244"/>
                    <a:pt x="172" y="2244"/>
                  </a:cubicBezTo>
                  <a:cubicBezTo>
                    <a:pt x="172" y="2244"/>
                    <a:pt x="172" y="2244"/>
                    <a:pt x="172" y="2244"/>
                  </a:cubicBezTo>
                  <a:cubicBezTo>
                    <a:pt x="172" y="2244"/>
                    <a:pt x="171" y="2244"/>
                    <a:pt x="171" y="2244"/>
                  </a:cubicBezTo>
                  <a:cubicBezTo>
                    <a:pt x="171" y="2245"/>
                    <a:pt x="171" y="2245"/>
                    <a:pt x="171" y="2245"/>
                  </a:cubicBezTo>
                  <a:cubicBezTo>
                    <a:pt x="171" y="2245"/>
                    <a:pt x="171" y="2245"/>
                    <a:pt x="171" y="2245"/>
                  </a:cubicBezTo>
                  <a:cubicBezTo>
                    <a:pt x="164" y="2262"/>
                    <a:pt x="164" y="2262"/>
                    <a:pt x="164" y="2262"/>
                  </a:cubicBezTo>
                  <a:cubicBezTo>
                    <a:pt x="2" y="2264"/>
                    <a:pt x="2" y="2264"/>
                    <a:pt x="2" y="2264"/>
                  </a:cubicBezTo>
                  <a:cubicBezTo>
                    <a:pt x="1" y="2264"/>
                    <a:pt x="0" y="2265"/>
                    <a:pt x="0" y="2266"/>
                  </a:cubicBezTo>
                  <a:cubicBezTo>
                    <a:pt x="0" y="2267"/>
                    <a:pt x="1" y="2268"/>
                    <a:pt x="2" y="2268"/>
                  </a:cubicBezTo>
                  <a:cubicBezTo>
                    <a:pt x="2" y="2268"/>
                    <a:pt x="2" y="2268"/>
                    <a:pt x="2" y="2268"/>
                  </a:cubicBezTo>
                  <a:cubicBezTo>
                    <a:pt x="165" y="2267"/>
                    <a:pt x="165" y="2267"/>
                    <a:pt x="165" y="2267"/>
                  </a:cubicBezTo>
                  <a:cubicBezTo>
                    <a:pt x="495" y="2364"/>
                    <a:pt x="495" y="2364"/>
                    <a:pt x="495" y="2364"/>
                  </a:cubicBezTo>
                  <a:cubicBezTo>
                    <a:pt x="495" y="2364"/>
                    <a:pt x="496" y="2364"/>
                    <a:pt x="496" y="2364"/>
                  </a:cubicBezTo>
                  <a:cubicBezTo>
                    <a:pt x="496" y="2364"/>
                    <a:pt x="496" y="2364"/>
                    <a:pt x="496" y="2364"/>
                  </a:cubicBezTo>
                  <a:cubicBezTo>
                    <a:pt x="4507" y="2250"/>
                    <a:pt x="4507" y="2250"/>
                    <a:pt x="4507" y="2250"/>
                  </a:cubicBezTo>
                  <a:cubicBezTo>
                    <a:pt x="4507" y="2250"/>
                    <a:pt x="4507" y="2250"/>
                    <a:pt x="4507" y="2250"/>
                  </a:cubicBezTo>
                  <a:cubicBezTo>
                    <a:pt x="4507" y="2250"/>
                    <a:pt x="4508" y="2250"/>
                    <a:pt x="4508" y="2250"/>
                  </a:cubicBezTo>
                  <a:cubicBezTo>
                    <a:pt x="4508" y="2250"/>
                    <a:pt x="4508" y="2250"/>
                    <a:pt x="4508" y="2250"/>
                  </a:cubicBezTo>
                  <a:cubicBezTo>
                    <a:pt x="4508" y="2250"/>
                    <a:pt x="4509" y="2250"/>
                    <a:pt x="4509" y="2249"/>
                  </a:cubicBezTo>
                  <a:cubicBezTo>
                    <a:pt x="4509" y="2249"/>
                    <a:pt x="4509" y="2249"/>
                    <a:pt x="4509" y="2249"/>
                  </a:cubicBezTo>
                  <a:cubicBezTo>
                    <a:pt x="4509" y="2248"/>
                    <a:pt x="4509" y="2248"/>
                    <a:pt x="4509" y="2248"/>
                  </a:cubicBezTo>
                  <a:cubicBezTo>
                    <a:pt x="4509" y="2248"/>
                    <a:pt x="4509" y="2248"/>
                    <a:pt x="4509" y="2248"/>
                  </a:cubicBezTo>
                  <a:cubicBezTo>
                    <a:pt x="4509" y="2248"/>
                    <a:pt x="4509" y="2248"/>
                    <a:pt x="4509" y="2248"/>
                  </a:cubicBezTo>
                  <a:cubicBezTo>
                    <a:pt x="4508" y="2244"/>
                    <a:pt x="4508" y="2244"/>
                    <a:pt x="4508" y="2244"/>
                  </a:cubicBezTo>
                  <a:cubicBezTo>
                    <a:pt x="4723" y="2245"/>
                    <a:pt x="4723" y="2245"/>
                    <a:pt x="4723" y="2245"/>
                  </a:cubicBezTo>
                  <a:cubicBezTo>
                    <a:pt x="1256" y="2375"/>
                    <a:pt x="1256" y="2375"/>
                    <a:pt x="1256" y="2375"/>
                  </a:cubicBezTo>
                  <a:cubicBezTo>
                    <a:pt x="1255" y="2375"/>
                    <a:pt x="1254" y="2376"/>
                    <a:pt x="1254" y="2377"/>
                  </a:cubicBezTo>
                  <a:cubicBezTo>
                    <a:pt x="1254" y="2378"/>
                    <a:pt x="1255" y="2379"/>
                    <a:pt x="1256" y="2379"/>
                  </a:cubicBezTo>
                  <a:cubicBezTo>
                    <a:pt x="1256" y="2379"/>
                    <a:pt x="1256" y="2379"/>
                    <a:pt x="1256" y="2379"/>
                  </a:cubicBezTo>
                  <a:cubicBezTo>
                    <a:pt x="4834" y="2245"/>
                    <a:pt x="4834" y="2245"/>
                    <a:pt x="4834" y="2245"/>
                  </a:cubicBezTo>
                  <a:cubicBezTo>
                    <a:pt x="4951" y="2241"/>
                    <a:pt x="4951" y="2241"/>
                    <a:pt x="4951" y="2241"/>
                  </a:cubicBezTo>
                  <a:cubicBezTo>
                    <a:pt x="5553" y="2242"/>
                    <a:pt x="5553" y="2242"/>
                    <a:pt x="5553" y="2242"/>
                  </a:cubicBezTo>
                  <a:cubicBezTo>
                    <a:pt x="5553" y="2242"/>
                    <a:pt x="5553" y="2242"/>
                    <a:pt x="5553" y="2242"/>
                  </a:cubicBezTo>
                  <a:cubicBezTo>
                    <a:pt x="5554" y="2242"/>
                    <a:pt x="5555" y="2241"/>
                    <a:pt x="5555" y="2240"/>
                  </a:cubicBezTo>
                  <a:cubicBezTo>
                    <a:pt x="5555" y="2239"/>
                    <a:pt x="5554" y="2238"/>
                    <a:pt x="5553" y="2238"/>
                  </a:cubicBezTo>
                  <a:close/>
                  <a:moveTo>
                    <a:pt x="4224" y="2237"/>
                  </a:moveTo>
                  <a:cubicBezTo>
                    <a:pt x="4224" y="2237"/>
                    <a:pt x="4224" y="2237"/>
                    <a:pt x="4224" y="2237"/>
                  </a:cubicBezTo>
                  <a:cubicBezTo>
                    <a:pt x="4224" y="2238"/>
                    <a:pt x="4224" y="2238"/>
                    <a:pt x="4224" y="2238"/>
                  </a:cubicBezTo>
                  <a:cubicBezTo>
                    <a:pt x="4224" y="2238"/>
                    <a:pt x="4224" y="2238"/>
                    <a:pt x="4224" y="2238"/>
                  </a:cubicBezTo>
                  <a:cubicBezTo>
                    <a:pt x="4224" y="2238"/>
                    <a:pt x="4224" y="2238"/>
                    <a:pt x="4224" y="2238"/>
                  </a:cubicBezTo>
                  <a:cubicBezTo>
                    <a:pt x="4224" y="2238"/>
                    <a:pt x="4224" y="2238"/>
                    <a:pt x="4224" y="2238"/>
                  </a:cubicBezTo>
                  <a:cubicBezTo>
                    <a:pt x="4095" y="1554"/>
                    <a:pt x="4095" y="1554"/>
                    <a:pt x="4095" y="1554"/>
                  </a:cubicBezTo>
                  <a:lnTo>
                    <a:pt x="4224" y="2237"/>
                  </a:lnTo>
                  <a:close/>
                  <a:moveTo>
                    <a:pt x="4146" y="2085"/>
                  </a:moveTo>
                  <a:cubicBezTo>
                    <a:pt x="4165" y="2085"/>
                    <a:pt x="4165" y="2085"/>
                    <a:pt x="4165" y="2085"/>
                  </a:cubicBezTo>
                  <a:cubicBezTo>
                    <a:pt x="4165" y="2085"/>
                    <a:pt x="4165" y="2085"/>
                    <a:pt x="4165" y="2085"/>
                  </a:cubicBezTo>
                  <a:cubicBezTo>
                    <a:pt x="4165" y="2085"/>
                    <a:pt x="4165" y="2085"/>
                    <a:pt x="4165" y="2085"/>
                  </a:cubicBezTo>
                  <a:cubicBezTo>
                    <a:pt x="4165" y="2085"/>
                    <a:pt x="4165" y="2084"/>
                    <a:pt x="4166" y="2084"/>
                  </a:cubicBezTo>
                  <a:cubicBezTo>
                    <a:pt x="4166" y="2084"/>
                    <a:pt x="4166" y="2084"/>
                    <a:pt x="4166" y="2084"/>
                  </a:cubicBezTo>
                  <a:cubicBezTo>
                    <a:pt x="4166" y="2084"/>
                    <a:pt x="4166" y="2084"/>
                    <a:pt x="4166" y="2084"/>
                  </a:cubicBezTo>
                  <a:cubicBezTo>
                    <a:pt x="4166" y="2084"/>
                    <a:pt x="4167" y="2083"/>
                    <a:pt x="4167" y="2083"/>
                  </a:cubicBezTo>
                  <a:cubicBezTo>
                    <a:pt x="4167" y="2083"/>
                    <a:pt x="4167" y="2083"/>
                    <a:pt x="4167" y="2083"/>
                  </a:cubicBezTo>
                  <a:cubicBezTo>
                    <a:pt x="4167" y="2083"/>
                    <a:pt x="4167" y="2083"/>
                    <a:pt x="4167" y="2083"/>
                  </a:cubicBezTo>
                  <a:cubicBezTo>
                    <a:pt x="4167" y="2082"/>
                    <a:pt x="4167" y="2082"/>
                    <a:pt x="4167" y="2082"/>
                  </a:cubicBezTo>
                  <a:cubicBezTo>
                    <a:pt x="4167" y="2082"/>
                    <a:pt x="4167" y="2082"/>
                    <a:pt x="4167" y="2082"/>
                  </a:cubicBezTo>
                  <a:cubicBezTo>
                    <a:pt x="4167" y="2082"/>
                    <a:pt x="4167" y="2082"/>
                    <a:pt x="4167" y="2082"/>
                  </a:cubicBezTo>
                  <a:cubicBezTo>
                    <a:pt x="4163" y="2066"/>
                    <a:pt x="4163" y="2066"/>
                    <a:pt x="4163" y="2066"/>
                  </a:cubicBezTo>
                  <a:cubicBezTo>
                    <a:pt x="4180" y="2069"/>
                    <a:pt x="4180" y="2069"/>
                    <a:pt x="4180" y="2069"/>
                  </a:cubicBezTo>
                  <a:cubicBezTo>
                    <a:pt x="4219" y="2238"/>
                    <a:pt x="4219" y="2238"/>
                    <a:pt x="4219" y="2238"/>
                  </a:cubicBezTo>
                  <a:cubicBezTo>
                    <a:pt x="4180" y="2239"/>
                    <a:pt x="4180" y="2239"/>
                    <a:pt x="4180" y="2239"/>
                  </a:cubicBezTo>
                  <a:cubicBezTo>
                    <a:pt x="4180" y="2239"/>
                    <a:pt x="4180" y="2239"/>
                    <a:pt x="4180" y="2239"/>
                  </a:cubicBezTo>
                  <a:lnTo>
                    <a:pt x="4146" y="2085"/>
                  </a:lnTo>
                  <a:close/>
                  <a:moveTo>
                    <a:pt x="4089" y="2239"/>
                  </a:moveTo>
                  <a:cubicBezTo>
                    <a:pt x="4089" y="2239"/>
                    <a:pt x="4089" y="2239"/>
                    <a:pt x="4089" y="2239"/>
                  </a:cubicBezTo>
                  <a:cubicBezTo>
                    <a:pt x="4086" y="2226"/>
                    <a:pt x="4086" y="2226"/>
                    <a:pt x="4086" y="2226"/>
                  </a:cubicBezTo>
                  <a:cubicBezTo>
                    <a:pt x="4086" y="2226"/>
                    <a:pt x="4086" y="2226"/>
                    <a:pt x="4086" y="2225"/>
                  </a:cubicBezTo>
                  <a:cubicBezTo>
                    <a:pt x="4086" y="2225"/>
                    <a:pt x="4086" y="2225"/>
                    <a:pt x="4085" y="2225"/>
                  </a:cubicBezTo>
                  <a:cubicBezTo>
                    <a:pt x="4085" y="2224"/>
                    <a:pt x="4085" y="2224"/>
                    <a:pt x="4085" y="2224"/>
                  </a:cubicBezTo>
                  <a:cubicBezTo>
                    <a:pt x="4084" y="2224"/>
                    <a:pt x="4084" y="2224"/>
                    <a:pt x="4084" y="2224"/>
                  </a:cubicBezTo>
                  <a:cubicBezTo>
                    <a:pt x="4081" y="2224"/>
                    <a:pt x="4081" y="2224"/>
                    <a:pt x="4081" y="2224"/>
                  </a:cubicBezTo>
                  <a:cubicBezTo>
                    <a:pt x="4050" y="2074"/>
                    <a:pt x="4050" y="2074"/>
                    <a:pt x="4050" y="2074"/>
                  </a:cubicBezTo>
                  <a:cubicBezTo>
                    <a:pt x="4128" y="2084"/>
                    <a:pt x="4128" y="2084"/>
                    <a:pt x="4128" y="2084"/>
                  </a:cubicBezTo>
                  <a:cubicBezTo>
                    <a:pt x="4132" y="2084"/>
                    <a:pt x="4132" y="2084"/>
                    <a:pt x="4132" y="2084"/>
                  </a:cubicBezTo>
                  <a:cubicBezTo>
                    <a:pt x="4141" y="2085"/>
                    <a:pt x="4141" y="2085"/>
                    <a:pt x="4141" y="2085"/>
                  </a:cubicBezTo>
                  <a:cubicBezTo>
                    <a:pt x="4175" y="2239"/>
                    <a:pt x="4175" y="2239"/>
                    <a:pt x="4175" y="2239"/>
                  </a:cubicBezTo>
                  <a:cubicBezTo>
                    <a:pt x="4089" y="2240"/>
                    <a:pt x="4089" y="2240"/>
                    <a:pt x="4089" y="2240"/>
                  </a:cubicBezTo>
                  <a:cubicBezTo>
                    <a:pt x="4089" y="2240"/>
                    <a:pt x="4089" y="2240"/>
                    <a:pt x="4089" y="2240"/>
                  </a:cubicBezTo>
                  <a:lnTo>
                    <a:pt x="4089" y="2239"/>
                  </a:lnTo>
                  <a:close/>
                  <a:moveTo>
                    <a:pt x="3710" y="2241"/>
                  </a:moveTo>
                  <a:cubicBezTo>
                    <a:pt x="3708" y="2229"/>
                    <a:pt x="3708" y="2229"/>
                    <a:pt x="3708" y="2229"/>
                  </a:cubicBezTo>
                  <a:cubicBezTo>
                    <a:pt x="3752" y="2229"/>
                    <a:pt x="3752" y="2229"/>
                    <a:pt x="3752" y="2229"/>
                  </a:cubicBezTo>
                  <a:cubicBezTo>
                    <a:pt x="3764" y="2229"/>
                    <a:pt x="3764" y="2229"/>
                    <a:pt x="3764" y="2229"/>
                  </a:cubicBezTo>
                  <a:cubicBezTo>
                    <a:pt x="3764" y="2229"/>
                    <a:pt x="3764" y="2229"/>
                    <a:pt x="3764" y="2229"/>
                  </a:cubicBezTo>
                  <a:cubicBezTo>
                    <a:pt x="3764" y="2229"/>
                    <a:pt x="3764" y="2229"/>
                    <a:pt x="3764" y="2229"/>
                  </a:cubicBezTo>
                  <a:cubicBezTo>
                    <a:pt x="3764" y="2229"/>
                    <a:pt x="3764" y="2229"/>
                    <a:pt x="3764" y="2229"/>
                  </a:cubicBezTo>
                  <a:cubicBezTo>
                    <a:pt x="3806" y="2229"/>
                    <a:pt x="3806" y="2229"/>
                    <a:pt x="3806" y="2229"/>
                  </a:cubicBezTo>
                  <a:cubicBezTo>
                    <a:pt x="3806" y="2229"/>
                    <a:pt x="3806" y="2229"/>
                    <a:pt x="3806" y="2229"/>
                  </a:cubicBezTo>
                  <a:cubicBezTo>
                    <a:pt x="3810" y="2229"/>
                    <a:pt x="3810" y="2229"/>
                    <a:pt x="3810" y="2229"/>
                  </a:cubicBezTo>
                  <a:cubicBezTo>
                    <a:pt x="3902" y="2229"/>
                    <a:pt x="3902" y="2229"/>
                    <a:pt x="3902" y="2229"/>
                  </a:cubicBezTo>
                  <a:cubicBezTo>
                    <a:pt x="3905" y="2229"/>
                    <a:pt x="3905" y="2229"/>
                    <a:pt x="3905" y="2229"/>
                  </a:cubicBezTo>
                  <a:cubicBezTo>
                    <a:pt x="3937" y="2229"/>
                    <a:pt x="3937" y="2229"/>
                    <a:pt x="3937" y="2229"/>
                  </a:cubicBezTo>
                  <a:cubicBezTo>
                    <a:pt x="3983" y="2229"/>
                    <a:pt x="3983" y="2229"/>
                    <a:pt x="3983" y="2229"/>
                  </a:cubicBezTo>
                  <a:cubicBezTo>
                    <a:pt x="3983" y="2229"/>
                    <a:pt x="3983" y="2229"/>
                    <a:pt x="3984" y="2229"/>
                  </a:cubicBezTo>
                  <a:cubicBezTo>
                    <a:pt x="3984" y="2229"/>
                    <a:pt x="3984" y="2229"/>
                    <a:pt x="3984" y="2229"/>
                  </a:cubicBezTo>
                  <a:cubicBezTo>
                    <a:pt x="3984" y="2229"/>
                    <a:pt x="3984" y="2229"/>
                    <a:pt x="3984" y="2229"/>
                  </a:cubicBezTo>
                  <a:cubicBezTo>
                    <a:pt x="3986" y="2229"/>
                    <a:pt x="3986" y="2229"/>
                    <a:pt x="3986" y="2229"/>
                  </a:cubicBezTo>
                  <a:cubicBezTo>
                    <a:pt x="4079" y="2229"/>
                    <a:pt x="4079" y="2229"/>
                    <a:pt x="4079" y="2229"/>
                  </a:cubicBezTo>
                  <a:cubicBezTo>
                    <a:pt x="4082" y="2229"/>
                    <a:pt x="4082" y="2229"/>
                    <a:pt x="4082" y="2229"/>
                  </a:cubicBezTo>
                  <a:cubicBezTo>
                    <a:pt x="4084" y="2237"/>
                    <a:pt x="4084" y="2237"/>
                    <a:pt x="4084" y="2237"/>
                  </a:cubicBezTo>
                  <a:cubicBezTo>
                    <a:pt x="4082" y="2237"/>
                    <a:pt x="4082" y="2237"/>
                    <a:pt x="4082" y="2237"/>
                  </a:cubicBezTo>
                  <a:cubicBezTo>
                    <a:pt x="4034" y="2238"/>
                    <a:pt x="4034" y="2238"/>
                    <a:pt x="4034" y="2238"/>
                  </a:cubicBezTo>
                  <a:cubicBezTo>
                    <a:pt x="4034" y="2238"/>
                    <a:pt x="4033" y="2237"/>
                    <a:pt x="4033" y="2237"/>
                  </a:cubicBezTo>
                  <a:cubicBezTo>
                    <a:pt x="4032" y="2237"/>
                    <a:pt x="4032" y="2237"/>
                    <a:pt x="4032" y="2237"/>
                  </a:cubicBezTo>
                  <a:cubicBezTo>
                    <a:pt x="4032" y="2237"/>
                    <a:pt x="4032" y="2237"/>
                    <a:pt x="4032" y="2237"/>
                  </a:cubicBezTo>
                  <a:cubicBezTo>
                    <a:pt x="4032" y="2237"/>
                    <a:pt x="4032" y="2238"/>
                    <a:pt x="4032" y="2238"/>
                  </a:cubicBezTo>
                  <a:cubicBezTo>
                    <a:pt x="4013" y="2238"/>
                    <a:pt x="4013" y="2238"/>
                    <a:pt x="4013" y="2238"/>
                  </a:cubicBezTo>
                  <a:cubicBezTo>
                    <a:pt x="4013" y="2238"/>
                    <a:pt x="4013" y="2238"/>
                    <a:pt x="4013" y="2238"/>
                  </a:cubicBezTo>
                  <a:cubicBezTo>
                    <a:pt x="4013" y="2238"/>
                    <a:pt x="4013" y="2238"/>
                    <a:pt x="4013" y="2238"/>
                  </a:cubicBezTo>
                  <a:lnTo>
                    <a:pt x="3710" y="2241"/>
                  </a:lnTo>
                  <a:close/>
                  <a:moveTo>
                    <a:pt x="3759" y="2245"/>
                  </a:moveTo>
                  <a:cubicBezTo>
                    <a:pt x="3710" y="2246"/>
                    <a:pt x="3710" y="2246"/>
                    <a:pt x="3710" y="2246"/>
                  </a:cubicBezTo>
                  <a:cubicBezTo>
                    <a:pt x="3710" y="2245"/>
                    <a:pt x="3710" y="2245"/>
                    <a:pt x="3710" y="2245"/>
                  </a:cubicBezTo>
                  <a:lnTo>
                    <a:pt x="3759" y="2245"/>
                  </a:lnTo>
                  <a:close/>
                  <a:moveTo>
                    <a:pt x="2291" y="2231"/>
                  </a:moveTo>
                  <a:cubicBezTo>
                    <a:pt x="2291" y="2231"/>
                    <a:pt x="2291" y="2231"/>
                    <a:pt x="2291" y="2231"/>
                  </a:cubicBezTo>
                  <a:cubicBezTo>
                    <a:pt x="2291" y="2231"/>
                    <a:pt x="2291" y="2231"/>
                    <a:pt x="2291" y="2231"/>
                  </a:cubicBezTo>
                  <a:cubicBezTo>
                    <a:pt x="2291" y="2231"/>
                    <a:pt x="2291" y="2231"/>
                    <a:pt x="2291" y="2231"/>
                  </a:cubicBezTo>
                  <a:cubicBezTo>
                    <a:pt x="2291" y="2230"/>
                    <a:pt x="2291" y="2230"/>
                    <a:pt x="2291" y="2230"/>
                  </a:cubicBezTo>
                  <a:cubicBezTo>
                    <a:pt x="2291" y="2230"/>
                    <a:pt x="2291" y="2229"/>
                    <a:pt x="2290" y="2229"/>
                  </a:cubicBezTo>
                  <a:cubicBezTo>
                    <a:pt x="2290" y="2229"/>
                    <a:pt x="2290" y="2229"/>
                    <a:pt x="2290" y="2229"/>
                  </a:cubicBezTo>
                  <a:cubicBezTo>
                    <a:pt x="2290" y="2229"/>
                    <a:pt x="2290" y="2229"/>
                    <a:pt x="2290" y="2229"/>
                  </a:cubicBezTo>
                  <a:cubicBezTo>
                    <a:pt x="2289" y="2229"/>
                    <a:pt x="2289" y="2228"/>
                    <a:pt x="2289" y="2228"/>
                  </a:cubicBezTo>
                  <a:cubicBezTo>
                    <a:pt x="2289" y="2228"/>
                    <a:pt x="2289" y="2228"/>
                    <a:pt x="2289" y="2228"/>
                  </a:cubicBezTo>
                  <a:cubicBezTo>
                    <a:pt x="2289" y="2228"/>
                    <a:pt x="2289" y="2228"/>
                    <a:pt x="2289" y="2228"/>
                  </a:cubicBezTo>
                  <a:cubicBezTo>
                    <a:pt x="2254" y="2228"/>
                    <a:pt x="2254" y="2228"/>
                    <a:pt x="2254" y="2228"/>
                  </a:cubicBezTo>
                  <a:cubicBezTo>
                    <a:pt x="2257" y="2198"/>
                    <a:pt x="2257" y="2198"/>
                    <a:pt x="2257" y="2198"/>
                  </a:cubicBezTo>
                  <a:cubicBezTo>
                    <a:pt x="2257" y="2198"/>
                    <a:pt x="2257" y="2198"/>
                    <a:pt x="2257" y="2198"/>
                  </a:cubicBezTo>
                  <a:cubicBezTo>
                    <a:pt x="2257" y="2198"/>
                    <a:pt x="2257" y="2198"/>
                    <a:pt x="2257" y="2198"/>
                  </a:cubicBezTo>
                  <a:cubicBezTo>
                    <a:pt x="2257" y="2197"/>
                    <a:pt x="2257" y="2197"/>
                    <a:pt x="2257" y="2197"/>
                  </a:cubicBezTo>
                  <a:cubicBezTo>
                    <a:pt x="2256" y="2197"/>
                    <a:pt x="2256" y="2196"/>
                    <a:pt x="2256" y="2196"/>
                  </a:cubicBezTo>
                  <a:cubicBezTo>
                    <a:pt x="2256" y="2196"/>
                    <a:pt x="2256" y="2196"/>
                    <a:pt x="2255" y="2196"/>
                  </a:cubicBezTo>
                  <a:cubicBezTo>
                    <a:pt x="2255" y="2196"/>
                    <a:pt x="2255" y="2195"/>
                    <a:pt x="2255" y="2195"/>
                  </a:cubicBezTo>
                  <a:cubicBezTo>
                    <a:pt x="2255" y="2195"/>
                    <a:pt x="2255" y="2195"/>
                    <a:pt x="2255" y="2195"/>
                  </a:cubicBezTo>
                  <a:cubicBezTo>
                    <a:pt x="2255" y="2195"/>
                    <a:pt x="2255" y="2195"/>
                    <a:pt x="2255" y="2195"/>
                  </a:cubicBezTo>
                  <a:cubicBezTo>
                    <a:pt x="2221" y="2195"/>
                    <a:pt x="2221" y="2195"/>
                    <a:pt x="2221" y="2195"/>
                  </a:cubicBezTo>
                  <a:cubicBezTo>
                    <a:pt x="2224" y="2170"/>
                    <a:pt x="2224" y="2170"/>
                    <a:pt x="2224" y="2170"/>
                  </a:cubicBezTo>
                  <a:cubicBezTo>
                    <a:pt x="3037" y="2186"/>
                    <a:pt x="3037" y="2186"/>
                    <a:pt x="3037" y="2186"/>
                  </a:cubicBezTo>
                  <a:cubicBezTo>
                    <a:pt x="3105" y="2224"/>
                    <a:pt x="3105" y="2224"/>
                    <a:pt x="3105" y="2224"/>
                  </a:cubicBezTo>
                  <a:cubicBezTo>
                    <a:pt x="3112" y="2228"/>
                    <a:pt x="3112" y="2228"/>
                    <a:pt x="3112" y="2228"/>
                  </a:cubicBezTo>
                  <a:cubicBezTo>
                    <a:pt x="3112" y="2228"/>
                    <a:pt x="3112" y="2228"/>
                    <a:pt x="3112" y="2228"/>
                  </a:cubicBezTo>
                  <a:cubicBezTo>
                    <a:pt x="3112" y="2228"/>
                    <a:pt x="3112" y="2228"/>
                    <a:pt x="3112" y="2228"/>
                  </a:cubicBezTo>
                  <a:cubicBezTo>
                    <a:pt x="3112" y="2228"/>
                    <a:pt x="3112" y="2228"/>
                    <a:pt x="3112" y="2228"/>
                  </a:cubicBezTo>
                  <a:cubicBezTo>
                    <a:pt x="3112" y="2228"/>
                    <a:pt x="3113" y="2228"/>
                    <a:pt x="3113" y="2228"/>
                  </a:cubicBezTo>
                  <a:cubicBezTo>
                    <a:pt x="3113" y="2228"/>
                    <a:pt x="3113" y="2228"/>
                    <a:pt x="3113" y="2228"/>
                  </a:cubicBezTo>
                  <a:cubicBezTo>
                    <a:pt x="3130" y="2238"/>
                    <a:pt x="3130" y="2238"/>
                    <a:pt x="3130" y="2238"/>
                  </a:cubicBezTo>
                  <a:cubicBezTo>
                    <a:pt x="3130" y="2238"/>
                    <a:pt x="3130" y="2238"/>
                    <a:pt x="3130" y="2238"/>
                  </a:cubicBezTo>
                  <a:cubicBezTo>
                    <a:pt x="3130" y="2238"/>
                    <a:pt x="3130" y="2238"/>
                    <a:pt x="3130" y="2238"/>
                  </a:cubicBezTo>
                  <a:cubicBezTo>
                    <a:pt x="3149" y="2248"/>
                    <a:pt x="3149" y="2248"/>
                    <a:pt x="3149" y="2248"/>
                  </a:cubicBezTo>
                  <a:cubicBezTo>
                    <a:pt x="3151" y="2250"/>
                    <a:pt x="3151" y="2250"/>
                    <a:pt x="3151" y="2250"/>
                  </a:cubicBezTo>
                  <a:cubicBezTo>
                    <a:pt x="3151" y="2250"/>
                    <a:pt x="3151" y="2250"/>
                    <a:pt x="3151" y="2250"/>
                  </a:cubicBezTo>
                  <a:cubicBezTo>
                    <a:pt x="3153" y="2251"/>
                    <a:pt x="3153" y="2251"/>
                    <a:pt x="3153" y="2251"/>
                  </a:cubicBezTo>
                  <a:cubicBezTo>
                    <a:pt x="2289" y="2262"/>
                    <a:pt x="2289" y="2262"/>
                    <a:pt x="2289" y="2262"/>
                  </a:cubicBezTo>
                  <a:cubicBezTo>
                    <a:pt x="2291" y="2231"/>
                    <a:pt x="2291" y="2231"/>
                    <a:pt x="2291" y="2231"/>
                  </a:cubicBezTo>
                  <a:cubicBezTo>
                    <a:pt x="2291" y="2231"/>
                    <a:pt x="2291" y="2231"/>
                    <a:pt x="2291" y="2231"/>
                  </a:cubicBezTo>
                  <a:close/>
                  <a:moveTo>
                    <a:pt x="2284" y="2264"/>
                  </a:moveTo>
                  <a:cubicBezTo>
                    <a:pt x="2284" y="2264"/>
                    <a:pt x="2284" y="2264"/>
                    <a:pt x="2284" y="2264"/>
                  </a:cubicBezTo>
                  <a:cubicBezTo>
                    <a:pt x="2284" y="2265"/>
                    <a:pt x="2284" y="2265"/>
                    <a:pt x="2284" y="2265"/>
                  </a:cubicBezTo>
                  <a:cubicBezTo>
                    <a:pt x="2284" y="2265"/>
                    <a:pt x="2284" y="2265"/>
                    <a:pt x="2284" y="2265"/>
                  </a:cubicBezTo>
                  <a:cubicBezTo>
                    <a:pt x="1404" y="2278"/>
                    <a:pt x="1404" y="2278"/>
                    <a:pt x="1404" y="2278"/>
                  </a:cubicBezTo>
                  <a:cubicBezTo>
                    <a:pt x="1405" y="2277"/>
                    <a:pt x="1406" y="2277"/>
                    <a:pt x="1406" y="2276"/>
                  </a:cubicBezTo>
                  <a:cubicBezTo>
                    <a:pt x="1415" y="2234"/>
                    <a:pt x="1415" y="2234"/>
                    <a:pt x="1415" y="2234"/>
                  </a:cubicBezTo>
                  <a:cubicBezTo>
                    <a:pt x="1650" y="2234"/>
                    <a:pt x="1650" y="2234"/>
                    <a:pt x="1650" y="2234"/>
                  </a:cubicBezTo>
                  <a:cubicBezTo>
                    <a:pt x="1727" y="2234"/>
                    <a:pt x="1727" y="2234"/>
                    <a:pt x="1727" y="2234"/>
                  </a:cubicBezTo>
                  <a:cubicBezTo>
                    <a:pt x="1846" y="2234"/>
                    <a:pt x="1846" y="2234"/>
                    <a:pt x="1846" y="2234"/>
                  </a:cubicBezTo>
                  <a:cubicBezTo>
                    <a:pt x="2040" y="2233"/>
                    <a:pt x="2040" y="2233"/>
                    <a:pt x="2040" y="2233"/>
                  </a:cubicBezTo>
                  <a:cubicBezTo>
                    <a:pt x="2107" y="2233"/>
                    <a:pt x="2107" y="2233"/>
                    <a:pt x="2107" y="2233"/>
                  </a:cubicBezTo>
                  <a:cubicBezTo>
                    <a:pt x="2168" y="2233"/>
                    <a:pt x="2168" y="2233"/>
                    <a:pt x="2168" y="2233"/>
                  </a:cubicBezTo>
                  <a:cubicBezTo>
                    <a:pt x="2248" y="2233"/>
                    <a:pt x="2248" y="2233"/>
                    <a:pt x="2248" y="2233"/>
                  </a:cubicBezTo>
                  <a:cubicBezTo>
                    <a:pt x="2286" y="2233"/>
                    <a:pt x="2286" y="2233"/>
                    <a:pt x="2286" y="2233"/>
                  </a:cubicBezTo>
                  <a:cubicBezTo>
                    <a:pt x="2284" y="2264"/>
                    <a:pt x="2284" y="2264"/>
                    <a:pt x="2284" y="2264"/>
                  </a:cubicBezTo>
                  <a:cubicBezTo>
                    <a:pt x="2284" y="2264"/>
                    <a:pt x="2284" y="2264"/>
                    <a:pt x="2284" y="2264"/>
                  </a:cubicBezTo>
                  <a:close/>
                  <a:moveTo>
                    <a:pt x="1402" y="2273"/>
                  </a:moveTo>
                  <a:cubicBezTo>
                    <a:pt x="1261" y="2186"/>
                    <a:pt x="1261" y="2186"/>
                    <a:pt x="1261" y="2186"/>
                  </a:cubicBezTo>
                  <a:cubicBezTo>
                    <a:pt x="1280" y="2120"/>
                    <a:pt x="1280" y="2120"/>
                    <a:pt x="1280" y="2120"/>
                  </a:cubicBezTo>
                  <a:cubicBezTo>
                    <a:pt x="1344" y="2115"/>
                    <a:pt x="1344" y="2115"/>
                    <a:pt x="1344" y="2115"/>
                  </a:cubicBezTo>
                  <a:cubicBezTo>
                    <a:pt x="1336" y="2151"/>
                    <a:pt x="1336" y="2151"/>
                    <a:pt x="1336" y="2151"/>
                  </a:cubicBezTo>
                  <a:cubicBezTo>
                    <a:pt x="1336" y="2151"/>
                    <a:pt x="1336" y="2151"/>
                    <a:pt x="1336" y="2151"/>
                  </a:cubicBezTo>
                  <a:cubicBezTo>
                    <a:pt x="1336" y="2151"/>
                    <a:pt x="1336" y="2151"/>
                    <a:pt x="1336" y="2152"/>
                  </a:cubicBezTo>
                  <a:cubicBezTo>
                    <a:pt x="1336" y="2152"/>
                    <a:pt x="1336" y="2152"/>
                    <a:pt x="1336" y="2152"/>
                  </a:cubicBezTo>
                  <a:cubicBezTo>
                    <a:pt x="1336" y="2152"/>
                    <a:pt x="1336" y="2153"/>
                    <a:pt x="1337" y="2153"/>
                  </a:cubicBezTo>
                  <a:cubicBezTo>
                    <a:pt x="1337" y="2153"/>
                    <a:pt x="1337" y="2153"/>
                    <a:pt x="1337" y="2153"/>
                  </a:cubicBezTo>
                  <a:cubicBezTo>
                    <a:pt x="1337" y="2153"/>
                    <a:pt x="1337" y="2154"/>
                    <a:pt x="1338" y="2154"/>
                  </a:cubicBezTo>
                  <a:cubicBezTo>
                    <a:pt x="1338" y="2154"/>
                    <a:pt x="1338" y="2154"/>
                    <a:pt x="1338" y="2154"/>
                  </a:cubicBezTo>
                  <a:cubicBezTo>
                    <a:pt x="1338" y="2154"/>
                    <a:pt x="1338" y="2154"/>
                    <a:pt x="1338" y="2154"/>
                  </a:cubicBezTo>
                  <a:cubicBezTo>
                    <a:pt x="1372" y="2152"/>
                    <a:pt x="1372" y="2152"/>
                    <a:pt x="1372" y="2152"/>
                  </a:cubicBezTo>
                  <a:cubicBezTo>
                    <a:pt x="1363" y="2190"/>
                    <a:pt x="1363" y="2190"/>
                    <a:pt x="1363" y="2190"/>
                  </a:cubicBezTo>
                  <a:cubicBezTo>
                    <a:pt x="1363" y="2190"/>
                    <a:pt x="1364" y="2190"/>
                    <a:pt x="1364" y="2190"/>
                  </a:cubicBezTo>
                  <a:cubicBezTo>
                    <a:pt x="1364" y="2190"/>
                    <a:pt x="1363" y="2190"/>
                    <a:pt x="1363" y="2190"/>
                  </a:cubicBezTo>
                  <a:cubicBezTo>
                    <a:pt x="1363" y="2191"/>
                    <a:pt x="1364" y="2191"/>
                    <a:pt x="1364" y="2191"/>
                  </a:cubicBezTo>
                  <a:cubicBezTo>
                    <a:pt x="1364" y="2191"/>
                    <a:pt x="1364" y="2191"/>
                    <a:pt x="1364" y="2192"/>
                  </a:cubicBezTo>
                  <a:cubicBezTo>
                    <a:pt x="1364" y="2192"/>
                    <a:pt x="1364" y="2192"/>
                    <a:pt x="1365" y="2192"/>
                  </a:cubicBezTo>
                  <a:cubicBezTo>
                    <a:pt x="1365" y="2192"/>
                    <a:pt x="1365" y="2192"/>
                    <a:pt x="1365" y="2193"/>
                  </a:cubicBezTo>
                  <a:cubicBezTo>
                    <a:pt x="1365" y="2193"/>
                    <a:pt x="1366" y="2193"/>
                    <a:pt x="1366" y="2193"/>
                  </a:cubicBezTo>
                  <a:cubicBezTo>
                    <a:pt x="1366" y="2193"/>
                    <a:pt x="1366" y="2193"/>
                    <a:pt x="1366" y="2193"/>
                  </a:cubicBezTo>
                  <a:cubicBezTo>
                    <a:pt x="1391" y="2192"/>
                    <a:pt x="1391" y="2192"/>
                    <a:pt x="1391" y="2192"/>
                  </a:cubicBezTo>
                  <a:cubicBezTo>
                    <a:pt x="1382" y="2231"/>
                    <a:pt x="1382" y="2231"/>
                    <a:pt x="1382" y="2231"/>
                  </a:cubicBezTo>
                  <a:cubicBezTo>
                    <a:pt x="1382" y="2231"/>
                    <a:pt x="1382" y="2232"/>
                    <a:pt x="1382" y="2232"/>
                  </a:cubicBezTo>
                  <a:cubicBezTo>
                    <a:pt x="1382" y="2232"/>
                    <a:pt x="1382" y="2232"/>
                    <a:pt x="1382" y="2232"/>
                  </a:cubicBezTo>
                  <a:cubicBezTo>
                    <a:pt x="1382" y="2232"/>
                    <a:pt x="1382" y="2232"/>
                    <a:pt x="1382" y="2232"/>
                  </a:cubicBezTo>
                  <a:cubicBezTo>
                    <a:pt x="1382" y="2232"/>
                    <a:pt x="1382" y="2232"/>
                    <a:pt x="1382" y="2232"/>
                  </a:cubicBezTo>
                  <a:cubicBezTo>
                    <a:pt x="1382" y="2232"/>
                    <a:pt x="1382" y="2232"/>
                    <a:pt x="1382" y="2232"/>
                  </a:cubicBezTo>
                  <a:cubicBezTo>
                    <a:pt x="1382" y="2233"/>
                    <a:pt x="1382" y="2233"/>
                    <a:pt x="1383" y="2233"/>
                  </a:cubicBezTo>
                  <a:cubicBezTo>
                    <a:pt x="1383" y="2233"/>
                    <a:pt x="1383" y="2233"/>
                    <a:pt x="1383" y="2233"/>
                  </a:cubicBezTo>
                  <a:cubicBezTo>
                    <a:pt x="1383" y="2234"/>
                    <a:pt x="1383" y="2234"/>
                    <a:pt x="1383" y="2234"/>
                  </a:cubicBezTo>
                  <a:cubicBezTo>
                    <a:pt x="1383" y="2234"/>
                    <a:pt x="1384" y="2234"/>
                    <a:pt x="1384" y="2234"/>
                  </a:cubicBezTo>
                  <a:cubicBezTo>
                    <a:pt x="1384" y="2234"/>
                    <a:pt x="1384" y="2234"/>
                    <a:pt x="1384" y="2234"/>
                  </a:cubicBezTo>
                  <a:cubicBezTo>
                    <a:pt x="1384" y="2234"/>
                    <a:pt x="1384" y="2234"/>
                    <a:pt x="1384" y="2234"/>
                  </a:cubicBezTo>
                  <a:cubicBezTo>
                    <a:pt x="1411" y="2234"/>
                    <a:pt x="1411" y="2234"/>
                    <a:pt x="1411" y="2234"/>
                  </a:cubicBezTo>
                  <a:lnTo>
                    <a:pt x="1402" y="2273"/>
                  </a:lnTo>
                  <a:close/>
                  <a:moveTo>
                    <a:pt x="1403" y="2278"/>
                  </a:moveTo>
                  <a:cubicBezTo>
                    <a:pt x="1403" y="2278"/>
                    <a:pt x="1403" y="2278"/>
                    <a:pt x="1403" y="2278"/>
                  </a:cubicBezTo>
                  <a:cubicBezTo>
                    <a:pt x="1403" y="2278"/>
                    <a:pt x="1403" y="2278"/>
                    <a:pt x="1403" y="2278"/>
                  </a:cubicBezTo>
                  <a:cubicBezTo>
                    <a:pt x="1403" y="2278"/>
                    <a:pt x="1403" y="2278"/>
                    <a:pt x="1403" y="2278"/>
                  </a:cubicBezTo>
                  <a:close/>
                  <a:moveTo>
                    <a:pt x="1052" y="2259"/>
                  </a:moveTo>
                  <a:cubicBezTo>
                    <a:pt x="1067" y="2273"/>
                    <a:pt x="1067" y="2273"/>
                    <a:pt x="1067" y="2273"/>
                  </a:cubicBezTo>
                  <a:cubicBezTo>
                    <a:pt x="1048" y="2273"/>
                    <a:pt x="1048" y="2273"/>
                    <a:pt x="1048" y="2273"/>
                  </a:cubicBezTo>
                  <a:cubicBezTo>
                    <a:pt x="1034" y="2260"/>
                    <a:pt x="1034" y="2260"/>
                    <a:pt x="1034" y="2260"/>
                  </a:cubicBezTo>
                  <a:lnTo>
                    <a:pt x="1052" y="2259"/>
                  </a:lnTo>
                  <a:close/>
                  <a:moveTo>
                    <a:pt x="1029" y="2255"/>
                  </a:moveTo>
                  <a:cubicBezTo>
                    <a:pt x="621" y="1884"/>
                    <a:pt x="621" y="1884"/>
                    <a:pt x="621" y="1884"/>
                  </a:cubicBezTo>
                  <a:cubicBezTo>
                    <a:pt x="625" y="1884"/>
                    <a:pt x="625" y="1884"/>
                    <a:pt x="625" y="1884"/>
                  </a:cubicBezTo>
                  <a:cubicBezTo>
                    <a:pt x="1047" y="2255"/>
                    <a:pt x="1047" y="2255"/>
                    <a:pt x="1047" y="2255"/>
                  </a:cubicBezTo>
                  <a:lnTo>
                    <a:pt x="1029" y="2255"/>
                  </a:lnTo>
                  <a:close/>
                  <a:moveTo>
                    <a:pt x="1054" y="2255"/>
                  </a:moveTo>
                  <a:cubicBezTo>
                    <a:pt x="629" y="1881"/>
                    <a:pt x="629" y="1881"/>
                    <a:pt x="629" y="1881"/>
                  </a:cubicBezTo>
                  <a:cubicBezTo>
                    <a:pt x="628" y="1853"/>
                    <a:pt x="628" y="1853"/>
                    <a:pt x="628" y="1853"/>
                  </a:cubicBezTo>
                  <a:cubicBezTo>
                    <a:pt x="631" y="1841"/>
                    <a:pt x="631" y="1841"/>
                    <a:pt x="631" y="1841"/>
                  </a:cubicBezTo>
                  <a:cubicBezTo>
                    <a:pt x="631" y="1863"/>
                    <a:pt x="631" y="1863"/>
                    <a:pt x="631" y="1863"/>
                  </a:cubicBezTo>
                  <a:cubicBezTo>
                    <a:pt x="631" y="1863"/>
                    <a:pt x="631" y="1863"/>
                    <a:pt x="631" y="1863"/>
                  </a:cubicBezTo>
                  <a:cubicBezTo>
                    <a:pt x="631" y="1863"/>
                    <a:pt x="632" y="1864"/>
                    <a:pt x="632" y="1864"/>
                  </a:cubicBezTo>
                  <a:cubicBezTo>
                    <a:pt x="632" y="1864"/>
                    <a:pt x="632" y="1864"/>
                    <a:pt x="632" y="1864"/>
                  </a:cubicBezTo>
                  <a:cubicBezTo>
                    <a:pt x="632" y="1864"/>
                    <a:pt x="632" y="1864"/>
                    <a:pt x="632" y="1864"/>
                  </a:cubicBezTo>
                  <a:cubicBezTo>
                    <a:pt x="632" y="1865"/>
                    <a:pt x="632" y="1865"/>
                    <a:pt x="632" y="1865"/>
                  </a:cubicBezTo>
                  <a:cubicBezTo>
                    <a:pt x="632" y="1865"/>
                    <a:pt x="632" y="1865"/>
                    <a:pt x="632" y="1865"/>
                  </a:cubicBezTo>
                  <a:cubicBezTo>
                    <a:pt x="640" y="1871"/>
                    <a:pt x="640" y="1871"/>
                    <a:pt x="640" y="1871"/>
                  </a:cubicBezTo>
                  <a:cubicBezTo>
                    <a:pt x="1147" y="2278"/>
                    <a:pt x="1147" y="2278"/>
                    <a:pt x="1147" y="2278"/>
                  </a:cubicBezTo>
                  <a:cubicBezTo>
                    <a:pt x="1075" y="2274"/>
                    <a:pt x="1075" y="2274"/>
                    <a:pt x="1075" y="2274"/>
                  </a:cubicBezTo>
                  <a:cubicBezTo>
                    <a:pt x="1075" y="2274"/>
                    <a:pt x="1075" y="2274"/>
                    <a:pt x="1075" y="2274"/>
                  </a:cubicBezTo>
                  <a:cubicBezTo>
                    <a:pt x="1075" y="2274"/>
                    <a:pt x="1075" y="2274"/>
                    <a:pt x="1074" y="2273"/>
                  </a:cubicBezTo>
                  <a:cubicBezTo>
                    <a:pt x="1074" y="2273"/>
                    <a:pt x="1074" y="2273"/>
                    <a:pt x="1074" y="2273"/>
                  </a:cubicBezTo>
                  <a:lnTo>
                    <a:pt x="1054" y="2255"/>
                  </a:lnTo>
                  <a:close/>
                  <a:moveTo>
                    <a:pt x="3551" y="1058"/>
                  </a:moveTo>
                  <a:cubicBezTo>
                    <a:pt x="3547" y="1037"/>
                    <a:pt x="3547" y="1037"/>
                    <a:pt x="3547" y="1037"/>
                  </a:cubicBezTo>
                  <a:cubicBezTo>
                    <a:pt x="3547" y="1037"/>
                    <a:pt x="3547" y="1037"/>
                    <a:pt x="3547" y="1037"/>
                  </a:cubicBezTo>
                  <a:cubicBezTo>
                    <a:pt x="3547" y="1037"/>
                    <a:pt x="3546" y="1036"/>
                    <a:pt x="3546" y="1036"/>
                  </a:cubicBezTo>
                  <a:cubicBezTo>
                    <a:pt x="3479" y="991"/>
                    <a:pt x="3479" y="991"/>
                    <a:pt x="3479" y="991"/>
                  </a:cubicBezTo>
                  <a:cubicBezTo>
                    <a:pt x="3477" y="978"/>
                    <a:pt x="3477" y="978"/>
                    <a:pt x="3477" y="978"/>
                  </a:cubicBezTo>
                  <a:cubicBezTo>
                    <a:pt x="3497" y="988"/>
                    <a:pt x="3497" y="988"/>
                    <a:pt x="3497" y="988"/>
                  </a:cubicBezTo>
                  <a:cubicBezTo>
                    <a:pt x="3497" y="988"/>
                    <a:pt x="3497" y="988"/>
                    <a:pt x="3497" y="988"/>
                  </a:cubicBezTo>
                  <a:cubicBezTo>
                    <a:pt x="3519" y="1001"/>
                    <a:pt x="3519" y="1001"/>
                    <a:pt x="3519" y="1001"/>
                  </a:cubicBezTo>
                  <a:cubicBezTo>
                    <a:pt x="3519" y="1001"/>
                    <a:pt x="3519" y="1001"/>
                    <a:pt x="3519" y="1001"/>
                  </a:cubicBezTo>
                  <a:cubicBezTo>
                    <a:pt x="3526" y="1005"/>
                    <a:pt x="3526" y="1005"/>
                    <a:pt x="3526" y="1005"/>
                  </a:cubicBezTo>
                  <a:cubicBezTo>
                    <a:pt x="3526" y="1005"/>
                    <a:pt x="3526" y="1005"/>
                    <a:pt x="3526" y="1005"/>
                  </a:cubicBezTo>
                  <a:cubicBezTo>
                    <a:pt x="3527" y="1005"/>
                    <a:pt x="3527" y="1005"/>
                    <a:pt x="3527" y="1005"/>
                  </a:cubicBezTo>
                  <a:cubicBezTo>
                    <a:pt x="3531" y="1007"/>
                    <a:pt x="3531" y="1007"/>
                    <a:pt x="3531" y="1007"/>
                  </a:cubicBezTo>
                  <a:cubicBezTo>
                    <a:pt x="3531" y="1007"/>
                    <a:pt x="3531" y="1007"/>
                    <a:pt x="3531" y="1007"/>
                  </a:cubicBezTo>
                  <a:cubicBezTo>
                    <a:pt x="3534" y="1009"/>
                    <a:pt x="3534" y="1009"/>
                    <a:pt x="3534" y="1009"/>
                  </a:cubicBezTo>
                  <a:cubicBezTo>
                    <a:pt x="3534" y="1009"/>
                    <a:pt x="3534" y="1009"/>
                    <a:pt x="3534" y="1009"/>
                  </a:cubicBezTo>
                  <a:cubicBezTo>
                    <a:pt x="3541" y="1013"/>
                    <a:pt x="3541" y="1013"/>
                    <a:pt x="3541" y="1013"/>
                  </a:cubicBezTo>
                  <a:cubicBezTo>
                    <a:pt x="3541" y="1013"/>
                    <a:pt x="3541" y="1013"/>
                    <a:pt x="3541" y="1013"/>
                  </a:cubicBezTo>
                  <a:cubicBezTo>
                    <a:pt x="3562" y="1025"/>
                    <a:pt x="3562" y="1025"/>
                    <a:pt x="3562" y="1025"/>
                  </a:cubicBezTo>
                  <a:cubicBezTo>
                    <a:pt x="3562" y="1025"/>
                    <a:pt x="3562" y="1025"/>
                    <a:pt x="3562" y="1025"/>
                  </a:cubicBezTo>
                  <a:cubicBezTo>
                    <a:pt x="3583" y="1037"/>
                    <a:pt x="3583" y="1037"/>
                    <a:pt x="3583" y="1037"/>
                  </a:cubicBezTo>
                  <a:cubicBezTo>
                    <a:pt x="3583" y="1037"/>
                    <a:pt x="3583" y="1037"/>
                    <a:pt x="3583" y="1037"/>
                  </a:cubicBezTo>
                  <a:cubicBezTo>
                    <a:pt x="3589" y="1041"/>
                    <a:pt x="3589" y="1041"/>
                    <a:pt x="3589" y="1041"/>
                  </a:cubicBezTo>
                  <a:cubicBezTo>
                    <a:pt x="3590" y="1041"/>
                    <a:pt x="3590" y="1041"/>
                    <a:pt x="3590" y="1041"/>
                  </a:cubicBezTo>
                  <a:cubicBezTo>
                    <a:pt x="3593" y="1043"/>
                    <a:pt x="3593" y="1043"/>
                    <a:pt x="3593" y="1043"/>
                  </a:cubicBezTo>
                  <a:cubicBezTo>
                    <a:pt x="3596" y="1045"/>
                    <a:pt x="3596" y="1045"/>
                    <a:pt x="3596" y="1045"/>
                  </a:cubicBezTo>
                  <a:cubicBezTo>
                    <a:pt x="3604" y="1049"/>
                    <a:pt x="3604" y="1049"/>
                    <a:pt x="3604" y="1049"/>
                  </a:cubicBezTo>
                  <a:cubicBezTo>
                    <a:pt x="3604" y="1049"/>
                    <a:pt x="3604" y="1049"/>
                    <a:pt x="3604" y="1049"/>
                  </a:cubicBezTo>
                  <a:cubicBezTo>
                    <a:pt x="3624" y="1061"/>
                    <a:pt x="3624" y="1061"/>
                    <a:pt x="3624" y="1061"/>
                  </a:cubicBezTo>
                  <a:cubicBezTo>
                    <a:pt x="3624" y="1061"/>
                    <a:pt x="3624" y="1061"/>
                    <a:pt x="3624" y="1061"/>
                  </a:cubicBezTo>
                  <a:cubicBezTo>
                    <a:pt x="3643" y="1072"/>
                    <a:pt x="3643" y="1072"/>
                    <a:pt x="3643" y="1072"/>
                  </a:cubicBezTo>
                  <a:cubicBezTo>
                    <a:pt x="3643" y="1072"/>
                    <a:pt x="3643" y="1072"/>
                    <a:pt x="3643" y="1072"/>
                  </a:cubicBezTo>
                  <a:cubicBezTo>
                    <a:pt x="3647" y="1075"/>
                    <a:pt x="3647" y="1075"/>
                    <a:pt x="3647" y="1075"/>
                  </a:cubicBezTo>
                  <a:cubicBezTo>
                    <a:pt x="3648" y="1075"/>
                    <a:pt x="3648" y="1075"/>
                    <a:pt x="3648" y="1075"/>
                  </a:cubicBezTo>
                  <a:cubicBezTo>
                    <a:pt x="3651" y="1077"/>
                    <a:pt x="3651" y="1077"/>
                    <a:pt x="3651" y="1077"/>
                  </a:cubicBezTo>
                  <a:cubicBezTo>
                    <a:pt x="3651" y="1077"/>
                    <a:pt x="3651" y="1077"/>
                    <a:pt x="3651" y="1077"/>
                  </a:cubicBezTo>
                  <a:cubicBezTo>
                    <a:pt x="3654" y="1079"/>
                    <a:pt x="3654" y="1079"/>
                    <a:pt x="3654" y="1079"/>
                  </a:cubicBezTo>
                  <a:cubicBezTo>
                    <a:pt x="3654" y="1079"/>
                    <a:pt x="3654" y="1079"/>
                    <a:pt x="3654" y="1079"/>
                  </a:cubicBezTo>
                  <a:cubicBezTo>
                    <a:pt x="3662" y="1084"/>
                    <a:pt x="3662" y="1084"/>
                    <a:pt x="3662" y="1084"/>
                  </a:cubicBezTo>
                  <a:cubicBezTo>
                    <a:pt x="3662" y="1084"/>
                    <a:pt x="3662" y="1084"/>
                    <a:pt x="3662" y="1084"/>
                  </a:cubicBezTo>
                  <a:cubicBezTo>
                    <a:pt x="3681" y="1095"/>
                    <a:pt x="3681" y="1095"/>
                    <a:pt x="3681" y="1095"/>
                  </a:cubicBezTo>
                  <a:cubicBezTo>
                    <a:pt x="3681" y="1095"/>
                    <a:pt x="3681" y="1095"/>
                    <a:pt x="3681" y="1095"/>
                  </a:cubicBezTo>
                  <a:cubicBezTo>
                    <a:pt x="3699" y="1106"/>
                    <a:pt x="3699" y="1106"/>
                    <a:pt x="3699" y="1106"/>
                  </a:cubicBezTo>
                  <a:cubicBezTo>
                    <a:pt x="3699" y="1106"/>
                    <a:pt x="3699" y="1106"/>
                    <a:pt x="3699" y="1106"/>
                  </a:cubicBezTo>
                  <a:cubicBezTo>
                    <a:pt x="3701" y="1107"/>
                    <a:pt x="3701" y="1107"/>
                    <a:pt x="3701" y="1107"/>
                  </a:cubicBezTo>
                  <a:cubicBezTo>
                    <a:pt x="3701" y="1107"/>
                    <a:pt x="3701" y="1107"/>
                    <a:pt x="3701" y="1107"/>
                  </a:cubicBezTo>
                  <a:cubicBezTo>
                    <a:pt x="3702" y="1108"/>
                    <a:pt x="3702" y="1108"/>
                    <a:pt x="3702" y="1108"/>
                  </a:cubicBezTo>
                  <a:cubicBezTo>
                    <a:pt x="3702" y="1108"/>
                    <a:pt x="3702" y="1108"/>
                    <a:pt x="3702" y="1108"/>
                  </a:cubicBezTo>
                  <a:cubicBezTo>
                    <a:pt x="3705" y="1109"/>
                    <a:pt x="3705" y="1109"/>
                    <a:pt x="3705" y="1109"/>
                  </a:cubicBezTo>
                  <a:cubicBezTo>
                    <a:pt x="3707" y="1111"/>
                    <a:pt x="3707" y="1111"/>
                    <a:pt x="3707" y="1111"/>
                  </a:cubicBezTo>
                  <a:cubicBezTo>
                    <a:pt x="3716" y="1116"/>
                    <a:pt x="3716" y="1116"/>
                    <a:pt x="3716" y="1116"/>
                  </a:cubicBezTo>
                  <a:cubicBezTo>
                    <a:pt x="3729" y="1193"/>
                    <a:pt x="3729" y="1193"/>
                    <a:pt x="3729" y="1193"/>
                  </a:cubicBezTo>
                  <a:cubicBezTo>
                    <a:pt x="3716" y="1185"/>
                    <a:pt x="3716" y="1185"/>
                    <a:pt x="3716" y="1185"/>
                  </a:cubicBezTo>
                  <a:cubicBezTo>
                    <a:pt x="3716" y="1185"/>
                    <a:pt x="3716" y="1185"/>
                    <a:pt x="3716" y="1185"/>
                  </a:cubicBezTo>
                  <a:cubicBezTo>
                    <a:pt x="3716" y="1185"/>
                    <a:pt x="3716" y="1185"/>
                    <a:pt x="3716" y="1185"/>
                  </a:cubicBezTo>
                  <a:cubicBezTo>
                    <a:pt x="3698" y="1175"/>
                    <a:pt x="3698" y="1175"/>
                    <a:pt x="3698" y="1175"/>
                  </a:cubicBezTo>
                  <a:cubicBezTo>
                    <a:pt x="3698" y="1175"/>
                    <a:pt x="3698" y="1175"/>
                    <a:pt x="3698" y="1175"/>
                  </a:cubicBezTo>
                  <a:cubicBezTo>
                    <a:pt x="3698" y="1175"/>
                    <a:pt x="3698" y="1175"/>
                    <a:pt x="3698" y="1175"/>
                  </a:cubicBezTo>
                  <a:cubicBezTo>
                    <a:pt x="3679" y="1164"/>
                    <a:pt x="3679" y="1164"/>
                    <a:pt x="3679" y="1164"/>
                  </a:cubicBezTo>
                  <a:cubicBezTo>
                    <a:pt x="3679" y="1164"/>
                    <a:pt x="3679" y="1164"/>
                    <a:pt x="3679" y="1164"/>
                  </a:cubicBezTo>
                  <a:cubicBezTo>
                    <a:pt x="3679" y="1164"/>
                    <a:pt x="3679" y="1164"/>
                    <a:pt x="3679" y="1164"/>
                  </a:cubicBezTo>
                  <a:cubicBezTo>
                    <a:pt x="3660" y="1154"/>
                    <a:pt x="3660" y="1154"/>
                    <a:pt x="3660" y="1154"/>
                  </a:cubicBezTo>
                  <a:cubicBezTo>
                    <a:pt x="3660" y="1154"/>
                    <a:pt x="3660" y="1154"/>
                    <a:pt x="3660" y="1154"/>
                  </a:cubicBezTo>
                  <a:cubicBezTo>
                    <a:pt x="3660" y="1154"/>
                    <a:pt x="3660" y="1154"/>
                    <a:pt x="3660" y="1154"/>
                  </a:cubicBezTo>
                  <a:cubicBezTo>
                    <a:pt x="3640" y="1143"/>
                    <a:pt x="3640" y="1143"/>
                    <a:pt x="3640" y="1143"/>
                  </a:cubicBezTo>
                  <a:cubicBezTo>
                    <a:pt x="3640" y="1143"/>
                    <a:pt x="3640" y="1143"/>
                    <a:pt x="3640" y="1143"/>
                  </a:cubicBezTo>
                  <a:cubicBezTo>
                    <a:pt x="3640" y="1143"/>
                    <a:pt x="3640" y="1143"/>
                    <a:pt x="3640" y="1143"/>
                  </a:cubicBezTo>
                  <a:cubicBezTo>
                    <a:pt x="3620" y="1132"/>
                    <a:pt x="3620" y="1132"/>
                    <a:pt x="3620" y="1132"/>
                  </a:cubicBezTo>
                  <a:cubicBezTo>
                    <a:pt x="3620" y="1132"/>
                    <a:pt x="3620" y="1132"/>
                    <a:pt x="3620" y="1132"/>
                  </a:cubicBezTo>
                  <a:cubicBezTo>
                    <a:pt x="3620" y="1132"/>
                    <a:pt x="3620" y="1132"/>
                    <a:pt x="3620" y="1132"/>
                  </a:cubicBezTo>
                  <a:cubicBezTo>
                    <a:pt x="3599" y="1121"/>
                    <a:pt x="3599" y="1121"/>
                    <a:pt x="3599" y="1121"/>
                  </a:cubicBezTo>
                  <a:cubicBezTo>
                    <a:pt x="3599" y="1121"/>
                    <a:pt x="3599" y="1121"/>
                    <a:pt x="3599" y="1121"/>
                  </a:cubicBezTo>
                  <a:cubicBezTo>
                    <a:pt x="3599" y="1121"/>
                    <a:pt x="3599" y="1121"/>
                    <a:pt x="3599" y="1121"/>
                  </a:cubicBezTo>
                  <a:cubicBezTo>
                    <a:pt x="3578" y="1109"/>
                    <a:pt x="3578" y="1109"/>
                    <a:pt x="3578" y="1109"/>
                  </a:cubicBezTo>
                  <a:cubicBezTo>
                    <a:pt x="3578" y="1109"/>
                    <a:pt x="3578" y="1109"/>
                    <a:pt x="3578" y="1109"/>
                  </a:cubicBezTo>
                  <a:cubicBezTo>
                    <a:pt x="3556" y="1098"/>
                    <a:pt x="3556" y="1098"/>
                    <a:pt x="3556" y="1098"/>
                  </a:cubicBezTo>
                  <a:cubicBezTo>
                    <a:pt x="3556" y="1098"/>
                    <a:pt x="3556" y="1098"/>
                    <a:pt x="3556" y="1098"/>
                  </a:cubicBezTo>
                  <a:cubicBezTo>
                    <a:pt x="3556" y="1098"/>
                    <a:pt x="3556" y="1098"/>
                    <a:pt x="3556" y="1098"/>
                  </a:cubicBezTo>
                  <a:cubicBezTo>
                    <a:pt x="3534" y="1086"/>
                    <a:pt x="3534" y="1086"/>
                    <a:pt x="3534" y="1086"/>
                  </a:cubicBezTo>
                  <a:cubicBezTo>
                    <a:pt x="3534" y="1086"/>
                    <a:pt x="3534" y="1086"/>
                    <a:pt x="3534" y="1086"/>
                  </a:cubicBezTo>
                  <a:cubicBezTo>
                    <a:pt x="3534" y="1086"/>
                    <a:pt x="3534" y="1086"/>
                    <a:pt x="3534" y="1086"/>
                  </a:cubicBezTo>
                  <a:cubicBezTo>
                    <a:pt x="3512" y="1074"/>
                    <a:pt x="3512" y="1074"/>
                    <a:pt x="3512" y="1074"/>
                  </a:cubicBezTo>
                  <a:cubicBezTo>
                    <a:pt x="3549" y="1061"/>
                    <a:pt x="3549" y="1061"/>
                    <a:pt x="3549" y="1061"/>
                  </a:cubicBezTo>
                  <a:cubicBezTo>
                    <a:pt x="3549" y="1061"/>
                    <a:pt x="3550" y="1061"/>
                    <a:pt x="3550" y="1061"/>
                  </a:cubicBezTo>
                  <a:cubicBezTo>
                    <a:pt x="3550" y="1060"/>
                    <a:pt x="3550" y="1060"/>
                    <a:pt x="3551" y="1060"/>
                  </a:cubicBezTo>
                  <a:cubicBezTo>
                    <a:pt x="3551" y="1060"/>
                    <a:pt x="3551" y="1060"/>
                    <a:pt x="3551" y="1060"/>
                  </a:cubicBezTo>
                  <a:cubicBezTo>
                    <a:pt x="3551" y="1060"/>
                    <a:pt x="3551" y="1060"/>
                    <a:pt x="3551" y="1060"/>
                  </a:cubicBezTo>
                  <a:cubicBezTo>
                    <a:pt x="3551" y="1060"/>
                    <a:pt x="3551" y="1060"/>
                    <a:pt x="3551" y="1060"/>
                  </a:cubicBezTo>
                  <a:cubicBezTo>
                    <a:pt x="3551" y="1059"/>
                    <a:pt x="3551" y="1059"/>
                    <a:pt x="3551" y="1059"/>
                  </a:cubicBezTo>
                  <a:cubicBezTo>
                    <a:pt x="3551" y="1058"/>
                    <a:pt x="3551" y="1058"/>
                    <a:pt x="3551" y="1058"/>
                  </a:cubicBezTo>
                  <a:close/>
                  <a:moveTo>
                    <a:pt x="3311" y="851"/>
                  </a:moveTo>
                  <a:cubicBezTo>
                    <a:pt x="3311" y="851"/>
                    <a:pt x="3311" y="851"/>
                    <a:pt x="3311" y="851"/>
                  </a:cubicBezTo>
                  <a:cubicBezTo>
                    <a:pt x="3311" y="851"/>
                    <a:pt x="3311" y="851"/>
                    <a:pt x="3311" y="851"/>
                  </a:cubicBezTo>
                  <a:cubicBezTo>
                    <a:pt x="3227" y="807"/>
                    <a:pt x="3227" y="807"/>
                    <a:pt x="3227" y="807"/>
                  </a:cubicBezTo>
                  <a:cubicBezTo>
                    <a:pt x="3227" y="807"/>
                    <a:pt x="3227" y="807"/>
                    <a:pt x="3227" y="807"/>
                  </a:cubicBezTo>
                  <a:cubicBezTo>
                    <a:pt x="3227" y="807"/>
                    <a:pt x="3227" y="807"/>
                    <a:pt x="3227" y="807"/>
                  </a:cubicBezTo>
                  <a:cubicBezTo>
                    <a:pt x="3153" y="770"/>
                    <a:pt x="3153" y="770"/>
                    <a:pt x="3153" y="770"/>
                  </a:cubicBezTo>
                  <a:cubicBezTo>
                    <a:pt x="3122" y="748"/>
                    <a:pt x="3122" y="748"/>
                    <a:pt x="3122" y="748"/>
                  </a:cubicBezTo>
                  <a:cubicBezTo>
                    <a:pt x="3142" y="757"/>
                    <a:pt x="3142" y="757"/>
                    <a:pt x="3142" y="757"/>
                  </a:cubicBezTo>
                  <a:cubicBezTo>
                    <a:pt x="3173" y="773"/>
                    <a:pt x="3173" y="773"/>
                    <a:pt x="3173" y="773"/>
                  </a:cubicBezTo>
                  <a:cubicBezTo>
                    <a:pt x="3173" y="773"/>
                    <a:pt x="3173" y="773"/>
                    <a:pt x="3173" y="773"/>
                  </a:cubicBezTo>
                  <a:cubicBezTo>
                    <a:pt x="3203" y="789"/>
                    <a:pt x="3203" y="789"/>
                    <a:pt x="3203" y="789"/>
                  </a:cubicBezTo>
                  <a:cubicBezTo>
                    <a:pt x="3232" y="804"/>
                    <a:pt x="3232" y="804"/>
                    <a:pt x="3232" y="804"/>
                  </a:cubicBezTo>
                  <a:cubicBezTo>
                    <a:pt x="3232" y="804"/>
                    <a:pt x="3232" y="804"/>
                    <a:pt x="3232" y="804"/>
                  </a:cubicBezTo>
                  <a:cubicBezTo>
                    <a:pt x="3261" y="819"/>
                    <a:pt x="3261" y="819"/>
                    <a:pt x="3261" y="819"/>
                  </a:cubicBezTo>
                  <a:cubicBezTo>
                    <a:pt x="3261" y="819"/>
                    <a:pt x="3261" y="819"/>
                    <a:pt x="3261" y="819"/>
                  </a:cubicBezTo>
                  <a:cubicBezTo>
                    <a:pt x="3289" y="834"/>
                    <a:pt x="3289" y="834"/>
                    <a:pt x="3289" y="834"/>
                  </a:cubicBezTo>
                  <a:cubicBezTo>
                    <a:pt x="3289" y="834"/>
                    <a:pt x="3289" y="834"/>
                    <a:pt x="3289" y="834"/>
                  </a:cubicBezTo>
                  <a:cubicBezTo>
                    <a:pt x="3317" y="848"/>
                    <a:pt x="3317" y="848"/>
                    <a:pt x="3317" y="848"/>
                  </a:cubicBezTo>
                  <a:cubicBezTo>
                    <a:pt x="3317" y="848"/>
                    <a:pt x="3317" y="848"/>
                    <a:pt x="3317" y="848"/>
                  </a:cubicBezTo>
                  <a:cubicBezTo>
                    <a:pt x="3343" y="863"/>
                    <a:pt x="3343" y="863"/>
                    <a:pt x="3343" y="863"/>
                  </a:cubicBezTo>
                  <a:cubicBezTo>
                    <a:pt x="3343" y="863"/>
                    <a:pt x="3343" y="863"/>
                    <a:pt x="3343" y="863"/>
                  </a:cubicBezTo>
                  <a:cubicBezTo>
                    <a:pt x="3369" y="877"/>
                    <a:pt x="3369" y="877"/>
                    <a:pt x="3369" y="877"/>
                  </a:cubicBezTo>
                  <a:cubicBezTo>
                    <a:pt x="3369" y="877"/>
                    <a:pt x="3369" y="877"/>
                    <a:pt x="3369" y="877"/>
                  </a:cubicBezTo>
                  <a:cubicBezTo>
                    <a:pt x="3395" y="891"/>
                    <a:pt x="3395" y="891"/>
                    <a:pt x="3395" y="891"/>
                  </a:cubicBezTo>
                  <a:cubicBezTo>
                    <a:pt x="3395" y="891"/>
                    <a:pt x="3395" y="891"/>
                    <a:pt x="3395" y="891"/>
                  </a:cubicBezTo>
                  <a:cubicBezTo>
                    <a:pt x="3420" y="904"/>
                    <a:pt x="3420" y="904"/>
                    <a:pt x="3420" y="904"/>
                  </a:cubicBezTo>
                  <a:cubicBezTo>
                    <a:pt x="3420" y="904"/>
                    <a:pt x="3420" y="904"/>
                    <a:pt x="3420" y="904"/>
                  </a:cubicBezTo>
                  <a:cubicBezTo>
                    <a:pt x="3444" y="918"/>
                    <a:pt x="3444" y="918"/>
                    <a:pt x="3444" y="918"/>
                  </a:cubicBezTo>
                  <a:cubicBezTo>
                    <a:pt x="3444" y="918"/>
                    <a:pt x="3444" y="918"/>
                    <a:pt x="3444" y="918"/>
                  </a:cubicBezTo>
                  <a:cubicBezTo>
                    <a:pt x="3467" y="931"/>
                    <a:pt x="3467" y="931"/>
                    <a:pt x="3467" y="931"/>
                  </a:cubicBezTo>
                  <a:cubicBezTo>
                    <a:pt x="3467" y="931"/>
                    <a:pt x="3467" y="931"/>
                    <a:pt x="3467" y="931"/>
                  </a:cubicBezTo>
                  <a:cubicBezTo>
                    <a:pt x="3490" y="944"/>
                    <a:pt x="3490" y="944"/>
                    <a:pt x="3490" y="944"/>
                  </a:cubicBezTo>
                  <a:cubicBezTo>
                    <a:pt x="3490" y="944"/>
                    <a:pt x="3490" y="944"/>
                    <a:pt x="3490" y="944"/>
                  </a:cubicBezTo>
                  <a:cubicBezTo>
                    <a:pt x="3513" y="957"/>
                    <a:pt x="3513" y="957"/>
                    <a:pt x="3513" y="957"/>
                  </a:cubicBezTo>
                  <a:cubicBezTo>
                    <a:pt x="3513" y="957"/>
                    <a:pt x="3513" y="957"/>
                    <a:pt x="3513" y="957"/>
                  </a:cubicBezTo>
                  <a:cubicBezTo>
                    <a:pt x="3535" y="970"/>
                    <a:pt x="3535" y="970"/>
                    <a:pt x="3535" y="970"/>
                  </a:cubicBezTo>
                  <a:cubicBezTo>
                    <a:pt x="3535" y="970"/>
                    <a:pt x="3535" y="970"/>
                    <a:pt x="3535" y="970"/>
                  </a:cubicBezTo>
                  <a:cubicBezTo>
                    <a:pt x="3556" y="983"/>
                    <a:pt x="3556" y="983"/>
                    <a:pt x="3556" y="983"/>
                  </a:cubicBezTo>
                  <a:cubicBezTo>
                    <a:pt x="3556" y="983"/>
                    <a:pt x="3556" y="983"/>
                    <a:pt x="3556" y="983"/>
                  </a:cubicBezTo>
                  <a:cubicBezTo>
                    <a:pt x="3577" y="995"/>
                    <a:pt x="3577" y="995"/>
                    <a:pt x="3577" y="995"/>
                  </a:cubicBezTo>
                  <a:cubicBezTo>
                    <a:pt x="3577" y="995"/>
                    <a:pt x="3577" y="995"/>
                    <a:pt x="3577" y="995"/>
                  </a:cubicBezTo>
                  <a:cubicBezTo>
                    <a:pt x="3597" y="1007"/>
                    <a:pt x="3597" y="1007"/>
                    <a:pt x="3597" y="1007"/>
                  </a:cubicBezTo>
                  <a:cubicBezTo>
                    <a:pt x="3597" y="1007"/>
                    <a:pt x="3597" y="1007"/>
                    <a:pt x="3597" y="1007"/>
                  </a:cubicBezTo>
                  <a:cubicBezTo>
                    <a:pt x="3617" y="1019"/>
                    <a:pt x="3617" y="1019"/>
                    <a:pt x="3617" y="1019"/>
                  </a:cubicBezTo>
                  <a:cubicBezTo>
                    <a:pt x="3617" y="1019"/>
                    <a:pt x="3617" y="1019"/>
                    <a:pt x="3617" y="1019"/>
                  </a:cubicBezTo>
                  <a:cubicBezTo>
                    <a:pt x="3636" y="1031"/>
                    <a:pt x="3636" y="1031"/>
                    <a:pt x="3636" y="1031"/>
                  </a:cubicBezTo>
                  <a:cubicBezTo>
                    <a:pt x="3636" y="1031"/>
                    <a:pt x="3636" y="1031"/>
                    <a:pt x="3636" y="1031"/>
                  </a:cubicBezTo>
                  <a:cubicBezTo>
                    <a:pt x="3655" y="1042"/>
                    <a:pt x="3655" y="1042"/>
                    <a:pt x="3655" y="1042"/>
                  </a:cubicBezTo>
                  <a:cubicBezTo>
                    <a:pt x="3655" y="1042"/>
                    <a:pt x="3655" y="1042"/>
                    <a:pt x="3655" y="1042"/>
                  </a:cubicBezTo>
                  <a:cubicBezTo>
                    <a:pt x="3674" y="1054"/>
                    <a:pt x="3674" y="1054"/>
                    <a:pt x="3674" y="1054"/>
                  </a:cubicBezTo>
                  <a:cubicBezTo>
                    <a:pt x="3674" y="1054"/>
                    <a:pt x="3674" y="1054"/>
                    <a:pt x="3674" y="1054"/>
                  </a:cubicBezTo>
                  <a:cubicBezTo>
                    <a:pt x="3692" y="1065"/>
                    <a:pt x="3692" y="1065"/>
                    <a:pt x="3692" y="1065"/>
                  </a:cubicBezTo>
                  <a:cubicBezTo>
                    <a:pt x="3692" y="1065"/>
                    <a:pt x="3692" y="1065"/>
                    <a:pt x="3692" y="1065"/>
                  </a:cubicBezTo>
                  <a:cubicBezTo>
                    <a:pt x="3709" y="1076"/>
                    <a:pt x="3709" y="1076"/>
                    <a:pt x="3709" y="1076"/>
                  </a:cubicBezTo>
                  <a:cubicBezTo>
                    <a:pt x="3709" y="1076"/>
                    <a:pt x="3709" y="1076"/>
                    <a:pt x="3709" y="1076"/>
                  </a:cubicBezTo>
                  <a:cubicBezTo>
                    <a:pt x="3759" y="1108"/>
                    <a:pt x="3759" y="1108"/>
                    <a:pt x="3759" y="1108"/>
                  </a:cubicBezTo>
                  <a:cubicBezTo>
                    <a:pt x="3759" y="1108"/>
                    <a:pt x="3759" y="1108"/>
                    <a:pt x="3759" y="1108"/>
                  </a:cubicBezTo>
                  <a:cubicBezTo>
                    <a:pt x="3805" y="1139"/>
                    <a:pt x="3805" y="1139"/>
                    <a:pt x="3805" y="1139"/>
                  </a:cubicBezTo>
                  <a:cubicBezTo>
                    <a:pt x="3805" y="1139"/>
                    <a:pt x="3805" y="1139"/>
                    <a:pt x="3805" y="1139"/>
                  </a:cubicBezTo>
                  <a:cubicBezTo>
                    <a:pt x="3848" y="1169"/>
                    <a:pt x="3848" y="1169"/>
                    <a:pt x="3848" y="1169"/>
                  </a:cubicBezTo>
                  <a:cubicBezTo>
                    <a:pt x="3887" y="1197"/>
                    <a:pt x="3887" y="1197"/>
                    <a:pt x="3887" y="1197"/>
                  </a:cubicBezTo>
                  <a:cubicBezTo>
                    <a:pt x="3887" y="1197"/>
                    <a:pt x="3887" y="1197"/>
                    <a:pt x="3887" y="1197"/>
                  </a:cubicBezTo>
                  <a:cubicBezTo>
                    <a:pt x="3964" y="1254"/>
                    <a:pt x="3964" y="1254"/>
                    <a:pt x="3964" y="1254"/>
                  </a:cubicBezTo>
                  <a:cubicBezTo>
                    <a:pt x="3961" y="1254"/>
                    <a:pt x="3961" y="1254"/>
                    <a:pt x="3961" y="1254"/>
                  </a:cubicBezTo>
                  <a:cubicBezTo>
                    <a:pt x="3922" y="1226"/>
                    <a:pt x="3922" y="1226"/>
                    <a:pt x="3922" y="1226"/>
                  </a:cubicBezTo>
                  <a:cubicBezTo>
                    <a:pt x="3880" y="1196"/>
                    <a:pt x="3880" y="1196"/>
                    <a:pt x="3880" y="1196"/>
                  </a:cubicBezTo>
                  <a:cubicBezTo>
                    <a:pt x="3880" y="1196"/>
                    <a:pt x="3880" y="1196"/>
                    <a:pt x="3880" y="1196"/>
                  </a:cubicBezTo>
                  <a:cubicBezTo>
                    <a:pt x="3880" y="1196"/>
                    <a:pt x="3880" y="1196"/>
                    <a:pt x="3880" y="1196"/>
                  </a:cubicBezTo>
                  <a:cubicBezTo>
                    <a:pt x="3880" y="1196"/>
                    <a:pt x="3880" y="1196"/>
                    <a:pt x="3880" y="1196"/>
                  </a:cubicBezTo>
                  <a:cubicBezTo>
                    <a:pt x="3880" y="1196"/>
                    <a:pt x="3880" y="1196"/>
                    <a:pt x="3880" y="1196"/>
                  </a:cubicBezTo>
                  <a:cubicBezTo>
                    <a:pt x="3840" y="1168"/>
                    <a:pt x="3840" y="1168"/>
                    <a:pt x="3840" y="1168"/>
                  </a:cubicBezTo>
                  <a:cubicBezTo>
                    <a:pt x="3840" y="1168"/>
                    <a:pt x="3840" y="1168"/>
                    <a:pt x="3840" y="1168"/>
                  </a:cubicBezTo>
                  <a:cubicBezTo>
                    <a:pt x="3840" y="1168"/>
                    <a:pt x="3840" y="1168"/>
                    <a:pt x="3840" y="1168"/>
                  </a:cubicBezTo>
                  <a:cubicBezTo>
                    <a:pt x="3798" y="1139"/>
                    <a:pt x="3798" y="1139"/>
                    <a:pt x="3798" y="1139"/>
                  </a:cubicBezTo>
                  <a:cubicBezTo>
                    <a:pt x="3798" y="1139"/>
                    <a:pt x="3798" y="1139"/>
                    <a:pt x="3798" y="1139"/>
                  </a:cubicBezTo>
                  <a:cubicBezTo>
                    <a:pt x="3798" y="1139"/>
                    <a:pt x="3798" y="1139"/>
                    <a:pt x="3798" y="1138"/>
                  </a:cubicBezTo>
                  <a:cubicBezTo>
                    <a:pt x="3752" y="1108"/>
                    <a:pt x="3752" y="1108"/>
                    <a:pt x="3752" y="1108"/>
                  </a:cubicBezTo>
                  <a:cubicBezTo>
                    <a:pt x="3752" y="1108"/>
                    <a:pt x="3752" y="1108"/>
                    <a:pt x="3752" y="1108"/>
                  </a:cubicBezTo>
                  <a:cubicBezTo>
                    <a:pt x="3752" y="1108"/>
                    <a:pt x="3752" y="1108"/>
                    <a:pt x="3752" y="1108"/>
                  </a:cubicBezTo>
                  <a:cubicBezTo>
                    <a:pt x="3702" y="1076"/>
                    <a:pt x="3702" y="1076"/>
                    <a:pt x="3702" y="1076"/>
                  </a:cubicBezTo>
                  <a:cubicBezTo>
                    <a:pt x="3702" y="1076"/>
                    <a:pt x="3702" y="1076"/>
                    <a:pt x="3702" y="1076"/>
                  </a:cubicBezTo>
                  <a:cubicBezTo>
                    <a:pt x="3702" y="1076"/>
                    <a:pt x="3702" y="1076"/>
                    <a:pt x="3702" y="1076"/>
                  </a:cubicBezTo>
                  <a:cubicBezTo>
                    <a:pt x="3648" y="1043"/>
                    <a:pt x="3648" y="1043"/>
                    <a:pt x="3648" y="1043"/>
                  </a:cubicBezTo>
                  <a:cubicBezTo>
                    <a:pt x="3648" y="1043"/>
                    <a:pt x="3648" y="1043"/>
                    <a:pt x="3648" y="1043"/>
                  </a:cubicBezTo>
                  <a:cubicBezTo>
                    <a:pt x="3648" y="1043"/>
                    <a:pt x="3648" y="1043"/>
                    <a:pt x="3648" y="1043"/>
                  </a:cubicBezTo>
                  <a:cubicBezTo>
                    <a:pt x="3590" y="1008"/>
                    <a:pt x="3590" y="1008"/>
                    <a:pt x="3590" y="1008"/>
                  </a:cubicBezTo>
                  <a:cubicBezTo>
                    <a:pt x="3590" y="1008"/>
                    <a:pt x="3590" y="1008"/>
                    <a:pt x="3590" y="1008"/>
                  </a:cubicBezTo>
                  <a:cubicBezTo>
                    <a:pt x="3590" y="1008"/>
                    <a:pt x="3590" y="1008"/>
                    <a:pt x="3590" y="1008"/>
                  </a:cubicBezTo>
                  <a:cubicBezTo>
                    <a:pt x="3528" y="971"/>
                    <a:pt x="3528" y="971"/>
                    <a:pt x="3528" y="971"/>
                  </a:cubicBezTo>
                  <a:cubicBezTo>
                    <a:pt x="3528" y="971"/>
                    <a:pt x="3528" y="971"/>
                    <a:pt x="3528" y="971"/>
                  </a:cubicBezTo>
                  <a:cubicBezTo>
                    <a:pt x="3528" y="971"/>
                    <a:pt x="3528" y="971"/>
                    <a:pt x="3528" y="971"/>
                  </a:cubicBezTo>
                  <a:cubicBezTo>
                    <a:pt x="3461" y="933"/>
                    <a:pt x="3461" y="933"/>
                    <a:pt x="3461" y="933"/>
                  </a:cubicBezTo>
                  <a:cubicBezTo>
                    <a:pt x="3461" y="933"/>
                    <a:pt x="3461" y="933"/>
                    <a:pt x="3461" y="933"/>
                  </a:cubicBezTo>
                  <a:cubicBezTo>
                    <a:pt x="3461" y="933"/>
                    <a:pt x="3461" y="933"/>
                    <a:pt x="3461" y="933"/>
                  </a:cubicBezTo>
                  <a:cubicBezTo>
                    <a:pt x="3461" y="933"/>
                    <a:pt x="3461" y="933"/>
                    <a:pt x="3461" y="933"/>
                  </a:cubicBezTo>
                  <a:cubicBezTo>
                    <a:pt x="3461" y="933"/>
                    <a:pt x="3461" y="933"/>
                    <a:pt x="3461" y="933"/>
                  </a:cubicBezTo>
                  <a:cubicBezTo>
                    <a:pt x="3388" y="893"/>
                    <a:pt x="3388" y="893"/>
                    <a:pt x="3388" y="893"/>
                  </a:cubicBezTo>
                  <a:cubicBezTo>
                    <a:pt x="3388" y="893"/>
                    <a:pt x="3388" y="893"/>
                    <a:pt x="3388" y="893"/>
                  </a:cubicBezTo>
                  <a:cubicBezTo>
                    <a:pt x="3388" y="893"/>
                    <a:pt x="3388" y="893"/>
                    <a:pt x="3388" y="893"/>
                  </a:cubicBezTo>
                  <a:lnTo>
                    <a:pt x="3311" y="851"/>
                  </a:lnTo>
                  <a:close/>
                  <a:moveTo>
                    <a:pt x="3383" y="922"/>
                  </a:moveTo>
                  <a:cubicBezTo>
                    <a:pt x="3377" y="918"/>
                    <a:pt x="3377" y="918"/>
                    <a:pt x="3377" y="918"/>
                  </a:cubicBezTo>
                  <a:cubicBezTo>
                    <a:pt x="3377" y="918"/>
                    <a:pt x="3377" y="918"/>
                    <a:pt x="3377" y="918"/>
                  </a:cubicBezTo>
                  <a:cubicBezTo>
                    <a:pt x="3377" y="918"/>
                    <a:pt x="3377" y="918"/>
                    <a:pt x="3377" y="918"/>
                  </a:cubicBezTo>
                  <a:cubicBezTo>
                    <a:pt x="3358" y="909"/>
                    <a:pt x="3358" y="909"/>
                    <a:pt x="3358" y="909"/>
                  </a:cubicBezTo>
                  <a:cubicBezTo>
                    <a:pt x="3319" y="882"/>
                    <a:pt x="3319" y="882"/>
                    <a:pt x="3319" y="882"/>
                  </a:cubicBezTo>
                  <a:cubicBezTo>
                    <a:pt x="3317" y="863"/>
                    <a:pt x="3317" y="863"/>
                    <a:pt x="3317" y="863"/>
                  </a:cubicBezTo>
                  <a:cubicBezTo>
                    <a:pt x="3380" y="897"/>
                    <a:pt x="3380" y="897"/>
                    <a:pt x="3380" y="897"/>
                  </a:cubicBezTo>
                  <a:lnTo>
                    <a:pt x="3383" y="922"/>
                  </a:lnTo>
                  <a:close/>
                  <a:moveTo>
                    <a:pt x="3305" y="872"/>
                  </a:moveTo>
                  <a:cubicBezTo>
                    <a:pt x="3234" y="824"/>
                    <a:pt x="3234" y="824"/>
                    <a:pt x="3234" y="824"/>
                  </a:cubicBezTo>
                  <a:cubicBezTo>
                    <a:pt x="3234" y="819"/>
                    <a:pt x="3234" y="819"/>
                    <a:pt x="3234" y="819"/>
                  </a:cubicBezTo>
                  <a:cubicBezTo>
                    <a:pt x="3303" y="855"/>
                    <a:pt x="3303" y="855"/>
                    <a:pt x="3303" y="855"/>
                  </a:cubicBezTo>
                  <a:lnTo>
                    <a:pt x="3305" y="872"/>
                  </a:lnTo>
                  <a:close/>
                  <a:moveTo>
                    <a:pt x="3220" y="815"/>
                  </a:moveTo>
                  <a:cubicBezTo>
                    <a:pt x="3203" y="804"/>
                    <a:pt x="3203" y="804"/>
                    <a:pt x="3203" y="804"/>
                  </a:cubicBezTo>
                  <a:cubicBezTo>
                    <a:pt x="3219" y="812"/>
                    <a:pt x="3219" y="812"/>
                    <a:pt x="3219" y="812"/>
                  </a:cubicBezTo>
                  <a:lnTo>
                    <a:pt x="3220" y="815"/>
                  </a:lnTo>
                  <a:close/>
                  <a:moveTo>
                    <a:pt x="3749" y="1038"/>
                  </a:moveTo>
                  <a:cubicBezTo>
                    <a:pt x="3749" y="1038"/>
                    <a:pt x="3749" y="1038"/>
                    <a:pt x="3749" y="1038"/>
                  </a:cubicBezTo>
                  <a:cubicBezTo>
                    <a:pt x="3749" y="1038"/>
                    <a:pt x="3749" y="1038"/>
                    <a:pt x="3749" y="1038"/>
                  </a:cubicBezTo>
                  <a:cubicBezTo>
                    <a:pt x="3699" y="1004"/>
                    <a:pt x="3699" y="1004"/>
                    <a:pt x="3699" y="1004"/>
                  </a:cubicBezTo>
                  <a:cubicBezTo>
                    <a:pt x="3699" y="1004"/>
                    <a:pt x="3699" y="1004"/>
                    <a:pt x="3699" y="1004"/>
                  </a:cubicBezTo>
                  <a:cubicBezTo>
                    <a:pt x="3699" y="1004"/>
                    <a:pt x="3699" y="1004"/>
                    <a:pt x="3699" y="1004"/>
                  </a:cubicBezTo>
                  <a:cubicBezTo>
                    <a:pt x="3682" y="993"/>
                    <a:pt x="3682" y="993"/>
                    <a:pt x="3682" y="993"/>
                  </a:cubicBezTo>
                  <a:cubicBezTo>
                    <a:pt x="3682" y="993"/>
                    <a:pt x="3682" y="993"/>
                    <a:pt x="3682" y="993"/>
                  </a:cubicBezTo>
                  <a:cubicBezTo>
                    <a:pt x="3682" y="993"/>
                    <a:pt x="3682" y="993"/>
                    <a:pt x="3682" y="993"/>
                  </a:cubicBezTo>
                  <a:cubicBezTo>
                    <a:pt x="3664" y="981"/>
                    <a:pt x="3664" y="981"/>
                    <a:pt x="3664" y="981"/>
                  </a:cubicBezTo>
                  <a:cubicBezTo>
                    <a:pt x="3664" y="981"/>
                    <a:pt x="3664" y="981"/>
                    <a:pt x="3664" y="981"/>
                  </a:cubicBezTo>
                  <a:cubicBezTo>
                    <a:pt x="3664" y="981"/>
                    <a:pt x="3664" y="981"/>
                    <a:pt x="3664" y="981"/>
                  </a:cubicBezTo>
                  <a:cubicBezTo>
                    <a:pt x="3646" y="969"/>
                    <a:pt x="3646" y="969"/>
                    <a:pt x="3646" y="969"/>
                  </a:cubicBezTo>
                  <a:cubicBezTo>
                    <a:pt x="3646" y="969"/>
                    <a:pt x="3646" y="969"/>
                    <a:pt x="3646" y="969"/>
                  </a:cubicBezTo>
                  <a:cubicBezTo>
                    <a:pt x="3646" y="969"/>
                    <a:pt x="3646" y="969"/>
                    <a:pt x="3646" y="969"/>
                  </a:cubicBezTo>
                  <a:cubicBezTo>
                    <a:pt x="3627" y="957"/>
                    <a:pt x="3627" y="957"/>
                    <a:pt x="3627" y="957"/>
                  </a:cubicBezTo>
                  <a:cubicBezTo>
                    <a:pt x="3627" y="957"/>
                    <a:pt x="3627" y="957"/>
                    <a:pt x="3627" y="957"/>
                  </a:cubicBezTo>
                  <a:cubicBezTo>
                    <a:pt x="3627" y="957"/>
                    <a:pt x="3627" y="957"/>
                    <a:pt x="3627" y="957"/>
                  </a:cubicBezTo>
                  <a:cubicBezTo>
                    <a:pt x="3608" y="945"/>
                    <a:pt x="3608" y="945"/>
                    <a:pt x="3608" y="945"/>
                  </a:cubicBezTo>
                  <a:cubicBezTo>
                    <a:pt x="3608" y="945"/>
                    <a:pt x="3608" y="945"/>
                    <a:pt x="3608" y="945"/>
                  </a:cubicBezTo>
                  <a:cubicBezTo>
                    <a:pt x="3608" y="945"/>
                    <a:pt x="3608" y="945"/>
                    <a:pt x="3608" y="945"/>
                  </a:cubicBezTo>
                  <a:cubicBezTo>
                    <a:pt x="3588" y="932"/>
                    <a:pt x="3588" y="932"/>
                    <a:pt x="3588" y="932"/>
                  </a:cubicBezTo>
                  <a:cubicBezTo>
                    <a:pt x="3588" y="932"/>
                    <a:pt x="3588" y="932"/>
                    <a:pt x="3588" y="932"/>
                  </a:cubicBezTo>
                  <a:cubicBezTo>
                    <a:pt x="3588" y="932"/>
                    <a:pt x="3588" y="932"/>
                    <a:pt x="3588" y="932"/>
                  </a:cubicBezTo>
                  <a:cubicBezTo>
                    <a:pt x="3585" y="930"/>
                    <a:pt x="3585" y="930"/>
                    <a:pt x="3585" y="930"/>
                  </a:cubicBezTo>
                  <a:cubicBezTo>
                    <a:pt x="3613" y="920"/>
                    <a:pt x="3613" y="920"/>
                    <a:pt x="3613" y="920"/>
                  </a:cubicBezTo>
                  <a:cubicBezTo>
                    <a:pt x="3777" y="1058"/>
                    <a:pt x="3777" y="1058"/>
                    <a:pt x="3777" y="1058"/>
                  </a:cubicBezTo>
                  <a:lnTo>
                    <a:pt x="3749" y="1038"/>
                  </a:lnTo>
                  <a:close/>
                  <a:moveTo>
                    <a:pt x="3792" y="1074"/>
                  </a:moveTo>
                  <a:cubicBezTo>
                    <a:pt x="3823" y="1096"/>
                    <a:pt x="3823" y="1096"/>
                    <a:pt x="3823" y="1096"/>
                  </a:cubicBezTo>
                  <a:cubicBezTo>
                    <a:pt x="3835" y="1105"/>
                    <a:pt x="3835" y="1105"/>
                    <a:pt x="3835" y="1105"/>
                  </a:cubicBezTo>
                  <a:cubicBezTo>
                    <a:pt x="3835" y="1105"/>
                    <a:pt x="3835" y="1105"/>
                    <a:pt x="3835" y="1105"/>
                  </a:cubicBezTo>
                  <a:cubicBezTo>
                    <a:pt x="3873" y="1134"/>
                    <a:pt x="3873" y="1134"/>
                    <a:pt x="3873" y="1134"/>
                  </a:cubicBezTo>
                  <a:cubicBezTo>
                    <a:pt x="3885" y="1190"/>
                    <a:pt x="3885" y="1190"/>
                    <a:pt x="3885" y="1190"/>
                  </a:cubicBezTo>
                  <a:cubicBezTo>
                    <a:pt x="3850" y="1165"/>
                    <a:pt x="3850" y="1165"/>
                    <a:pt x="3850" y="1165"/>
                  </a:cubicBezTo>
                  <a:cubicBezTo>
                    <a:pt x="3850" y="1165"/>
                    <a:pt x="3850" y="1165"/>
                    <a:pt x="3850" y="1165"/>
                  </a:cubicBezTo>
                  <a:cubicBezTo>
                    <a:pt x="3850" y="1165"/>
                    <a:pt x="3850" y="1165"/>
                    <a:pt x="3850" y="1165"/>
                  </a:cubicBezTo>
                  <a:cubicBezTo>
                    <a:pt x="3808" y="1135"/>
                    <a:pt x="3808" y="1135"/>
                    <a:pt x="3808" y="1135"/>
                  </a:cubicBezTo>
                  <a:cubicBezTo>
                    <a:pt x="3808" y="1135"/>
                    <a:pt x="3808" y="1135"/>
                    <a:pt x="3808" y="1135"/>
                  </a:cubicBezTo>
                  <a:cubicBezTo>
                    <a:pt x="3808" y="1135"/>
                    <a:pt x="3808" y="1135"/>
                    <a:pt x="3808" y="1135"/>
                  </a:cubicBezTo>
                  <a:cubicBezTo>
                    <a:pt x="3761" y="1104"/>
                    <a:pt x="3761" y="1104"/>
                    <a:pt x="3761" y="1104"/>
                  </a:cubicBezTo>
                  <a:cubicBezTo>
                    <a:pt x="3761" y="1104"/>
                    <a:pt x="3761" y="1104"/>
                    <a:pt x="3761" y="1104"/>
                  </a:cubicBezTo>
                  <a:cubicBezTo>
                    <a:pt x="3761" y="1104"/>
                    <a:pt x="3761" y="1104"/>
                    <a:pt x="3761" y="1104"/>
                  </a:cubicBezTo>
                  <a:cubicBezTo>
                    <a:pt x="3712" y="1073"/>
                    <a:pt x="3712" y="1073"/>
                    <a:pt x="3712" y="1073"/>
                  </a:cubicBezTo>
                  <a:cubicBezTo>
                    <a:pt x="3701" y="1011"/>
                    <a:pt x="3701" y="1011"/>
                    <a:pt x="3701" y="1011"/>
                  </a:cubicBezTo>
                  <a:cubicBezTo>
                    <a:pt x="3746" y="1042"/>
                    <a:pt x="3746" y="1042"/>
                    <a:pt x="3746" y="1042"/>
                  </a:cubicBezTo>
                  <a:cubicBezTo>
                    <a:pt x="3746" y="1042"/>
                    <a:pt x="3746" y="1042"/>
                    <a:pt x="3746" y="1042"/>
                  </a:cubicBezTo>
                  <a:lnTo>
                    <a:pt x="3792" y="1074"/>
                  </a:lnTo>
                  <a:close/>
                  <a:moveTo>
                    <a:pt x="3586" y="936"/>
                  </a:moveTo>
                  <a:cubicBezTo>
                    <a:pt x="3586" y="936"/>
                    <a:pt x="3586" y="936"/>
                    <a:pt x="3586" y="936"/>
                  </a:cubicBezTo>
                  <a:cubicBezTo>
                    <a:pt x="3605" y="948"/>
                    <a:pt x="3605" y="948"/>
                    <a:pt x="3605" y="948"/>
                  </a:cubicBezTo>
                  <a:cubicBezTo>
                    <a:pt x="3605" y="948"/>
                    <a:pt x="3605" y="948"/>
                    <a:pt x="3605" y="948"/>
                  </a:cubicBezTo>
                  <a:cubicBezTo>
                    <a:pt x="3624" y="961"/>
                    <a:pt x="3624" y="961"/>
                    <a:pt x="3624" y="961"/>
                  </a:cubicBezTo>
                  <a:cubicBezTo>
                    <a:pt x="3624" y="961"/>
                    <a:pt x="3624" y="961"/>
                    <a:pt x="3624" y="961"/>
                  </a:cubicBezTo>
                  <a:cubicBezTo>
                    <a:pt x="3643" y="973"/>
                    <a:pt x="3643" y="973"/>
                    <a:pt x="3643" y="973"/>
                  </a:cubicBezTo>
                  <a:cubicBezTo>
                    <a:pt x="3643" y="973"/>
                    <a:pt x="3643" y="973"/>
                    <a:pt x="3643" y="973"/>
                  </a:cubicBezTo>
                  <a:cubicBezTo>
                    <a:pt x="3662" y="985"/>
                    <a:pt x="3662" y="985"/>
                    <a:pt x="3662" y="985"/>
                  </a:cubicBezTo>
                  <a:cubicBezTo>
                    <a:pt x="3662" y="985"/>
                    <a:pt x="3662" y="985"/>
                    <a:pt x="3662" y="985"/>
                  </a:cubicBezTo>
                  <a:cubicBezTo>
                    <a:pt x="3679" y="996"/>
                    <a:pt x="3679" y="996"/>
                    <a:pt x="3679" y="996"/>
                  </a:cubicBezTo>
                  <a:cubicBezTo>
                    <a:pt x="3679" y="996"/>
                    <a:pt x="3679" y="996"/>
                    <a:pt x="3679" y="996"/>
                  </a:cubicBezTo>
                  <a:cubicBezTo>
                    <a:pt x="3696" y="1007"/>
                    <a:pt x="3696" y="1007"/>
                    <a:pt x="3696" y="1007"/>
                  </a:cubicBezTo>
                  <a:cubicBezTo>
                    <a:pt x="3707" y="1069"/>
                    <a:pt x="3707" y="1069"/>
                    <a:pt x="3707" y="1069"/>
                  </a:cubicBezTo>
                  <a:cubicBezTo>
                    <a:pt x="3694" y="1061"/>
                    <a:pt x="3694" y="1061"/>
                    <a:pt x="3694" y="1061"/>
                  </a:cubicBezTo>
                  <a:cubicBezTo>
                    <a:pt x="3694" y="1061"/>
                    <a:pt x="3694" y="1061"/>
                    <a:pt x="3694" y="1061"/>
                  </a:cubicBezTo>
                  <a:cubicBezTo>
                    <a:pt x="3694" y="1061"/>
                    <a:pt x="3694" y="1061"/>
                    <a:pt x="3694" y="1061"/>
                  </a:cubicBezTo>
                  <a:cubicBezTo>
                    <a:pt x="3676" y="1050"/>
                    <a:pt x="3676" y="1050"/>
                    <a:pt x="3676" y="1050"/>
                  </a:cubicBezTo>
                  <a:cubicBezTo>
                    <a:pt x="3676" y="1050"/>
                    <a:pt x="3676" y="1050"/>
                    <a:pt x="3676" y="1050"/>
                  </a:cubicBezTo>
                  <a:cubicBezTo>
                    <a:pt x="3676" y="1050"/>
                    <a:pt x="3676" y="1050"/>
                    <a:pt x="3676" y="1050"/>
                  </a:cubicBezTo>
                  <a:cubicBezTo>
                    <a:pt x="3658" y="1038"/>
                    <a:pt x="3658" y="1038"/>
                    <a:pt x="3658" y="1038"/>
                  </a:cubicBezTo>
                  <a:cubicBezTo>
                    <a:pt x="3658" y="1038"/>
                    <a:pt x="3658" y="1038"/>
                    <a:pt x="3658" y="1038"/>
                  </a:cubicBezTo>
                  <a:cubicBezTo>
                    <a:pt x="3658" y="1038"/>
                    <a:pt x="3658" y="1038"/>
                    <a:pt x="3658" y="1038"/>
                  </a:cubicBezTo>
                  <a:cubicBezTo>
                    <a:pt x="3639" y="1027"/>
                    <a:pt x="3639" y="1027"/>
                    <a:pt x="3639" y="1027"/>
                  </a:cubicBezTo>
                  <a:cubicBezTo>
                    <a:pt x="3639" y="1027"/>
                    <a:pt x="3639" y="1027"/>
                    <a:pt x="3639" y="1027"/>
                  </a:cubicBezTo>
                  <a:cubicBezTo>
                    <a:pt x="3639" y="1027"/>
                    <a:pt x="3639" y="1027"/>
                    <a:pt x="3639" y="1027"/>
                  </a:cubicBezTo>
                  <a:cubicBezTo>
                    <a:pt x="3619" y="1015"/>
                    <a:pt x="3619" y="1015"/>
                    <a:pt x="3619" y="1015"/>
                  </a:cubicBezTo>
                  <a:cubicBezTo>
                    <a:pt x="3619" y="1015"/>
                    <a:pt x="3619" y="1015"/>
                    <a:pt x="3619" y="1015"/>
                  </a:cubicBezTo>
                  <a:cubicBezTo>
                    <a:pt x="3619" y="1015"/>
                    <a:pt x="3619" y="1015"/>
                    <a:pt x="3619" y="1015"/>
                  </a:cubicBezTo>
                  <a:cubicBezTo>
                    <a:pt x="3599" y="1003"/>
                    <a:pt x="3599" y="1003"/>
                    <a:pt x="3599" y="1003"/>
                  </a:cubicBezTo>
                  <a:cubicBezTo>
                    <a:pt x="3599" y="1003"/>
                    <a:pt x="3599" y="1003"/>
                    <a:pt x="3599" y="1003"/>
                  </a:cubicBezTo>
                  <a:cubicBezTo>
                    <a:pt x="3599" y="1003"/>
                    <a:pt x="3599" y="1003"/>
                    <a:pt x="3599" y="1003"/>
                  </a:cubicBezTo>
                  <a:cubicBezTo>
                    <a:pt x="3579" y="991"/>
                    <a:pt x="3579" y="991"/>
                    <a:pt x="3579" y="991"/>
                  </a:cubicBezTo>
                  <a:cubicBezTo>
                    <a:pt x="3579" y="991"/>
                    <a:pt x="3579" y="991"/>
                    <a:pt x="3579" y="991"/>
                  </a:cubicBezTo>
                  <a:cubicBezTo>
                    <a:pt x="3579" y="991"/>
                    <a:pt x="3579" y="991"/>
                    <a:pt x="3579" y="991"/>
                  </a:cubicBezTo>
                  <a:cubicBezTo>
                    <a:pt x="3558" y="979"/>
                    <a:pt x="3558" y="979"/>
                    <a:pt x="3558" y="979"/>
                  </a:cubicBezTo>
                  <a:cubicBezTo>
                    <a:pt x="3558" y="979"/>
                    <a:pt x="3558" y="979"/>
                    <a:pt x="3558" y="979"/>
                  </a:cubicBezTo>
                  <a:cubicBezTo>
                    <a:pt x="3558" y="979"/>
                    <a:pt x="3558" y="979"/>
                    <a:pt x="3558" y="979"/>
                  </a:cubicBezTo>
                  <a:cubicBezTo>
                    <a:pt x="3537" y="966"/>
                    <a:pt x="3537" y="966"/>
                    <a:pt x="3537" y="966"/>
                  </a:cubicBezTo>
                  <a:cubicBezTo>
                    <a:pt x="3537" y="966"/>
                    <a:pt x="3537" y="966"/>
                    <a:pt x="3537" y="966"/>
                  </a:cubicBezTo>
                  <a:cubicBezTo>
                    <a:pt x="3515" y="953"/>
                    <a:pt x="3515" y="953"/>
                    <a:pt x="3515" y="953"/>
                  </a:cubicBezTo>
                  <a:cubicBezTo>
                    <a:pt x="3515" y="953"/>
                    <a:pt x="3515" y="953"/>
                    <a:pt x="3515" y="953"/>
                  </a:cubicBezTo>
                  <a:cubicBezTo>
                    <a:pt x="3515" y="953"/>
                    <a:pt x="3515" y="953"/>
                    <a:pt x="3515" y="953"/>
                  </a:cubicBezTo>
                  <a:cubicBezTo>
                    <a:pt x="3493" y="940"/>
                    <a:pt x="3493" y="940"/>
                    <a:pt x="3493" y="940"/>
                  </a:cubicBezTo>
                  <a:cubicBezTo>
                    <a:pt x="3493" y="940"/>
                    <a:pt x="3493" y="940"/>
                    <a:pt x="3493" y="940"/>
                  </a:cubicBezTo>
                  <a:cubicBezTo>
                    <a:pt x="3493" y="940"/>
                    <a:pt x="3493" y="940"/>
                    <a:pt x="3493" y="940"/>
                  </a:cubicBezTo>
                  <a:cubicBezTo>
                    <a:pt x="3471" y="928"/>
                    <a:pt x="3471" y="928"/>
                    <a:pt x="3471" y="928"/>
                  </a:cubicBezTo>
                  <a:cubicBezTo>
                    <a:pt x="3461" y="859"/>
                    <a:pt x="3461" y="859"/>
                    <a:pt x="3461" y="859"/>
                  </a:cubicBezTo>
                  <a:cubicBezTo>
                    <a:pt x="3480" y="871"/>
                    <a:pt x="3480" y="871"/>
                    <a:pt x="3480" y="871"/>
                  </a:cubicBezTo>
                  <a:cubicBezTo>
                    <a:pt x="3480" y="871"/>
                    <a:pt x="3480" y="871"/>
                    <a:pt x="3480" y="871"/>
                  </a:cubicBezTo>
                  <a:cubicBezTo>
                    <a:pt x="3502" y="884"/>
                    <a:pt x="3502" y="884"/>
                    <a:pt x="3502" y="884"/>
                  </a:cubicBezTo>
                  <a:cubicBezTo>
                    <a:pt x="3502" y="884"/>
                    <a:pt x="3502" y="884"/>
                    <a:pt x="3502" y="884"/>
                  </a:cubicBezTo>
                  <a:cubicBezTo>
                    <a:pt x="3524" y="897"/>
                    <a:pt x="3524" y="897"/>
                    <a:pt x="3524" y="897"/>
                  </a:cubicBezTo>
                  <a:cubicBezTo>
                    <a:pt x="3524" y="897"/>
                    <a:pt x="3524" y="897"/>
                    <a:pt x="3524" y="897"/>
                  </a:cubicBezTo>
                  <a:cubicBezTo>
                    <a:pt x="3545" y="911"/>
                    <a:pt x="3545" y="911"/>
                    <a:pt x="3545" y="911"/>
                  </a:cubicBezTo>
                  <a:cubicBezTo>
                    <a:pt x="3545" y="911"/>
                    <a:pt x="3545" y="911"/>
                    <a:pt x="3545" y="911"/>
                  </a:cubicBezTo>
                  <a:cubicBezTo>
                    <a:pt x="3565" y="923"/>
                    <a:pt x="3565" y="923"/>
                    <a:pt x="3565" y="923"/>
                  </a:cubicBezTo>
                  <a:cubicBezTo>
                    <a:pt x="3565" y="923"/>
                    <a:pt x="3565" y="923"/>
                    <a:pt x="3565" y="923"/>
                  </a:cubicBezTo>
                  <a:cubicBezTo>
                    <a:pt x="3579" y="932"/>
                    <a:pt x="3579" y="932"/>
                    <a:pt x="3579" y="932"/>
                  </a:cubicBezTo>
                  <a:lnTo>
                    <a:pt x="3586" y="936"/>
                  </a:lnTo>
                  <a:close/>
                  <a:moveTo>
                    <a:pt x="3466" y="925"/>
                  </a:moveTo>
                  <a:cubicBezTo>
                    <a:pt x="3446" y="914"/>
                    <a:pt x="3446" y="914"/>
                    <a:pt x="3446" y="914"/>
                  </a:cubicBezTo>
                  <a:cubicBezTo>
                    <a:pt x="3446" y="914"/>
                    <a:pt x="3446" y="914"/>
                    <a:pt x="3446" y="914"/>
                  </a:cubicBezTo>
                  <a:cubicBezTo>
                    <a:pt x="3446" y="914"/>
                    <a:pt x="3446" y="914"/>
                    <a:pt x="3446" y="914"/>
                  </a:cubicBezTo>
                  <a:cubicBezTo>
                    <a:pt x="3422" y="900"/>
                    <a:pt x="3422" y="900"/>
                    <a:pt x="3422" y="900"/>
                  </a:cubicBezTo>
                  <a:cubicBezTo>
                    <a:pt x="3422" y="900"/>
                    <a:pt x="3422" y="900"/>
                    <a:pt x="3422" y="900"/>
                  </a:cubicBezTo>
                  <a:cubicBezTo>
                    <a:pt x="3422" y="900"/>
                    <a:pt x="3422" y="900"/>
                    <a:pt x="3422" y="900"/>
                  </a:cubicBezTo>
                  <a:cubicBezTo>
                    <a:pt x="3397" y="887"/>
                    <a:pt x="3397" y="887"/>
                    <a:pt x="3397" y="887"/>
                  </a:cubicBezTo>
                  <a:cubicBezTo>
                    <a:pt x="3397" y="887"/>
                    <a:pt x="3397" y="887"/>
                    <a:pt x="3397" y="887"/>
                  </a:cubicBezTo>
                  <a:cubicBezTo>
                    <a:pt x="3397" y="887"/>
                    <a:pt x="3397" y="887"/>
                    <a:pt x="3397" y="887"/>
                  </a:cubicBezTo>
                  <a:cubicBezTo>
                    <a:pt x="3371" y="873"/>
                    <a:pt x="3371" y="873"/>
                    <a:pt x="3371" y="873"/>
                  </a:cubicBezTo>
                  <a:cubicBezTo>
                    <a:pt x="3371" y="873"/>
                    <a:pt x="3371" y="873"/>
                    <a:pt x="3371" y="873"/>
                  </a:cubicBezTo>
                  <a:cubicBezTo>
                    <a:pt x="3371" y="873"/>
                    <a:pt x="3371" y="873"/>
                    <a:pt x="3371" y="873"/>
                  </a:cubicBezTo>
                  <a:cubicBezTo>
                    <a:pt x="3345" y="859"/>
                    <a:pt x="3345" y="859"/>
                    <a:pt x="3345" y="859"/>
                  </a:cubicBezTo>
                  <a:cubicBezTo>
                    <a:pt x="3345" y="859"/>
                    <a:pt x="3345" y="859"/>
                    <a:pt x="3345" y="859"/>
                  </a:cubicBezTo>
                  <a:cubicBezTo>
                    <a:pt x="3345" y="859"/>
                    <a:pt x="3345" y="859"/>
                    <a:pt x="3345" y="859"/>
                  </a:cubicBezTo>
                  <a:cubicBezTo>
                    <a:pt x="3319" y="844"/>
                    <a:pt x="3319" y="844"/>
                    <a:pt x="3319" y="844"/>
                  </a:cubicBezTo>
                  <a:cubicBezTo>
                    <a:pt x="3319" y="844"/>
                    <a:pt x="3319" y="844"/>
                    <a:pt x="3319" y="844"/>
                  </a:cubicBezTo>
                  <a:cubicBezTo>
                    <a:pt x="3319" y="844"/>
                    <a:pt x="3319" y="844"/>
                    <a:pt x="3319" y="844"/>
                  </a:cubicBezTo>
                  <a:cubicBezTo>
                    <a:pt x="3291" y="830"/>
                    <a:pt x="3291" y="830"/>
                    <a:pt x="3291" y="830"/>
                  </a:cubicBezTo>
                  <a:cubicBezTo>
                    <a:pt x="3291" y="830"/>
                    <a:pt x="3291" y="830"/>
                    <a:pt x="3291" y="830"/>
                  </a:cubicBezTo>
                  <a:cubicBezTo>
                    <a:pt x="3291" y="830"/>
                    <a:pt x="3291" y="830"/>
                    <a:pt x="3291" y="830"/>
                  </a:cubicBezTo>
                  <a:cubicBezTo>
                    <a:pt x="3263" y="815"/>
                    <a:pt x="3263" y="815"/>
                    <a:pt x="3263" y="815"/>
                  </a:cubicBezTo>
                  <a:cubicBezTo>
                    <a:pt x="3263" y="815"/>
                    <a:pt x="3263" y="815"/>
                    <a:pt x="3263" y="815"/>
                  </a:cubicBezTo>
                  <a:cubicBezTo>
                    <a:pt x="3263" y="815"/>
                    <a:pt x="3263" y="815"/>
                    <a:pt x="3263" y="815"/>
                  </a:cubicBezTo>
                  <a:cubicBezTo>
                    <a:pt x="3235" y="800"/>
                    <a:pt x="3235" y="800"/>
                    <a:pt x="3235" y="800"/>
                  </a:cubicBezTo>
                  <a:cubicBezTo>
                    <a:pt x="3235" y="800"/>
                    <a:pt x="3235" y="800"/>
                    <a:pt x="3235" y="800"/>
                  </a:cubicBezTo>
                  <a:cubicBezTo>
                    <a:pt x="3205" y="785"/>
                    <a:pt x="3205" y="785"/>
                    <a:pt x="3205" y="785"/>
                  </a:cubicBezTo>
                  <a:cubicBezTo>
                    <a:pt x="3205" y="785"/>
                    <a:pt x="3205" y="785"/>
                    <a:pt x="3205" y="785"/>
                  </a:cubicBezTo>
                  <a:cubicBezTo>
                    <a:pt x="3205" y="785"/>
                    <a:pt x="3205" y="785"/>
                    <a:pt x="3205" y="785"/>
                  </a:cubicBezTo>
                  <a:cubicBezTo>
                    <a:pt x="3175" y="769"/>
                    <a:pt x="3175" y="769"/>
                    <a:pt x="3175" y="769"/>
                  </a:cubicBezTo>
                  <a:cubicBezTo>
                    <a:pt x="3175" y="769"/>
                    <a:pt x="3175" y="769"/>
                    <a:pt x="3175" y="769"/>
                  </a:cubicBezTo>
                  <a:cubicBezTo>
                    <a:pt x="3175" y="769"/>
                    <a:pt x="3175" y="769"/>
                    <a:pt x="3175" y="769"/>
                  </a:cubicBezTo>
                  <a:cubicBezTo>
                    <a:pt x="3145" y="754"/>
                    <a:pt x="3145" y="754"/>
                    <a:pt x="3145" y="754"/>
                  </a:cubicBezTo>
                  <a:cubicBezTo>
                    <a:pt x="3139" y="678"/>
                    <a:pt x="3139" y="678"/>
                    <a:pt x="3139" y="678"/>
                  </a:cubicBezTo>
                  <a:cubicBezTo>
                    <a:pt x="3166" y="693"/>
                    <a:pt x="3166" y="693"/>
                    <a:pt x="3166" y="693"/>
                  </a:cubicBezTo>
                  <a:cubicBezTo>
                    <a:pt x="3166" y="693"/>
                    <a:pt x="3166" y="693"/>
                    <a:pt x="3166" y="693"/>
                  </a:cubicBezTo>
                  <a:cubicBezTo>
                    <a:pt x="3196" y="709"/>
                    <a:pt x="3196" y="709"/>
                    <a:pt x="3196" y="709"/>
                  </a:cubicBezTo>
                  <a:cubicBezTo>
                    <a:pt x="3196" y="709"/>
                    <a:pt x="3196" y="709"/>
                    <a:pt x="3196" y="709"/>
                  </a:cubicBezTo>
                  <a:cubicBezTo>
                    <a:pt x="3225" y="725"/>
                    <a:pt x="3225" y="725"/>
                    <a:pt x="3225" y="725"/>
                  </a:cubicBezTo>
                  <a:cubicBezTo>
                    <a:pt x="3225" y="725"/>
                    <a:pt x="3225" y="725"/>
                    <a:pt x="3225" y="725"/>
                  </a:cubicBezTo>
                  <a:cubicBezTo>
                    <a:pt x="3253" y="740"/>
                    <a:pt x="3253" y="740"/>
                    <a:pt x="3253" y="740"/>
                  </a:cubicBezTo>
                  <a:cubicBezTo>
                    <a:pt x="3253" y="740"/>
                    <a:pt x="3253" y="740"/>
                    <a:pt x="3253" y="740"/>
                  </a:cubicBezTo>
                  <a:cubicBezTo>
                    <a:pt x="3281" y="756"/>
                    <a:pt x="3281" y="756"/>
                    <a:pt x="3281" y="756"/>
                  </a:cubicBezTo>
                  <a:cubicBezTo>
                    <a:pt x="3281" y="756"/>
                    <a:pt x="3281" y="756"/>
                    <a:pt x="3281" y="756"/>
                  </a:cubicBezTo>
                  <a:cubicBezTo>
                    <a:pt x="3308" y="771"/>
                    <a:pt x="3308" y="771"/>
                    <a:pt x="3308" y="771"/>
                  </a:cubicBezTo>
                  <a:cubicBezTo>
                    <a:pt x="3308" y="771"/>
                    <a:pt x="3308" y="771"/>
                    <a:pt x="3308" y="771"/>
                  </a:cubicBezTo>
                  <a:cubicBezTo>
                    <a:pt x="3334" y="786"/>
                    <a:pt x="3334" y="786"/>
                    <a:pt x="3334" y="786"/>
                  </a:cubicBezTo>
                  <a:cubicBezTo>
                    <a:pt x="3334" y="786"/>
                    <a:pt x="3334" y="786"/>
                    <a:pt x="3334" y="786"/>
                  </a:cubicBezTo>
                  <a:cubicBezTo>
                    <a:pt x="3360" y="800"/>
                    <a:pt x="3360" y="800"/>
                    <a:pt x="3360" y="800"/>
                  </a:cubicBezTo>
                  <a:cubicBezTo>
                    <a:pt x="3360" y="800"/>
                    <a:pt x="3360" y="800"/>
                    <a:pt x="3360" y="800"/>
                  </a:cubicBezTo>
                  <a:cubicBezTo>
                    <a:pt x="3385" y="815"/>
                    <a:pt x="3385" y="815"/>
                    <a:pt x="3385" y="815"/>
                  </a:cubicBezTo>
                  <a:cubicBezTo>
                    <a:pt x="3385" y="815"/>
                    <a:pt x="3385" y="815"/>
                    <a:pt x="3385" y="815"/>
                  </a:cubicBezTo>
                  <a:cubicBezTo>
                    <a:pt x="3410" y="829"/>
                    <a:pt x="3410" y="829"/>
                    <a:pt x="3410" y="829"/>
                  </a:cubicBezTo>
                  <a:cubicBezTo>
                    <a:pt x="3410" y="829"/>
                    <a:pt x="3410" y="829"/>
                    <a:pt x="3410" y="829"/>
                  </a:cubicBezTo>
                  <a:cubicBezTo>
                    <a:pt x="3434" y="843"/>
                    <a:pt x="3434" y="843"/>
                    <a:pt x="3434" y="843"/>
                  </a:cubicBezTo>
                  <a:cubicBezTo>
                    <a:pt x="3434" y="843"/>
                    <a:pt x="3434" y="843"/>
                    <a:pt x="3434" y="843"/>
                  </a:cubicBezTo>
                  <a:cubicBezTo>
                    <a:pt x="3456" y="856"/>
                    <a:pt x="3456" y="856"/>
                    <a:pt x="3456" y="856"/>
                  </a:cubicBezTo>
                  <a:lnTo>
                    <a:pt x="3466" y="925"/>
                  </a:lnTo>
                  <a:close/>
                  <a:moveTo>
                    <a:pt x="3140" y="752"/>
                  </a:moveTo>
                  <a:cubicBezTo>
                    <a:pt x="3105" y="735"/>
                    <a:pt x="3105" y="735"/>
                    <a:pt x="3105" y="735"/>
                  </a:cubicBezTo>
                  <a:cubicBezTo>
                    <a:pt x="3105" y="735"/>
                    <a:pt x="3105" y="735"/>
                    <a:pt x="3105" y="735"/>
                  </a:cubicBezTo>
                  <a:cubicBezTo>
                    <a:pt x="3105" y="735"/>
                    <a:pt x="3105" y="735"/>
                    <a:pt x="3105" y="735"/>
                  </a:cubicBezTo>
                  <a:cubicBezTo>
                    <a:pt x="3101" y="734"/>
                    <a:pt x="3101" y="734"/>
                    <a:pt x="3101" y="734"/>
                  </a:cubicBezTo>
                  <a:cubicBezTo>
                    <a:pt x="2938" y="623"/>
                    <a:pt x="2938" y="623"/>
                    <a:pt x="2938" y="623"/>
                  </a:cubicBezTo>
                  <a:cubicBezTo>
                    <a:pt x="2943" y="623"/>
                    <a:pt x="2943" y="623"/>
                    <a:pt x="2943" y="623"/>
                  </a:cubicBezTo>
                  <a:cubicBezTo>
                    <a:pt x="2978" y="625"/>
                    <a:pt x="2978" y="625"/>
                    <a:pt x="2978" y="625"/>
                  </a:cubicBezTo>
                  <a:cubicBezTo>
                    <a:pt x="3017" y="631"/>
                    <a:pt x="3017" y="631"/>
                    <a:pt x="3017" y="631"/>
                  </a:cubicBezTo>
                  <a:cubicBezTo>
                    <a:pt x="3057" y="643"/>
                    <a:pt x="3057" y="643"/>
                    <a:pt x="3057" y="643"/>
                  </a:cubicBezTo>
                  <a:cubicBezTo>
                    <a:pt x="3098" y="658"/>
                    <a:pt x="3098" y="658"/>
                    <a:pt x="3098" y="658"/>
                  </a:cubicBezTo>
                  <a:cubicBezTo>
                    <a:pt x="3135" y="676"/>
                    <a:pt x="3135" y="676"/>
                    <a:pt x="3135" y="676"/>
                  </a:cubicBezTo>
                  <a:lnTo>
                    <a:pt x="3140" y="752"/>
                  </a:lnTo>
                  <a:close/>
                  <a:moveTo>
                    <a:pt x="4002" y="1287"/>
                  </a:moveTo>
                  <a:cubicBezTo>
                    <a:pt x="4043" y="1468"/>
                    <a:pt x="4043" y="1468"/>
                    <a:pt x="4043" y="1468"/>
                  </a:cubicBezTo>
                  <a:cubicBezTo>
                    <a:pt x="4027" y="1458"/>
                    <a:pt x="4027" y="1458"/>
                    <a:pt x="4027" y="1458"/>
                  </a:cubicBezTo>
                  <a:cubicBezTo>
                    <a:pt x="4015" y="1404"/>
                    <a:pt x="4015" y="1404"/>
                    <a:pt x="4015" y="1404"/>
                  </a:cubicBezTo>
                  <a:cubicBezTo>
                    <a:pt x="4007" y="1368"/>
                    <a:pt x="4007" y="1368"/>
                    <a:pt x="4007" y="1368"/>
                  </a:cubicBezTo>
                  <a:cubicBezTo>
                    <a:pt x="3991" y="1297"/>
                    <a:pt x="3991" y="1297"/>
                    <a:pt x="3991" y="1297"/>
                  </a:cubicBezTo>
                  <a:cubicBezTo>
                    <a:pt x="3983" y="1262"/>
                    <a:pt x="3983" y="1262"/>
                    <a:pt x="3983" y="1262"/>
                  </a:cubicBezTo>
                  <a:cubicBezTo>
                    <a:pt x="3976" y="1231"/>
                    <a:pt x="3976" y="1231"/>
                    <a:pt x="3976" y="1231"/>
                  </a:cubicBezTo>
                  <a:cubicBezTo>
                    <a:pt x="3992" y="1243"/>
                    <a:pt x="3992" y="1243"/>
                    <a:pt x="3992" y="1243"/>
                  </a:cubicBezTo>
                  <a:lnTo>
                    <a:pt x="4002" y="1287"/>
                  </a:lnTo>
                  <a:close/>
                  <a:moveTo>
                    <a:pt x="3997" y="1243"/>
                  </a:moveTo>
                  <a:cubicBezTo>
                    <a:pt x="4036" y="1276"/>
                    <a:pt x="4036" y="1276"/>
                    <a:pt x="4036" y="1276"/>
                  </a:cubicBezTo>
                  <a:cubicBezTo>
                    <a:pt x="4006" y="1283"/>
                    <a:pt x="4006" y="1283"/>
                    <a:pt x="4006" y="1283"/>
                  </a:cubicBezTo>
                  <a:lnTo>
                    <a:pt x="3997" y="1243"/>
                  </a:lnTo>
                  <a:close/>
                  <a:moveTo>
                    <a:pt x="3900" y="2186"/>
                  </a:moveTo>
                  <a:cubicBezTo>
                    <a:pt x="3886" y="2105"/>
                    <a:pt x="3886" y="2105"/>
                    <a:pt x="3886" y="2105"/>
                  </a:cubicBezTo>
                  <a:cubicBezTo>
                    <a:pt x="3959" y="2111"/>
                    <a:pt x="3959" y="2111"/>
                    <a:pt x="3959" y="2111"/>
                  </a:cubicBezTo>
                  <a:cubicBezTo>
                    <a:pt x="3974" y="2188"/>
                    <a:pt x="3974" y="2188"/>
                    <a:pt x="3974" y="2188"/>
                  </a:cubicBezTo>
                  <a:lnTo>
                    <a:pt x="3900" y="2186"/>
                  </a:lnTo>
                  <a:close/>
                  <a:moveTo>
                    <a:pt x="3975" y="2196"/>
                  </a:moveTo>
                  <a:cubicBezTo>
                    <a:pt x="3978" y="2210"/>
                    <a:pt x="3978" y="2210"/>
                    <a:pt x="3978" y="2210"/>
                  </a:cubicBezTo>
                  <a:cubicBezTo>
                    <a:pt x="3904" y="2210"/>
                    <a:pt x="3904" y="2210"/>
                    <a:pt x="3904" y="2210"/>
                  </a:cubicBezTo>
                  <a:cubicBezTo>
                    <a:pt x="3901" y="2194"/>
                    <a:pt x="3901" y="2194"/>
                    <a:pt x="3901" y="2194"/>
                  </a:cubicBezTo>
                  <a:lnTo>
                    <a:pt x="3975" y="2196"/>
                  </a:lnTo>
                  <a:close/>
                  <a:moveTo>
                    <a:pt x="3214" y="2224"/>
                  </a:moveTo>
                  <a:cubicBezTo>
                    <a:pt x="3157" y="2224"/>
                    <a:pt x="3157" y="2224"/>
                    <a:pt x="3157" y="2224"/>
                  </a:cubicBezTo>
                  <a:cubicBezTo>
                    <a:pt x="3145" y="2027"/>
                    <a:pt x="3145" y="2027"/>
                    <a:pt x="3145" y="2027"/>
                  </a:cubicBezTo>
                  <a:cubicBezTo>
                    <a:pt x="3204" y="2033"/>
                    <a:pt x="3204" y="2033"/>
                    <a:pt x="3204" y="2033"/>
                  </a:cubicBezTo>
                  <a:cubicBezTo>
                    <a:pt x="3212" y="2149"/>
                    <a:pt x="3212" y="2149"/>
                    <a:pt x="3212" y="2149"/>
                  </a:cubicBezTo>
                  <a:cubicBezTo>
                    <a:pt x="3212" y="2149"/>
                    <a:pt x="3212" y="2149"/>
                    <a:pt x="3212" y="2149"/>
                  </a:cubicBezTo>
                  <a:cubicBezTo>
                    <a:pt x="3212" y="2149"/>
                    <a:pt x="3212" y="2149"/>
                    <a:pt x="3212" y="2149"/>
                  </a:cubicBezTo>
                  <a:cubicBezTo>
                    <a:pt x="3212" y="2149"/>
                    <a:pt x="3212" y="2149"/>
                    <a:pt x="3212" y="2149"/>
                  </a:cubicBezTo>
                  <a:cubicBezTo>
                    <a:pt x="3211" y="2150"/>
                    <a:pt x="3211" y="2150"/>
                    <a:pt x="3211" y="2150"/>
                  </a:cubicBezTo>
                  <a:cubicBezTo>
                    <a:pt x="3210" y="2150"/>
                    <a:pt x="3210" y="2150"/>
                    <a:pt x="3210" y="2150"/>
                  </a:cubicBezTo>
                  <a:cubicBezTo>
                    <a:pt x="3210" y="2150"/>
                    <a:pt x="3209" y="2150"/>
                    <a:pt x="3209" y="2150"/>
                  </a:cubicBezTo>
                  <a:cubicBezTo>
                    <a:pt x="3209" y="2151"/>
                    <a:pt x="3209" y="2151"/>
                    <a:pt x="3209" y="2151"/>
                  </a:cubicBezTo>
                  <a:cubicBezTo>
                    <a:pt x="3209" y="2151"/>
                    <a:pt x="3209" y="2152"/>
                    <a:pt x="3209" y="2152"/>
                  </a:cubicBezTo>
                  <a:lnTo>
                    <a:pt x="3214" y="2224"/>
                  </a:lnTo>
                  <a:close/>
                  <a:moveTo>
                    <a:pt x="2217" y="2195"/>
                  </a:moveTo>
                  <a:cubicBezTo>
                    <a:pt x="1394" y="2187"/>
                    <a:pt x="1394" y="2187"/>
                    <a:pt x="1394" y="2187"/>
                  </a:cubicBezTo>
                  <a:cubicBezTo>
                    <a:pt x="1394" y="2187"/>
                    <a:pt x="1394" y="2187"/>
                    <a:pt x="1394" y="2187"/>
                  </a:cubicBezTo>
                  <a:cubicBezTo>
                    <a:pt x="1394" y="2187"/>
                    <a:pt x="1394" y="2187"/>
                    <a:pt x="1394" y="2187"/>
                  </a:cubicBezTo>
                  <a:cubicBezTo>
                    <a:pt x="1369" y="2188"/>
                    <a:pt x="1369" y="2188"/>
                    <a:pt x="1369" y="2188"/>
                  </a:cubicBezTo>
                  <a:cubicBezTo>
                    <a:pt x="1377" y="2152"/>
                    <a:pt x="1377" y="2152"/>
                    <a:pt x="1377" y="2152"/>
                  </a:cubicBezTo>
                  <a:cubicBezTo>
                    <a:pt x="2219" y="2168"/>
                    <a:pt x="2219" y="2168"/>
                    <a:pt x="2219" y="2168"/>
                  </a:cubicBezTo>
                  <a:lnTo>
                    <a:pt x="2217" y="2195"/>
                  </a:lnTo>
                  <a:close/>
                  <a:moveTo>
                    <a:pt x="2252" y="2200"/>
                  </a:moveTo>
                  <a:cubicBezTo>
                    <a:pt x="2250" y="2228"/>
                    <a:pt x="2250" y="2228"/>
                    <a:pt x="2250" y="2228"/>
                  </a:cubicBezTo>
                  <a:cubicBezTo>
                    <a:pt x="2247" y="2228"/>
                    <a:pt x="2247" y="2228"/>
                    <a:pt x="2247" y="2228"/>
                  </a:cubicBezTo>
                  <a:cubicBezTo>
                    <a:pt x="2168" y="2228"/>
                    <a:pt x="2168" y="2228"/>
                    <a:pt x="2168" y="2228"/>
                  </a:cubicBezTo>
                  <a:cubicBezTo>
                    <a:pt x="2107" y="2228"/>
                    <a:pt x="2107" y="2228"/>
                    <a:pt x="2107" y="2228"/>
                  </a:cubicBezTo>
                  <a:cubicBezTo>
                    <a:pt x="2040" y="2229"/>
                    <a:pt x="2040" y="2229"/>
                    <a:pt x="2040" y="2229"/>
                  </a:cubicBezTo>
                  <a:cubicBezTo>
                    <a:pt x="1846" y="2229"/>
                    <a:pt x="1846" y="2229"/>
                    <a:pt x="1846" y="2229"/>
                  </a:cubicBezTo>
                  <a:cubicBezTo>
                    <a:pt x="1727" y="2229"/>
                    <a:pt x="1727" y="2229"/>
                    <a:pt x="1727" y="2229"/>
                  </a:cubicBezTo>
                  <a:cubicBezTo>
                    <a:pt x="1650" y="2229"/>
                    <a:pt x="1650" y="2229"/>
                    <a:pt x="1650" y="2229"/>
                  </a:cubicBezTo>
                  <a:cubicBezTo>
                    <a:pt x="1387" y="2230"/>
                    <a:pt x="1387" y="2230"/>
                    <a:pt x="1387" y="2230"/>
                  </a:cubicBezTo>
                  <a:cubicBezTo>
                    <a:pt x="1395" y="2192"/>
                    <a:pt x="1395" y="2192"/>
                    <a:pt x="1395" y="2192"/>
                  </a:cubicBezTo>
                  <a:cubicBezTo>
                    <a:pt x="2219" y="2199"/>
                    <a:pt x="2219" y="2199"/>
                    <a:pt x="2219" y="2199"/>
                  </a:cubicBezTo>
                  <a:lnTo>
                    <a:pt x="2252" y="2200"/>
                  </a:lnTo>
                  <a:close/>
                  <a:moveTo>
                    <a:pt x="1375" y="2147"/>
                  </a:moveTo>
                  <a:cubicBezTo>
                    <a:pt x="1375" y="2147"/>
                    <a:pt x="1375" y="2147"/>
                    <a:pt x="1375" y="2147"/>
                  </a:cubicBezTo>
                  <a:cubicBezTo>
                    <a:pt x="1375" y="2147"/>
                    <a:pt x="1375" y="2147"/>
                    <a:pt x="1375" y="2147"/>
                  </a:cubicBezTo>
                  <a:cubicBezTo>
                    <a:pt x="1341" y="2149"/>
                    <a:pt x="1341" y="2149"/>
                    <a:pt x="1341" y="2149"/>
                  </a:cubicBezTo>
                  <a:cubicBezTo>
                    <a:pt x="1349" y="2114"/>
                    <a:pt x="1349" y="2114"/>
                    <a:pt x="1349" y="2114"/>
                  </a:cubicBezTo>
                  <a:cubicBezTo>
                    <a:pt x="1676" y="2124"/>
                    <a:pt x="1676" y="2124"/>
                    <a:pt x="1676" y="2124"/>
                  </a:cubicBezTo>
                  <a:cubicBezTo>
                    <a:pt x="1751" y="2126"/>
                    <a:pt x="1751" y="2126"/>
                    <a:pt x="1751" y="2126"/>
                  </a:cubicBezTo>
                  <a:cubicBezTo>
                    <a:pt x="2058" y="2135"/>
                    <a:pt x="2058" y="2135"/>
                    <a:pt x="2058" y="2135"/>
                  </a:cubicBezTo>
                  <a:cubicBezTo>
                    <a:pt x="2124" y="2137"/>
                    <a:pt x="2124" y="2137"/>
                    <a:pt x="2124" y="2137"/>
                  </a:cubicBezTo>
                  <a:cubicBezTo>
                    <a:pt x="2356" y="2143"/>
                    <a:pt x="2356" y="2143"/>
                    <a:pt x="2356" y="2143"/>
                  </a:cubicBezTo>
                  <a:cubicBezTo>
                    <a:pt x="2366" y="2144"/>
                    <a:pt x="2366" y="2144"/>
                    <a:pt x="2366" y="2144"/>
                  </a:cubicBezTo>
                  <a:cubicBezTo>
                    <a:pt x="2367" y="2144"/>
                    <a:pt x="2367" y="2144"/>
                    <a:pt x="2367" y="2144"/>
                  </a:cubicBezTo>
                  <a:cubicBezTo>
                    <a:pt x="2426" y="2145"/>
                    <a:pt x="2426" y="2145"/>
                    <a:pt x="2426" y="2145"/>
                  </a:cubicBezTo>
                  <a:cubicBezTo>
                    <a:pt x="2512" y="2148"/>
                    <a:pt x="2512" y="2148"/>
                    <a:pt x="2512" y="2148"/>
                  </a:cubicBezTo>
                  <a:cubicBezTo>
                    <a:pt x="2512" y="2148"/>
                    <a:pt x="2512" y="2148"/>
                    <a:pt x="2512" y="2148"/>
                  </a:cubicBezTo>
                  <a:cubicBezTo>
                    <a:pt x="2512" y="2148"/>
                    <a:pt x="2512" y="2148"/>
                    <a:pt x="2512" y="2148"/>
                  </a:cubicBezTo>
                  <a:cubicBezTo>
                    <a:pt x="2515" y="2148"/>
                    <a:pt x="2515" y="2148"/>
                    <a:pt x="2515" y="2148"/>
                  </a:cubicBezTo>
                  <a:cubicBezTo>
                    <a:pt x="2515" y="2148"/>
                    <a:pt x="2515" y="2148"/>
                    <a:pt x="2515" y="2148"/>
                  </a:cubicBezTo>
                  <a:cubicBezTo>
                    <a:pt x="2515" y="2148"/>
                    <a:pt x="2515" y="2148"/>
                    <a:pt x="2515" y="2148"/>
                  </a:cubicBezTo>
                  <a:cubicBezTo>
                    <a:pt x="2521" y="2148"/>
                    <a:pt x="2521" y="2148"/>
                    <a:pt x="2521" y="2148"/>
                  </a:cubicBezTo>
                  <a:cubicBezTo>
                    <a:pt x="2521" y="2148"/>
                    <a:pt x="2521" y="2148"/>
                    <a:pt x="2521" y="2148"/>
                  </a:cubicBezTo>
                  <a:cubicBezTo>
                    <a:pt x="2521" y="2148"/>
                    <a:pt x="2521" y="2148"/>
                    <a:pt x="2521" y="2148"/>
                  </a:cubicBezTo>
                  <a:cubicBezTo>
                    <a:pt x="2548" y="2149"/>
                    <a:pt x="2548" y="2149"/>
                    <a:pt x="2548" y="2149"/>
                  </a:cubicBezTo>
                  <a:cubicBezTo>
                    <a:pt x="2548" y="2149"/>
                    <a:pt x="2548" y="2149"/>
                    <a:pt x="2548" y="2149"/>
                  </a:cubicBezTo>
                  <a:cubicBezTo>
                    <a:pt x="2548" y="2149"/>
                    <a:pt x="2548" y="2149"/>
                    <a:pt x="2548" y="2149"/>
                  </a:cubicBezTo>
                  <a:cubicBezTo>
                    <a:pt x="2622" y="2151"/>
                    <a:pt x="2622" y="2151"/>
                    <a:pt x="2622" y="2151"/>
                  </a:cubicBezTo>
                  <a:cubicBezTo>
                    <a:pt x="2676" y="2153"/>
                    <a:pt x="2676" y="2153"/>
                    <a:pt x="2676" y="2153"/>
                  </a:cubicBezTo>
                  <a:cubicBezTo>
                    <a:pt x="2775" y="2155"/>
                    <a:pt x="2775" y="2155"/>
                    <a:pt x="2775" y="2155"/>
                  </a:cubicBezTo>
                  <a:cubicBezTo>
                    <a:pt x="2803" y="2156"/>
                    <a:pt x="2803" y="2156"/>
                    <a:pt x="2803" y="2156"/>
                  </a:cubicBezTo>
                  <a:cubicBezTo>
                    <a:pt x="2836" y="2157"/>
                    <a:pt x="2836" y="2157"/>
                    <a:pt x="2836" y="2157"/>
                  </a:cubicBezTo>
                  <a:cubicBezTo>
                    <a:pt x="2886" y="2159"/>
                    <a:pt x="2886" y="2159"/>
                    <a:pt x="2886" y="2159"/>
                  </a:cubicBezTo>
                  <a:cubicBezTo>
                    <a:pt x="2934" y="2160"/>
                    <a:pt x="2934" y="2160"/>
                    <a:pt x="2934" y="2160"/>
                  </a:cubicBezTo>
                  <a:cubicBezTo>
                    <a:pt x="2934" y="2160"/>
                    <a:pt x="2934" y="2160"/>
                    <a:pt x="2934" y="2160"/>
                  </a:cubicBezTo>
                  <a:cubicBezTo>
                    <a:pt x="2936" y="2160"/>
                    <a:pt x="2936" y="2160"/>
                    <a:pt x="2936" y="2160"/>
                  </a:cubicBezTo>
                  <a:cubicBezTo>
                    <a:pt x="2936" y="2160"/>
                    <a:pt x="2936" y="2160"/>
                    <a:pt x="2936" y="2160"/>
                  </a:cubicBezTo>
                  <a:cubicBezTo>
                    <a:pt x="2949" y="2160"/>
                    <a:pt x="2949" y="2160"/>
                    <a:pt x="2949" y="2160"/>
                  </a:cubicBezTo>
                  <a:cubicBezTo>
                    <a:pt x="2953" y="2161"/>
                    <a:pt x="2953" y="2161"/>
                    <a:pt x="2953" y="2161"/>
                  </a:cubicBezTo>
                  <a:cubicBezTo>
                    <a:pt x="2956" y="2161"/>
                    <a:pt x="2956" y="2161"/>
                    <a:pt x="2956" y="2161"/>
                  </a:cubicBezTo>
                  <a:cubicBezTo>
                    <a:pt x="3035" y="2163"/>
                    <a:pt x="3035" y="2163"/>
                    <a:pt x="3035" y="2163"/>
                  </a:cubicBezTo>
                  <a:cubicBezTo>
                    <a:pt x="3036" y="2180"/>
                    <a:pt x="3036" y="2180"/>
                    <a:pt x="3036" y="2180"/>
                  </a:cubicBezTo>
                  <a:cubicBezTo>
                    <a:pt x="3036" y="2181"/>
                    <a:pt x="3036" y="2181"/>
                    <a:pt x="3036" y="2181"/>
                  </a:cubicBezTo>
                  <a:cubicBezTo>
                    <a:pt x="2224" y="2166"/>
                    <a:pt x="2224" y="2166"/>
                    <a:pt x="2224" y="2166"/>
                  </a:cubicBezTo>
                  <a:cubicBezTo>
                    <a:pt x="2224" y="2166"/>
                    <a:pt x="2224" y="2165"/>
                    <a:pt x="2224" y="2165"/>
                  </a:cubicBezTo>
                  <a:cubicBezTo>
                    <a:pt x="2224" y="2165"/>
                    <a:pt x="2224" y="2165"/>
                    <a:pt x="2223" y="2164"/>
                  </a:cubicBezTo>
                  <a:cubicBezTo>
                    <a:pt x="2223" y="2164"/>
                    <a:pt x="2223" y="2164"/>
                    <a:pt x="2223" y="2164"/>
                  </a:cubicBezTo>
                  <a:cubicBezTo>
                    <a:pt x="2222" y="2164"/>
                    <a:pt x="2222" y="2164"/>
                    <a:pt x="2222" y="2164"/>
                  </a:cubicBezTo>
                  <a:cubicBezTo>
                    <a:pt x="2222" y="2164"/>
                    <a:pt x="2222" y="2164"/>
                    <a:pt x="2222" y="2164"/>
                  </a:cubicBezTo>
                  <a:cubicBezTo>
                    <a:pt x="2222" y="2164"/>
                    <a:pt x="2222" y="2164"/>
                    <a:pt x="2222" y="2164"/>
                  </a:cubicBezTo>
                  <a:lnTo>
                    <a:pt x="1375" y="2147"/>
                  </a:lnTo>
                  <a:close/>
                  <a:moveTo>
                    <a:pt x="1032" y="1767"/>
                  </a:moveTo>
                  <a:cubicBezTo>
                    <a:pt x="1032" y="1767"/>
                    <a:pt x="1032" y="1767"/>
                    <a:pt x="1032" y="1767"/>
                  </a:cubicBezTo>
                  <a:cubicBezTo>
                    <a:pt x="1032" y="1767"/>
                    <a:pt x="1032" y="1767"/>
                    <a:pt x="1032" y="1767"/>
                  </a:cubicBezTo>
                  <a:cubicBezTo>
                    <a:pt x="1032" y="1767"/>
                    <a:pt x="1032" y="1767"/>
                    <a:pt x="1032" y="1768"/>
                  </a:cubicBezTo>
                  <a:cubicBezTo>
                    <a:pt x="1032" y="1768"/>
                    <a:pt x="1032" y="1768"/>
                    <a:pt x="1033" y="1768"/>
                  </a:cubicBezTo>
                  <a:cubicBezTo>
                    <a:pt x="1033" y="1768"/>
                    <a:pt x="1033" y="1768"/>
                    <a:pt x="1033" y="1768"/>
                  </a:cubicBezTo>
                  <a:cubicBezTo>
                    <a:pt x="1033" y="1768"/>
                    <a:pt x="1033" y="1768"/>
                    <a:pt x="1033" y="1768"/>
                  </a:cubicBezTo>
                  <a:cubicBezTo>
                    <a:pt x="1033" y="1769"/>
                    <a:pt x="1033" y="1769"/>
                    <a:pt x="1033" y="1769"/>
                  </a:cubicBezTo>
                  <a:cubicBezTo>
                    <a:pt x="1033" y="1769"/>
                    <a:pt x="1033" y="1769"/>
                    <a:pt x="1034" y="1769"/>
                  </a:cubicBezTo>
                  <a:cubicBezTo>
                    <a:pt x="1034" y="1769"/>
                    <a:pt x="1034" y="1769"/>
                    <a:pt x="1034" y="1769"/>
                  </a:cubicBezTo>
                  <a:cubicBezTo>
                    <a:pt x="1034" y="1769"/>
                    <a:pt x="1034" y="1769"/>
                    <a:pt x="1034" y="1769"/>
                  </a:cubicBezTo>
                  <a:cubicBezTo>
                    <a:pt x="1034" y="1769"/>
                    <a:pt x="1034" y="1769"/>
                    <a:pt x="1034" y="1769"/>
                  </a:cubicBezTo>
                  <a:cubicBezTo>
                    <a:pt x="1280" y="1796"/>
                    <a:pt x="1280" y="1796"/>
                    <a:pt x="1280" y="1796"/>
                  </a:cubicBezTo>
                  <a:cubicBezTo>
                    <a:pt x="1216" y="2011"/>
                    <a:pt x="1216" y="2011"/>
                    <a:pt x="1216" y="2011"/>
                  </a:cubicBezTo>
                  <a:cubicBezTo>
                    <a:pt x="959" y="1998"/>
                    <a:pt x="959" y="1998"/>
                    <a:pt x="959" y="1998"/>
                  </a:cubicBezTo>
                  <a:cubicBezTo>
                    <a:pt x="1033" y="1749"/>
                    <a:pt x="1033" y="1749"/>
                    <a:pt x="1033" y="1749"/>
                  </a:cubicBezTo>
                  <a:cubicBezTo>
                    <a:pt x="1037" y="1749"/>
                    <a:pt x="1037" y="1749"/>
                    <a:pt x="1037" y="1749"/>
                  </a:cubicBezTo>
                  <a:cubicBezTo>
                    <a:pt x="1032" y="1766"/>
                    <a:pt x="1032" y="1766"/>
                    <a:pt x="1032" y="1766"/>
                  </a:cubicBezTo>
                  <a:cubicBezTo>
                    <a:pt x="1032" y="1767"/>
                    <a:pt x="1032" y="1767"/>
                    <a:pt x="1032" y="1767"/>
                  </a:cubicBezTo>
                  <a:close/>
                  <a:moveTo>
                    <a:pt x="1038" y="1762"/>
                  </a:moveTo>
                  <a:cubicBezTo>
                    <a:pt x="1042" y="1749"/>
                    <a:pt x="1042" y="1749"/>
                    <a:pt x="1042" y="1749"/>
                  </a:cubicBezTo>
                  <a:cubicBezTo>
                    <a:pt x="1351" y="1557"/>
                    <a:pt x="1351" y="1557"/>
                    <a:pt x="1351" y="1557"/>
                  </a:cubicBezTo>
                  <a:cubicBezTo>
                    <a:pt x="1345" y="1576"/>
                    <a:pt x="1345" y="1576"/>
                    <a:pt x="1345" y="1576"/>
                  </a:cubicBezTo>
                  <a:lnTo>
                    <a:pt x="1038" y="1762"/>
                  </a:lnTo>
                  <a:close/>
                  <a:moveTo>
                    <a:pt x="1344" y="1583"/>
                  </a:moveTo>
                  <a:cubicBezTo>
                    <a:pt x="1281" y="1791"/>
                    <a:pt x="1281" y="1791"/>
                    <a:pt x="1281" y="1791"/>
                  </a:cubicBezTo>
                  <a:cubicBezTo>
                    <a:pt x="1041" y="1766"/>
                    <a:pt x="1041" y="1766"/>
                    <a:pt x="1041" y="1766"/>
                  </a:cubicBezTo>
                  <a:lnTo>
                    <a:pt x="1344" y="1583"/>
                  </a:lnTo>
                  <a:close/>
                  <a:moveTo>
                    <a:pt x="1164" y="2126"/>
                  </a:moveTo>
                  <a:cubicBezTo>
                    <a:pt x="965" y="2003"/>
                    <a:pt x="965" y="2003"/>
                    <a:pt x="965" y="2003"/>
                  </a:cubicBezTo>
                  <a:cubicBezTo>
                    <a:pt x="1214" y="2016"/>
                    <a:pt x="1214" y="2016"/>
                    <a:pt x="1214" y="2016"/>
                  </a:cubicBezTo>
                  <a:cubicBezTo>
                    <a:pt x="1182" y="2124"/>
                    <a:pt x="1182" y="2124"/>
                    <a:pt x="1182" y="2124"/>
                  </a:cubicBezTo>
                  <a:lnTo>
                    <a:pt x="1164" y="2126"/>
                  </a:lnTo>
                  <a:close/>
                  <a:moveTo>
                    <a:pt x="1181" y="2129"/>
                  </a:moveTo>
                  <a:cubicBezTo>
                    <a:pt x="1179" y="2135"/>
                    <a:pt x="1179" y="2135"/>
                    <a:pt x="1179" y="2135"/>
                  </a:cubicBezTo>
                  <a:cubicBezTo>
                    <a:pt x="1170" y="2130"/>
                    <a:pt x="1170" y="2130"/>
                    <a:pt x="1170" y="2130"/>
                  </a:cubicBezTo>
                  <a:lnTo>
                    <a:pt x="1181" y="2129"/>
                  </a:lnTo>
                  <a:close/>
                  <a:moveTo>
                    <a:pt x="955" y="1997"/>
                  </a:moveTo>
                  <a:cubicBezTo>
                    <a:pt x="762" y="1878"/>
                    <a:pt x="762" y="1878"/>
                    <a:pt x="762" y="1878"/>
                  </a:cubicBezTo>
                  <a:cubicBezTo>
                    <a:pt x="1028" y="1751"/>
                    <a:pt x="1028" y="1751"/>
                    <a:pt x="1028" y="1751"/>
                  </a:cubicBezTo>
                  <a:lnTo>
                    <a:pt x="955" y="1997"/>
                  </a:lnTo>
                  <a:close/>
                  <a:moveTo>
                    <a:pt x="757" y="1876"/>
                  </a:moveTo>
                  <a:cubicBezTo>
                    <a:pt x="667" y="1869"/>
                    <a:pt x="667" y="1869"/>
                    <a:pt x="667" y="1869"/>
                  </a:cubicBezTo>
                  <a:cubicBezTo>
                    <a:pt x="904" y="1734"/>
                    <a:pt x="904" y="1734"/>
                    <a:pt x="904" y="1734"/>
                  </a:cubicBezTo>
                  <a:cubicBezTo>
                    <a:pt x="1024" y="1748"/>
                    <a:pt x="1024" y="1748"/>
                    <a:pt x="1024" y="1748"/>
                  </a:cubicBezTo>
                  <a:lnTo>
                    <a:pt x="757" y="1876"/>
                  </a:lnTo>
                  <a:close/>
                  <a:moveTo>
                    <a:pt x="902" y="1730"/>
                  </a:moveTo>
                  <a:cubicBezTo>
                    <a:pt x="659" y="1868"/>
                    <a:pt x="659" y="1868"/>
                    <a:pt x="659" y="1868"/>
                  </a:cubicBezTo>
                  <a:cubicBezTo>
                    <a:pt x="653" y="1863"/>
                    <a:pt x="653" y="1863"/>
                    <a:pt x="653" y="1863"/>
                  </a:cubicBezTo>
                  <a:cubicBezTo>
                    <a:pt x="652" y="1837"/>
                    <a:pt x="652" y="1837"/>
                    <a:pt x="652" y="1837"/>
                  </a:cubicBezTo>
                  <a:cubicBezTo>
                    <a:pt x="667" y="1774"/>
                    <a:pt x="667" y="1774"/>
                    <a:pt x="667" y="1774"/>
                  </a:cubicBezTo>
                  <a:cubicBezTo>
                    <a:pt x="695" y="1690"/>
                    <a:pt x="695" y="1690"/>
                    <a:pt x="695" y="1690"/>
                  </a:cubicBezTo>
                  <a:cubicBezTo>
                    <a:pt x="729" y="1602"/>
                    <a:pt x="729" y="1602"/>
                    <a:pt x="729" y="1602"/>
                  </a:cubicBezTo>
                  <a:cubicBezTo>
                    <a:pt x="762" y="1529"/>
                    <a:pt x="762" y="1529"/>
                    <a:pt x="762" y="1529"/>
                  </a:cubicBezTo>
                  <a:cubicBezTo>
                    <a:pt x="789" y="1482"/>
                    <a:pt x="789" y="1482"/>
                    <a:pt x="789" y="1482"/>
                  </a:cubicBezTo>
                  <a:cubicBezTo>
                    <a:pt x="1310" y="915"/>
                    <a:pt x="1310" y="915"/>
                    <a:pt x="1310" y="915"/>
                  </a:cubicBezTo>
                  <a:cubicBezTo>
                    <a:pt x="1310" y="915"/>
                    <a:pt x="1310" y="915"/>
                    <a:pt x="1310" y="915"/>
                  </a:cubicBezTo>
                  <a:cubicBezTo>
                    <a:pt x="1697" y="516"/>
                    <a:pt x="1697" y="516"/>
                    <a:pt x="1697" y="516"/>
                  </a:cubicBezTo>
                  <a:cubicBezTo>
                    <a:pt x="1462" y="1323"/>
                    <a:pt x="1462" y="1323"/>
                    <a:pt x="1462" y="1323"/>
                  </a:cubicBezTo>
                  <a:lnTo>
                    <a:pt x="902" y="1730"/>
                  </a:lnTo>
                  <a:close/>
                  <a:moveTo>
                    <a:pt x="787" y="1478"/>
                  </a:moveTo>
                  <a:cubicBezTo>
                    <a:pt x="776" y="1477"/>
                    <a:pt x="776" y="1477"/>
                    <a:pt x="776" y="1477"/>
                  </a:cubicBezTo>
                  <a:cubicBezTo>
                    <a:pt x="1286" y="908"/>
                    <a:pt x="1286" y="908"/>
                    <a:pt x="1286" y="908"/>
                  </a:cubicBezTo>
                  <a:cubicBezTo>
                    <a:pt x="1304" y="914"/>
                    <a:pt x="1304" y="914"/>
                    <a:pt x="1304" y="914"/>
                  </a:cubicBezTo>
                  <a:lnTo>
                    <a:pt x="787" y="1478"/>
                  </a:lnTo>
                  <a:close/>
                  <a:moveTo>
                    <a:pt x="1703" y="511"/>
                  </a:moveTo>
                  <a:cubicBezTo>
                    <a:pt x="1728" y="523"/>
                    <a:pt x="1728" y="523"/>
                    <a:pt x="1728" y="523"/>
                  </a:cubicBezTo>
                  <a:cubicBezTo>
                    <a:pt x="1768" y="542"/>
                    <a:pt x="1768" y="542"/>
                    <a:pt x="1768" y="542"/>
                  </a:cubicBezTo>
                  <a:cubicBezTo>
                    <a:pt x="1769" y="542"/>
                    <a:pt x="1769" y="542"/>
                    <a:pt x="1769" y="542"/>
                  </a:cubicBezTo>
                  <a:cubicBezTo>
                    <a:pt x="1770" y="542"/>
                    <a:pt x="1771" y="542"/>
                    <a:pt x="1771" y="541"/>
                  </a:cubicBezTo>
                  <a:cubicBezTo>
                    <a:pt x="1772" y="540"/>
                    <a:pt x="1771" y="539"/>
                    <a:pt x="1770" y="538"/>
                  </a:cubicBezTo>
                  <a:cubicBezTo>
                    <a:pt x="1730" y="519"/>
                    <a:pt x="1730" y="519"/>
                    <a:pt x="1730" y="519"/>
                  </a:cubicBezTo>
                  <a:cubicBezTo>
                    <a:pt x="1703" y="506"/>
                    <a:pt x="1703" y="506"/>
                    <a:pt x="1703" y="506"/>
                  </a:cubicBezTo>
                  <a:cubicBezTo>
                    <a:pt x="1703" y="506"/>
                    <a:pt x="1703" y="506"/>
                    <a:pt x="1703" y="506"/>
                  </a:cubicBezTo>
                  <a:cubicBezTo>
                    <a:pt x="1703" y="506"/>
                    <a:pt x="1703" y="506"/>
                    <a:pt x="1702" y="506"/>
                  </a:cubicBezTo>
                  <a:cubicBezTo>
                    <a:pt x="1702" y="506"/>
                    <a:pt x="1702" y="506"/>
                    <a:pt x="1702" y="506"/>
                  </a:cubicBezTo>
                  <a:cubicBezTo>
                    <a:pt x="1702" y="506"/>
                    <a:pt x="1702" y="506"/>
                    <a:pt x="1701" y="506"/>
                  </a:cubicBezTo>
                  <a:cubicBezTo>
                    <a:pt x="1701" y="506"/>
                    <a:pt x="1701" y="506"/>
                    <a:pt x="1701" y="506"/>
                  </a:cubicBezTo>
                  <a:cubicBezTo>
                    <a:pt x="1701" y="506"/>
                    <a:pt x="1701" y="506"/>
                    <a:pt x="1701" y="506"/>
                  </a:cubicBezTo>
                  <a:cubicBezTo>
                    <a:pt x="1700" y="506"/>
                    <a:pt x="1700" y="506"/>
                    <a:pt x="1700" y="506"/>
                  </a:cubicBezTo>
                  <a:cubicBezTo>
                    <a:pt x="1307" y="910"/>
                    <a:pt x="1307" y="910"/>
                    <a:pt x="1307" y="910"/>
                  </a:cubicBezTo>
                  <a:cubicBezTo>
                    <a:pt x="1289" y="904"/>
                    <a:pt x="1289" y="904"/>
                    <a:pt x="1289" y="904"/>
                  </a:cubicBezTo>
                  <a:cubicBezTo>
                    <a:pt x="1965" y="151"/>
                    <a:pt x="1965" y="151"/>
                    <a:pt x="1965" y="151"/>
                  </a:cubicBezTo>
                  <a:cubicBezTo>
                    <a:pt x="3473" y="1091"/>
                    <a:pt x="3473" y="1091"/>
                    <a:pt x="3473" y="1091"/>
                  </a:cubicBezTo>
                  <a:cubicBezTo>
                    <a:pt x="3464" y="1094"/>
                    <a:pt x="3464" y="1094"/>
                    <a:pt x="3464" y="1094"/>
                  </a:cubicBezTo>
                  <a:cubicBezTo>
                    <a:pt x="3389" y="1122"/>
                    <a:pt x="3389" y="1122"/>
                    <a:pt x="3389" y="1122"/>
                  </a:cubicBezTo>
                  <a:cubicBezTo>
                    <a:pt x="3392" y="1111"/>
                    <a:pt x="3392" y="1111"/>
                    <a:pt x="3392" y="1111"/>
                  </a:cubicBezTo>
                  <a:cubicBezTo>
                    <a:pt x="3446" y="1091"/>
                    <a:pt x="3446" y="1091"/>
                    <a:pt x="3446" y="1091"/>
                  </a:cubicBezTo>
                  <a:cubicBezTo>
                    <a:pt x="3446" y="1091"/>
                    <a:pt x="3446" y="1091"/>
                    <a:pt x="3446" y="1091"/>
                  </a:cubicBezTo>
                  <a:cubicBezTo>
                    <a:pt x="3447" y="1091"/>
                    <a:pt x="3447" y="1091"/>
                    <a:pt x="3447" y="1090"/>
                  </a:cubicBezTo>
                  <a:cubicBezTo>
                    <a:pt x="3447" y="1090"/>
                    <a:pt x="3447" y="1090"/>
                    <a:pt x="3447" y="1090"/>
                  </a:cubicBezTo>
                  <a:cubicBezTo>
                    <a:pt x="3447" y="1090"/>
                    <a:pt x="3447" y="1090"/>
                    <a:pt x="3447" y="1089"/>
                  </a:cubicBezTo>
                  <a:cubicBezTo>
                    <a:pt x="3447" y="1089"/>
                    <a:pt x="3448" y="1089"/>
                    <a:pt x="3447" y="1089"/>
                  </a:cubicBezTo>
                  <a:cubicBezTo>
                    <a:pt x="3447" y="1089"/>
                    <a:pt x="3447" y="1089"/>
                    <a:pt x="3447" y="1088"/>
                  </a:cubicBezTo>
                  <a:cubicBezTo>
                    <a:pt x="3447" y="1088"/>
                    <a:pt x="3447" y="1088"/>
                    <a:pt x="3447" y="1088"/>
                  </a:cubicBezTo>
                  <a:cubicBezTo>
                    <a:pt x="3447" y="1088"/>
                    <a:pt x="3447" y="1087"/>
                    <a:pt x="3447" y="1087"/>
                  </a:cubicBezTo>
                  <a:cubicBezTo>
                    <a:pt x="3424" y="1074"/>
                    <a:pt x="3424" y="1074"/>
                    <a:pt x="3424" y="1074"/>
                  </a:cubicBezTo>
                  <a:cubicBezTo>
                    <a:pt x="3402" y="1060"/>
                    <a:pt x="3402" y="1060"/>
                    <a:pt x="3402" y="1060"/>
                  </a:cubicBezTo>
                  <a:cubicBezTo>
                    <a:pt x="2004" y="201"/>
                    <a:pt x="2004" y="201"/>
                    <a:pt x="2004" y="201"/>
                  </a:cubicBezTo>
                  <a:cubicBezTo>
                    <a:pt x="2004" y="201"/>
                    <a:pt x="2003" y="201"/>
                    <a:pt x="2003" y="201"/>
                  </a:cubicBezTo>
                  <a:cubicBezTo>
                    <a:pt x="2003" y="201"/>
                    <a:pt x="2003" y="201"/>
                    <a:pt x="2002" y="201"/>
                  </a:cubicBezTo>
                  <a:cubicBezTo>
                    <a:pt x="2002" y="201"/>
                    <a:pt x="2002" y="201"/>
                    <a:pt x="2002" y="202"/>
                  </a:cubicBezTo>
                  <a:cubicBezTo>
                    <a:pt x="2001" y="202"/>
                    <a:pt x="2001" y="202"/>
                    <a:pt x="2001" y="202"/>
                  </a:cubicBezTo>
                  <a:cubicBezTo>
                    <a:pt x="1850" y="363"/>
                    <a:pt x="1850" y="363"/>
                    <a:pt x="1850" y="363"/>
                  </a:cubicBezTo>
                  <a:cubicBezTo>
                    <a:pt x="1811" y="404"/>
                    <a:pt x="1811" y="404"/>
                    <a:pt x="1811" y="404"/>
                  </a:cubicBezTo>
                  <a:cubicBezTo>
                    <a:pt x="1811" y="405"/>
                    <a:pt x="1811" y="405"/>
                    <a:pt x="1811" y="405"/>
                  </a:cubicBezTo>
                  <a:cubicBezTo>
                    <a:pt x="1811" y="405"/>
                    <a:pt x="1811" y="405"/>
                    <a:pt x="1811" y="405"/>
                  </a:cubicBezTo>
                  <a:cubicBezTo>
                    <a:pt x="1811" y="405"/>
                    <a:pt x="1811" y="405"/>
                    <a:pt x="1811" y="406"/>
                  </a:cubicBezTo>
                  <a:cubicBezTo>
                    <a:pt x="1811" y="406"/>
                    <a:pt x="1811" y="406"/>
                    <a:pt x="1811" y="406"/>
                  </a:cubicBezTo>
                  <a:cubicBezTo>
                    <a:pt x="1811" y="407"/>
                    <a:pt x="1811" y="407"/>
                    <a:pt x="1811" y="407"/>
                  </a:cubicBezTo>
                  <a:cubicBezTo>
                    <a:pt x="1811" y="407"/>
                    <a:pt x="1811" y="407"/>
                    <a:pt x="1811" y="408"/>
                  </a:cubicBezTo>
                  <a:cubicBezTo>
                    <a:pt x="1811" y="408"/>
                    <a:pt x="1812" y="408"/>
                    <a:pt x="1812" y="408"/>
                  </a:cubicBezTo>
                  <a:cubicBezTo>
                    <a:pt x="1812" y="408"/>
                    <a:pt x="1812" y="408"/>
                    <a:pt x="1812" y="408"/>
                  </a:cubicBezTo>
                  <a:cubicBezTo>
                    <a:pt x="1827" y="416"/>
                    <a:pt x="1827" y="416"/>
                    <a:pt x="1827" y="416"/>
                  </a:cubicBezTo>
                  <a:cubicBezTo>
                    <a:pt x="1828" y="416"/>
                    <a:pt x="1828" y="416"/>
                    <a:pt x="1829" y="416"/>
                  </a:cubicBezTo>
                  <a:cubicBezTo>
                    <a:pt x="1829" y="416"/>
                    <a:pt x="1830" y="416"/>
                    <a:pt x="1831" y="415"/>
                  </a:cubicBezTo>
                  <a:cubicBezTo>
                    <a:pt x="1831" y="414"/>
                    <a:pt x="1831" y="413"/>
                    <a:pt x="1830" y="412"/>
                  </a:cubicBezTo>
                  <a:cubicBezTo>
                    <a:pt x="1867" y="373"/>
                    <a:pt x="1867" y="373"/>
                    <a:pt x="1867" y="373"/>
                  </a:cubicBezTo>
                  <a:cubicBezTo>
                    <a:pt x="2002" y="232"/>
                    <a:pt x="2002" y="232"/>
                    <a:pt x="2002" y="232"/>
                  </a:cubicBezTo>
                  <a:cubicBezTo>
                    <a:pt x="2052" y="359"/>
                    <a:pt x="2052" y="359"/>
                    <a:pt x="2052" y="359"/>
                  </a:cubicBezTo>
                  <a:cubicBezTo>
                    <a:pt x="1790" y="609"/>
                    <a:pt x="1790" y="609"/>
                    <a:pt x="1790" y="609"/>
                  </a:cubicBezTo>
                  <a:cubicBezTo>
                    <a:pt x="1789" y="610"/>
                    <a:pt x="1789" y="612"/>
                    <a:pt x="1789" y="613"/>
                  </a:cubicBezTo>
                  <a:cubicBezTo>
                    <a:pt x="1790" y="613"/>
                    <a:pt x="1790" y="613"/>
                    <a:pt x="1791" y="613"/>
                  </a:cubicBezTo>
                  <a:cubicBezTo>
                    <a:pt x="1792" y="613"/>
                    <a:pt x="1792" y="613"/>
                    <a:pt x="1793" y="613"/>
                  </a:cubicBezTo>
                  <a:cubicBezTo>
                    <a:pt x="2056" y="362"/>
                    <a:pt x="2056" y="362"/>
                    <a:pt x="2056" y="362"/>
                  </a:cubicBezTo>
                  <a:cubicBezTo>
                    <a:pt x="2111" y="324"/>
                    <a:pt x="2111" y="324"/>
                    <a:pt x="2111" y="324"/>
                  </a:cubicBezTo>
                  <a:cubicBezTo>
                    <a:pt x="1991" y="438"/>
                    <a:pt x="1991" y="438"/>
                    <a:pt x="1991" y="438"/>
                  </a:cubicBezTo>
                  <a:cubicBezTo>
                    <a:pt x="1951" y="475"/>
                    <a:pt x="1951" y="475"/>
                    <a:pt x="1951" y="475"/>
                  </a:cubicBezTo>
                  <a:cubicBezTo>
                    <a:pt x="1951" y="476"/>
                    <a:pt x="1951" y="476"/>
                    <a:pt x="1951" y="476"/>
                  </a:cubicBezTo>
                  <a:cubicBezTo>
                    <a:pt x="1950" y="476"/>
                    <a:pt x="1949" y="476"/>
                    <a:pt x="1949" y="477"/>
                  </a:cubicBezTo>
                  <a:cubicBezTo>
                    <a:pt x="1948" y="478"/>
                    <a:pt x="1949" y="480"/>
                    <a:pt x="1950" y="480"/>
                  </a:cubicBezTo>
                  <a:cubicBezTo>
                    <a:pt x="2219" y="621"/>
                    <a:pt x="2219" y="621"/>
                    <a:pt x="2219" y="621"/>
                  </a:cubicBezTo>
                  <a:cubicBezTo>
                    <a:pt x="2219" y="621"/>
                    <a:pt x="2219" y="621"/>
                    <a:pt x="2220" y="621"/>
                  </a:cubicBezTo>
                  <a:cubicBezTo>
                    <a:pt x="2220" y="621"/>
                    <a:pt x="2221" y="620"/>
                    <a:pt x="2222" y="620"/>
                  </a:cubicBezTo>
                  <a:cubicBezTo>
                    <a:pt x="2222" y="619"/>
                    <a:pt x="2222" y="618"/>
                    <a:pt x="2221" y="617"/>
                  </a:cubicBezTo>
                  <a:cubicBezTo>
                    <a:pt x="2261" y="586"/>
                    <a:pt x="2261" y="586"/>
                    <a:pt x="2261" y="586"/>
                  </a:cubicBezTo>
                  <a:cubicBezTo>
                    <a:pt x="2405" y="476"/>
                    <a:pt x="2405" y="476"/>
                    <a:pt x="2405" y="476"/>
                  </a:cubicBezTo>
                  <a:cubicBezTo>
                    <a:pt x="2444" y="577"/>
                    <a:pt x="2444" y="577"/>
                    <a:pt x="2444" y="577"/>
                  </a:cubicBezTo>
                  <a:cubicBezTo>
                    <a:pt x="2444" y="577"/>
                    <a:pt x="2444" y="577"/>
                    <a:pt x="2444" y="577"/>
                  </a:cubicBezTo>
                  <a:cubicBezTo>
                    <a:pt x="2448" y="587"/>
                    <a:pt x="2448" y="587"/>
                    <a:pt x="2448" y="587"/>
                  </a:cubicBezTo>
                  <a:cubicBezTo>
                    <a:pt x="2370" y="643"/>
                    <a:pt x="2370" y="643"/>
                    <a:pt x="2370" y="643"/>
                  </a:cubicBezTo>
                  <a:cubicBezTo>
                    <a:pt x="2327" y="673"/>
                    <a:pt x="2327" y="673"/>
                    <a:pt x="2327" y="673"/>
                  </a:cubicBezTo>
                  <a:cubicBezTo>
                    <a:pt x="2215" y="752"/>
                    <a:pt x="2215" y="752"/>
                    <a:pt x="2215" y="752"/>
                  </a:cubicBezTo>
                  <a:cubicBezTo>
                    <a:pt x="2170" y="784"/>
                    <a:pt x="2170" y="784"/>
                    <a:pt x="2170" y="784"/>
                  </a:cubicBezTo>
                  <a:cubicBezTo>
                    <a:pt x="2169" y="785"/>
                    <a:pt x="2168" y="786"/>
                    <a:pt x="2169" y="787"/>
                  </a:cubicBezTo>
                  <a:cubicBezTo>
                    <a:pt x="2170" y="788"/>
                    <a:pt x="2170" y="788"/>
                    <a:pt x="2171" y="788"/>
                  </a:cubicBezTo>
                  <a:cubicBezTo>
                    <a:pt x="2171" y="788"/>
                    <a:pt x="2172" y="788"/>
                    <a:pt x="2172" y="788"/>
                  </a:cubicBezTo>
                  <a:cubicBezTo>
                    <a:pt x="2217" y="756"/>
                    <a:pt x="2217" y="756"/>
                    <a:pt x="2217" y="756"/>
                  </a:cubicBezTo>
                  <a:cubicBezTo>
                    <a:pt x="2420" y="853"/>
                    <a:pt x="2420" y="853"/>
                    <a:pt x="2420" y="853"/>
                  </a:cubicBezTo>
                  <a:cubicBezTo>
                    <a:pt x="2459" y="872"/>
                    <a:pt x="2459" y="872"/>
                    <a:pt x="2459" y="872"/>
                  </a:cubicBezTo>
                  <a:cubicBezTo>
                    <a:pt x="2460" y="873"/>
                    <a:pt x="2460" y="873"/>
                    <a:pt x="2460" y="873"/>
                  </a:cubicBezTo>
                  <a:cubicBezTo>
                    <a:pt x="2461" y="873"/>
                    <a:pt x="2462" y="872"/>
                    <a:pt x="2462" y="871"/>
                  </a:cubicBezTo>
                  <a:cubicBezTo>
                    <a:pt x="2463" y="870"/>
                    <a:pt x="2462" y="869"/>
                    <a:pt x="2461" y="868"/>
                  </a:cubicBezTo>
                  <a:cubicBezTo>
                    <a:pt x="2421" y="849"/>
                    <a:pt x="2421" y="849"/>
                    <a:pt x="2421" y="849"/>
                  </a:cubicBezTo>
                  <a:cubicBezTo>
                    <a:pt x="2221" y="753"/>
                    <a:pt x="2221" y="753"/>
                    <a:pt x="2221" y="753"/>
                  </a:cubicBezTo>
                  <a:cubicBezTo>
                    <a:pt x="2328" y="678"/>
                    <a:pt x="2328" y="678"/>
                    <a:pt x="2328" y="678"/>
                  </a:cubicBezTo>
                  <a:cubicBezTo>
                    <a:pt x="2530" y="783"/>
                    <a:pt x="2530" y="783"/>
                    <a:pt x="2530" y="783"/>
                  </a:cubicBezTo>
                  <a:cubicBezTo>
                    <a:pt x="2531" y="784"/>
                    <a:pt x="2531" y="784"/>
                    <a:pt x="2531" y="784"/>
                  </a:cubicBezTo>
                  <a:cubicBezTo>
                    <a:pt x="2532" y="784"/>
                    <a:pt x="2533" y="783"/>
                    <a:pt x="2533" y="782"/>
                  </a:cubicBezTo>
                  <a:cubicBezTo>
                    <a:pt x="2534" y="782"/>
                    <a:pt x="2534" y="781"/>
                    <a:pt x="2533" y="780"/>
                  </a:cubicBezTo>
                  <a:cubicBezTo>
                    <a:pt x="2574" y="756"/>
                    <a:pt x="2574" y="756"/>
                    <a:pt x="2574" y="756"/>
                  </a:cubicBezTo>
                  <a:cubicBezTo>
                    <a:pt x="2719" y="667"/>
                    <a:pt x="2719" y="667"/>
                    <a:pt x="2719" y="667"/>
                  </a:cubicBezTo>
                  <a:cubicBezTo>
                    <a:pt x="2749" y="741"/>
                    <a:pt x="2749" y="741"/>
                    <a:pt x="2749" y="741"/>
                  </a:cubicBezTo>
                  <a:cubicBezTo>
                    <a:pt x="2758" y="765"/>
                    <a:pt x="2758" y="765"/>
                    <a:pt x="2758" y="765"/>
                  </a:cubicBezTo>
                  <a:cubicBezTo>
                    <a:pt x="2679" y="810"/>
                    <a:pt x="2679" y="810"/>
                    <a:pt x="2679" y="810"/>
                  </a:cubicBezTo>
                  <a:cubicBezTo>
                    <a:pt x="2636" y="835"/>
                    <a:pt x="2636" y="835"/>
                    <a:pt x="2636" y="835"/>
                  </a:cubicBezTo>
                  <a:cubicBezTo>
                    <a:pt x="2522" y="899"/>
                    <a:pt x="2522" y="899"/>
                    <a:pt x="2522" y="899"/>
                  </a:cubicBezTo>
                  <a:cubicBezTo>
                    <a:pt x="2475" y="925"/>
                    <a:pt x="2475" y="925"/>
                    <a:pt x="2475" y="925"/>
                  </a:cubicBezTo>
                  <a:cubicBezTo>
                    <a:pt x="2474" y="926"/>
                    <a:pt x="2474" y="927"/>
                    <a:pt x="2475" y="928"/>
                  </a:cubicBezTo>
                  <a:cubicBezTo>
                    <a:pt x="2475" y="929"/>
                    <a:pt x="2476" y="929"/>
                    <a:pt x="2477" y="929"/>
                  </a:cubicBezTo>
                  <a:cubicBezTo>
                    <a:pt x="2477" y="929"/>
                    <a:pt x="2477" y="929"/>
                    <a:pt x="2478" y="929"/>
                  </a:cubicBezTo>
                  <a:cubicBezTo>
                    <a:pt x="2524" y="903"/>
                    <a:pt x="2524" y="903"/>
                    <a:pt x="2524" y="903"/>
                  </a:cubicBezTo>
                  <a:cubicBezTo>
                    <a:pt x="2674" y="975"/>
                    <a:pt x="2674" y="975"/>
                    <a:pt x="2674" y="975"/>
                  </a:cubicBezTo>
                  <a:cubicBezTo>
                    <a:pt x="2712" y="993"/>
                    <a:pt x="2712" y="993"/>
                    <a:pt x="2712" y="993"/>
                  </a:cubicBezTo>
                  <a:cubicBezTo>
                    <a:pt x="2713" y="993"/>
                    <a:pt x="2713" y="994"/>
                    <a:pt x="2713" y="994"/>
                  </a:cubicBezTo>
                  <a:cubicBezTo>
                    <a:pt x="2714" y="994"/>
                    <a:pt x="2715" y="993"/>
                    <a:pt x="2715" y="992"/>
                  </a:cubicBezTo>
                  <a:cubicBezTo>
                    <a:pt x="2716" y="991"/>
                    <a:pt x="2715" y="990"/>
                    <a:pt x="2714" y="989"/>
                  </a:cubicBezTo>
                  <a:cubicBezTo>
                    <a:pt x="2675" y="971"/>
                    <a:pt x="2675" y="971"/>
                    <a:pt x="2675" y="971"/>
                  </a:cubicBezTo>
                  <a:cubicBezTo>
                    <a:pt x="2528" y="900"/>
                    <a:pt x="2528" y="900"/>
                    <a:pt x="2528" y="900"/>
                  </a:cubicBezTo>
                  <a:cubicBezTo>
                    <a:pt x="2637" y="839"/>
                    <a:pt x="2637" y="839"/>
                    <a:pt x="2637" y="839"/>
                  </a:cubicBezTo>
                  <a:cubicBezTo>
                    <a:pt x="2785" y="916"/>
                    <a:pt x="2785" y="916"/>
                    <a:pt x="2785" y="916"/>
                  </a:cubicBezTo>
                  <a:cubicBezTo>
                    <a:pt x="2785" y="917"/>
                    <a:pt x="2785" y="917"/>
                    <a:pt x="2786" y="917"/>
                  </a:cubicBezTo>
                  <a:cubicBezTo>
                    <a:pt x="2787" y="917"/>
                    <a:pt x="2787" y="916"/>
                    <a:pt x="2788" y="915"/>
                  </a:cubicBezTo>
                  <a:cubicBezTo>
                    <a:pt x="2788" y="915"/>
                    <a:pt x="2788" y="914"/>
                    <a:pt x="2788" y="913"/>
                  </a:cubicBezTo>
                  <a:cubicBezTo>
                    <a:pt x="2828" y="893"/>
                    <a:pt x="2828" y="893"/>
                    <a:pt x="2828" y="893"/>
                  </a:cubicBezTo>
                  <a:cubicBezTo>
                    <a:pt x="2972" y="820"/>
                    <a:pt x="2972" y="820"/>
                    <a:pt x="2972" y="820"/>
                  </a:cubicBezTo>
                  <a:cubicBezTo>
                    <a:pt x="2995" y="877"/>
                    <a:pt x="2995" y="877"/>
                    <a:pt x="2995" y="877"/>
                  </a:cubicBezTo>
                  <a:cubicBezTo>
                    <a:pt x="3007" y="909"/>
                    <a:pt x="3007" y="909"/>
                    <a:pt x="3007" y="909"/>
                  </a:cubicBezTo>
                  <a:cubicBezTo>
                    <a:pt x="2930" y="945"/>
                    <a:pt x="2930" y="945"/>
                    <a:pt x="2930" y="945"/>
                  </a:cubicBezTo>
                  <a:cubicBezTo>
                    <a:pt x="2887" y="965"/>
                    <a:pt x="2887" y="965"/>
                    <a:pt x="2887" y="965"/>
                  </a:cubicBezTo>
                  <a:cubicBezTo>
                    <a:pt x="2774" y="1019"/>
                    <a:pt x="2774" y="1019"/>
                    <a:pt x="2774" y="1019"/>
                  </a:cubicBezTo>
                  <a:cubicBezTo>
                    <a:pt x="2727" y="1041"/>
                    <a:pt x="2727" y="1041"/>
                    <a:pt x="2727" y="1041"/>
                  </a:cubicBezTo>
                  <a:cubicBezTo>
                    <a:pt x="2726" y="1041"/>
                    <a:pt x="2725" y="1042"/>
                    <a:pt x="2726" y="1044"/>
                  </a:cubicBezTo>
                  <a:cubicBezTo>
                    <a:pt x="2726" y="1044"/>
                    <a:pt x="2727" y="1045"/>
                    <a:pt x="2728" y="1045"/>
                  </a:cubicBezTo>
                  <a:cubicBezTo>
                    <a:pt x="2728" y="1045"/>
                    <a:pt x="2728" y="1045"/>
                    <a:pt x="2729" y="1045"/>
                  </a:cubicBezTo>
                  <a:cubicBezTo>
                    <a:pt x="2775" y="1023"/>
                    <a:pt x="2775" y="1023"/>
                    <a:pt x="2775" y="1023"/>
                  </a:cubicBezTo>
                  <a:cubicBezTo>
                    <a:pt x="2886" y="1076"/>
                    <a:pt x="2886" y="1076"/>
                    <a:pt x="2886" y="1076"/>
                  </a:cubicBezTo>
                  <a:cubicBezTo>
                    <a:pt x="2924" y="1094"/>
                    <a:pt x="2924" y="1094"/>
                    <a:pt x="2924" y="1094"/>
                  </a:cubicBezTo>
                  <a:cubicBezTo>
                    <a:pt x="2924" y="1095"/>
                    <a:pt x="2925" y="1095"/>
                    <a:pt x="2925" y="1095"/>
                  </a:cubicBezTo>
                  <a:cubicBezTo>
                    <a:pt x="2926" y="1095"/>
                    <a:pt x="2927" y="1094"/>
                    <a:pt x="2927" y="1093"/>
                  </a:cubicBezTo>
                  <a:cubicBezTo>
                    <a:pt x="2927" y="1092"/>
                    <a:pt x="2927" y="1091"/>
                    <a:pt x="2926" y="1090"/>
                  </a:cubicBezTo>
                  <a:cubicBezTo>
                    <a:pt x="2888" y="1072"/>
                    <a:pt x="2888" y="1072"/>
                    <a:pt x="2888" y="1072"/>
                  </a:cubicBezTo>
                  <a:cubicBezTo>
                    <a:pt x="2780" y="1021"/>
                    <a:pt x="2780" y="1021"/>
                    <a:pt x="2780" y="1021"/>
                  </a:cubicBezTo>
                  <a:cubicBezTo>
                    <a:pt x="2887" y="970"/>
                    <a:pt x="2887" y="970"/>
                    <a:pt x="2887" y="970"/>
                  </a:cubicBezTo>
                  <a:cubicBezTo>
                    <a:pt x="2996" y="1027"/>
                    <a:pt x="2996" y="1027"/>
                    <a:pt x="2996" y="1027"/>
                  </a:cubicBezTo>
                  <a:cubicBezTo>
                    <a:pt x="2997" y="1027"/>
                    <a:pt x="2997" y="1027"/>
                    <a:pt x="2997" y="1027"/>
                  </a:cubicBezTo>
                  <a:cubicBezTo>
                    <a:pt x="2998" y="1027"/>
                    <a:pt x="2999" y="1027"/>
                    <a:pt x="2999" y="1026"/>
                  </a:cubicBezTo>
                  <a:cubicBezTo>
                    <a:pt x="3000" y="1025"/>
                    <a:pt x="3000" y="1025"/>
                    <a:pt x="3000" y="1024"/>
                  </a:cubicBezTo>
                  <a:cubicBezTo>
                    <a:pt x="3039" y="1007"/>
                    <a:pt x="3039" y="1007"/>
                    <a:pt x="3039" y="1007"/>
                  </a:cubicBezTo>
                  <a:cubicBezTo>
                    <a:pt x="3180" y="946"/>
                    <a:pt x="3180" y="946"/>
                    <a:pt x="3180" y="946"/>
                  </a:cubicBezTo>
                  <a:cubicBezTo>
                    <a:pt x="3198" y="991"/>
                    <a:pt x="3198" y="991"/>
                    <a:pt x="3198" y="991"/>
                  </a:cubicBezTo>
                  <a:cubicBezTo>
                    <a:pt x="3198" y="991"/>
                    <a:pt x="3198" y="991"/>
                    <a:pt x="3198" y="991"/>
                  </a:cubicBezTo>
                  <a:cubicBezTo>
                    <a:pt x="3212" y="1026"/>
                    <a:pt x="3212" y="1026"/>
                    <a:pt x="3212" y="1026"/>
                  </a:cubicBezTo>
                  <a:cubicBezTo>
                    <a:pt x="3136" y="1057"/>
                    <a:pt x="3136" y="1057"/>
                    <a:pt x="3136" y="1057"/>
                  </a:cubicBezTo>
                  <a:cubicBezTo>
                    <a:pt x="3094" y="1074"/>
                    <a:pt x="3094" y="1074"/>
                    <a:pt x="3094" y="1074"/>
                  </a:cubicBezTo>
                  <a:cubicBezTo>
                    <a:pt x="2983" y="1119"/>
                    <a:pt x="2983" y="1119"/>
                    <a:pt x="2983" y="1119"/>
                  </a:cubicBezTo>
                  <a:cubicBezTo>
                    <a:pt x="2937" y="1137"/>
                    <a:pt x="2937" y="1137"/>
                    <a:pt x="2937" y="1137"/>
                  </a:cubicBezTo>
                  <a:cubicBezTo>
                    <a:pt x="2936" y="1138"/>
                    <a:pt x="2935" y="1139"/>
                    <a:pt x="2936" y="1140"/>
                  </a:cubicBezTo>
                  <a:cubicBezTo>
                    <a:pt x="2936" y="1141"/>
                    <a:pt x="2937" y="1142"/>
                    <a:pt x="2938" y="1142"/>
                  </a:cubicBezTo>
                  <a:cubicBezTo>
                    <a:pt x="2938" y="1142"/>
                    <a:pt x="2938" y="1142"/>
                    <a:pt x="2939" y="1142"/>
                  </a:cubicBezTo>
                  <a:cubicBezTo>
                    <a:pt x="2984" y="1123"/>
                    <a:pt x="2984" y="1123"/>
                    <a:pt x="2984" y="1123"/>
                  </a:cubicBezTo>
                  <a:cubicBezTo>
                    <a:pt x="3067" y="1163"/>
                    <a:pt x="3067" y="1163"/>
                    <a:pt x="3067" y="1163"/>
                  </a:cubicBezTo>
                  <a:cubicBezTo>
                    <a:pt x="3103" y="1180"/>
                    <a:pt x="3103" y="1180"/>
                    <a:pt x="3103" y="1180"/>
                  </a:cubicBezTo>
                  <a:cubicBezTo>
                    <a:pt x="3104" y="1180"/>
                    <a:pt x="3104" y="1180"/>
                    <a:pt x="3104" y="1180"/>
                  </a:cubicBezTo>
                  <a:cubicBezTo>
                    <a:pt x="3105" y="1180"/>
                    <a:pt x="3106" y="1180"/>
                    <a:pt x="3106" y="1179"/>
                  </a:cubicBezTo>
                  <a:cubicBezTo>
                    <a:pt x="3107" y="1178"/>
                    <a:pt x="3107" y="1177"/>
                    <a:pt x="3105" y="1176"/>
                  </a:cubicBezTo>
                  <a:cubicBezTo>
                    <a:pt x="3069" y="1159"/>
                    <a:pt x="3069" y="1159"/>
                    <a:pt x="3069" y="1159"/>
                  </a:cubicBezTo>
                  <a:cubicBezTo>
                    <a:pt x="2990" y="1121"/>
                    <a:pt x="2990" y="1121"/>
                    <a:pt x="2990" y="1121"/>
                  </a:cubicBezTo>
                  <a:cubicBezTo>
                    <a:pt x="3095" y="1078"/>
                    <a:pt x="3095" y="1078"/>
                    <a:pt x="3095" y="1078"/>
                  </a:cubicBezTo>
                  <a:cubicBezTo>
                    <a:pt x="3175" y="1120"/>
                    <a:pt x="3175" y="1120"/>
                    <a:pt x="3175" y="1120"/>
                  </a:cubicBezTo>
                  <a:cubicBezTo>
                    <a:pt x="3175" y="1120"/>
                    <a:pt x="3176" y="1120"/>
                    <a:pt x="3176" y="1120"/>
                  </a:cubicBezTo>
                  <a:cubicBezTo>
                    <a:pt x="3177" y="1120"/>
                    <a:pt x="3178" y="1120"/>
                    <a:pt x="3178" y="1119"/>
                  </a:cubicBezTo>
                  <a:cubicBezTo>
                    <a:pt x="3178" y="1119"/>
                    <a:pt x="3178" y="1118"/>
                    <a:pt x="3178" y="1118"/>
                  </a:cubicBezTo>
                  <a:cubicBezTo>
                    <a:pt x="3216" y="1103"/>
                    <a:pt x="3216" y="1103"/>
                    <a:pt x="3216" y="1103"/>
                  </a:cubicBezTo>
                  <a:cubicBezTo>
                    <a:pt x="3354" y="1051"/>
                    <a:pt x="3354" y="1051"/>
                    <a:pt x="3354" y="1051"/>
                  </a:cubicBezTo>
                  <a:cubicBezTo>
                    <a:pt x="3364" y="1077"/>
                    <a:pt x="3364" y="1077"/>
                    <a:pt x="3364" y="1077"/>
                  </a:cubicBezTo>
                  <a:cubicBezTo>
                    <a:pt x="3364" y="1077"/>
                    <a:pt x="3364" y="1077"/>
                    <a:pt x="3364" y="1077"/>
                  </a:cubicBezTo>
                  <a:cubicBezTo>
                    <a:pt x="3364" y="1077"/>
                    <a:pt x="3364" y="1077"/>
                    <a:pt x="3364" y="1077"/>
                  </a:cubicBezTo>
                  <a:cubicBezTo>
                    <a:pt x="3364" y="1077"/>
                    <a:pt x="3364" y="1077"/>
                    <a:pt x="3364" y="1077"/>
                  </a:cubicBezTo>
                  <a:cubicBezTo>
                    <a:pt x="3364" y="1077"/>
                    <a:pt x="3364" y="1077"/>
                    <a:pt x="3364" y="1077"/>
                  </a:cubicBezTo>
                  <a:cubicBezTo>
                    <a:pt x="3368" y="1088"/>
                    <a:pt x="3368" y="1088"/>
                    <a:pt x="3368" y="1088"/>
                  </a:cubicBezTo>
                  <a:cubicBezTo>
                    <a:pt x="3368" y="1088"/>
                    <a:pt x="3368" y="1088"/>
                    <a:pt x="3368" y="1088"/>
                  </a:cubicBezTo>
                  <a:cubicBezTo>
                    <a:pt x="3368" y="1088"/>
                    <a:pt x="3368" y="1088"/>
                    <a:pt x="3368" y="1088"/>
                  </a:cubicBezTo>
                  <a:cubicBezTo>
                    <a:pt x="3368" y="1088"/>
                    <a:pt x="3368" y="1088"/>
                    <a:pt x="3368" y="1088"/>
                  </a:cubicBezTo>
                  <a:cubicBezTo>
                    <a:pt x="3382" y="1125"/>
                    <a:pt x="3382" y="1125"/>
                    <a:pt x="3382" y="1125"/>
                  </a:cubicBezTo>
                  <a:cubicBezTo>
                    <a:pt x="3350" y="1136"/>
                    <a:pt x="3350" y="1136"/>
                    <a:pt x="3350" y="1136"/>
                  </a:cubicBezTo>
                  <a:cubicBezTo>
                    <a:pt x="3350" y="1136"/>
                    <a:pt x="3350" y="1136"/>
                    <a:pt x="3350" y="1136"/>
                  </a:cubicBezTo>
                  <a:cubicBezTo>
                    <a:pt x="3350" y="1136"/>
                    <a:pt x="3350" y="1136"/>
                    <a:pt x="3350" y="1136"/>
                  </a:cubicBezTo>
                  <a:cubicBezTo>
                    <a:pt x="3338" y="1140"/>
                    <a:pt x="3338" y="1140"/>
                    <a:pt x="3338" y="1140"/>
                  </a:cubicBezTo>
                  <a:cubicBezTo>
                    <a:pt x="3338" y="1140"/>
                    <a:pt x="3338" y="1140"/>
                    <a:pt x="3338" y="1140"/>
                  </a:cubicBezTo>
                  <a:cubicBezTo>
                    <a:pt x="3338" y="1140"/>
                    <a:pt x="3338" y="1140"/>
                    <a:pt x="3338" y="1140"/>
                  </a:cubicBezTo>
                  <a:cubicBezTo>
                    <a:pt x="3338" y="1140"/>
                    <a:pt x="3338" y="1140"/>
                    <a:pt x="3338" y="1140"/>
                  </a:cubicBezTo>
                  <a:cubicBezTo>
                    <a:pt x="3335" y="1141"/>
                    <a:pt x="3335" y="1141"/>
                    <a:pt x="3335" y="1141"/>
                  </a:cubicBezTo>
                  <a:cubicBezTo>
                    <a:pt x="3334" y="1142"/>
                    <a:pt x="3334" y="1142"/>
                    <a:pt x="3334" y="1142"/>
                  </a:cubicBezTo>
                  <a:cubicBezTo>
                    <a:pt x="3334" y="1142"/>
                    <a:pt x="3334" y="1142"/>
                    <a:pt x="3334" y="1142"/>
                  </a:cubicBezTo>
                  <a:cubicBezTo>
                    <a:pt x="3332" y="1143"/>
                    <a:pt x="3332" y="1143"/>
                    <a:pt x="3332" y="1143"/>
                  </a:cubicBezTo>
                  <a:cubicBezTo>
                    <a:pt x="3161" y="1203"/>
                    <a:pt x="3161" y="1203"/>
                    <a:pt x="3161" y="1203"/>
                  </a:cubicBezTo>
                  <a:cubicBezTo>
                    <a:pt x="3115" y="1219"/>
                    <a:pt x="3115" y="1219"/>
                    <a:pt x="3115" y="1219"/>
                  </a:cubicBezTo>
                  <a:cubicBezTo>
                    <a:pt x="3114" y="1220"/>
                    <a:pt x="3114" y="1221"/>
                    <a:pt x="3114" y="1222"/>
                  </a:cubicBezTo>
                  <a:cubicBezTo>
                    <a:pt x="3114" y="1223"/>
                    <a:pt x="3115" y="1224"/>
                    <a:pt x="3116" y="1224"/>
                  </a:cubicBezTo>
                  <a:cubicBezTo>
                    <a:pt x="3116" y="1224"/>
                    <a:pt x="3117" y="1224"/>
                    <a:pt x="3117" y="1224"/>
                  </a:cubicBezTo>
                  <a:cubicBezTo>
                    <a:pt x="3161" y="1208"/>
                    <a:pt x="3161" y="1208"/>
                    <a:pt x="3161" y="1208"/>
                  </a:cubicBezTo>
                  <a:cubicBezTo>
                    <a:pt x="3163" y="1209"/>
                    <a:pt x="3163" y="1209"/>
                    <a:pt x="3163" y="1209"/>
                  </a:cubicBezTo>
                  <a:cubicBezTo>
                    <a:pt x="3177" y="1215"/>
                    <a:pt x="3177" y="1215"/>
                    <a:pt x="3177" y="1215"/>
                  </a:cubicBezTo>
                  <a:cubicBezTo>
                    <a:pt x="3188" y="1221"/>
                    <a:pt x="3188" y="1221"/>
                    <a:pt x="3188" y="1221"/>
                  </a:cubicBezTo>
                  <a:cubicBezTo>
                    <a:pt x="3188" y="1233"/>
                    <a:pt x="3188" y="1233"/>
                    <a:pt x="3188" y="1233"/>
                  </a:cubicBezTo>
                  <a:cubicBezTo>
                    <a:pt x="3187" y="1241"/>
                    <a:pt x="3187" y="1241"/>
                    <a:pt x="3187" y="1241"/>
                  </a:cubicBezTo>
                  <a:cubicBezTo>
                    <a:pt x="3187" y="1244"/>
                    <a:pt x="3187" y="1244"/>
                    <a:pt x="3187" y="1244"/>
                  </a:cubicBezTo>
                  <a:cubicBezTo>
                    <a:pt x="3187" y="1244"/>
                    <a:pt x="3187" y="1244"/>
                    <a:pt x="3187" y="1244"/>
                  </a:cubicBezTo>
                  <a:cubicBezTo>
                    <a:pt x="3187" y="1244"/>
                    <a:pt x="3187" y="1244"/>
                    <a:pt x="3187" y="1244"/>
                  </a:cubicBezTo>
                  <a:cubicBezTo>
                    <a:pt x="3187" y="1245"/>
                    <a:pt x="3187" y="1245"/>
                    <a:pt x="3187" y="1245"/>
                  </a:cubicBezTo>
                  <a:cubicBezTo>
                    <a:pt x="3187" y="1245"/>
                    <a:pt x="3187" y="1245"/>
                    <a:pt x="3187" y="1245"/>
                  </a:cubicBezTo>
                  <a:cubicBezTo>
                    <a:pt x="3185" y="1288"/>
                    <a:pt x="3185" y="1288"/>
                    <a:pt x="3185" y="1288"/>
                  </a:cubicBezTo>
                  <a:cubicBezTo>
                    <a:pt x="3183" y="1316"/>
                    <a:pt x="3183" y="1316"/>
                    <a:pt x="3183" y="1316"/>
                  </a:cubicBezTo>
                  <a:cubicBezTo>
                    <a:pt x="3178" y="1405"/>
                    <a:pt x="3178" y="1405"/>
                    <a:pt x="3178" y="1405"/>
                  </a:cubicBezTo>
                  <a:cubicBezTo>
                    <a:pt x="3178" y="1412"/>
                    <a:pt x="3178" y="1412"/>
                    <a:pt x="3178" y="1412"/>
                  </a:cubicBezTo>
                  <a:cubicBezTo>
                    <a:pt x="3177" y="1419"/>
                    <a:pt x="3177" y="1419"/>
                    <a:pt x="3177" y="1419"/>
                  </a:cubicBezTo>
                  <a:cubicBezTo>
                    <a:pt x="3177" y="1419"/>
                    <a:pt x="3177" y="1419"/>
                    <a:pt x="3177" y="1419"/>
                  </a:cubicBezTo>
                  <a:cubicBezTo>
                    <a:pt x="3177" y="1422"/>
                    <a:pt x="3177" y="1422"/>
                    <a:pt x="3177" y="1422"/>
                  </a:cubicBezTo>
                  <a:cubicBezTo>
                    <a:pt x="3177" y="1422"/>
                    <a:pt x="3177" y="1422"/>
                    <a:pt x="3177" y="1422"/>
                  </a:cubicBezTo>
                  <a:cubicBezTo>
                    <a:pt x="3177" y="1422"/>
                    <a:pt x="3177" y="1422"/>
                    <a:pt x="3177" y="1422"/>
                  </a:cubicBezTo>
                  <a:cubicBezTo>
                    <a:pt x="3175" y="1466"/>
                    <a:pt x="3175" y="1466"/>
                    <a:pt x="3175" y="1466"/>
                  </a:cubicBezTo>
                  <a:cubicBezTo>
                    <a:pt x="3168" y="1592"/>
                    <a:pt x="3168" y="1592"/>
                    <a:pt x="3168" y="1592"/>
                  </a:cubicBezTo>
                  <a:cubicBezTo>
                    <a:pt x="3168" y="1598"/>
                    <a:pt x="3168" y="1598"/>
                    <a:pt x="3168" y="1598"/>
                  </a:cubicBezTo>
                  <a:cubicBezTo>
                    <a:pt x="3168" y="1598"/>
                    <a:pt x="3168" y="1598"/>
                    <a:pt x="3168" y="1598"/>
                  </a:cubicBezTo>
                  <a:cubicBezTo>
                    <a:pt x="3168" y="1598"/>
                    <a:pt x="3168" y="1598"/>
                    <a:pt x="3168" y="1598"/>
                  </a:cubicBezTo>
                  <a:cubicBezTo>
                    <a:pt x="3168" y="1598"/>
                    <a:pt x="3168" y="1598"/>
                    <a:pt x="3168" y="1598"/>
                  </a:cubicBezTo>
                  <a:cubicBezTo>
                    <a:pt x="3168" y="1598"/>
                    <a:pt x="3167" y="1598"/>
                    <a:pt x="3167" y="1599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4" y="1658"/>
                    <a:pt x="3164" y="1658"/>
                    <a:pt x="3164" y="1658"/>
                  </a:cubicBezTo>
                  <a:cubicBezTo>
                    <a:pt x="3161" y="1721"/>
                    <a:pt x="3161" y="1721"/>
                    <a:pt x="3161" y="1721"/>
                  </a:cubicBezTo>
                  <a:cubicBezTo>
                    <a:pt x="3105" y="1708"/>
                    <a:pt x="3105" y="1708"/>
                    <a:pt x="3105" y="1708"/>
                  </a:cubicBezTo>
                  <a:cubicBezTo>
                    <a:pt x="3116" y="1520"/>
                    <a:pt x="3116" y="1520"/>
                    <a:pt x="3116" y="1520"/>
                  </a:cubicBezTo>
                  <a:cubicBezTo>
                    <a:pt x="3117" y="1520"/>
                    <a:pt x="3116" y="1520"/>
                    <a:pt x="3116" y="1519"/>
                  </a:cubicBezTo>
                  <a:cubicBezTo>
                    <a:pt x="3116" y="1519"/>
                    <a:pt x="3116" y="1519"/>
                    <a:pt x="3116" y="1519"/>
                  </a:cubicBezTo>
                  <a:cubicBezTo>
                    <a:pt x="3116" y="1518"/>
                    <a:pt x="3116" y="1518"/>
                    <a:pt x="3115" y="1518"/>
                  </a:cubicBezTo>
                  <a:cubicBezTo>
                    <a:pt x="3115" y="1518"/>
                    <a:pt x="3115" y="1518"/>
                    <a:pt x="3115" y="1518"/>
                  </a:cubicBezTo>
                  <a:cubicBezTo>
                    <a:pt x="1775" y="944"/>
                    <a:pt x="1775" y="944"/>
                    <a:pt x="1775" y="944"/>
                  </a:cubicBezTo>
                  <a:cubicBezTo>
                    <a:pt x="1775" y="944"/>
                    <a:pt x="1775" y="944"/>
                    <a:pt x="1775" y="944"/>
                  </a:cubicBezTo>
                  <a:cubicBezTo>
                    <a:pt x="1775" y="944"/>
                    <a:pt x="1775" y="944"/>
                    <a:pt x="1775" y="944"/>
                  </a:cubicBezTo>
                  <a:cubicBezTo>
                    <a:pt x="1775" y="944"/>
                    <a:pt x="1775" y="943"/>
                    <a:pt x="1775" y="943"/>
                  </a:cubicBezTo>
                  <a:cubicBezTo>
                    <a:pt x="1775" y="943"/>
                    <a:pt x="1775" y="944"/>
                    <a:pt x="1774" y="944"/>
                  </a:cubicBezTo>
                  <a:cubicBezTo>
                    <a:pt x="1774" y="944"/>
                    <a:pt x="1774" y="943"/>
                    <a:pt x="1774" y="944"/>
                  </a:cubicBezTo>
                  <a:cubicBezTo>
                    <a:pt x="1774" y="944"/>
                    <a:pt x="1774" y="944"/>
                    <a:pt x="1773" y="944"/>
                  </a:cubicBezTo>
                  <a:cubicBezTo>
                    <a:pt x="1773" y="944"/>
                    <a:pt x="1773" y="944"/>
                    <a:pt x="1773" y="944"/>
                  </a:cubicBezTo>
                  <a:cubicBezTo>
                    <a:pt x="1773" y="944"/>
                    <a:pt x="1773" y="944"/>
                    <a:pt x="1773" y="944"/>
                  </a:cubicBezTo>
                  <a:cubicBezTo>
                    <a:pt x="1759" y="951"/>
                    <a:pt x="1759" y="951"/>
                    <a:pt x="1759" y="951"/>
                  </a:cubicBezTo>
                  <a:cubicBezTo>
                    <a:pt x="1759" y="951"/>
                    <a:pt x="1759" y="951"/>
                    <a:pt x="1759" y="951"/>
                  </a:cubicBezTo>
                  <a:cubicBezTo>
                    <a:pt x="1759" y="951"/>
                    <a:pt x="1758" y="951"/>
                    <a:pt x="1758" y="951"/>
                  </a:cubicBezTo>
                  <a:cubicBezTo>
                    <a:pt x="1758" y="952"/>
                    <a:pt x="1758" y="952"/>
                    <a:pt x="1758" y="952"/>
                  </a:cubicBezTo>
                  <a:cubicBezTo>
                    <a:pt x="1758" y="952"/>
                    <a:pt x="1758" y="952"/>
                    <a:pt x="1758" y="952"/>
                  </a:cubicBezTo>
                  <a:cubicBezTo>
                    <a:pt x="1648" y="1366"/>
                    <a:pt x="1648" y="1366"/>
                    <a:pt x="1648" y="1366"/>
                  </a:cubicBezTo>
                  <a:cubicBezTo>
                    <a:pt x="1467" y="1323"/>
                    <a:pt x="1467" y="1323"/>
                    <a:pt x="1467" y="1323"/>
                  </a:cubicBezTo>
                  <a:lnTo>
                    <a:pt x="1703" y="511"/>
                  </a:lnTo>
                  <a:close/>
                  <a:moveTo>
                    <a:pt x="3751" y="1138"/>
                  </a:moveTo>
                  <a:cubicBezTo>
                    <a:pt x="3751" y="1138"/>
                    <a:pt x="3751" y="1138"/>
                    <a:pt x="3751" y="1138"/>
                  </a:cubicBezTo>
                  <a:cubicBezTo>
                    <a:pt x="3752" y="1139"/>
                    <a:pt x="3752" y="1139"/>
                    <a:pt x="3752" y="1139"/>
                  </a:cubicBezTo>
                  <a:cubicBezTo>
                    <a:pt x="3752" y="1139"/>
                    <a:pt x="3752" y="1139"/>
                    <a:pt x="3752" y="1139"/>
                  </a:cubicBezTo>
                  <a:cubicBezTo>
                    <a:pt x="3752" y="1139"/>
                    <a:pt x="3752" y="1139"/>
                    <a:pt x="3752" y="1139"/>
                  </a:cubicBezTo>
                  <a:cubicBezTo>
                    <a:pt x="3755" y="1140"/>
                    <a:pt x="3755" y="1140"/>
                    <a:pt x="3755" y="1140"/>
                  </a:cubicBezTo>
                  <a:cubicBezTo>
                    <a:pt x="3757" y="1142"/>
                    <a:pt x="3757" y="1142"/>
                    <a:pt x="3757" y="1142"/>
                  </a:cubicBezTo>
                  <a:cubicBezTo>
                    <a:pt x="3766" y="1148"/>
                    <a:pt x="3766" y="1148"/>
                    <a:pt x="3766" y="1148"/>
                  </a:cubicBezTo>
                  <a:cubicBezTo>
                    <a:pt x="3766" y="1148"/>
                    <a:pt x="3766" y="1148"/>
                    <a:pt x="3766" y="1148"/>
                  </a:cubicBezTo>
                  <a:cubicBezTo>
                    <a:pt x="3797" y="1168"/>
                    <a:pt x="3797" y="1168"/>
                    <a:pt x="3797" y="1168"/>
                  </a:cubicBezTo>
                  <a:cubicBezTo>
                    <a:pt x="3798" y="1168"/>
                    <a:pt x="3798" y="1168"/>
                    <a:pt x="3798" y="1168"/>
                  </a:cubicBezTo>
                  <a:cubicBezTo>
                    <a:pt x="3801" y="1170"/>
                    <a:pt x="3801" y="1170"/>
                    <a:pt x="3801" y="1170"/>
                  </a:cubicBezTo>
                  <a:cubicBezTo>
                    <a:pt x="3803" y="1171"/>
                    <a:pt x="3803" y="1171"/>
                    <a:pt x="3803" y="1171"/>
                  </a:cubicBezTo>
                  <a:cubicBezTo>
                    <a:pt x="3813" y="1178"/>
                    <a:pt x="3813" y="1178"/>
                    <a:pt x="3813" y="1178"/>
                  </a:cubicBezTo>
                  <a:cubicBezTo>
                    <a:pt x="3813" y="1178"/>
                    <a:pt x="3813" y="1178"/>
                    <a:pt x="3813" y="1178"/>
                  </a:cubicBezTo>
                  <a:cubicBezTo>
                    <a:pt x="3840" y="1196"/>
                    <a:pt x="3840" y="1196"/>
                    <a:pt x="3840" y="1196"/>
                  </a:cubicBezTo>
                  <a:cubicBezTo>
                    <a:pt x="3841" y="1197"/>
                    <a:pt x="3841" y="1197"/>
                    <a:pt x="3841" y="1197"/>
                  </a:cubicBezTo>
                  <a:cubicBezTo>
                    <a:pt x="3841" y="1197"/>
                    <a:pt x="3841" y="1197"/>
                    <a:pt x="3841" y="1197"/>
                  </a:cubicBezTo>
                  <a:cubicBezTo>
                    <a:pt x="3843" y="1198"/>
                    <a:pt x="3843" y="1198"/>
                    <a:pt x="3843" y="1198"/>
                  </a:cubicBezTo>
                  <a:cubicBezTo>
                    <a:pt x="3843" y="1198"/>
                    <a:pt x="3843" y="1198"/>
                    <a:pt x="3843" y="1198"/>
                  </a:cubicBezTo>
                  <a:cubicBezTo>
                    <a:pt x="3845" y="1199"/>
                    <a:pt x="3845" y="1199"/>
                    <a:pt x="3845" y="1199"/>
                  </a:cubicBezTo>
                  <a:cubicBezTo>
                    <a:pt x="3855" y="1206"/>
                    <a:pt x="3855" y="1206"/>
                    <a:pt x="3855" y="1206"/>
                  </a:cubicBezTo>
                  <a:cubicBezTo>
                    <a:pt x="3855" y="1206"/>
                    <a:pt x="3855" y="1206"/>
                    <a:pt x="3855" y="1206"/>
                  </a:cubicBezTo>
                  <a:cubicBezTo>
                    <a:pt x="3879" y="1223"/>
                    <a:pt x="3879" y="1223"/>
                    <a:pt x="3879" y="1223"/>
                  </a:cubicBezTo>
                  <a:cubicBezTo>
                    <a:pt x="3881" y="1224"/>
                    <a:pt x="3881" y="1224"/>
                    <a:pt x="3881" y="1224"/>
                  </a:cubicBezTo>
                  <a:cubicBezTo>
                    <a:pt x="3882" y="1225"/>
                    <a:pt x="3882" y="1225"/>
                    <a:pt x="3882" y="1225"/>
                  </a:cubicBezTo>
                  <a:cubicBezTo>
                    <a:pt x="3884" y="1226"/>
                    <a:pt x="3884" y="1226"/>
                    <a:pt x="3884" y="1226"/>
                  </a:cubicBezTo>
                  <a:cubicBezTo>
                    <a:pt x="3894" y="1233"/>
                    <a:pt x="3894" y="1233"/>
                    <a:pt x="3894" y="1233"/>
                  </a:cubicBezTo>
                  <a:cubicBezTo>
                    <a:pt x="3909" y="1302"/>
                    <a:pt x="3909" y="1302"/>
                    <a:pt x="3909" y="1302"/>
                  </a:cubicBezTo>
                  <a:cubicBezTo>
                    <a:pt x="3874" y="1280"/>
                    <a:pt x="3874" y="1280"/>
                    <a:pt x="3874" y="1280"/>
                  </a:cubicBezTo>
                  <a:cubicBezTo>
                    <a:pt x="3874" y="1280"/>
                    <a:pt x="3874" y="1280"/>
                    <a:pt x="3874" y="1280"/>
                  </a:cubicBezTo>
                  <a:cubicBezTo>
                    <a:pt x="3874" y="1280"/>
                    <a:pt x="3874" y="1280"/>
                    <a:pt x="3874" y="1280"/>
                  </a:cubicBezTo>
                  <a:cubicBezTo>
                    <a:pt x="3831" y="1253"/>
                    <a:pt x="3831" y="1253"/>
                    <a:pt x="3831" y="1253"/>
                  </a:cubicBezTo>
                  <a:cubicBezTo>
                    <a:pt x="3831" y="1253"/>
                    <a:pt x="3831" y="1253"/>
                    <a:pt x="3831" y="1253"/>
                  </a:cubicBezTo>
                  <a:cubicBezTo>
                    <a:pt x="3831" y="1253"/>
                    <a:pt x="3831" y="1253"/>
                    <a:pt x="3831" y="1253"/>
                  </a:cubicBezTo>
                  <a:cubicBezTo>
                    <a:pt x="3784" y="1224"/>
                    <a:pt x="3784" y="1224"/>
                    <a:pt x="3784" y="1224"/>
                  </a:cubicBezTo>
                  <a:cubicBezTo>
                    <a:pt x="3784" y="1224"/>
                    <a:pt x="3784" y="1224"/>
                    <a:pt x="3784" y="1224"/>
                  </a:cubicBezTo>
                  <a:cubicBezTo>
                    <a:pt x="3784" y="1224"/>
                    <a:pt x="3784" y="1224"/>
                    <a:pt x="3784" y="1224"/>
                  </a:cubicBezTo>
                  <a:cubicBezTo>
                    <a:pt x="3735" y="1195"/>
                    <a:pt x="3735" y="1195"/>
                    <a:pt x="3735" y="1195"/>
                  </a:cubicBezTo>
                  <a:cubicBezTo>
                    <a:pt x="3721" y="1119"/>
                    <a:pt x="3721" y="1119"/>
                    <a:pt x="3721" y="1119"/>
                  </a:cubicBezTo>
                  <a:lnTo>
                    <a:pt x="3751" y="1138"/>
                  </a:lnTo>
                  <a:close/>
                  <a:moveTo>
                    <a:pt x="3719" y="1112"/>
                  </a:moveTo>
                  <a:cubicBezTo>
                    <a:pt x="3719" y="1112"/>
                    <a:pt x="3719" y="1112"/>
                    <a:pt x="3719" y="1112"/>
                  </a:cubicBezTo>
                  <a:cubicBezTo>
                    <a:pt x="3719" y="1112"/>
                    <a:pt x="3719" y="1112"/>
                    <a:pt x="3719" y="1112"/>
                  </a:cubicBezTo>
                  <a:cubicBezTo>
                    <a:pt x="3711" y="1107"/>
                    <a:pt x="3711" y="1107"/>
                    <a:pt x="3711" y="1107"/>
                  </a:cubicBezTo>
                  <a:cubicBezTo>
                    <a:pt x="3707" y="1087"/>
                    <a:pt x="3707" y="1087"/>
                    <a:pt x="3707" y="1087"/>
                  </a:cubicBezTo>
                  <a:cubicBezTo>
                    <a:pt x="3745" y="1112"/>
                    <a:pt x="3745" y="1112"/>
                    <a:pt x="3745" y="1112"/>
                  </a:cubicBezTo>
                  <a:cubicBezTo>
                    <a:pt x="3749" y="1131"/>
                    <a:pt x="3749" y="1131"/>
                    <a:pt x="3749" y="1131"/>
                  </a:cubicBezTo>
                  <a:lnTo>
                    <a:pt x="3719" y="1112"/>
                  </a:lnTo>
                  <a:close/>
                  <a:moveTo>
                    <a:pt x="3757" y="1119"/>
                  </a:moveTo>
                  <a:cubicBezTo>
                    <a:pt x="3792" y="1142"/>
                    <a:pt x="3792" y="1142"/>
                    <a:pt x="3792" y="1142"/>
                  </a:cubicBezTo>
                  <a:cubicBezTo>
                    <a:pt x="3795" y="1161"/>
                    <a:pt x="3795" y="1161"/>
                    <a:pt x="3795" y="1161"/>
                  </a:cubicBezTo>
                  <a:cubicBezTo>
                    <a:pt x="3769" y="1144"/>
                    <a:pt x="3769" y="1144"/>
                    <a:pt x="3769" y="1144"/>
                  </a:cubicBezTo>
                  <a:cubicBezTo>
                    <a:pt x="3769" y="1144"/>
                    <a:pt x="3769" y="1144"/>
                    <a:pt x="3769" y="1144"/>
                  </a:cubicBezTo>
                  <a:cubicBezTo>
                    <a:pt x="3769" y="1144"/>
                    <a:pt x="3769" y="1144"/>
                    <a:pt x="3769" y="1144"/>
                  </a:cubicBezTo>
                  <a:cubicBezTo>
                    <a:pt x="3760" y="1138"/>
                    <a:pt x="3760" y="1138"/>
                    <a:pt x="3760" y="1138"/>
                  </a:cubicBezTo>
                  <a:lnTo>
                    <a:pt x="3757" y="1119"/>
                  </a:lnTo>
                  <a:close/>
                  <a:moveTo>
                    <a:pt x="3803" y="1150"/>
                  </a:moveTo>
                  <a:cubicBezTo>
                    <a:pt x="3834" y="1172"/>
                    <a:pt x="3834" y="1172"/>
                    <a:pt x="3834" y="1172"/>
                  </a:cubicBezTo>
                  <a:cubicBezTo>
                    <a:pt x="3838" y="1189"/>
                    <a:pt x="3838" y="1189"/>
                    <a:pt x="3838" y="1189"/>
                  </a:cubicBezTo>
                  <a:cubicBezTo>
                    <a:pt x="3815" y="1174"/>
                    <a:pt x="3815" y="1174"/>
                    <a:pt x="3815" y="1174"/>
                  </a:cubicBezTo>
                  <a:cubicBezTo>
                    <a:pt x="3815" y="1174"/>
                    <a:pt x="3815" y="1174"/>
                    <a:pt x="3815" y="1174"/>
                  </a:cubicBezTo>
                  <a:cubicBezTo>
                    <a:pt x="3815" y="1174"/>
                    <a:pt x="3815" y="1174"/>
                    <a:pt x="3815" y="1174"/>
                  </a:cubicBezTo>
                  <a:cubicBezTo>
                    <a:pt x="3806" y="1168"/>
                    <a:pt x="3806" y="1168"/>
                    <a:pt x="3806" y="1168"/>
                  </a:cubicBezTo>
                  <a:lnTo>
                    <a:pt x="3803" y="1150"/>
                  </a:lnTo>
                  <a:close/>
                  <a:moveTo>
                    <a:pt x="3845" y="1179"/>
                  </a:moveTo>
                  <a:cubicBezTo>
                    <a:pt x="3874" y="1200"/>
                    <a:pt x="3874" y="1200"/>
                    <a:pt x="3874" y="1200"/>
                  </a:cubicBezTo>
                  <a:cubicBezTo>
                    <a:pt x="3877" y="1216"/>
                    <a:pt x="3877" y="1216"/>
                    <a:pt x="3877" y="1216"/>
                  </a:cubicBezTo>
                  <a:cubicBezTo>
                    <a:pt x="3858" y="1203"/>
                    <a:pt x="3858" y="1203"/>
                    <a:pt x="3858" y="1203"/>
                  </a:cubicBezTo>
                  <a:cubicBezTo>
                    <a:pt x="3858" y="1203"/>
                    <a:pt x="3858" y="1203"/>
                    <a:pt x="3858" y="1203"/>
                  </a:cubicBezTo>
                  <a:cubicBezTo>
                    <a:pt x="3858" y="1203"/>
                    <a:pt x="3858" y="1203"/>
                    <a:pt x="3858" y="1203"/>
                  </a:cubicBezTo>
                  <a:cubicBezTo>
                    <a:pt x="3848" y="1196"/>
                    <a:pt x="3848" y="1196"/>
                    <a:pt x="3848" y="1196"/>
                  </a:cubicBezTo>
                  <a:lnTo>
                    <a:pt x="3845" y="1179"/>
                  </a:lnTo>
                  <a:close/>
                  <a:moveTo>
                    <a:pt x="3961" y="1281"/>
                  </a:moveTo>
                  <a:cubicBezTo>
                    <a:pt x="3961" y="1281"/>
                    <a:pt x="3961" y="1281"/>
                    <a:pt x="3961" y="1281"/>
                  </a:cubicBezTo>
                  <a:cubicBezTo>
                    <a:pt x="3963" y="1282"/>
                    <a:pt x="3963" y="1282"/>
                    <a:pt x="3963" y="1282"/>
                  </a:cubicBezTo>
                  <a:cubicBezTo>
                    <a:pt x="3963" y="1282"/>
                    <a:pt x="3963" y="1282"/>
                    <a:pt x="3963" y="1282"/>
                  </a:cubicBezTo>
                  <a:cubicBezTo>
                    <a:pt x="3963" y="1282"/>
                    <a:pt x="3963" y="1282"/>
                    <a:pt x="3963" y="1282"/>
                  </a:cubicBezTo>
                  <a:cubicBezTo>
                    <a:pt x="3964" y="1283"/>
                    <a:pt x="3964" y="1283"/>
                    <a:pt x="3964" y="1283"/>
                  </a:cubicBezTo>
                  <a:cubicBezTo>
                    <a:pt x="3976" y="1292"/>
                    <a:pt x="3976" y="1292"/>
                    <a:pt x="3976" y="1292"/>
                  </a:cubicBezTo>
                  <a:cubicBezTo>
                    <a:pt x="3976" y="1292"/>
                    <a:pt x="3976" y="1292"/>
                    <a:pt x="3976" y="1292"/>
                  </a:cubicBezTo>
                  <a:cubicBezTo>
                    <a:pt x="3986" y="1299"/>
                    <a:pt x="3986" y="1299"/>
                    <a:pt x="3986" y="1299"/>
                  </a:cubicBezTo>
                  <a:cubicBezTo>
                    <a:pt x="4001" y="1364"/>
                    <a:pt x="4001" y="1364"/>
                    <a:pt x="4001" y="1364"/>
                  </a:cubicBezTo>
                  <a:cubicBezTo>
                    <a:pt x="3995" y="1360"/>
                    <a:pt x="3995" y="1360"/>
                    <a:pt x="3995" y="1360"/>
                  </a:cubicBezTo>
                  <a:cubicBezTo>
                    <a:pt x="3914" y="1306"/>
                    <a:pt x="3914" y="1306"/>
                    <a:pt x="3914" y="1306"/>
                  </a:cubicBezTo>
                  <a:cubicBezTo>
                    <a:pt x="3899" y="1237"/>
                    <a:pt x="3899" y="1237"/>
                    <a:pt x="3899" y="1237"/>
                  </a:cubicBezTo>
                  <a:cubicBezTo>
                    <a:pt x="3922" y="1253"/>
                    <a:pt x="3922" y="1253"/>
                    <a:pt x="3922" y="1253"/>
                  </a:cubicBezTo>
                  <a:cubicBezTo>
                    <a:pt x="3922" y="1253"/>
                    <a:pt x="3922" y="1253"/>
                    <a:pt x="3922" y="1253"/>
                  </a:cubicBezTo>
                  <a:cubicBezTo>
                    <a:pt x="3923" y="1254"/>
                    <a:pt x="3923" y="1254"/>
                    <a:pt x="3923" y="1254"/>
                  </a:cubicBezTo>
                  <a:cubicBezTo>
                    <a:pt x="3925" y="1255"/>
                    <a:pt x="3925" y="1255"/>
                    <a:pt x="3925" y="1255"/>
                  </a:cubicBezTo>
                  <a:cubicBezTo>
                    <a:pt x="3925" y="1255"/>
                    <a:pt x="3925" y="1255"/>
                    <a:pt x="3925" y="1255"/>
                  </a:cubicBezTo>
                  <a:cubicBezTo>
                    <a:pt x="3925" y="1255"/>
                    <a:pt x="3925" y="1255"/>
                    <a:pt x="3925" y="1255"/>
                  </a:cubicBezTo>
                  <a:cubicBezTo>
                    <a:pt x="3926" y="1256"/>
                    <a:pt x="3926" y="1256"/>
                    <a:pt x="3926" y="1256"/>
                  </a:cubicBezTo>
                  <a:cubicBezTo>
                    <a:pt x="3926" y="1256"/>
                    <a:pt x="3926" y="1256"/>
                    <a:pt x="3926" y="1256"/>
                  </a:cubicBezTo>
                  <a:lnTo>
                    <a:pt x="3961" y="1281"/>
                  </a:lnTo>
                  <a:close/>
                  <a:moveTo>
                    <a:pt x="3926" y="1238"/>
                  </a:moveTo>
                  <a:cubicBezTo>
                    <a:pt x="3956" y="1259"/>
                    <a:pt x="3956" y="1259"/>
                    <a:pt x="3956" y="1259"/>
                  </a:cubicBezTo>
                  <a:cubicBezTo>
                    <a:pt x="3959" y="1274"/>
                    <a:pt x="3959" y="1274"/>
                    <a:pt x="3959" y="1274"/>
                  </a:cubicBezTo>
                  <a:cubicBezTo>
                    <a:pt x="3930" y="1253"/>
                    <a:pt x="3930" y="1253"/>
                    <a:pt x="3930" y="1253"/>
                  </a:cubicBezTo>
                  <a:lnTo>
                    <a:pt x="3926" y="1238"/>
                  </a:lnTo>
                  <a:close/>
                  <a:moveTo>
                    <a:pt x="4120" y="1970"/>
                  </a:moveTo>
                  <a:cubicBezTo>
                    <a:pt x="4127" y="1969"/>
                    <a:pt x="4127" y="1969"/>
                    <a:pt x="4127" y="1969"/>
                  </a:cubicBezTo>
                  <a:cubicBezTo>
                    <a:pt x="4135" y="2009"/>
                    <a:pt x="4135" y="2009"/>
                    <a:pt x="4135" y="2009"/>
                  </a:cubicBezTo>
                  <a:cubicBezTo>
                    <a:pt x="4128" y="2008"/>
                    <a:pt x="4128" y="2008"/>
                    <a:pt x="4128" y="2008"/>
                  </a:cubicBezTo>
                  <a:lnTo>
                    <a:pt x="4120" y="1970"/>
                  </a:lnTo>
                  <a:close/>
                  <a:moveTo>
                    <a:pt x="4121" y="2006"/>
                  </a:moveTo>
                  <a:cubicBezTo>
                    <a:pt x="4090" y="2001"/>
                    <a:pt x="4090" y="2001"/>
                    <a:pt x="4090" y="2001"/>
                  </a:cubicBezTo>
                  <a:cubicBezTo>
                    <a:pt x="4083" y="1965"/>
                    <a:pt x="4083" y="1965"/>
                    <a:pt x="4083" y="1965"/>
                  </a:cubicBezTo>
                  <a:cubicBezTo>
                    <a:pt x="4113" y="1971"/>
                    <a:pt x="4113" y="1971"/>
                    <a:pt x="4113" y="1971"/>
                  </a:cubicBezTo>
                  <a:lnTo>
                    <a:pt x="4121" y="2006"/>
                  </a:lnTo>
                  <a:close/>
                  <a:moveTo>
                    <a:pt x="4131" y="1970"/>
                  </a:moveTo>
                  <a:cubicBezTo>
                    <a:pt x="4137" y="1971"/>
                    <a:pt x="4137" y="1971"/>
                    <a:pt x="4137" y="1971"/>
                  </a:cubicBezTo>
                  <a:cubicBezTo>
                    <a:pt x="4146" y="2011"/>
                    <a:pt x="4146" y="2011"/>
                    <a:pt x="4146" y="2011"/>
                  </a:cubicBezTo>
                  <a:cubicBezTo>
                    <a:pt x="4140" y="2010"/>
                    <a:pt x="4140" y="2010"/>
                    <a:pt x="4140" y="2010"/>
                  </a:cubicBezTo>
                  <a:lnTo>
                    <a:pt x="4131" y="1970"/>
                  </a:lnTo>
                  <a:close/>
                  <a:moveTo>
                    <a:pt x="4129" y="1965"/>
                  </a:moveTo>
                  <a:cubicBezTo>
                    <a:pt x="4048" y="1947"/>
                    <a:pt x="4048" y="1947"/>
                    <a:pt x="4048" y="1947"/>
                  </a:cubicBezTo>
                  <a:cubicBezTo>
                    <a:pt x="4030" y="1858"/>
                    <a:pt x="4030" y="1858"/>
                    <a:pt x="4030" y="1858"/>
                  </a:cubicBezTo>
                  <a:cubicBezTo>
                    <a:pt x="4053" y="1865"/>
                    <a:pt x="4053" y="1865"/>
                    <a:pt x="4053" y="1865"/>
                  </a:cubicBezTo>
                  <a:cubicBezTo>
                    <a:pt x="4054" y="1865"/>
                    <a:pt x="4054" y="1865"/>
                    <a:pt x="4054" y="1865"/>
                  </a:cubicBezTo>
                  <a:cubicBezTo>
                    <a:pt x="4056" y="1865"/>
                    <a:pt x="4056" y="1865"/>
                    <a:pt x="4056" y="1865"/>
                  </a:cubicBezTo>
                  <a:cubicBezTo>
                    <a:pt x="4058" y="1866"/>
                    <a:pt x="4058" y="1866"/>
                    <a:pt x="4058" y="1866"/>
                  </a:cubicBezTo>
                  <a:cubicBezTo>
                    <a:pt x="4093" y="1876"/>
                    <a:pt x="4093" y="1876"/>
                    <a:pt x="4093" y="1876"/>
                  </a:cubicBezTo>
                  <a:cubicBezTo>
                    <a:pt x="4094" y="1877"/>
                    <a:pt x="4094" y="1877"/>
                    <a:pt x="4094" y="1877"/>
                  </a:cubicBezTo>
                  <a:cubicBezTo>
                    <a:pt x="4096" y="1877"/>
                    <a:pt x="4096" y="1877"/>
                    <a:pt x="4096" y="1877"/>
                  </a:cubicBezTo>
                  <a:cubicBezTo>
                    <a:pt x="4108" y="1881"/>
                    <a:pt x="4108" y="1881"/>
                    <a:pt x="4108" y="1881"/>
                  </a:cubicBezTo>
                  <a:cubicBezTo>
                    <a:pt x="4118" y="1883"/>
                    <a:pt x="4118" y="1883"/>
                    <a:pt x="4118" y="1883"/>
                  </a:cubicBezTo>
                  <a:cubicBezTo>
                    <a:pt x="4129" y="1933"/>
                    <a:pt x="4129" y="1933"/>
                    <a:pt x="4129" y="1933"/>
                  </a:cubicBezTo>
                  <a:cubicBezTo>
                    <a:pt x="4136" y="1966"/>
                    <a:pt x="4136" y="1966"/>
                    <a:pt x="4136" y="1966"/>
                  </a:cubicBezTo>
                  <a:lnTo>
                    <a:pt x="4129" y="1965"/>
                  </a:lnTo>
                  <a:close/>
                  <a:moveTo>
                    <a:pt x="4056" y="1990"/>
                  </a:moveTo>
                  <a:cubicBezTo>
                    <a:pt x="4056" y="1990"/>
                    <a:pt x="4056" y="1989"/>
                    <a:pt x="4056" y="1989"/>
                  </a:cubicBezTo>
                  <a:cubicBezTo>
                    <a:pt x="4056" y="1989"/>
                    <a:pt x="4056" y="1989"/>
                    <a:pt x="4056" y="1988"/>
                  </a:cubicBezTo>
                  <a:cubicBezTo>
                    <a:pt x="4056" y="1988"/>
                    <a:pt x="4056" y="1988"/>
                    <a:pt x="4056" y="1988"/>
                  </a:cubicBezTo>
                  <a:cubicBezTo>
                    <a:pt x="4056" y="1988"/>
                    <a:pt x="4056" y="1988"/>
                    <a:pt x="4056" y="1988"/>
                  </a:cubicBezTo>
                  <a:cubicBezTo>
                    <a:pt x="4056" y="1988"/>
                    <a:pt x="4056" y="1988"/>
                    <a:pt x="4056" y="1988"/>
                  </a:cubicBezTo>
                  <a:cubicBezTo>
                    <a:pt x="4050" y="1981"/>
                    <a:pt x="4050" y="1981"/>
                    <a:pt x="4050" y="1981"/>
                  </a:cubicBezTo>
                  <a:cubicBezTo>
                    <a:pt x="4050" y="1981"/>
                    <a:pt x="4050" y="1981"/>
                    <a:pt x="4050" y="1981"/>
                  </a:cubicBezTo>
                  <a:cubicBezTo>
                    <a:pt x="4050" y="1981"/>
                    <a:pt x="4050" y="1981"/>
                    <a:pt x="4050" y="1981"/>
                  </a:cubicBezTo>
                  <a:cubicBezTo>
                    <a:pt x="4050" y="1981"/>
                    <a:pt x="4050" y="1980"/>
                    <a:pt x="4050" y="1980"/>
                  </a:cubicBezTo>
                  <a:cubicBezTo>
                    <a:pt x="4050" y="1980"/>
                    <a:pt x="4049" y="1980"/>
                    <a:pt x="4049" y="1980"/>
                  </a:cubicBezTo>
                  <a:cubicBezTo>
                    <a:pt x="4048" y="1980"/>
                    <a:pt x="4048" y="1980"/>
                    <a:pt x="4048" y="1980"/>
                  </a:cubicBezTo>
                  <a:cubicBezTo>
                    <a:pt x="4044" y="1974"/>
                    <a:pt x="4044" y="1974"/>
                    <a:pt x="4044" y="1974"/>
                  </a:cubicBezTo>
                  <a:cubicBezTo>
                    <a:pt x="4040" y="1956"/>
                    <a:pt x="4040" y="1956"/>
                    <a:pt x="4040" y="1956"/>
                  </a:cubicBezTo>
                  <a:cubicBezTo>
                    <a:pt x="4073" y="1963"/>
                    <a:pt x="4073" y="1963"/>
                    <a:pt x="4073" y="1963"/>
                  </a:cubicBezTo>
                  <a:cubicBezTo>
                    <a:pt x="4081" y="1999"/>
                    <a:pt x="4081" y="1999"/>
                    <a:pt x="4081" y="1999"/>
                  </a:cubicBezTo>
                  <a:cubicBezTo>
                    <a:pt x="4057" y="1995"/>
                    <a:pt x="4057" y="1995"/>
                    <a:pt x="4057" y="1995"/>
                  </a:cubicBezTo>
                  <a:cubicBezTo>
                    <a:pt x="4057" y="1995"/>
                    <a:pt x="4057" y="1995"/>
                    <a:pt x="4057" y="1995"/>
                  </a:cubicBezTo>
                  <a:cubicBezTo>
                    <a:pt x="4057" y="1995"/>
                    <a:pt x="4057" y="1995"/>
                    <a:pt x="4057" y="1995"/>
                  </a:cubicBezTo>
                  <a:cubicBezTo>
                    <a:pt x="4051" y="1994"/>
                    <a:pt x="4051" y="1994"/>
                    <a:pt x="4051" y="1994"/>
                  </a:cubicBezTo>
                  <a:cubicBezTo>
                    <a:pt x="4055" y="1992"/>
                    <a:pt x="4055" y="1992"/>
                    <a:pt x="4055" y="1992"/>
                  </a:cubicBezTo>
                  <a:cubicBezTo>
                    <a:pt x="4055" y="1992"/>
                    <a:pt x="4055" y="1991"/>
                    <a:pt x="4055" y="1991"/>
                  </a:cubicBezTo>
                  <a:cubicBezTo>
                    <a:pt x="4055" y="1991"/>
                    <a:pt x="4055" y="1991"/>
                    <a:pt x="4055" y="1991"/>
                  </a:cubicBezTo>
                  <a:cubicBezTo>
                    <a:pt x="4055" y="1991"/>
                    <a:pt x="4055" y="1991"/>
                    <a:pt x="4055" y="1991"/>
                  </a:cubicBezTo>
                  <a:cubicBezTo>
                    <a:pt x="4056" y="1991"/>
                    <a:pt x="4056" y="1991"/>
                    <a:pt x="4056" y="1991"/>
                  </a:cubicBezTo>
                  <a:cubicBezTo>
                    <a:pt x="4056" y="1990"/>
                    <a:pt x="4056" y="1990"/>
                    <a:pt x="4056" y="1990"/>
                  </a:cubicBezTo>
                  <a:cubicBezTo>
                    <a:pt x="4056" y="1990"/>
                    <a:pt x="4056" y="1990"/>
                    <a:pt x="4056" y="1990"/>
                  </a:cubicBezTo>
                  <a:cubicBezTo>
                    <a:pt x="4056" y="1990"/>
                    <a:pt x="4056" y="1990"/>
                    <a:pt x="4056" y="1990"/>
                  </a:cubicBezTo>
                  <a:close/>
                  <a:moveTo>
                    <a:pt x="3540" y="2028"/>
                  </a:moveTo>
                  <a:cubicBezTo>
                    <a:pt x="3540" y="2028"/>
                    <a:pt x="3540" y="2028"/>
                    <a:pt x="3540" y="2028"/>
                  </a:cubicBezTo>
                  <a:cubicBezTo>
                    <a:pt x="3540" y="2028"/>
                    <a:pt x="3540" y="2028"/>
                    <a:pt x="3540" y="2028"/>
                  </a:cubicBezTo>
                  <a:cubicBezTo>
                    <a:pt x="3396" y="2015"/>
                    <a:pt x="3396" y="2015"/>
                    <a:pt x="3396" y="2015"/>
                  </a:cubicBezTo>
                  <a:cubicBezTo>
                    <a:pt x="3390" y="2015"/>
                    <a:pt x="3390" y="2015"/>
                    <a:pt x="3390" y="2015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76" y="2014"/>
                    <a:pt x="3376" y="2014"/>
                    <a:pt x="3376" y="2014"/>
                  </a:cubicBezTo>
                  <a:cubicBezTo>
                    <a:pt x="3376" y="2014"/>
                    <a:pt x="3376" y="2014"/>
                    <a:pt x="3376" y="2014"/>
                  </a:cubicBezTo>
                  <a:cubicBezTo>
                    <a:pt x="3376" y="2014"/>
                    <a:pt x="3376" y="2014"/>
                    <a:pt x="3376" y="2014"/>
                  </a:cubicBezTo>
                  <a:cubicBezTo>
                    <a:pt x="3376" y="2014"/>
                    <a:pt x="3376" y="2014"/>
                    <a:pt x="3376" y="2014"/>
                  </a:cubicBezTo>
                  <a:cubicBezTo>
                    <a:pt x="3372" y="2014"/>
                    <a:pt x="3372" y="2014"/>
                    <a:pt x="3372" y="2014"/>
                  </a:cubicBezTo>
                  <a:cubicBezTo>
                    <a:pt x="3372" y="2014"/>
                    <a:pt x="3372" y="2014"/>
                    <a:pt x="3372" y="2014"/>
                  </a:cubicBezTo>
                  <a:cubicBezTo>
                    <a:pt x="3372" y="2014"/>
                    <a:pt x="3372" y="2014"/>
                    <a:pt x="3372" y="2014"/>
                  </a:cubicBezTo>
                  <a:cubicBezTo>
                    <a:pt x="3372" y="2014"/>
                    <a:pt x="3372" y="2014"/>
                    <a:pt x="3372" y="2014"/>
                  </a:cubicBezTo>
                  <a:cubicBezTo>
                    <a:pt x="3353" y="2016"/>
                    <a:pt x="3353" y="2016"/>
                    <a:pt x="3353" y="2016"/>
                  </a:cubicBezTo>
                  <a:cubicBezTo>
                    <a:pt x="3352" y="2016"/>
                    <a:pt x="3352" y="2016"/>
                    <a:pt x="3352" y="2016"/>
                  </a:cubicBezTo>
                  <a:cubicBezTo>
                    <a:pt x="3349" y="2016"/>
                    <a:pt x="3349" y="2016"/>
                    <a:pt x="3349" y="2016"/>
                  </a:cubicBezTo>
                  <a:cubicBezTo>
                    <a:pt x="3242" y="2023"/>
                    <a:pt x="3242" y="2023"/>
                    <a:pt x="3242" y="2023"/>
                  </a:cubicBezTo>
                  <a:cubicBezTo>
                    <a:pt x="3240" y="1994"/>
                    <a:pt x="3240" y="1994"/>
                    <a:pt x="3240" y="1994"/>
                  </a:cubicBezTo>
                  <a:cubicBezTo>
                    <a:pt x="3240" y="1994"/>
                    <a:pt x="3240" y="1994"/>
                    <a:pt x="3240" y="1994"/>
                  </a:cubicBezTo>
                  <a:cubicBezTo>
                    <a:pt x="3240" y="1994"/>
                    <a:pt x="3240" y="1994"/>
                    <a:pt x="3239" y="1993"/>
                  </a:cubicBezTo>
                  <a:cubicBezTo>
                    <a:pt x="3239" y="1993"/>
                    <a:pt x="3239" y="1993"/>
                    <a:pt x="3239" y="1993"/>
                  </a:cubicBezTo>
                  <a:cubicBezTo>
                    <a:pt x="3334" y="2001"/>
                    <a:pt x="3334" y="2001"/>
                    <a:pt x="3334" y="2001"/>
                  </a:cubicBezTo>
                  <a:cubicBezTo>
                    <a:pt x="3334" y="2001"/>
                    <a:pt x="3334" y="2001"/>
                    <a:pt x="3334" y="2001"/>
                  </a:cubicBezTo>
                  <a:cubicBezTo>
                    <a:pt x="3433" y="2010"/>
                    <a:pt x="3433" y="2010"/>
                    <a:pt x="3433" y="2010"/>
                  </a:cubicBezTo>
                  <a:cubicBezTo>
                    <a:pt x="3433" y="2010"/>
                    <a:pt x="3433" y="2010"/>
                    <a:pt x="3433" y="2010"/>
                  </a:cubicBezTo>
                  <a:cubicBezTo>
                    <a:pt x="3524" y="2018"/>
                    <a:pt x="3524" y="2018"/>
                    <a:pt x="3524" y="2018"/>
                  </a:cubicBezTo>
                  <a:cubicBezTo>
                    <a:pt x="3524" y="2018"/>
                    <a:pt x="3524" y="2018"/>
                    <a:pt x="3524" y="2018"/>
                  </a:cubicBezTo>
                  <a:cubicBezTo>
                    <a:pt x="3607" y="2025"/>
                    <a:pt x="3607" y="2025"/>
                    <a:pt x="3607" y="2025"/>
                  </a:cubicBezTo>
                  <a:cubicBezTo>
                    <a:pt x="3607" y="2025"/>
                    <a:pt x="3607" y="2025"/>
                    <a:pt x="3607" y="2025"/>
                  </a:cubicBezTo>
                  <a:cubicBezTo>
                    <a:pt x="3635" y="2028"/>
                    <a:pt x="3635" y="2028"/>
                    <a:pt x="3635" y="2028"/>
                  </a:cubicBezTo>
                  <a:cubicBezTo>
                    <a:pt x="3635" y="2028"/>
                    <a:pt x="3635" y="2028"/>
                    <a:pt x="3635" y="2028"/>
                  </a:cubicBezTo>
                  <a:cubicBezTo>
                    <a:pt x="3634" y="2028"/>
                    <a:pt x="3634" y="2029"/>
                    <a:pt x="3634" y="2029"/>
                  </a:cubicBezTo>
                  <a:cubicBezTo>
                    <a:pt x="3634" y="2029"/>
                    <a:pt x="3634" y="2029"/>
                    <a:pt x="3633" y="2030"/>
                  </a:cubicBezTo>
                  <a:cubicBezTo>
                    <a:pt x="3633" y="2030"/>
                    <a:pt x="3633" y="2030"/>
                    <a:pt x="3633" y="2030"/>
                  </a:cubicBezTo>
                  <a:cubicBezTo>
                    <a:pt x="3633" y="2031"/>
                    <a:pt x="3633" y="2031"/>
                    <a:pt x="3633" y="2031"/>
                  </a:cubicBezTo>
                  <a:cubicBezTo>
                    <a:pt x="3633" y="2031"/>
                    <a:pt x="3633" y="2031"/>
                    <a:pt x="3633" y="2031"/>
                  </a:cubicBezTo>
                  <a:cubicBezTo>
                    <a:pt x="3633" y="2031"/>
                    <a:pt x="3633" y="2031"/>
                    <a:pt x="3633" y="2031"/>
                  </a:cubicBezTo>
                  <a:cubicBezTo>
                    <a:pt x="3634" y="2036"/>
                    <a:pt x="3634" y="2036"/>
                    <a:pt x="3634" y="2036"/>
                  </a:cubicBezTo>
                  <a:cubicBezTo>
                    <a:pt x="3545" y="2028"/>
                    <a:pt x="3545" y="2028"/>
                    <a:pt x="3545" y="2028"/>
                  </a:cubicBezTo>
                  <a:cubicBezTo>
                    <a:pt x="3545" y="2028"/>
                    <a:pt x="3545" y="2028"/>
                    <a:pt x="3545" y="2028"/>
                  </a:cubicBezTo>
                  <a:cubicBezTo>
                    <a:pt x="3545" y="2028"/>
                    <a:pt x="3545" y="2028"/>
                    <a:pt x="3545" y="2028"/>
                  </a:cubicBezTo>
                  <a:lnTo>
                    <a:pt x="3540" y="2028"/>
                  </a:lnTo>
                  <a:close/>
                  <a:moveTo>
                    <a:pt x="3543" y="2072"/>
                  </a:moveTo>
                  <a:cubicBezTo>
                    <a:pt x="3402" y="2062"/>
                    <a:pt x="3402" y="2062"/>
                    <a:pt x="3402" y="2062"/>
                  </a:cubicBezTo>
                  <a:cubicBezTo>
                    <a:pt x="3398" y="2024"/>
                    <a:pt x="3398" y="2024"/>
                    <a:pt x="3398" y="2024"/>
                  </a:cubicBezTo>
                  <a:cubicBezTo>
                    <a:pt x="3539" y="2036"/>
                    <a:pt x="3539" y="2036"/>
                    <a:pt x="3539" y="2036"/>
                  </a:cubicBezTo>
                  <a:lnTo>
                    <a:pt x="3543" y="2072"/>
                  </a:lnTo>
                  <a:close/>
                  <a:moveTo>
                    <a:pt x="3132" y="2222"/>
                  </a:moveTo>
                  <a:cubicBezTo>
                    <a:pt x="3132" y="2222"/>
                    <a:pt x="3132" y="2222"/>
                    <a:pt x="3132" y="2222"/>
                  </a:cubicBezTo>
                  <a:cubicBezTo>
                    <a:pt x="3130" y="2182"/>
                    <a:pt x="3130" y="2182"/>
                    <a:pt x="3130" y="2182"/>
                  </a:cubicBezTo>
                  <a:cubicBezTo>
                    <a:pt x="3130" y="2182"/>
                    <a:pt x="3130" y="2182"/>
                    <a:pt x="3130" y="2182"/>
                  </a:cubicBezTo>
                  <a:cubicBezTo>
                    <a:pt x="3130" y="2182"/>
                    <a:pt x="3130" y="2182"/>
                    <a:pt x="3130" y="2182"/>
                  </a:cubicBezTo>
                  <a:cubicBezTo>
                    <a:pt x="3130" y="2182"/>
                    <a:pt x="3130" y="2182"/>
                    <a:pt x="3130" y="2182"/>
                  </a:cubicBezTo>
                  <a:cubicBezTo>
                    <a:pt x="3130" y="2182"/>
                    <a:pt x="3130" y="2182"/>
                    <a:pt x="3130" y="2182"/>
                  </a:cubicBezTo>
                  <a:cubicBezTo>
                    <a:pt x="3130" y="2182"/>
                    <a:pt x="3129" y="2181"/>
                    <a:pt x="3129" y="2181"/>
                  </a:cubicBezTo>
                  <a:cubicBezTo>
                    <a:pt x="3129" y="2181"/>
                    <a:pt x="3129" y="2181"/>
                    <a:pt x="3129" y="2181"/>
                  </a:cubicBezTo>
                  <a:cubicBezTo>
                    <a:pt x="3129" y="2181"/>
                    <a:pt x="3129" y="2181"/>
                    <a:pt x="3129" y="2180"/>
                  </a:cubicBezTo>
                  <a:cubicBezTo>
                    <a:pt x="3129" y="2180"/>
                    <a:pt x="3128" y="2180"/>
                    <a:pt x="3128" y="2180"/>
                  </a:cubicBezTo>
                  <a:cubicBezTo>
                    <a:pt x="3128" y="2180"/>
                    <a:pt x="3128" y="2180"/>
                    <a:pt x="3128" y="2180"/>
                  </a:cubicBezTo>
                  <a:cubicBezTo>
                    <a:pt x="3128" y="2180"/>
                    <a:pt x="3129" y="2180"/>
                    <a:pt x="3129" y="2180"/>
                  </a:cubicBezTo>
                  <a:cubicBezTo>
                    <a:pt x="3129" y="2180"/>
                    <a:pt x="3129" y="2179"/>
                    <a:pt x="3129" y="2179"/>
                  </a:cubicBezTo>
                  <a:cubicBezTo>
                    <a:pt x="3129" y="2179"/>
                    <a:pt x="3130" y="2179"/>
                    <a:pt x="3130" y="2178"/>
                  </a:cubicBezTo>
                  <a:cubicBezTo>
                    <a:pt x="3130" y="2178"/>
                    <a:pt x="3130" y="2178"/>
                    <a:pt x="3130" y="2178"/>
                  </a:cubicBezTo>
                  <a:cubicBezTo>
                    <a:pt x="3130" y="2178"/>
                    <a:pt x="3130" y="2178"/>
                    <a:pt x="3130" y="2178"/>
                  </a:cubicBezTo>
                  <a:cubicBezTo>
                    <a:pt x="3130" y="2178"/>
                    <a:pt x="3130" y="2178"/>
                    <a:pt x="3130" y="2178"/>
                  </a:cubicBezTo>
                  <a:cubicBezTo>
                    <a:pt x="3130" y="2178"/>
                    <a:pt x="3130" y="2178"/>
                    <a:pt x="3130" y="2178"/>
                  </a:cubicBezTo>
                  <a:cubicBezTo>
                    <a:pt x="3123" y="2069"/>
                    <a:pt x="3123" y="2069"/>
                    <a:pt x="3123" y="2069"/>
                  </a:cubicBezTo>
                  <a:cubicBezTo>
                    <a:pt x="3124" y="2069"/>
                    <a:pt x="3124" y="2069"/>
                    <a:pt x="3124" y="2069"/>
                  </a:cubicBezTo>
                  <a:cubicBezTo>
                    <a:pt x="3124" y="2069"/>
                    <a:pt x="3123" y="2069"/>
                    <a:pt x="3123" y="2069"/>
                  </a:cubicBezTo>
                  <a:cubicBezTo>
                    <a:pt x="3123" y="2069"/>
                    <a:pt x="3123" y="2069"/>
                    <a:pt x="3123" y="2069"/>
                  </a:cubicBezTo>
                  <a:cubicBezTo>
                    <a:pt x="3123" y="2069"/>
                    <a:pt x="3123" y="2069"/>
                    <a:pt x="3123" y="2069"/>
                  </a:cubicBezTo>
                  <a:cubicBezTo>
                    <a:pt x="3123" y="2068"/>
                    <a:pt x="3123" y="2068"/>
                    <a:pt x="3122" y="2067"/>
                  </a:cubicBezTo>
                  <a:cubicBezTo>
                    <a:pt x="3122" y="2067"/>
                    <a:pt x="3122" y="2067"/>
                    <a:pt x="3123" y="2067"/>
                  </a:cubicBezTo>
                  <a:cubicBezTo>
                    <a:pt x="3123" y="2067"/>
                    <a:pt x="3123" y="2066"/>
                    <a:pt x="3123" y="2066"/>
                  </a:cubicBezTo>
                  <a:cubicBezTo>
                    <a:pt x="3123" y="2066"/>
                    <a:pt x="3123" y="2066"/>
                    <a:pt x="3123" y="2065"/>
                  </a:cubicBezTo>
                  <a:cubicBezTo>
                    <a:pt x="3123" y="2065"/>
                    <a:pt x="3123" y="2065"/>
                    <a:pt x="3123" y="2065"/>
                  </a:cubicBezTo>
                  <a:cubicBezTo>
                    <a:pt x="3123" y="2065"/>
                    <a:pt x="3123" y="2065"/>
                    <a:pt x="3123" y="2065"/>
                  </a:cubicBezTo>
                  <a:cubicBezTo>
                    <a:pt x="3121" y="2027"/>
                    <a:pt x="3121" y="2027"/>
                    <a:pt x="3121" y="2027"/>
                  </a:cubicBezTo>
                  <a:cubicBezTo>
                    <a:pt x="3121" y="2027"/>
                    <a:pt x="3121" y="2027"/>
                    <a:pt x="3121" y="2027"/>
                  </a:cubicBezTo>
                  <a:cubicBezTo>
                    <a:pt x="3132" y="2224"/>
                    <a:pt x="3132" y="2224"/>
                    <a:pt x="3132" y="2224"/>
                  </a:cubicBezTo>
                  <a:cubicBezTo>
                    <a:pt x="3131" y="2224"/>
                    <a:pt x="3131" y="2224"/>
                    <a:pt x="3131" y="2224"/>
                  </a:cubicBezTo>
                  <a:cubicBezTo>
                    <a:pt x="3131" y="2224"/>
                    <a:pt x="3131" y="2224"/>
                    <a:pt x="3131" y="2223"/>
                  </a:cubicBezTo>
                  <a:cubicBezTo>
                    <a:pt x="3132" y="2223"/>
                    <a:pt x="3132" y="2223"/>
                    <a:pt x="3132" y="2223"/>
                  </a:cubicBezTo>
                  <a:cubicBezTo>
                    <a:pt x="3132" y="2222"/>
                    <a:pt x="3132" y="2222"/>
                    <a:pt x="3132" y="2222"/>
                  </a:cubicBezTo>
                  <a:cubicBezTo>
                    <a:pt x="3132" y="2222"/>
                    <a:pt x="3132" y="2222"/>
                    <a:pt x="3132" y="2222"/>
                  </a:cubicBezTo>
                  <a:close/>
                  <a:moveTo>
                    <a:pt x="2938" y="2000"/>
                  </a:moveTo>
                  <a:cubicBezTo>
                    <a:pt x="2938" y="1998"/>
                    <a:pt x="2938" y="1998"/>
                    <a:pt x="2938" y="1998"/>
                  </a:cubicBezTo>
                  <a:cubicBezTo>
                    <a:pt x="2958" y="2001"/>
                    <a:pt x="2958" y="2001"/>
                    <a:pt x="2958" y="2001"/>
                  </a:cubicBezTo>
                  <a:cubicBezTo>
                    <a:pt x="2958" y="2003"/>
                    <a:pt x="2958" y="2003"/>
                    <a:pt x="2958" y="2003"/>
                  </a:cubicBezTo>
                  <a:lnTo>
                    <a:pt x="2938" y="2000"/>
                  </a:lnTo>
                  <a:close/>
                  <a:moveTo>
                    <a:pt x="2950" y="2076"/>
                  </a:moveTo>
                  <a:cubicBezTo>
                    <a:pt x="2950" y="2076"/>
                    <a:pt x="2950" y="2076"/>
                    <a:pt x="2949" y="2076"/>
                  </a:cubicBezTo>
                  <a:cubicBezTo>
                    <a:pt x="2949" y="2076"/>
                    <a:pt x="2949" y="2076"/>
                    <a:pt x="2949" y="2077"/>
                  </a:cubicBezTo>
                  <a:cubicBezTo>
                    <a:pt x="2949" y="2077"/>
                    <a:pt x="2949" y="2077"/>
                    <a:pt x="2949" y="2077"/>
                  </a:cubicBezTo>
                  <a:cubicBezTo>
                    <a:pt x="2949" y="2077"/>
                    <a:pt x="2949" y="2077"/>
                    <a:pt x="2949" y="2077"/>
                  </a:cubicBezTo>
                  <a:cubicBezTo>
                    <a:pt x="2949" y="2076"/>
                    <a:pt x="2949" y="2076"/>
                    <a:pt x="2949" y="2076"/>
                  </a:cubicBezTo>
                  <a:cubicBezTo>
                    <a:pt x="2949" y="2076"/>
                    <a:pt x="2949" y="2076"/>
                    <a:pt x="2949" y="2076"/>
                  </a:cubicBezTo>
                  <a:cubicBezTo>
                    <a:pt x="2949" y="2076"/>
                    <a:pt x="2950" y="2076"/>
                    <a:pt x="2950" y="2076"/>
                  </a:cubicBezTo>
                  <a:close/>
                  <a:moveTo>
                    <a:pt x="2947" y="2033"/>
                  </a:moveTo>
                  <a:cubicBezTo>
                    <a:pt x="2946" y="2033"/>
                    <a:pt x="2946" y="2033"/>
                    <a:pt x="2946" y="2033"/>
                  </a:cubicBezTo>
                  <a:cubicBezTo>
                    <a:pt x="2900" y="2029"/>
                    <a:pt x="2900" y="2029"/>
                    <a:pt x="2900" y="2029"/>
                  </a:cubicBezTo>
                  <a:cubicBezTo>
                    <a:pt x="2902" y="2002"/>
                    <a:pt x="2902" y="2002"/>
                    <a:pt x="2902" y="2002"/>
                  </a:cubicBezTo>
                  <a:cubicBezTo>
                    <a:pt x="2912" y="2004"/>
                    <a:pt x="2912" y="2004"/>
                    <a:pt x="2912" y="2004"/>
                  </a:cubicBezTo>
                  <a:cubicBezTo>
                    <a:pt x="2912" y="2004"/>
                    <a:pt x="2912" y="2004"/>
                    <a:pt x="2912" y="2004"/>
                  </a:cubicBezTo>
                  <a:cubicBezTo>
                    <a:pt x="2912" y="2004"/>
                    <a:pt x="2912" y="2004"/>
                    <a:pt x="2912" y="2004"/>
                  </a:cubicBezTo>
                  <a:cubicBezTo>
                    <a:pt x="2940" y="2008"/>
                    <a:pt x="2940" y="2008"/>
                    <a:pt x="2940" y="2008"/>
                  </a:cubicBezTo>
                  <a:cubicBezTo>
                    <a:pt x="2940" y="2008"/>
                    <a:pt x="2940" y="2008"/>
                    <a:pt x="2940" y="2008"/>
                  </a:cubicBezTo>
                  <a:cubicBezTo>
                    <a:pt x="2940" y="2008"/>
                    <a:pt x="2940" y="2008"/>
                    <a:pt x="2940" y="2008"/>
                  </a:cubicBezTo>
                  <a:cubicBezTo>
                    <a:pt x="2945" y="2009"/>
                    <a:pt x="2945" y="2009"/>
                    <a:pt x="2945" y="2009"/>
                  </a:cubicBezTo>
                  <a:cubicBezTo>
                    <a:pt x="2945" y="2009"/>
                    <a:pt x="2945" y="2009"/>
                    <a:pt x="2945" y="2009"/>
                  </a:cubicBezTo>
                  <a:cubicBezTo>
                    <a:pt x="2947" y="2009"/>
                    <a:pt x="2947" y="2009"/>
                    <a:pt x="2947" y="2009"/>
                  </a:cubicBezTo>
                  <a:cubicBezTo>
                    <a:pt x="2948" y="2034"/>
                    <a:pt x="2948" y="2034"/>
                    <a:pt x="2948" y="2034"/>
                  </a:cubicBezTo>
                  <a:cubicBezTo>
                    <a:pt x="2947" y="2034"/>
                    <a:pt x="2947" y="2034"/>
                    <a:pt x="2947" y="2034"/>
                  </a:cubicBezTo>
                  <a:cubicBezTo>
                    <a:pt x="2947" y="2034"/>
                    <a:pt x="2947" y="2034"/>
                    <a:pt x="2947" y="2034"/>
                  </a:cubicBezTo>
                  <a:cubicBezTo>
                    <a:pt x="2947" y="2034"/>
                    <a:pt x="2947" y="2034"/>
                    <a:pt x="2947" y="2034"/>
                  </a:cubicBezTo>
                  <a:cubicBezTo>
                    <a:pt x="2947" y="2034"/>
                    <a:pt x="2947" y="2034"/>
                    <a:pt x="2947" y="2034"/>
                  </a:cubicBezTo>
                  <a:cubicBezTo>
                    <a:pt x="2947" y="2033"/>
                    <a:pt x="2947" y="2033"/>
                    <a:pt x="2947" y="2033"/>
                  </a:cubicBezTo>
                  <a:close/>
                  <a:moveTo>
                    <a:pt x="2947" y="2156"/>
                  </a:moveTo>
                  <a:cubicBezTo>
                    <a:pt x="2938" y="2156"/>
                    <a:pt x="2938" y="2156"/>
                    <a:pt x="2938" y="2156"/>
                  </a:cubicBezTo>
                  <a:cubicBezTo>
                    <a:pt x="2935" y="2038"/>
                    <a:pt x="2935" y="2038"/>
                    <a:pt x="2935" y="2038"/>
                  </a:cubicBezTo>
                  <a:cubicBezTo>
                    <a:pt x="2944" y="2038"/>
                    <a:pt x="2944" y="2038"/>
                    <a:pt x="2944" y="2038"/>
                  </a:cubicBezTo>
                  <a:lnTo>
                    <a:pt x="2947" y="2156"/>
                  </a:lnTo>
                  <a:close/>
                  <a:moveTo>
                    <a:pt x="2929" y="2039"/>
                  </a:moveTo>
                  <a:cubicBezTo>
                    <a:pt x="2930" y="2070"/>
                    <a:pt x="2930" y="2070"/>
                    <a:pt x="2930" y="2070"/>
                  </a:cubicBezTo>
                  <a:cubicBezTo>
                    <a:pt x="2896" y="2072"/>
                    <a:pt x="2896" y="2072"/>
                    <a:pt x="2896" y="2072"/>
                  </a:cubicBezTo>
                  <a:cubicBezTo>
                    <a:pt x="2899" y="2041"/>
                    <a:pt x="2899" y="2041"/>
                    <a:pt x="2899" y="2041"/>
                  </a:cubicBezTo>
                  <a:lnTo>
                    <a:pt x="2929" y="2039"/>
                  </a:lnTo>
                  <a:close/>
                  <a:moveTo>
                    <a:pt x="2899" y="2036"/>
                  </a:moveTo>
                  <a:cubicBezTo>
                    <a:pt x="2899" y="2036"/>
                    <a:pt x="2899" y="2036"/>
                    <a:pt x="2899" y="2036"/>
                  </a:cubicBezTo>
                  <a:cubicBezTo>
                    <a:pt x="2902" y="2036"/>
                    <a:pt x="2902" y="2036"/>
                    <a:pt x="2902" y="2036"/>
                  </a:cubicBezTo>
                  <a:lnTo>
                    <a:pt x="2899" y="2036"/>
                  </a:lnTo>
                  <a:close/>
                  <a:moveTo>
                    <a:pt x="2931" y="2075"/>
                  </a:moveTo>
                  <a:cubicBezTo>
                    <a:pt x="2931" y="2075"/>
                    <a:pt x="2931" y="2075"/>
                    <a:pt x="2931" y="2075"/>
                  </a:cubicBezTo>
                  <a:cubicBezTo>
                    <a:pt x="2896" y="2077"/>
                    <a:pt x="2896" y="2077"/>
                    <a:pt x="2896" y="2077"/>
                  </a:cubicBezTo>
                  <a:cubicBezTo>
                    <a:pt x="2896" y="2077"/>
                    <a:pt x="2896" y="2077"/>
                    <a:pt x="2896" y="2077"/>
                  </a:cubicBezTo>
                  <a:lnTo>
                    <a:pt x="2931" y="2075"/>
                  </a:lnTo>
                  <a:close/>
                  <a:moveTo>
                    <a:pt x="2930" y="2080"/>
                  </a:moveTo>
                  <a:cubicBezTo>
                    <a:pt x="2932" y="2155"/>
                    <a:pt x="2932" y="2155"/>
                    <a:pt x="2932" y="2155"/>
                  </a:cubicBezTo>
                  <a:cubicBezTo>
                    <a:pt x="2889" y="2154"/>
                    <a:pt x="2889" y="2154"/>
                    <a:pt x="2889" y="2154"/>
                  </a:cubicBezTo>
                  <a:cubicBezTo>
                    <a:pt x="2895" y="2082"/>
                    <a:pt x="2895" y="2082"/>
                    <a:pt x="2895" y="2082"/>
                  </a:cubicBezTo>
                  <a:lnTo>
                    <a:pt x="2930" y="2080"/>
                  </a:lnTo>
                  <a:close/>
                  <a:moveTo>
                    <a:pt x="3203" y="2022"/>
                  </a:moveTo>
                  <a:cubicBezTo>
                    <a:pt x="3143" y="2016"/>
                    <a:pt x="3143" y="2016"/>
                    <a:pt x="3143" y="2016"/>
                  </a:cubicBezTo>
                  <a:cubicBezTo>
                    <a:pt x="3139" y="2015"/>
                    <a:pt x="3139" y="2015"/>
                    <a:pt x="3139" y="2015"/>
                  </a:cubicBezTo>
                  <a:cubicBezTo>
                    <a:pt x="3025" y="2004"/>
                    <a:pt x="3025" y="2004"/>
                    <a:pt x="3025" y="2004"/>
                  </a:cubicBezTo>
                  <a:cubicBezTo>
                    <a:pt x="3025" y="2004"/>
                    <a:pt x="3025" y="2004"/>
                    <a:pt x="3025" y="2004"/>
                  </a:cubicBezTo>
                  <a:cubicBezTo>
                    <a:pt x="2990" y="2001"/>
                    <a:pt x="2990" y="2001"/>
                    <a:pt x="2990" y="2001"/>
                  </a:cubicBezTo>
                  <a:cubicBezTo>
                    <a:pt x="2990" y="2001"/>
                    <a:pt x="2990" y="2001"/>
                    <a:pt x="2990" y="2001"/>
                  </a:cubicBezTo>
                  <a:cubicBezTo>
                    <a:pt x="2960" y="1997"/>
                    <a:pt x="2960" y="1997"/>
                    <a:pt x="2960" y="1997"/>
                  </a:cubicBezTo>
                  <a:cubicBezTo>
                    <a:pt x="2960" y="1997"/>
                    <a:pt x="2960" y="1997"/>
                    <a:pt x="2960" y="1997"/>
                  </a:cubicBezTo>
                  <a:cubicBezTo>
                    <a:pt x="2936" y="1993"/>
                    <a:pt x="2936" y="1993"/>
                    <a:pt x="2936" y="1993"/>
                  </a:cubicBezTo>
                  <a:cubicBezTo>
                    <a:pt x="2917" y="1989"/>
                    <a:pt x="2917" y="1989"/>
                    <a:pt x="2917" y="1989"/>
                  </a:cubicBezTo>
                  <a:cubicBezTo>
                    <a:pt x="2915" y="1988"/>
                    <a:pt x="2915" y="1988"/>
                    <a:pt x="2915" y="1988"/>
                  </a:cubicBezTo>
                  <a:cubicBezTo>
                    <a:pt x="2920" y="1986"/>
                    <a:pt x="2920" y="1986"/>
                    <a:pt x="2920" y="1986"/>
                  </a:cubicBezTo>
                  <a:cubicBezTo>
                    <a:pt x="2942" y="1984"/>
                    <a:pt x="2942" y="1984"/>
                    <a:pt x="2942" y="1984"/>
                  </a:cubicBezTo>
                  <a:cubicBezTo>
                    <a:pt x="2942" y="1984"/>
                    <a:pt x="2942" y="1984"/>
                    <a:pt x="2942" y="1984"/>
                  </a:cubicBezTo>
                  <a:cubicBezTo>
                    <a:pt x="2971" y="1983"/>
                    <a:pt x="2971" y="1983"/>
                    <a:pt x="2971" y="1983"/>
                  </a:cubicBezTo>
                  <a:cubicBezTo>
                    <a:pt x="2971" y="1983"/>
                    <a:pt x="2971" y="1983"/>
                    <a:pt x="2971" y="1983"/>
                  </a:cubicBezTo>
                  <a:cubicBezTo>
                    <a:pt x="3007" y="1982"/>
                    <a:pt x="3007" y="1982"/>
                    <a:pt x="3007" y="1982"/>
                  </a:cubicBezTo>
                  <a:cubicBezTo>
                    <a:pt x="3048" y="1983"/>
                    <a:pt x="3048" y="1983"/>
                    <a:pt x="3048" y="1983"/>
                  </a:cubicBezTo>
                  <a:cubicBezTo>
                    <a:pt x="3048" y="1983"/>
                    <a:pt x="3048" y="1983"/>
                    <a:pt x="3048" y="1983"/>
                  </a:cubicBezTo>
                  <a:cubicBezTo>
                    <a:pt x="3093" y="1984"/>
                    <a:pt x="3093" y="1984"/>
                    <a:pt x="3093" y="1984"/>
                  </a:cubicBezTo>
                  <a:cubicBezTo>
                    <a:pt x="3093" y="1984"/>
                    <a:pt x="3093" y="1984"/>
                    <a:pt x="3093" y="1984"/>
                  </a:cubicBezTo>
                  <a:cubicBezTo>
                    <a:pt x="3139" y="1986"/>
                    <a:pt x="3139" y="1986"/>
                    <a:pt x="3139" y="1986"/>
                  </a:cubicBezTo>
                  <a:cubicBezTo>
                    <a:pt x="3139" y="1986"/>
                    <a:pt x="3139" y="1986"/>
                    <a:pt x="3139" y="1986"/>
                  </a:cubicBezTo>
                  <a:cubicBezTo>
                    <a:pt x="3184" y="1989"/>
                    <a:pt x="3184" y="1989"/>
                    <a:pt x="3184" y="1989"/>
                  </a:cubicBezTo>
                  <a:cubicBezTo>
                    <a:pt x="3184" y="1989"/>
                    <a:pt x="3184" y="1989"/>
                    <a:pt x="3184" y="1989"/>
                  </a:cubicBezTo>
                  <a:cubicBezTo>
                    <a:pt x="3204" y="1990"/>
                    <a:pt x="3204" y="1990"/>
                    <a:pt x="3204" y="1990"/>
                  </a:cubicBezTo>
                  <a:cubicBezTo>
                    <a:pt x="3203" y="1990"/>
                    <a:pt x="3203" y="1990"/>
                    <a:pt x="3203" y="1990"/>
                  </a:cubicBezTo>
                  <a:cubicBezTo>
                    <a:pt x="3203" y="1990"/>
                    <a:pt x="3203" y="1990"/>
                    <a:pt x="3202" y="1991"/>
                  </a:cubicBezTo>
                  <a:cubicBezTo>
                    <a:pt x="3202" y="1991"/>
                    <a:pt x="3202" y="1991"/>
                    <a:pt x="3202" y="1991"/>
                  </a:cubicBezTo>
                  <a:cubicBezTo>
                    <a:pt x="3202" y="1991"/>
                    <a:pt x="3202" y="1992"/>
                    <a:pt x="3201" y="1992"/>
                  </a:cubicBezTo>
                  <a:cubicBezTo>
                    <a:pt x="3201" y="1992"/>
                    <a:pt x="3201" y="1992"/>
                    <a:pt x="3201" y="1993"/>
                  </a:cubicBezTo>
                  <a:lnTo>
                    <a:pt x="3203" y="2022"/>
                  </a:lnTo>
                  <a:close/>
                  <a:moveTo>
                    <a:pt x="3023" y="2011"/>
                  </a:moveTo>
                  <a:cubicBezTo>
                    <a:pt x="2992" y="2008"/>
                    <a:pt x="2992" y="2008"/>
                    <a:pt x="2992" y="2008"/>
                  </a:cubicBezTo>
                  <a:cubicBezTo>
                    <a:pt x="2992" y="2005"/>
                    <a:pt x="2992" y="2005"/>
                    <a:pt x="2992" y="2005"/>
                  </a:cubicBezTo>
                  <a:cubicBezTo>
                    <a:pt x="3022" y="2009"/>
                    <a:pt x="3022" y="2009"/>
                    <a:pt x="3022" y="2009"/>
                  </a:cubicBezTo>
                  <a:lnTo>
                    <a:pt x="3023" y="2011"/>
                  </a:lnTo>
                  <a:close/>
                  <a:moveTo>
                    <a:pt x="2988" y="2007"/>
                  </a:moveTo>
                  <a:cubicBezTo>
                    <a:pt x="2963" y="2004"/>
                    <a:pt x="2963" y="2004"/>
                    <a:pt x="2963" y="2004"/>
                  </a:cubicBezTo>
                  <a:cubicBezTo>
                    <a:pt x="2963" y="2002"/>
                    <a:pt x="2963" y="2002"/>
                    <a:pt x="2963" y="2002"/>
                  </a:cubicBezTo>
                  <a:cubicBezTo>
                    <a:pt x="2988" y="2005"/>
                    <a:pt x="2988" y="2005"/>
                    <a:pt x="2988" y="2005"/>
                  </a:cubicBezTo>
                  <a:lnTo>
                    <a:pt x="2988" y="2007"/>
                  </a:lnTo>
                  <a:close/>
                  <a:moveTo>
                    <a:pt x="2933" y="1999"/>
                  </a:moveTo>
                  <a:cubicBezTo>
                    <a:pt x="2919" y="1996"/>
                    <a:pt x="2919" y="1996"/>
                    <a:pt x="2919" y="1996"/>
                  </a:cubicBezTo>
                  <a:cubicBezTo>
                    <a:pt x="2919" y="1994"/>
                    <a:pt x="2919" y="1994"/>
                    <a:pt x="2919" y="1994"/>
                  </a:cubicBezTo>
                  <a:cubicBezTo>
                    <a:pt x="2933" y="1997"/>
                    <a:pt x="2933" y="1997"/>
                    <a:pt x="2933" y="1997"/>
                  </a:cubicBezTo>
                  <a:lnTo>
                    <a:pt x="2933" y="1999"/>
                  </a:lnTo>
                  <a:close/>
                  <a:moveTo>
                    <a:pt x="2920" y="1982"/>
                  </a:moveTo>
                  <a:cubicBezTo>
                    <a:pt x="2920" y="1982"/>
                    <a:pt x="2920" y="1982"/>
                    <a:pt x="2920" y="1982"/>
                  </a:cubicBezTo>
                  <a:cubicBezTo>
                    <a:pt x="2920" y="1982"/>
                    <a:pt x="2920" y="1982"/>
                    <a:pt x="2920" y="1982"/>
                  </a:cubicBezTo>
                  <a:cubicBezTo>
                    <a:pt x="2906" y="1985"/>
                    <a:pt x="2906" y="1985"/>
                    <a:pt x="2906" y="1985"/>
                  </a:cubicBezTo>
                  <a:cubicBezTo>
                    <a:pt x="2906" y="1985"/>
                    <a:pt x="2906" y="1985"/>
                    <a:pt x="2906" y="1985"/>
                  </a:cubicBezTo>
                  <a:cubicBezTo>
                    <a:pt x="2906" y="1985"/>
                    <a:pt x="2906" y="1985"/>
                    <a:pt x="2906" y="1985"/>
                  </a:cubicBezTo>
                  <a:cubicBezTo>
                    <a:pt x="2906" y="1985"/>
                    <a:pt x="2905" y="1985"/>
                    <a:pt x="2905" y="1985"/>
                  </a:cubicBezTo>
                  <a:cubicBezTo>
                    <a:pt x="2905" y="1985"/>
                    <a:pt x="2905" y="1985"/>
                    <a:pt x="2905" y="1985"/>
                  </a:cubicBezTo>
                  <a:cubicBezTo>
                    <a:pt x="2905" y="1985"/>
                    <a:pt x="2905" y="1985"/>
                    <a:pt x="2905" y="1985"/>
                  </a:cubicBezTo>
                  <a:cubicBezTo>
                    <a:pt x="2905" y="1985"/>
                    <a:pt x="2905" y="1985"/>
                    <a:pt x="2905" y="1985"/>
                  </a:cubicBezTo>
                  <a:cubicBezTo>
                    <a:pt x="2905" y="1985"/>
                    <a:pt x="2905" y="1985"/>
                    <a:pt x="2905" y="1985"/>
                  </a:cubicBezTo>
                  <a:cubicBezTo>
                    <a:pt x="2904" y="1986"/>
                    <a:pt x="2904" y="1986"/>
                    <a:pt x="2904" y="1986"/>
                  </a:cubicBezTo>
                  <a:cubicBezTo>
                    <a:pt x="2904" y="1986"/>
                    <a:pt x="2904" y="1986"/>
                    <a:pt x="2904" y="1986"/>
                  </a:cubicBezTo>
                  <a:cubicBezTo>
                    <a:pt x="2904" y="1983"/>
                    <a:pt x="2904" y="1983"/>
                    <a:pt x="2904" y="1983"/>
                  </a:cubicBezTo>
                  <a:cubicBezTo>
                    <a:pt x="2917" y="1982"/>
                    <a:pt x="2917" y="1982"/>
                    <a:pt x="2917" y="1982"/>
                  </a:cubicBezTo>
                  <a:cubicBezTo>
                    <a:pt x="2929" y="1981"/>
                    <a:pt x="2929" y="1981"/>
                    <a:pt x="2929" y="1981"/>
                  </a:cubicBezTo>
                  <a:lnTo>
                    <a:pt x="2920" y="1982"/>
                  </a:lnTo>
                  <a:close/>
                  <a:moveTo>
                    <a:pt x="2915" y="1995"/>
                  </a:moveTo>
                  <a:cubicBezTo>
                    <a:pt x="2908" y="1992"/>
                    <a:pt x="2908" y="1992"/>
                    <a:pt x="2908" y="1992"/>
                  </a:cubicBezTo>
                  <a:cubicBezTo>
                    <a:pt x="2908" y="1990"/>
                    <a:pt x="2908" y="1990"/>
                    <a:pt x="2908" y="1990"/>
                  </a:cubicBezTo>
                  <a:cubicBezTo>
                    <a:pt x="2915" y="1992"/>
                    <a:pt x="2915" y="1992"/>
                    <a:pt x="2915" y="1992"/>
                  </a:cubicBezTo>
                  <a:lnTo>
                    <a:pt x="2915" y="1995"/>
                  </a:lnTo>
                  <a:close/>
                  <a:moveTo>
                    <a:pt x="2904" y="1996"/>
                  </a:moveTo>
                  <a:cubicBezTo>
                    <a:pt x="2904" y="1996"/>
                    <a:pt x="2904" y="1996"/>
                    <a:pt x="2904" y="1996"/>
                  </a:cubicBezTo>
                  <a:cubicBezTo>
                    <a:pt x="2904" y="1996"/>
                    <a:pt x="2904" y="1996"/>
                    <a:pt x="2904" y="1996"/>
                  </a:cubicBezTo>
                  <a:cubicBezTo>
                    <a:pt x="2904" y="1996"/>
                    <a:pt x="2904" y="1996"/>
                    <a:pt x="2905" y="1996"/>
                  </a:cubicBezTo>
                  <a:cubicBezTo>
                    <a:pt x="2916" y="2000"/>
                    <a:pt x="2916" y="2000"/>
                    <a:pt x="2916" y="2000"/>
                  </a:cubicBezTo>
                  <a:cubicBezTo>
                    <a:pt x="2913" y="2000"/>
                    <a:pt x="2913" y="2000"/>
                    <a:pt x="2913" y="2000"/>
                  </a:cubicBezTo>
                  <a:cubicBezTo>
                    <a:pt x="2903" y="1997"/>
                    <a:pt x="2903" y="1997"/>
                    <a:pt x="2903" y="1997"/>
                  </a:cubicBezTo>
                  <a:cubicBezTo>
                    <a:pt x="2903" y="1995"/>
                    <a:pt x="2903" y="1995"/>
                    <a:pt x="2903" y="1995"/>
                  </a:cubicBezTo>
                  <a:lnTo>
                    <a:pt x="2904" y="1996"/>
                  </a:lnTo>
                  <a:close/>
                  <a:moveTo>
                    <a:pt x="2973" y="2013"/>
                  </a:moveTo>
                  <a:cubicBezTo>
                    <a:pt x="2973" y="2013"/>
                    <a:pt x="2973" y="2013"/>
                    <a:pt x="2973" y="2013"/>
                  </a:cubicBezTo>
                  <a:cubicBezTo>
                    <a:pt x="2973" y="2013"/>
                    <a:pt x="2973" y="2013"/>
                    <a:pt x="2973" y="2013"/>
                  </a:cubicBezTo>
                  <a:cubicBezTo>
                    <a:pt x="3011" y="2016"/>
                    <a:pt x="3011" y="2016"/>
                    <a:pt x="3011" y="2016"/>
                  </a:cubicBezTo>
                  <a:cubicBezTo>
                    <a:pt x="3011" y="2016"/>
                    <a:pt x="3011" y="2016"/>
                    <a:pt x="3011" y="2016"/>
                  </a:cubicBezTo>
                  <a:cubicBezTo>
                    <a:pt x="3011" y="2016"/>
                    <a:pt x="3011" y="2016"/>
                    <a:pt x="3011" y="2016"/>
                  </a:cubicBezTo>
                  <a:cubicBezTo>
                    <a:pt x="3117" y="2026"/>
                    <a:pt x="3117" y="2026"/>
                    <a:pt x="3117" y="2026"/>
                  </a:cubicBezTo>
                  <a:cubicBezTo>
                    <a:pt x="3119" y="2063"/>
                    <a:pt x="3119" y="2063"/>
                    <a:pt x="3119" y="2063"/>
                  </a:cubicBezTo>
                  <a:cubicBezTo>
                    <a:pt x="2956" y="2072"/>
                    <a:pt x="2956" y="2072"/>
                    <a:pt x="2956" y="2072"/>
                  </a:cubicBezTo>
                  <a:cubicBezTo>
                    <a:pt x="2954" y="2010"/>
                    <a:pt x="2954" y="2010"/>
                    <a:pt x="2954" y="2010"/>
                  </a:cubicBezTo>
                  <a:lnTo>
                    <a:pt x="2973" y="2013"/>
                  </a:lnTo>
                  <a:close/>
                  <a:moveTo>
                    <a:pt x="3027" y="2011"/>
                  </a:moveTo>
                  <a:cubicBezTo>
                    <a:pt x="3027" y="2009"/>
                    <a:pt x="3027" y="2009"/>
                    <a:pt x="3027" y="2009"/>
                  </a:cubicBezTo>
                  <a:cubicBezTo>
                    <a:pt x="3136" y="2020"/>
                    <a:pt x="3136" y="2020"/>
                    <a:pt x="3136" y="2020"/>
                  </a:cubicBezTo>
                  <a:cubicBezTo>
                    <a:pt x="3136" y="2021"/>
                    <a:pt x="3136" y="2021"/>
                    <a:pt x="3136" y="2021"/>
                  </a:cubicBezTo>
                  <a:lnTo>
                    <a:pt x="3027" y="2011"/>
                  </a:lnTo>
                  <a:close/>
                  <a:moveTo>
                    <a:pt x="3126" y="2027"/>
                  </a:move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36" y="2026"/>
                    <a:pt x="3136" y="2026"/>
                    <a:pt x="3136" y="2026"/>
                  </a:cubicBezTo>
                  <a:cubicBezTo>
                    <a:pt x="3147" y="2224"/>
                    <a:pt x="3147" y="2224"/>
                    <a:pt x="3147" y="2224"/>
                  </a:cubicBezTo>
                  <a:cubicBezTo>
                    <a:pt x="3137" y="2224"/>
                    <a:pt x="3137" y="2224"/>
                    <a:pt x="3137" y="2224"/>
                  </a:cubicBezTo>
                  <a:lnTo>
                    <a:pt x="3126" y="2027"/>
                  </a:lnTo>
                  <a:close/>
                  <a:moveTo>
                    <a:pt x="3140" y="2026"/>
                  </a:moveTo>
                  <a:cubicBezTo>
                    <a:pt x="3140" y="2026"/>
                    <a:pt x="3140" y="2026"/>
                    <a:pt x="3140" y="2026"/>
                  </a:cubicBezTo>
                  <a:cubicBezTo>
                    <a:pt x="3140" y="2026"/>
                    <a:pt x="3140" y="2026"/>
                    <a:pt x="3141" y="2025"/>
                  </a:cubicBezTo>
                  <a:cubicBezTo>
                    <a:pt x="3141" y="2025"/>
                    <a:pt x="3141" y="2025"/>
                    <a:pt x="3141" y="2025"/>
                  </a:cubicBezTo>
                  <a:cubicBezTo>
                    <a:pt x="3152" y="2224"/>
                    <a:pt x="3152" y="2224"/>
                    <a:pt x="3152" y="2224"/>
                  </a:cubicBezTo>
                  <a:cubicBezTo>
                    <a:pt x="3152" y="2224"/>
                    <a:pt x="3152" y="2224"/>
                    <a:pt x="3152" y="2224"/>
                  </a:cubicBezTo>
                  <a:lnTo>
                    <a:pt x="3140" y="2026"/>
                  </a:lnTo>
                  <a:close/>
                  <a:moveTo>
                    <a:pt x="3145" y="2020"/>
                  </a:moveTo>
                  <a:cubicBezTo>
                    <a:pt x="3204" y="2026"/>
                    <a:pt x="3204" y="2026"/>
                    <a:pt x="3204" y="2026"/>
                  </a:cubicBezTo>
                  <a:cubicBezTo>
                    <a:pt x="3204" y="2028"/>
                    <a:pt x="3204" y="2028"/>
                    <a:pt x="3204" y="2028"/>
                  </a:cubicBezTo>
                  <a:cubicBezTo>
                    <a:pt x="3145" y="2022"/>
                    <a:pt x="3145" y="2022"/>
                    <a:pt x="3145" y="2022"/>
                  </a:cubicBezTo>
                  <a:lnTo>
                    <a:pt x="3145" y="2020"/>
                  </a:lnTo>
                  <a:close/>
                  <a:moveTo>
                    <a:pt x="3188" y="1982"/>
                  </a:moveTo>
                  <a:cubicBezTo>
                    <a:pt x="3188" y="1982"/>
                    <a:pt x="3188" y="1982"/>
                    <a:pt x="3188" y="1982"/>
                  </a:cubicBezTo>
                  <a:cubicBezTo>
                    <a:pt x="3188" y="1982"/>
                    <a:pt x="3188" y="1982"/>
                    <a:pt x="3188" y="1982"/>
                  </a:cubicBezTo>
                  <a:cubicBezTo>
                    <a:pt x="3138" y="1979"/>
                    <a:pt x="3138" y="1979"/>
                    <a:pt x="3138" y="1979"/>
                  </a:cubicBezTo>
                  <a:cubicBezTo>
                    <a:pt x="3138" y="1979"/>
                    <a:pt x="3138" y="1979"/>
                    <a:pt x="3138" y="1979"/>
                  </a:cubicBezTo>
                  <a:cubicBezTo>
                    <a:pt x="3138" y="1979"/>
                    <a:pt x="3138" y="1979"/>
                    <a:pt x="3138" y="1979"/>
                  </a:cubicBezTo>
                  <a:cubicBezTo>
                    <a:pt x="3086" y="1977"/>
                    <a:pt x="3086" y="1977"/>
                    <a:pt x="3086" y="1977"/>
                  </a:cubicBezTo>
                  <a:cubicBezTo>
                    <a:pt x="3086" y="1977"/>
                    <a:pt x="3086" y="1977"/>
                    <a:pt x="3086" y="1977"/>
                  </a:cubicBezTo>
                  <a:cubicBezTo>
                    <a:pt x="3086" y="1977"/>
                    <a:pt x="3086" y="1977"/>
                    <a:pt x="3086" y="1977"/>
                  </a:cubicBezTo>
                  <a:cubicBezTo>
                    <a:pt x="3037" y="1975"/>
                    <a:pt x="3037" y="1975"/>
                    <a:pt x="3037" y="1975"/>
                  </a:cubicBezTo>
                  <a:cubicBezTo>
                    <a:pt x="3037" y="1975"/>
                    <a:pt x="3036" y="1975"/>
                    <a:pt x="3036" y="1975"/>
                  </a:cubicBezTo>
                  <a:cubicBezTo>
                    <a:pt x="2990" y="1975"/>
                    <a:pt x="2990" y="1975"/>
                    <a:pt x="2990" y="1975"/>
                  </a:cubicBezTo>
                  <a:cubicBezTo>
                    <a:pt x="2990" y="1975"/>
                    <a:pt x="2990" y="1975"/>
                    <a:pt x="2990" y="1975"/>
                  </a:cubicBezTo>
                  <a:cubicBezTo>
                    <a:pt x="2990" y="1975"/>
                    <a:pt x="2990" y="1975"/>
                    <a:pt x="2990" y="1975"/>
                  </a:cubicBezTo>
                  <a:cubicBezTo>
                    <a:pt x="2950" y="1976"/>
                    <a:pt x="2950" y="1976"/>
                    <a:pt x="2950" y="1976"/>
                  </a:cubicBezTo>
                  <a:cubicBezTo>
                    <a:pt x="2950" y="1976"/>
                    <a:pt x="2950" y="1976"/>
                    <a:pt x="2950" y="1976"/>
                  </a:cubicBezTo>
                  <a:cubicBezTo>
                    <a:pt x="2950" y="1976"/>
                    <a:pt x="2950" y="1976"/>
                    <a:pt x="2950" y="1976"/>
                  </a:cubicBezTo>
                  <a:cubicBezTo>
                    <a:pt x="2917" y="1977"/>
                    <a:pt x="2917" y="1977"/>
                    <a:pt x="2917" y="1977"/>
                  </a:cubicBezTo>
                  <a:cubicBezTo>
                    <a:pt x="2917" y="1977"/>
                    <a:pt x="2917" y="1977"/>
                    <a:pt x="2917" y="1977"/>
                  </a:cubicBezTo>
                  <a:cubicBezTo>
                    <a:pt x="2917" y="1977"/>
                    <a:pt x="2917" y="1977"/>
                    <a:pt x="2917" y="1977"/>
                  </a:cubicBezTo>
                  <a:cubicBezTo>
                    <a:pt x="2904" y="1978"/>
                    <a:pt x="2904" y="1978"/>
                    <a:pt x="2904" y="1978"/>
                  </a:cubicBezTo>
                  <a:cubicBezTo>
                    <a:pt x="2914" y="1867"/>
                    <a:pt x="2914" y="1867"/>
                    <a:pt x="2914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6" y="1867"/>
                    <a:pt x="2916" y="1867"/>
                    <a:pt x="2916" y="1867"/>
                  </a:cubicBezTo>
                  <a:cubicBezTo>
                    <a:pt x="2920" y="1867"/>
                    <a:pt x="2920" y="1867"/>
                    <a:pt x="2920" y="1867"/>
                  </a:cubicBezTo>
                  <a:cubicBezTo>
                    <a:pt x="2920" y="1867"/>
                    <a:pt x="2920" y="1867"/>
                    <a:pt x="2920" y="1867"/>
                  </a:cubicBezTo>
                  <a:cubicBezTo>
                    <a:pt x="2922" y="1866"/>
                    <a:pt x="2922" y="1866"/>
                    <a:pt x="2922" y="1866"/>
                  </a:cubicBezTo>
                  <a:cubicBezTo>
                    <a:pt x="2922" y="1866"/>
                    <a:pt x="2922" y="1866"/>
                    <a:pt x="2922" y="1866"/>
                  </a:cubicBezTo>
                  <a:cubicBezTo>
                    <a:pt x="2947" y="1865"/>
                    <a:pt x="2947" y="1865"/>
                    <a:pt x="2947" y="1865"/>
                  </a:cubicBezTo>
                  <a:cubicBezTo>
                    <a:pt x="2963" y="1864"/>
                    <a:pt x="2963" y="1864"/>
                    <a:pt x="2963" y="1864"/>
                  </a:cubicBezTo>
                  <a:cubicBezTo>
                    <a:pt x="2963" y="1864"/>
                    <a:pt x="2963" y="1864"/>
                    <a:pt x="2963" y="1864"/>
                  </a:cubicBezTo>
                  <a:cubicBezTo>
                    <a:pt x="2963" y="1864"/>
                    <a:pt x="2963" y="1864"/>
                    <a:pt x="2963" y="1864"/>
                  </a:cubicBezTo>
                  <a:cubicBezTo>
                    <a:pt x="2963" y="1864"/>
                    <a:pt x="2963" y="1864"/>
                    <a:pt x="2963" y="1864"/>
                  </a:cubicBezTo>
                  <a:cubicBezTo>
                    <a:pt x="2967" y="1864"/>
                    <a:pt x="2967" y="1864"/>
                    <a:pt x="2967" y="1864"/>
                  </a:cubicBezTo>
                  <a:cubicBezTo>
                    <a:pt x="2967" y="1864"/>
                    <a:pt x="2967" y="1864"/>
                    <a:pt x="2967" y="1864"/>
                  </a:cubicBezTo>
                  <a:cubicBezTo>
                    <a:pt x="2967" y="1864"/>
                    <a:pt x="2967" y="1864"/>
                    <a:pt x="2967" y="1864"/>
                  </a:cubicBezTo>
                  <a:cubicBezTo>
                    <a:pt x="2972" y="1864"/>
                    <a:pt x="2972" y="1864"/>
                    <a:pt x="2972" y="1864"/>
                  </a:cubicBezTo>
                  <a:cubicBezTo>
                    <a:pt x="2972" y="1864"/>
                    <a:pt x="2972" y="1864"/>
                    <a:pt x="2972" y="1864"/>
                  </a:cubicBezTo>
                  <a:cubicBezTo>
                    <a:pt x="2972" y="1864"/>
                    <a:pt x="2972" y="1864"/>
                    <a:pt x="2972" y="1864"/>
                  </a:cubicBezTo>
                  <a:cubicBezTo>
                    <a:pt x="2972" y="1864"/>
                    <a:pt x="2972" y="1864"/>
                    <a:pt x="2972" y="1864"/>
                  </a:cubicBezTo>
                  <a:cubicBezTo>
                    <a:pt x="2973" y="1864"/>
                    <a:pt x="2973" y="1864"/>
                    <a:pt x="2973" y="1864"/>
                  </a:cubicBezTo>
                  <a:cubicBezTo>
                    <a:pt x="2973" y="1864"/>
                    <a:pt x="2973" y="1864"/>
                    <a:pt x="2973" y="1864"/>
                  </a:cubicBezTo>
                  <a:cubicBezTo>
                    <a:pt x="2973" y="1864"/>
                    <a:pt x="2973" y="1864"/>
                    <a:pt x="2973" y="1864"/>
                  </a:cubicBezTo>
                  <a:cubicBezTo>
                    <a:pt x="2986" y="1864"/>
                    <a:pt x="2986" y="1864"/>
                    <a:pt x="2986" y="1864"/>
                  </a:cubicBezTo>
                  <a:cubicBezTo>
                    <a:pt x="3031" y="1864"/>
                    <a:pt x="3031" y="1864"/>
                    <a:pt x="3031" y="1864"/>
                  </a:cubicBezTo>
                  <a:cubicBezTo>
                    <a:pt x="3031" y="1864"/>
                    <a:pt x="3031" y="1864"/>
                    <a:pt x="3031" y="1864"/>
                  </a:cubicBezTo>
                  <a:cubicBezTo>
                    <a:pt x="3037" y="1865"/>
                    <a:pt x="3037" y="1865"/>
                    <a:pt x="3037" y="1865"/>
                  </a:cubicBezTo>
                  <a:cubicBezTo>
                    <a:pt x="3043" y="1865"/>
                    <a:pt x="3043" y="1865"/>
                    <a:pt x="3043" y="1865"/>
                  </a:cubicBezTo>
                  <a:cubicBezTo>
                    <a:pt x="3057" y="1865"/>
                    <a:pt x="3057" y="1865"/>
                    <a:pt x="3057" y="1865"/>
                  </a:cubicBezTo>
                  <a:cubicBezTo>
                    <a:pt x="3080" y="1866"/>
                    <a:pt x="3080" y="1866"/>
                    <a:pt x="3080" y="1866"/>
                  </a:cubicBezTo>
                  <a:cubicBezTo>
                    <a:pt x="3080" y="1866"/>
                    <a:pt x="3080" y="1866"/>
                    <a:pt x="3080" y="1866"/>
                  </a:cubicBezTo>
                  <a:cubicBezTo>
                    <a:pt x="3105" y="1868"/>
                    <a:pt x="3105" y="1868"/>
                    <a:pt x="3105" y="1868"/>
                  </a:cubicBezTo>
                  <a:cubicBezTo>
                    <a:pt x="3131" y="1869"/>
                    <a:pt x="3131" y="1869"/>
                    <a:pt x="3131" y="1869"/>
                  </a:cubicBezTo>
                  <a:cubicBezTo>
                    <a:pt x="3131" y="1870"/>
                    <a:pt x="3131" y="1870"/>
                    <a:pt x="3131" y="1870"/>
                  </a:cubicBezTo>
                  <a:cubicBezTo>
                    <a:pt x="3131" y="1870"/>
                    <a:pt x="3131" y="1870"/>
                    <a:pt x="3131" y="1870"/>
                  </a:cubicBezTo>
                  <a:cubicBezTo>
                    <a:pt x="3160" y="1872"/>
                    <a:pt x="3160" y="1872"/>
                    <a:pt x="3160" y="1872"/>
                  </a:cubicBezTo>
                  <a:cubicBezTo>
                    <a:pt x="3160" y="1872"/>
                    <a:pt x="3160" y="1872"/>
                    <a:pt x="3160" y="1872"/>
                  </a:cubicBezTo>
                  <a:cubicBezTo>
                    <a:pt x="3160" y="1872"/>
                    <a:pt x="3160" y="1872"/>
                    <a:pt x="3160" y="1872"/>
                  </a:cubicBezTo>
                  <a:cubicBezTo>
                    <a:pt x="3180" y="1874"/>
                    <a:pt x="3180" y="1874"/>
                    <a:pt x="3180" y="1874"/>
                  </a:cubicBezTo>
                  <a:cubicBezTo>
                    <a:pt x="3180" y="1874"/>
                    <a:pt x="3180" y="1874"/>
                    <a:pt x="3180" y="1874"/>
                  </a:cubicBezTo>
                  <a:cubicBezTo>
                    <a:pt x="3200" y="1876"/>
                    <a:pt x="3200" y="1876"/>
                    <a:pt x="3200" y="1876"/>
                  </a:cubicBezTo>
                  <a:cubicBezTo>
                    <a:pt x="3200" y="1876"/>
                    <a:pt x="3200" y="1876"/>
                    <a:pt x="3200" y="1876"/>
                  </a:cubicBezTo>
                  <a:cubicBezTo>
                    <a:pt x="3200" y="1876"/>
                    <a:pt x="3200" y="1876"/>
                    <a:pt x="3200" y="1876"/>
                  </a:cubicBezTo>
                  <a:cubicBezTo>
                    <a:pt x="3200" y="1876"/>
                    <a:pt x="3200" y="1876"/>
                    <a:pt x="3200" y="1876"/>
                  </a:cubicBezTo>
                  <a:cubicBezTo>
                    <a:pt x="3218" y="1878"/>
                    <a:pt x="3218" y="1878"/>
                    <a:pt x="3218" y="1878"/>
                  </a:cubicBezTo>
                  <a:cubicBezTo>
                    <a:pt x="3225" y="1879"/>
                    <a:pt x="3225" y="1879"/>
                    <a:pt x="3225" y="1879"/>
                  </a:cubicBezTo>
                  <a:cubicBezTo>
                    <a:pt x="3233" y="1985"/>
                    <a:pt x="3233" y="1985"/>
                    <a:pt x="3233" y="1985"/>
                  </a:cubicBezTo>
                  <a:lnTo>
                    <a:pt x="3188" y="1982"/>
                  </a:lnTo>
                  <a:close/>
                  <a:moveTo>
                    <a:pt x="3102" y="1724"/>
                  </a:moveTo>
                  <a:cubicBezTo>
                    <a:pt x="3102" y="1724"/>
                    <a:pt x="3102" y="1724"/>
                    <a:pt x="3102" y="1723"/>
                  </a:cubicBezTo>
                  <a:cubicBezTo>
                    <a:pt x="3103" y="1723"/>
                    <a:pt x="3103" y="1723"/>
                    <a:pt x="3103" y="1723"/>
                  </a:cubicBezTo>
                  <a:cubicBezTo>
                    <a:pt x="3103" y="1723"/>
                    <a:pt x="3103" y="1723"/>
                    <a:pt x="3103" y="1723"/>
                  </a:cubicBezTo>
                  <a:cubicBezTo>
                    <a:pt x="3103" y="1723"/>
                    <a:pt x="3103" y="1723"/>
                    <a:pt x="3104" y="1722"/>
                  </a:cubicBezTo>
                  <a:cubicBezTo>
                    <a:pt x="3104" y="1722"/>
                    <a:pt x="3104" y="1722"/>
                    <a:pt x="3104" y="1722"/>
                  </a:cubicBezTo>
                  <a:cubicBezTo>
                    <a:pt x="3104" y="1722"/>
                    <a:pt x="3104" y="1722"/>
                    <a:pt x="3104" y="1722"/>
                  </a:cubicBezTo>
                  <a:cubicBezTo>
                    <a:pt x="3104" y="1722"/>
                    <a:pt x="3104" y="1722"/>
                    <a:pt x="3104" y="1722"/>
                  </a:cubicBezTo>
                  <a:cubicBezTo>
                    <a:pt x="3104" y="1713"/>
                    <a:pt x="3104" y="1713"/>
                    <a:pt x="3104" y="1713"/>
                  </a:cubicBezTo>
                  <a:cubicBezTo>
                    <a:pt x="3153" y="1724"/>
                    <a:pt x="3153" y="1724"/>
                    <a:pt x="3153" y="1724"/>
                  </a:cubicBezTo>
                  <a:cubicBezTo>
                    <a:pt x="2922" y="1774"/>
                    <a:pt x="2922" y="1774"/>
                    <a:pt x="2922" y="1774"/>
                  </a:cubicBezTo>
                  <a:cubicBezTo>
                    <a:pt x="2923" y="1764"/>
                    <a:pt x="2923" y="1764"/>
                    <a:pt x="2923" y="1764"/>
                  </a:cubicBezTo>
                  <a:lnTo>
                    <a:pt x="3102" y="1724"/>
                  </a:lnTo>
                  <a:close/>
                  <a:moveTo>
                    <a:pt x="3099" y="1719"/>
                  </a:moveTo>
                  <a:cubicBezTo>
                    <a:pt x="1661" y="1388"/>
                    <a:pt x="1661" y="1388"/>
                    <a:pt x="1661" y="1388"/>
                  </a:cubicBezTo>
                  <a:cubicBezTo>
                    <a:pt x="1776" y="949"/>
                    <a:pt x="1776" y="949"/>
                    <a:pt x="1776" y="949"/>
                  </a:cubicBezTo>
                  <a:cubicBezTo>
                    <a:pt x="3112" y="1521"/>
                    <a:pt x="3112" y="1521"/>
                    <a:pt x="3112" y="1521"/>
                  </a:cubicBezTo>
                  <a:cubicBezTo>
                    <a:pt x="3100" y="1710"/>
                    <a:pt x="3100" y="1710"/>
                    <a:pt x="3100" y="1710"/>
                  </a:cubicBezTo>
                  <a:lnTo>
                    <a:pt x="3099" y="1719"/>
                  </a:lnTo>
                  <a:close/>
                  <a:moveTo>
                    <a:pt x="3163" y="1726"/>
                  </a:moveTo>
                  <a:cubicBezTo>
                    <a:pt x="3163" y="1726"/>
                    <a:pt x="3164" y="1726"/>
                    <a:pt x="3164" y="1726"/>
                  </a:cubicBezTo>
                  <a:cubicBezTo>
                    <a:pt x="3164" y="1726"/>
                    <a:pt x="3164" y="1726"/>
                    <a:pt x="3164" y="1726"/>
                  </a:cubicBezTo>
                  <a:cubicBezTo>
                    <a:pt x="3164" y="1726"/>
                    <a:pt x="3164" y="1726"/>
                    <a:pt x="3165" y="1725"/>
                  </a:cubicBezTo>
                  <a:cubicBezTo>
                    <a:pt x="3165" y="1725"/>
                    <a:pt x="3165" y="1725"/>
                    <a:pt x="3165" y="1725"/>
                  </a:cubicBezTo>
                  <a:cubicBezTo>
                    <a:pt x="3165" y="1725"/>
                    <a:pt x="3165" y="1725"/>
                    <a:pt x="3165" y="1725"/>
                  </a:cubicBezTo>
                  <a:cubicBezTo>
                    <a:pt x="3165" y="1725"/>
                    <a:pt x="3165" y="1724"/>
                    <a:pt x="3165" y="1724"/>
                  </a:cubicBezTo>
                  <a:cubicBezTo>
                    <a:pt x="3165" y="1724"/>
                    <a:pt x="3165" y="1724"/>
                    <a:pt x="3165" y="1724"/>
                  </a:cubicBezTo>
                  <a:cubicBezTo>
                    <a:pt x="3169" y="1661"/>
                    <a:pt x="3169" y="1661"/>
                    <a:pt x="3169" y="1661"/>
                  </a:cubicBezTo>
                  <a:cubicBezTo>
                    <a:pt x="3197" y="1666"/>
                    <a:pt x="3197" y="1666"/>
                    <a:pt x="3197" y="1666"/>
                  </a:cubicBezTo>
                  <a:cubicBezTo>
                    <a:pt x="3197" y="1666"/>
                    <a:pt x="3197" y="1666"/>
                    <a:pt x="3197" y="1666"/>
                  </a:cubicBezTo>
                  <a:cubicBezTo>
                    <a:pt x="3197" y="1666"/>
                    <a:pt x="3197" y="1666"/>
                    <a:pt x="3197" y="1666"/>
                  </a:cubicBezTo>
                  <a:cubicBezTo>
                    <a:pt x="3203" y="1667"/>
                    <a:pt x="3203" y="1667"/>
                    <a:pt x="3203" y="1667"/>
                  </a:cubicBezTo>
                  <a:cubicBezTo>
                    <a:pt x="3203" y="1667"/>
                    <a:pt x="3203" y="1667"/>
                    <a:pt x="3203" y="1667"/>
                  </a:cubicBezTo>
                  <a:cubicBezTo>
                    <a:pt x="3208" y="1668"/>
                    <a:pt x="3208" y="1668"/>
                    <a:pt x="3208" y="1668"/>
                  </a:cubicBezTo>
                  <a:cubicBezTo>
                    <a:pt x="3210" y="1668"/>
                    <a:pt x="3210" y="1668"/>
                    <a:pt x="3210" y="1668"/>
                  </a:cubicBezTo>
                  <a:cubicBezTo>
                    <a:pt x="3220" y="1802"/>
                    <a:pt x="3220" y="1802"/>
                    <a:pt x="3220" y="1802"/>
                  </a:cubicBezTo>
                  <a:cubicBezTo>
                    <a:pt x="3176" y="1797"/>
                    <a:pt x="3176" y="1797"/>
                    <a:pt x="3176" y="1797"/>
                  </a:cubicBezTo>
                  <a:cubicBezTo>
                    <a:pt x="3176" y="1796"/>
                    <a:pt x="3176" y="1797"/>
                    <a:pt x="3176" y="1797"/>
                  </a:cubicBezTo>
                  <a:cubicBezTo>
                    <a:pt x="3176" y="1797"/>
                    <a:pt x="3176" y="1796"/>
                    <a:pt x="3176" y="1796"/>
                  </a:cubicBezTo>
                  <a:cubicBezTo>
                    <a:pt x="3127" y="1791"/>
                    <a:pt x="3127" y="1791"/>
                    <a:pt x="3127" y="1791"/>
                  </a:cubicBezTo>
                  <a:cubicBezTo>
                    <a:pt x="3127" y="1791"/>
                    <a:pt x="3127" y="1791"/>
                    <a:pt x="3127" y="1791"/>
                  </a:cubicBezTo>
                  <a:cubicBezTo>
                    <a:pt x="3127" y="1791"/>
                    <a:pt x="3127" y="1791"/>
                    <a:pt x="3127" y="1791"/>
                  </a:cubicBezTo>
                  <a:cubicBezTo>
                    <a:pt x="3077" y="1788"/>
                    <a:pt x="3077" y="1788"/>
                    <a:pt x="3077" y="1788"/>
                  </a:cubicBezTo>
                  <a:cubicBezTo>
                    <a:pt x="3077" y="1788"/>
                    <a:pt x="3077" y="1788"/>
                    <a:pt x="3077" y="1788"/>
                  </a:cubicBezTo>
                  <a:cubicBezTo>
                    <a:pt x="3077" y="1788"/>
                    <a:pt x="3077" y="1788"/>
                    <a:pt x="3077" y="1788"/>
                  </a:cubicBezTo>
                  <a:cubicBezTo>
                    <a:pt x="3028" y="1785"/>
                    <a:pt x="3028" y="1785"/>
                    <a:pt x="3028" y="1785"/>
                  </a:cubicBezTo>
                  <a:cubicBezTo>
                    <a:pt x="3028" y="1785"/>
                    <a:pt x="3028" y="1785"/>
                    <a:pt x="3028" y="1785"/>
                  </a:cubicBezTo>
                  <a:cubicBezTo>
                    <a:pt x="3028" y="1785"/>
                    <a:pt x="3028" y="1785"/>
                    <a:pt x="3028" y="1785"/>
                  </a:cubicBezTo>
                  <a:cubicBezTo>
                    <a:pt x="2984" y="1785"/>
                    <a:pt x="2984" y="1785"/>
                    <a:pt x="2984" y="1785"/>
                  </a:cubicBezTo>
                  <a:cubicBezTo>
                    <a:pt x="2984" y="1785"/>
                    <a:pt x="2984" y="1785"/>
                    <a:pt x="2984" y="1785"/>
                  </a:cubicBezTo>
                  <a:cubicBezTo>
                    <a:pt x="2984" y="1785"/>
                    <a:pt x="2984" y="1785"/>
                    <a:pt x="2984" y="1785"/>
                  </a:cubicBezTo>
                  <a:cubicBezTo>
                    <a:pt x="2944" y="1786"/>
                    <a:pt x="2944" y="1786"/>
                    <a:pt x="2944" y="1786"/>
                  </a:cubicBezTo>
                  <a:cubicBezTo>
                    <a:pt x="2944" y="1786"/>
                    <a:pt x="2944" y="1786"/>
                    <a:pt x="2944" y="1786"/>
                  </a:cubicBezTo>
                  <a:cubicBezTo>
                    <a:pt x="2944" y="1786"/>
                    <a:pt x="2944" y="1786"/>
                    <a:pt x="2944" y="1786"/>
                  </a:cubicBezTo>
                  <a:cubicBezTo>
                    <a:pt x="2921" y="1788"/>
                    <a:pt x="2921" y="1788"/>
                    <a:pt x="2921" y="1788"/>
                  </a:cubicBezTo>
                  <a:cubicBezTo>
                    <a:pt x="2922" y="1779"/>
                    <a:pt x="2922" y="1779"/>
                    <a:pt x="2922" y="1779"/>
                  </a:cubicBezTo>
                  <a:lnTo>
                    <a:pt x="3163" y="1726"/>
                  </a:lnTo>
                  <a:close/>
                  <a:moveTo>
                    <a:pt x="3182" y="1469"/>
                  </a:moveTo>
                  <a:cubicBezTo>
                    <a:pt x="3182" y="1469"/>
                    <a:pt x="3182" y="1469"/>
                    <a:pt x="3182" y="1469"/>
                  </a:cubicBezTo>
                  <a:cubicBezTo>
                    <a:pt x="3183" y="1469"/>
                    <a:pt x="3183" y="1469"/>
                    <a:pt x="3183" y="1469"/>
                  </a:cubicBezTo>
                  <a:cubicBezTo>
                    <a:pt x="3183" y="1469"/>
                    <a:pt x="3183" y="1469"/>
                    <a:pt x="3183" y="1469"/>
                  </a:cubicBezTo>
                  <a:cubicBezTo>
                    <a:pt x="3183" y="1469"/>
                    <a:pt x="3183" y="1469"/>
                    <a:pt x="3183" y="1469"/>
                  </a:cubicBezTo>
                  <a:cubicBezTo>
                    <a:pt x="3188" y="1471"/>
                    <a:pt x="3188" y="1471"/>
                    <a:pt x="3188" y="1471"/>
                  </a:cubicBezTo>
                  <a:cubicBezTo>
                    <a:pt x="3193" y="1472"/>
                    <a:pt x="3193" y="1472"/>
                    <a:pt x="3193" y="1472"/>
                  </a:cubicBezTo>
                  <a:cubicBezTo>
                    <a:pt x="3195" y="1472"/>
                    <a:pt x="3195" y="1472"/>
                    <a:pt x="3195" y="1472"/>
                  </a:cubicBezTo>
                  <a:cubicBezTo>
                    <a:pt x="3204" y="1597"/>
                    <a:pt x="3204" y="1597"/>
                    <a:pt x="3204" y="1597"/>
                  </a:cubicBezTo>
                  <a:cubicBezTo>
                    <a:pt x="3172" y="1591"/>
                    <a:pt x="3172" y="1591"/>
                    <a:pt x="3172" y="1591"/>
                  </a:cubicBezTo>
                  <a:cubicBezTo>
                    <a:pt x="3179" y="1469"/>
                    <a:pt x="3179" y="1469"/>
                    <a:pt x="3179" y="1469"/>
                  </a:cubicBezTo>
                  <a:lnTo>
                    <a:pt x="3182" y="1469"/>
                  </a:lnTo>
                  <a:close/>
                  <a:moveTo>
                    <a:pt x="3179" y="1464"/>
                  </a:moveTo>
                  <a:cubicBezTo>
                    <a:pt x="3180" y="1458"/>
                    <a:pt x="3180" y="1458"/>
                    <a:pt x="3180" y="1458"/>
                  </a:cubicBezTo>
                  <a:cubicBezTo>
                    <a:pt x="3180" y="1464"/>
                    <a:pt x="3180" y="1464"/>
                    <a:pt x="3180" y="1464"/>
                  </a:cubicBezTo>
                  <a:lnTo>
                    <a:pt x="3179" y="1464"/>
                  </a:lnTo>
                  <a:close/>
                  <a:moveTo>
                    <a:pt x="3296" y="1168"/>
                  </a:moveTo>
                  <a:cubicBezTo>
                    <a:pt x="3296" y="1168"/>
                    <a:pt x="3296" y="1168"/>
                    <a:pt x="3296" y="1168"/>
                  </a:cubicBezTo>
                  <a:cubicBezTo>
                    <a:pt x="3325" y="1180"/>
                    <a:pt x="3325" y="1180"/>
                    <a:pt x="3325" y="1180"/>
                  </a:cubicBezTo>
                  <a:cubicBezTo>
                    <a:pt x="3325" y="1180"/>
                    <a:pt x="3325" y="1180"/>
                    <a:pt x="3325" y="1180"/>
                  </a:cubicBezTo>
                  <a:cubicBezTo>
                    <a:pt x="3340" y="1185"/>
                    <a:pt x="3340" y="1185"/>
                    <a:pt x="3340" y="1185"/>
                  </a:cubicBezTo>
                  <a:cubicBezTo>
                    <a:pt x="3340" y="1185"/>
                    <a:pt x="3340" y="1185"/>
                    <a:pt x="3340" y="1185"/>
                  </a:cubicBezTo>
                  <a:cubicBezTo>
                    <a:pt x="3340" y="1186"/>
                    <a:pt x="3340" y="1186"/>
                    <a:pt x="3340" y="1186"/>
                  </a:cubicBezTo>
                  <a:cubicBezTo>
                    <a:pt x="3340" y="1186"/>
                    <a:pt x="3340" y="1186"/>
                    <a:pt x="3340" y="1186"/>
                  </a:cubicBezTo>
                  <a:cubicBezTo>
                    <a:pt x="3345" y="1188"/>
                    <a:pt x="3345" y="1188"/>
                    <a:pt x="3345" y="1188"/>
                  </a:cubicBezTo>
                  <a:cubicBezTo>
                    <a:pt x="3349" y="1189"/>
                    <a:pt x="3349" y="1189"/>
                    <a:pt x="3349" y="1189"/>
                  </a:cubicBezTo>
                  <a:cubicBezTo>
                    <a:pt x="3354" y="1191"/>
                    <a:pt x="3354" y="1191"/>
                    <a:pt x="3354" y="1191"/>
                  </a:cubicBezTo>
                  <a:cubicBezTo>
                    <a:pt x="3354" y="1191"/>
                    <a:pt x="3354" y="1191"/>
                    <a:pt x="3354" y="1191"/>
                  </a:cubicBezTo>
                  <a:cubicBezTo>
                    <a:pt x="3382" y="1203"/>
                    <a:pt x="3382" y="1203"/>
                    <a:pt x="3382" y="1203"/>
                  </a:cubicBezTo>
                  <a:cubicBezTo>
                    <a:pt x="3382" y="1203"/>
                    <a:pt x="3382" y="1203"/>
                    <a:pt x="3382" y="1203"/>
                  </a:cubicBezTo>
                  <a:cubicBezTo>
                    <a:pt x="3410" y="1214"/>
                    <a:pt x="3410" y="1214"/>
                    <a:pt x="3410" y="1214"/>
                  </a:cubicBezTo>
                  <a:cubicBezTo>
                    <a:pt x="3410" y="1214"/>
                    <a:pt x="3410" y="1214"/>
                    <a:pt x="3410" y="1214"/>
                  </a:cubicBezTo>
                  <a:cubicBezTo>
                    <a:pt x="3421" y="1219"/>
                    <a:pt x="3421" y="1219"/>
                    <a:pt x="3421" y="1219"/>
                  </a:cubicBezTo>
                  <a:cubicBezTo>
                    <a:pt x="3422" y="1219"/>
                    <a:pt x="3422" y="1219"/>
                    <a:pt x="3422" y="1219"/>
                  </a:cubicBezTo>
                  <a:cubicBezTo>
                    <a:pt x="3425" y="1221"/>
                    <a:pt x="3425" y="1221"/>
                    <a:pt x="3425" y="1221"/>
                  </a:cubicBezTo>
                  <a:cubicBezTo>
                    <a:pt x="3425" y="1221"/>
                    <a:pt x="3425" y="1221"/>
                    <a:pt x="3425" y="1221"/>
                  </a:cubicBezTo>
                  <a:cubicBezTo>
                    <a:pt x="3429" y="1222"/>
                    <a:pt x="3429" y="1222"/>
                    <a:pt x="3429" y="1222"/>
                  </a:cubicBezTo>
                  <a:cubicBezTo>
                    <a:pt x="3429" y="1222"/>
                    <a:pt x="3429" y="1222"/>
                    <a:pt x="3429" y="1222"/>
                  </a:cubicBezTo>
                  <a:cubicBezTo>
                    <a:pt x="3436" y="1225"/>
                    <a:pt x="3436" y="1225"/>
                    <a:pt x="3436" y="1225"/>
                  </a:cubicBezTo>
                  <a:cubicBezTo>
                    <a:pt x="3436" y="1225"/>
                    <a:pt x="3436" y="1225"/>
                    <a:pt x="3436" y="1225"/>
                  </a:cubicBezTo>
                  <a:cubicBezTo>
                    <a:pt x="3462" y="1236"/>
                    <a:pt x="3462" y="1236"/>
                    <a:pt x="3462" y="1236"/>
                  </a:cubicBezTo>
                  <a:cubicBezTo>
                    <a:pt x="3462" y="1236"/>
                    <a:pt x="3462" y="1236"/>
                    <a:pt x="3462" y="1236"/>
                  </a:cubicBezTo>
                  <a:cubicBezTo>
                    <a:pt x="3488" y="1247"/>
                    <a:pt x="3488" y="1247"/>
                    <a:pt x="3488" y="1247"/>
                  </a:cubicBezTo>
                  <a:cubicBezTo>
                    <a:pt x="3488" y="1247"/>
                    <a:pt x="3488" y="1247"/>
                    <a:pt x="3488" y="1247"/>
                  </a:cubicBezTo>
                  <a:cubicBezTo>
                    <a:pt x="3497" y="1251"/>
                    <a:pt x="3497" y="1251"/>
                    <a:pt x="3497" y="1251"/>
                  </a:cubicBezTo>
                  <a:cubicBezTo>
                    <a:pt x="3497" y="1251"/>
                    <a:pt x="3497" y="1251"/>
                    <a:pt x="3497" y="1251"/>
                  </a:cubicBezTo>
                  <a:cubicBezTo>
                    <a:pt x="3498" y="1252"/>
                    <a:pt x="3498" y="1252"/>
                    <a:pt x="3498" y="1252"/>
                  </a:cubicBezTo>
                  <a:cubicBezTo>
                    <a:pt x="3498" y="1252"/>
                    <a:pt x="3498" y="1252"/>
                    <a:pt x="3498" y="1252"/>
                  </a:cubicBezTo>
                  <a:cubicBezTo>
                    <a:pt x="3502" y="1253"/>
                    <a:pt x="3502" y="1253"/>
                    <a:pt x="3502" y="1253"/>
                  </a:cubicBezTo>
                  <a:cubicBezTo>
                    <a:pt x="3505" y="1255"/>
                    <a:pt x="3505" y="1255"/>
                    <a:pt x="3505" y="1255"/>
                  </a:cubicBezTo>
                  <a:cubicBezTo>
                    <a:pt x="3511" y="1257"/>
                    <a:pt x="3511" y="1257"/>
                    <a:pt x="3511" y="1257"/>
                  </a:cubicBezTo>
                  <a:cubicBezTo>
                    <a:pt x="3524" y="1353"/>
                    <a:pt x="3524" y="1353"/>
                    <a:pt x="3524" y="1353"/>
                  </a:cubicBezTo>
                  <a:cubicBezTo>
                    <a:pt x="3503" y="1345"/>
                    <a:pt x="3503" y="1345"/>
                    <a:pt x="3503" y="1345"/>
                  </a:cubicBezTo>
                  <a:cubicBezTo>
                    <a:pt x="3503" y="1345"/>
                    <a:pt x="3503" y="1345"/>
                    <a:pt x="3503" y="1345"/>
                  </a:cubicBezTo>
                  <a:cubicBezTo>
                    <a:pt x="3503" y="1345"/>
                    <a:pt x="3503" y="1345"/>
                    <a:pt x="3503" y="1345"/>
                  </a:cubicBezTo>
                  <a:cubicBezTo>
                    <a:pt x="3477" y="1335"/>
                    <a:pt x="3477" y="1335"/>
                    <a:pt x="3477" y="1335"/>
                  </a:cubicBezTo>
                  <a:cubicBezTo>
                    <a:pt x="3477" y="1335"/>
                    <a:pt x="3477" y="1335"/>
                    <a:pt x="3477" y="1335"/>
                  </a:cubicBezTo>
                  <a:cubicBezTo>
                    <a:pt x="3451" y="1325"/>
                    <a:pt x="3451" y="1325"/>
                    <a:pt x="3451" y="1325"/>
                  </a:cubicBezTo>
                  <a:cubicBezTo>
                    <a:pt x="3451" y="1325"/>
                    <a:pt x="3451" y="1325"/>
                    <a:pt x="3451" y="1325"/>
                  </a:cubicBezTo>
                  <a:cubicBezTo>
                    <a:pt x="3451" y="1325"/>
                    <a:pt x="3451" y="1325"/>
                    <a:pt x="3451" y="1325"/>
                  </a:cubicBezTo>
                  <a:cubicBezTo>
                    <a:pt x="3424" y="1315"/>
                    <a:pt x="3424" y="1315"/>
                    <a:pt x="3424" y="1315"/>
                  </a:cubicBezTo>
                  <a:cubicBezTo>
                    <a:pt x="3424" y="1315"/>
                    <a:pt x="3424" y="1315"/>
                    <a:pt x="3424" y="1315"/>
                  </a:cubicBezTo>
                  <a:cubicBezTo>
                    <a:pt x="3396" y="1305"/>
                    <a:pt x="3396" y="1305"/>
                    <a:pt x="3396" y="1305"/>
                  </a:cubicBezTo>
                  <a:cubicBezTo>
                    <a:pt x="3396" y="1305"/>
                    <a:pt x="3396" y="1305"/>
                    <a:pt x="3396" y="1305"/>
                  </a:cubicBezTo>
                  <a:cubicBezTo>
                    <a:pt x="3396" y="1305"/>
                    <a:pt x="3396" y="1305"/>
                    <a:pt x="3396" y="1305"/>
                  </a:cubicBezTo>
                  <a:cubicBezTo>
                    <a:pt x="3368" y="1294"/>
                    <a:pt x="3368" y="1294"/>
                    <a:pt x="3368" y="1294"/>
                  </a:cubicBezTo>
                  <a:cubicBezTo>
                    <a:pt x="3368" y="1294"/>
                    <a:pt x="3368" y="1294"/>
                    <a:pt x="3368" y="1294"/>
                  </a:cubicBezTo>
                  <a:cubicBezTo>
                    <a:pt x="3338" y="1283"/>
                    <a:pt x="3338" y="1283"/>
                    <a:pt x="3338" y="1283"/>
                  </a:cubicBezTo>
                  <a:cubicBezTo>
                    <a:pt x="3338" y="1283"/>
                    <a:pt x="3338" y="1283"/>
                    <a:pt x="3338" y="1283"/>
                  </a:cubicBezTo>
                  <a:cubicBezTo>
                    <a:pt x="3308" y="1272"/>
                    <a:pt x="3308" y="1272"/>
                    <a:pt x="3308" y="1272"/>
                  </a:cubicBezTo>
                  <a:cubicBezTo>
                    <a:pt x="3308" y="1272"/>
                    <a:pt x="3308" y="1272"/>
                    <a:pt x="3308" y="1272"/>
                  </a:cubicBezTo>
                  <a:cubicBezTo>
                    <a:pt x="3308" y="1272"/>
                    <a:pt x="3308" y="1272"/>
                    <a:pt x="3308" y="1272"/>
                  </a:cubicBezTo>
                  <a:cubicBezTo>
                    <a:pt x="3277" y="1261"/>
                    <a:pt x="3277" y="1261"/>
                    <a:pt x="3277" y="1261"/>
                  </a:cubicBezTo>
                  <a:cubicBezTo>
                    <a:pt x="3277" y="1261"/>
                    <a:pt x="3277" y="1261"/>
                    <a:pt x="3277" y="1261"/>
                  </a:cubicBezTo>
                  <a:cubicBezTo>
                    <a:pt x="3246" y="1250"/>
                    <a:pt x="3246" y="1250"/>
                    <a:pt x="3246" y="1250"/>
                  </a:cubicBezTo>
                  <a:cubicBezTo>
                    <a:pt x="3245" y="1250"/>
                    <a:pt x="3245" y="1250"/>
                    <a:pt x="3245" y="1250"/>
                  </a:cubicBezTo>
                  <a:cubicBezTo>
                    <a:pt x="3213" y="1239"/>
                    <a:pt x="3213" y="1239"/>
                    <a:pt x="3213" y="1239"/>
                  </a:cubicBezTo>
                  <a:cubicBezTo>
                    <a:pt x="3213" y="1239"/>
                    <a:pt x="3213" y="1239"/>
                    <a:pt x="3213" y="1239"/>
                  </a:cubicBezTo>
                  <a:cubicBezTo>
                    <a:pt x="3213" y="1239"/>
                    <a:pt x="3213" y="1239"/>
                    <a:pt x="3213" y="1239"/>
                  </a:cubicBezTo>
                  <a:cubicBezTo>
                    <a:pt x="3192" y="1231"/>
                    <a:pt x="3192" y="1231"/>
                    <a:pt x="3192" y="1231"/>
                  </a:cubicBezTo>
                  <a:cubicBezTo>
                    <a:pt x="3193" y="1220"/>
                    <a:pt x="3193" y="1220"/>
                    <a:pt x="3193" y="1220"/>
                  </a:cubicBezTo>
                  <a:cubicBezTo>
                    <a:pt x="3193" y="1219"/>
                    <a:pt x="3193" y="1219"/>
                    <a:pt x="3193" y="1219"/>
                  </a:cubicBezTo>
                  <a:cubicBezTo>
                    <a:pt x="3193" y="1219"/>
                    <a:pt x="3193" y="1219"/>
                    <a:pt x="3192" y="1218"/>
                  </a:cubicBezTo>
                  <a:cubicBezTo>
                    <a:pt x="3192" y="1218"/>
                    <a:pt x="3192" y="1218"/>
                    <a:pt x="3192" y="1218"/>
                  </a:cubicBezTo>
                  <a:cubicBezTo>
                    <a:pt x="3192" y="1218"/>
                    <a:pt x="3192" y="1217"/>
                    <a:pt x="3192" y="1217"/>
                  </a:cubicBezTo>
                  <a:cubicBezTo>
                    <a:pt x="3180" y="1212"/>
                    <a:pt x="3180" y="1212"/>
                    <a:pt x="3180" y="1212"/>
                  </a:cubicBezTo>
                  <a:cubicBezTo>
                    <a:pt x="3179" y="1203"/>
                    <a:pt x="3179" y="1203"/>
                    <a:pt x="3179" y="1203"/>
                  </a:cubicBezTo>
                  <a:cubicBezTo>
                    <a:pt x="3286" y="1164"/>
                    <a:pt x="3286" y="1164"/>
                    <a:pt x="3286" y="1164"/>
                  </a:cubicBezTo>
                  <a:lnTo>
                    <a:pt x="3296" y="1168"/>
                  </a:lnTo>
                  <a:close/>
                  <a:moveTo>
                    <a:pt x="3293" y="1162"/>
                  </a:moveTo>
                  <a:cubicBezTo>
                    <a:pt x="3333" y="1147"/>
                    <a:pt x="3333" y="1147"/>
                    <a:pt x="3333" y="1147"/>
                  </a:cubicBezTo>
                  <a:cubicBezTo>
                    <a:pt x="3333" y="1147"/>
                    <a:pt x="3333" y="1147"/>
                    <a:pt x="3333" y="1147"/>
                  </a:cubicBezTo>
                  <a:cubicBezTo>
                    <a:pt x="3334" y="1147"/>
                    <a:pt x="3334" y="1147"/>
                    <a:pt x="3334" y="1147"/>
                  </a:cubicBezTo>
                  <a:cubicBezTo>
                    <a:pt x="3338" y="1180"/>
                    <a:pt x="3338" y="1180"/>
                    <a:pt x="3338" y="1180"/>
                  </a:cubicBezTo>
                  <a:cubicBezTo>
                    <a:pt x="3327" y="1175"/>
                    <a:pt x="3327" y="1175"/>
                    <a:pt x="3327" y="1175"/>
                  </a:cubicBezTo>
                  <a:cubicBezTo>
                    <a:pt x="3327" y="1175"/>
                    <a:pt x="3327" y="1175"/>
                    <a:pt x="3327" y="1175"/>
                  </a:cubicBezTo>
                  <a:cubicBezTo>
                    <a:pt x="3327" y="1175"/>
                    <a:pt x="3327" y="1175"/>
                    <a:pt x="3327" y="1175"/>
                  </a:cubicBezTo>
                  <a:cubicBezTo>
                    <a:pt x="3297" y="1164"/>
                    <a:pt x="3297" y="1164"/>
                    <a:pt x="3297" y="1164"/>
                  </a:cubicBezTo>
                  <a:cubicBezTo>
                    <a:pt x="3297" y="1164"/>
                    <a:pt x="3297" y="1164"/>
                    <a:pt x="3297" y="1164"/>
                  </a:cubicBezTo>
                  <a:lnTo>
                    <a:pt x="3293" y="1162"/>
                  </a:lnTo>
                  <a:close/>
                  <a:moveTo>
                    <a:pt x="3554" y="1144"/>
                  </a:moveTo>
                  <a:cubicBezTo>
                    <a:pt x="3561" y="1147"/>
                    <a:pt x="3561" y="1147"/>
                    <a:pt x="3561" y="1147"/>
                  </a:cubicBezTo>
                  <a:cubicBezTo>
                    <a:pt x="3583" y="1158"/>
                    <a:pt x="3583" y="1158"/>
                    <a:pt x="3583" y="1158"/>
                  </a:cubicBezTo>
                  <a:cubicBezTo>
                    <a:pt x="3583" y="1158"/>
                    <a:pt x="3583" y="1158"/>
                    <a:pt x="3583" y="1158"/>
                  </a:cubicBezTo>
                  <a:cubicBezTo>
                    <a:pt x="3604" y="1169"/>
                    <a:pt x="3604" y="1169"/>
                    <a:pt x="3604" y="1169"/>
                  </a:cubicBezTo>
                  <a:cubicBezTo>
                    <a:pt x="3610" y="1172"/>
                    <a:pt x="3610" y="1172"/>
                    <a:pt x="3610" y="1172"/>
                  </a:cubicBezTo>
                  <a:cubicBezTo>
                    <a:pt x="3611" y="1173"/>
                    <a:pt x="3611" y="1173"/>
                    <a:pt x="3611" y="1173"/>
                  </a:cubicBezTo>
                  <a:cubicBezTo>
                    <a:pt x="3614" y="1175"/>
                    <a:pt x="3614" y="1175"/>
                    <a:pt x="3614" y="1175"/>
                  </a:cubicBezTo>
                  <a:cubicBezTo>
                    <a:pt x="3617" y="1176"/>
                    <a:pt x="3617" y="1176"/>
                    <a:pt x="3617" y="1176"/>
                  </a:cubicBezTo>
                  <a:cubicBezTo>
                    <a:pt x="3625" y="1180"/>
                    <a:pt x="3625" y="1180"/>
                    <a:pt x="3625" y="1180"/>
                  </a:cubicBezTo>
                  <a:cubicBezTo>
                    <a:pt x="3625" y="1180"/>
                    <a:pt x="3625" y="1180"/>
                    <a:pt x="3625" y="1180"/>
                  </a:cubicBezTo>
                  <a:cubicBezTo>
                    <a:pt x="3645" y="1191"/>
                    <a:pt x="3645" y="1191"/>
                    <a:pt x="3645" y="1191"/>
                  </a:cubicBezTo>
                  <a:cubicBezTo>
                    <a:pt x="3645" y="1191"/>
                    <a:pt x="3645" y="1191"/>
                    <a:pt x="3645" y="1191"/>
                  </a:cubicBezTo>
                  <a:cubicBezTo>
                    <a:pt x="3665" y="1201"/>
                    <a:pt x="3665" y="1201"/>
                    <a:pt x="3665" y="1201"/>
                  </a:cubicBezTo>
                  <a:cubicBezTo>
                    <a:pt x="3665" y="1201"/>
                    <a:pt x="3665" y="1201"/>
                    <a:pt x="3665" y="1201"/>
                  </a:cubicBezTo>
                  <a:cubicBezTo>
                    <a:pt x="3669" y="1203"/>
                    <a:pt x="3669" y="1203"/>
                    <a:pt x="3669" y="1203"/>
                  </a:cubicBezTo>
                  <a:cubicBezTo>
                    <a:pt x="3670" y="1204"/>
                    <a:pt x="3670" y="1204"/>
                    <a:pt x="3670" y="1204"/>
                  </a:cubicBezTo>
                  <a:cubicBezTo>
                    <a:pt x="3670" y="1204"/>
                    <a:pt x="3670" y="1204"/>
                    <a:pt x="3670" y="1204"/>
                  </a:cubicBezTo>
                  <a:cubicBezTo>
                    <a:pt x="3673" y="1205"/>
                    <a:pt x="3673" y="1205"/>
                    <a:pt x="3673" y="1205"/>
                  </a:cubicBezTo>
                  <a:cubicBezTo>
                    <a:pt x="3673" y="1205"/>
                    <a:pt x="3673" y="1205"/>
                    <a:pt x="3673" y="1205"/>
                  </a:cubicBezTo>
                  <a:cubicBezTo>
                    <a:pt x="3676" y="1207"/>
                    <a:pt x="3676" y="1207"/>
                    <a:pt x="3676" y="1207"/>
                  </a:cubicBezTo>
                  <a:cubicBezTo>
                    <a:pt x="3684" y="1211"/>
                    <a:pt x="3684" y="1211"/>
                    <a:pt x="3684" y="1211"/>
                  </a:cubicBezTo>
                  <a:cubicBezTo>
                    <a:pt x="3684" y="1211"/>
                    <a:pt x="3684" y="1211"/>
                    <a:pt x="3684" y="1211"/>
                  </a:cubicBezTo>
                  <a:cubicBezTo>
                    <a:pt x="3703" y="1221"/>
                    <a:pt x="3703" y="1221"/>
                    <a:pt x="3703" y="1221"/>
                  </a:cubicBezTo>
                  <a:cubicBezTo>
                    <a:pt x="3703" y="1221"/>
                    <a:pt x="3703" y="1221"/>
                    <a:pt x="3703" y="1221"/>
                  </a:cubicBezTo>
                  <a:cubicBezTo>
                    <a:pt x="3721" y="1231"/>
                    <a:pt x="3721" y="1231"/>
                    <a:pt x="3721" y="1231"/>
                  </a:cubicBezTo>
                  <a:cubicBezTo>
                    <a:pt x="3721" y="1231"/>
                    <a:pt x="3721" y="1231"/>
                    <a:pt x="3721" y="1231"/>
                  </a:cubicBezTo>
                  <a:cubicBezTo>
                    <a:pt x="3723" y="1233"/>
                    <a:pt x="3723" y="1233"/>
                    <a:pt x="3723" y="1233"/>
                  </a:cubicBezTo>
                  <a:cubicBezTo>
                    <a:pt x="3723" y="1233"/>
                    <a:pt x="3723" y="1233"/>
                    <a:pt x="3723" y="1233"/>
                  </a:cubicBezTo>
                  <a:cubicBezTo>
                    <a:pt x="3723" y="1233"/>
                    <a:pt x="3723" y="1233"/>
                    <a:pt x="3723" y="1233"/>
                  </a:cubicBezTo>
                  <a:cubicBezTo>
                    <a:pt x="3725" y="1233"/>
                    <a:pt x="3725" y="1233"/>
                    <a:pt x="3725" y="1233"/>
                  </a:cubicBezTo>
                  <a:cubicBezTo>
                    <a:pt x="3725" y="1233"/>
                    <a:pt x="3725" y="1233"/>
                    <a:pt x="3725" y="1233"/>
                  </a:cubicBezTo>
                  <a:cubicBezTo>
                    <a:pt x="3727" y="1235"/>
                    <a:pt x="3727" y="1235"/>
                    <a:pt x="3727" y="1235"/>
                  </a:cubicBezTo>
                  <a:cubicBezTo>
                    <a:pt x="3727" y="1235"/>
                    <a:pt x="3727" y="1235"/>
                    <a:pt x="3727" y="1235"/>
                  </a:cubicBezTo>
                  <a:cubicBezTo>
                    <a:pt x="3730" y="1236"/>
                    <a:pt x="3730" y="1236"/>
                    <a:pt x="3730" y="1236"/>
                  </a:cubicBezTo>
                  <a:cubicBezTo>
                    <a:pt x="3730" y="1236"/>
                    <a:pt x="3730" y="1236"/>
                    <a:pt x="3730" y="1236"/>
                  </a:cubicBezTo>
                  <a:cubicBezTo>
                    <a:pt x="3738" y="1241"/>
                    <a:pt x="3738" y="1241"/>
                    <a:pt x="3738" y="1241"/>
                  </a:cubicBezTo>
                  <a:cubicBezTo>
                    <a:pt x="3753" y="1322"/>
                    <a:pt x="3753" y="1322"/>
                    <a:pt x="3753" y="1322"/>
                  </a:cubicBezTo>
                  <a:cubicBezTo>
                    <a:pt x="3739" y="1315"/>
                    <a:pt x="3739" y="1315"/>
                    <a:pt x="3739" y="1315"/>
                  </a:cubicBezTo>
                  <a:cubicBezTo>
                    <a:pt x="3739" y="1315"/>
                    <a:pt x="3739" y="1315"/>
                    <a:pt x="3739" y="1315"/>
                  </a:cubicBezTo>
                  <a:cubicBezTo>
                    <a:pt x="3739" y="1315"/>
                    <a:pt x="3739" y="1315"/>
                    <a:pt x="3739" y="1315"/>
                  </a:cubicBezTo>
                  <a:cubicBezTo>
                    <a:pt x="3720" y="1306"/>
                    <a:pt x="3720" y="1306"/>
                    <a:pt x="3720" y="1306"/>
                  </a:cubicBezTo>
                  <a:cubicBezTo>
                    <a:pt x="3720" y="1306"/>
                    <a:pt x="3720" y="1306"/>
                    <a:pt x="3720" y="1306"/>
                  </a:cubicBezTo>
                  <a:cubicBezTo>
                    <a:pt x="3720" y="1306"/>
                    <a:pt x="3720" y="1306"/>
                    <a:pt x="3720" y="1306"/>
                  </a:cubicBezTo>
                  <a:cubicBezTo>
                    <a:pt x="3701" y="1296"/>
                    <a:pt x="3701" y="1296"/>
                    <a:pt x="3701" y="1296"/>
                  </a:cubicBezTo>
                  <a:cubicBezTo>
                    <a:pt x="3701" y="1296"/>
                    <a:pt x="3701" y="1296"/>
                    <a:pt x="3701" y="1296"/>
                  </a:cubicBezTo>
                  <a:cubicBezTo>
                    <a:pt x="3701" y="1296"/>
                    <a:pt x="3701" y="1296"/>
                    <a:pt x="3701" y="1296"/>
                  </a:cubicBezTo>
                  <a:cubicBezTo>
                    <a:pt x="3682" y="1287"/>
                    <a:pt x="3682" y="1287"/>
                    <a:pt x="3682" y="1287"/>
                  </a:cubicBezTo>
                  <a:cubicBezTo>
                    <a:pt x="3682" y="1287"/>
                    <a:pt x="3682" y="1287"/>
                    <a:pt x="3682" y="1287"/>
                  </a:cubicBezTo>
                  <a:cubicBezTo>
                    <a:pt x="3682" y="1287"/>
                    <a:pt x="3682" y="1287"/>
                    <a:pt x="3682" y="1287"/>
                  </a:cubicBezTo>
                  <a:cubicBezTo>
                    <a:pt x="3662" y="1277"/>
                    <a:pt x="3662" y="1277"/>
                    <a:pt x="3662" y="1277"/>
                  </a:cubicBezTo>
                  <a:cubicBezTo>
                    <a:pt x="3662" y="1277"/>
                    <a:pt x="3662" y="1277"/>
                    <a:pt x="3662" y="1277"/>
                  </a:cubicBezTo>
                  <a:cubicBezTo>
                    <a:pt x="3642" y="1267"/>
                    <a:pt x="3642" y="1267"/>
                    <a:pt x="3642" y="1267"/>
                  </a:cubicBezTo>
                  <a:cubicBezTo>
                    <a:pt x="3642" y="1267"/>
                    <a:pt x="3642" y="1267"/>
                    <a:pt x="3642" y="1267"/>
                  </a:cubicBezTo>
                  <a:cubicBezTo>
                    <a:pt x="3642" y="1267"/>
                    <a:pt x="3642" y="1267"/>
                    <a:pt x="3642" y="1267"/>
                  </a:cubicBezTo>
                  <a:cubicBezTo>
                    <a:pt x="3621" y="1257"/>
                    <a:pt x="3621" y="1257"/>
                    <a:pt x="3621" y="1257"/>
                  </a:cubicBezTo>
                  <a:cubicBezTo>
                    <a:pt x="3621" y="1257"/>
                    <a:pt x="3621" y="1257"/>
                    <a:pt x="3621" y="1257"/>
                  </a:cubicBezTo>
                  <a:cubicBezTo>
                    <a:pt x="3621" y="1257"/>
                    <a:pt x="3621" y="1257"/>
                    <a:pt x="3621" y="1257"/>
                  </a:cubicBezTo>
                  <a:cubicBezTo>
                    <a:pt x="3599" y="1247"/>
                    <a:pt x="3599" y="1247"/>
                    <a:pt x="3599" y="1247"/>
                  </a:cubicBezTo>
                  <a:cubicBezTo>
                    <a:pt x="3599" y="1247"/>
                    <a:pt x="3599" y="1247"/>
                    <a:pt x="3599" y="1247"/>
                  </a:cubicBezTo>
                  <a:cubicBezTo>
                    <a:pt x="3577" y="1237"/>
                    <a:pt x="3577" y="1237"/>
                    <a:pt x="3577" y="1237"/>
                  </a:cubicBezTo>
                  <a:cubicBezTo>
                    <a:pt x="3577" y="1237"/>
                    <a:pt x="3577" y="1237"/>
                    <a:pt x="3577" y="1237"/>
                  </a:cubicBezTo>
                  <a:cubicBezTo>
                    <a:pt x="3577" y="1237"/>
                    <a:pt x="3577" y="1237"/>
                    <a:pt x="3577" y="1237"/>
                  </a:cubicBezTo>
                  <a:cubicBezTo>
                    <a:pt x="3555" y="1226"/>
                    <a:pt x="3555" y="1226"/>
                    <a:pt x="3555" y="1226"/>
                  </a:cubicBezTo>
                  <a:cubicBezTo>
                    <a:pt x="3555" y="1226"/>
                    <a:pt x="3555" y="1226"/>
                    <a:pt x="3555" y="1226"/>
                  </a:cubicBezTo>
                  <a:cubicBezTo>
                    <a:pt x="3555" y="1226"/>
                    <a:pt x="3555" y="1226"/>
                    <a:pt x="3555" y="1226"/>
                  </a:cubicBezTo>
                  <a:cubicBezTo>
                    <a:pt x="3531" y="1215"/>
                    <a:pt x="3531" y="1215"/>
                    <a:pt x="3531" y="1215"/>
                  </a:cubicBezTo>
                  <a:cubicBezTo>
                    <a:pt x="3531" y="1215"/>
                    <a:pt x="3531" y="1215"/>
                    <a:pt x="3531" y="1215"/>
                  </a:cubicBezTo>
                  <a:cubicBezTo>
                    <a:pt x="3509" y="1205"/>
                    <a:pt x="3509" y="1205"/>
                    <a:pt x="3509" y="1205"/>
                  </a:cubicBezTo>
                  <a:cubicBezTo>
                    <a:pt x="3496" y="1115"/>
                    <a:pt x="3496" y="1115"/>
                    <a:pt x="3496" y="1115"/>
                  </a:cubicBezTo>
                  <a:cubicBezTo>
                    <a:pt x="3516" y="1124"/>
                    <a:pt x="3516" y="1124"/>
                    <a:pt x="3516" y="1124"/>
                  </a:cubicBezTo>
                  <a:cubicBezTo>
                    <a:pt x="3539" y="1136"/>
                    <a:pt x="3539" y="1136"/>
                    <a:pt x="3539" y="1136"/>
                  </a:cubicBezTo>
                  <a:cubicBezTo>
                    <a:pt x="3539" y="1136"/>
                    <a:pt x="3539" y="1136"/>
                    <a:pt x="3539" y="1136"/>
                  </a:cubicBezTo>
                  <a:cubicBezTo>
                    <a:pt x="3546" y="1140"/>
                    <a:pt x="3546" y="1140"/>
                    <a:pt x="3546" y="1140"/>
                  </a:cubicBezTo>
                  <a:cubicBezTo>
                    <a:pt x="3547" y="1140"/>
                    <a:pt x="3547" y="1140"/>
                    <a:pt x="3547" y="1140"/>
                  </a:cubicBezTo>
                  <a:cubicBezTo>
                    <a:pt x="3551" y="1142"/>
                    <a:pt x="3551" y="1142"/>
                    <a:pt x="3551" y="1142"/>
                  </a:cubicBezTo>
                  <a:lnTo>
                    <a:pt x="3554" y="1144"/>
                  </a:lnTo>
                  <a:close/>
                  <a:moveTo>
                    <a:pt x="3553" y="1114"/>
                  </a:moveTo>
                  <a:cubicBezTo>
                    <a:pt x="3604" y="1140"/>
                    <a:pt x="3604" y="1140"/>
                    <a:pt x="3604" y="1140"/>
                  </a:cubicBezTo>
                  <a:cubicBezTo>
                    <a:pt x="3608" y="1166"/>
                    <a:pt x="3608" y="1166"/>
                    <a:pt x="3608" y="1166"/>
                  </a:cubicBezTo>
                  <a:cubicBezTo>
                    <a:pt x="3606" y="1165"/>
                    <a:pt x="3606" y="1165"/>
                    <a:pt x="3606" y="1165"/>
                  </a:cubicBezTo>
                  <a:cubicBezTo>
                    <a:pt x="3606" y="1165"/>
                    <a:pt x="3606" y="1165"/>
                    <a:pt x="3606" y="1165"/>
                  </a:cubicBezTo>
                  <a:cubicBezTo>
                    <a:pt x="3606" y="1165"/>
                    <a:pt x="3606" y="1165"/>
                    <a:pt x="3606" y="1165"/>
                  </a:cubicBezTo>
                  <a:cubicBezTo>
                    <a:pt x="3585" y="1154"/>
                    <a:pt x="3585" y="1154"/>
                    <a:pt x="3585" y="1154"/>
                  </a:cubicBezTo>
                  <a:cubicBezTo>
                    <a:pt x="3585" y="1154"/>
                    <a:pt x="3585" y="1154"/>
                    <a:pt x="3585" y="1154"/>
                  </a:cubicBezTo>
                  <a:cubicBezTo>
                    <a:pt x="3585" y="1154"/>
                    <a:pt x="3585" y="1154"/>
                    <a:pt x="3585" y="1154"/>
                  </a:cubicBezTo>
                  <a:cubicBezTo>
                    <a:pt x="3563" y="1143"/>
                    <a:pt x="3563" y="1143"/>
                    <a:pt x="3563" y="1143"/>
                  </a:cubicBezTo>
                  <a:cubicBezTo>
                    <a:pt x="3563" y="1143"/>
                    <a:pt x="3563" y="1143"/>
                    <a:pt x="3563" y="1143"/>
                  </a:cubicBezTo>
                  <a:cubicBezTo>
                    <a:pt x="3563" y="1143"/>
                    <a:pt x="3563" y="1143"/>
                    <a:pt x="3563" y="1143"/>
                  </a:cubicBezTo>
                  <a:cubicBezTo>
                    <a:pt x="3557" y="1140"/>
                    <a:pt x="3557" y="1140"/>
                    <a:pt x="3557" y="1140"/>
                  </a:cubicBezTo>
                  <a:lnTo>
                    <a:pt x="3553" y="1114"/>
                  </a:lnTo>
                  <a:close/>
                  <a:moveTo>
                    <a:pt x="3616" y="1147"/>
                  </a:moveTo>
                  <a:cubicBezTo>
                    <a:pt x="3663" y="1172"/>
                    <a:pt x="3663" y="1172"/>
                    <a:pt x="3663" y="1172"/>
                  </a:cubicBezTo>
                  <a:cubicBezTo>
                    <a:pt x="3667" y="1197"/>
                    <a:pt x="3667" y="1197"/>
                    <a:pt x="3667" y="1197"/>
                  </a:cubicBezTo>
                  <a:cubicBezTo>
                    <a:pt x="3647" y="1187"/>
                    <a:pt x="3647" y="1187"/>
                    <a:pt x="3647" y="1187"/>
                  </a:cubicBezTo>
                  <a:cubicBezTo>
                    <a:pt x="3647" y="1187"/>
                    <a:pt x="3647" y="1187"/>
                    <a:pt x="3647" y="1187"/>
                  </a:cubicBezTo>
                  <a:cubicBezTo>
                    <a:pt x="3647" y="1187"/>
                    <a:pt x="3647" y="1187"/>
                    <a:pt x="3647" y="1187"/>
                  </a:cubicBezTo>
                  <a:cubicBezTo>
                    <a:pt x="3627" y="1176"/>
                    <a:pt x="3627" y="1176"/>
                    <a:pt x="3627" y="1176"/>
                  </a:cubicBezTo>
                  <a:cubicBezTo>
                    <a:pt x="3627" y="1176"/>
                    <a:pt x="3627" y="1176"/>
                    <a:pt x="3627" y="1176"/>
                  </a:cubicBezTo>
                  <a:cubicBezTo>
                    <a:pt x="3620" y="1173"/>
                    <a:pt x="3620" y="1173"/>
                    <a:pt x="3620" y="1173"/>
                  </a:cubicBezTo>
                  <a:lnTo>
                    <a:pt x="3616" y="1147"/>
                  </a:lnTo>
                  <a:close/>
                  <a:moveTo>
                    <a:pt x="3675" y="1179"/>
                  </a:moveTo>
                  <a:cubicBezTo>
                    <a:pt x="3717" y="1203"/>
                    <a:pt x="3717" y="1203"/>
                    <a:pt x="3717" y="1203"/>
                  </a:cubicBezTo>
                  <a:cubicBezTo>
                    <a:pt x="3722" y="1226"/>
                    <a:pt x="3722" y="1226"/>
                    <a:pt x="3722" y="1226"/>
                  </a:cubicBezTo>
                  <a:cubicBezTo>
                    <a:pt x="3705" y="1218"/>
                    <a:pt x="3705" y="1218"/>
                    <a:pt x="3705" y="1218"/>
                  </a:cubicBezTo>
                  <a:cubicBezTo>
                    <a:pt x="3705" y="1218"/>
                    <a:pt x="3705" y="1218"/>
                    <a:pt x="3705" y="1218"/>
                  </a:cubicBezTo>
                  <a:cubicBezTo>
                    <a:pt x="3705" y="1218"/>
                    <a:pt x="3705" y="1218"/>
                    <a:pt x="3705" y="1218"/>
                  </a:cubicBezTo>
                  <a:cubicBezTo>
                    <a:pt x="3686" y="1207"/>
                    <a:pt x="3686" y="1207"/>
                    <a:pt x="3686" y="1207"/>
                  </a:cubicBezTo>
                  <a:cubicBezTo>
                    <a:pt x="3686" y="1207"/>
                    <a:pt x="3686" y="1207"/>
                    <a:pt x="3686" y="1207"/>
                  </a:cubicBezTo>
                  <a:cubicBezTo>
                    <a:pt x="3686" y="1207"/>
                    <a:pt x="3686" y="1207"/>
                    <a:pt x="3686" y="1207"/>
                  </a:cubicBezTo>
                  <a:cubicBezTo>
                    <a:pt x="3679" y="1203"/>
                    <a:pt x="3679" y="1203"/>
                    <a:pt x="3679" y="1203"/>
                  </a:cubicBezTo>
                  <a:lnTo>
                    <a:pt x="3675" y="1179"/>
                  </a:lnTo>
                  <a:close/>
                  <a:moveTo>
                    <a:pt x="3780" y="1264"/>
                  </a:moveTo>
                  <a:cubicBezTo>
                    <a:pt x="3790" y="1270"/>
                    <a:pt x="3790" y="1270"/>
                    <a:pt x="3790" y="1270"/>
                  </a:cubicBezTo>
                  <a:cubicBezTo>
                    <a:pt x="3790" y="1270"/>
                    <a:pt x="3790" y="1270"/>
                    <a:pt x="3790" y="1270"/>
                  </a:cubicBezTo>
                  <a:cubicBezTo>
                    <a:pt x="3821" y="1288"/>
                    <a:pt x="3821" y="1288"/>
                    <a:pt x="3821" y="1288"/>
                  </a:cubicBezTo>
                  <a:cubicBezTo>
                    <a:pt x="3821" y="1288"/>
                    <a:pt x="3821" y="1288"/>
                    <a:pt x="3821" y="1288"/>
                  </a:cubicBezTo>
                  <a:cubicBezTo>
                    <a:pt x="3821" y="1288"/>
                    <a:pt x="3821" y="1288"/>
                    <a:pt x="3821" y="1288"/>
                  </a:cubicBezTo>
                  <a:cubicBezTo>
                    <a:pt x="3822" y="1288"/>
                    <a:pt x="3822" y="1288"/>
                    <a:pt x="3822" y="1288"/>
                  </a:cubicBezTo>
                  <a:cubicBezTo>
                    <a:pt x="3822" y="1288"/>
                    <a:pt x="3822" y="1288"/>
                    <a:pt x="3822" y="1288"/>
                  </a:cubicBezTo>
                  <a:cubicBezTo>
                    <a:pt x="3824" y="1290"/>
                    <a:pt x="3824" y="1290"/>
                    <a:pt x="3824" y="1290"/>
                  </a:cubicBezTo>
                  <a:cubicBezTo>
                    <a:pt x="3824" y="1290"/>
                    <a:pt x="3824" y="1290"/>
                    <a:pt x="3824" y="1290"/>
                  </a:cubicBezTo>
                  <a:cubicBezTo>
                    <a:pt x="3826" y="1291"/>
                    <a:pt x="3826" y="1291"/>
                    <a:pt x="3826" y="1291"/>
                  </a:cubicBezTo>
                  <a:cubicBezTo>
                    <a:pt x="3826" y="1291"/>
                    <a:pt x="3826" y="1291"/>
                    <a:pt x="3826" y="1291"/>
                  </a:cubicBezTo>
                  <a:cubicBezTo>
                    <a:pt x="3836" y="1297"/>
                    <a:pt x="3836" y="1297"/>
                    <a:pt x="3836" y="1297"/>
                  </a:cubicBezTo>
                  <a:cubicBezTo>
                    <a:pt x="3836" y="1297"/>
                    <a:pt x="3836" y="1297"/>
                    <a:pt x="3836" y="1297"/>
                  </a:cubicBezTo>
                  <a:cubicBezTo>
                    <a:pt x="3864" y="1313"/>
                    <a:pt x="3864" y="1313"/>
                    <a:pt x="3864" y="1313"/>
                  </a:cubicBezTo>
                  <a:cubicBezTo>
                    <a:pt x="3864" y="1313"/>
                    <a:pt x="3864" y="1313"/>
                    <a:pt x="3864" y="1313"/>
                  </a:cubicBezTo>
                  <a:cubicBezTo>
                    <a:pt x="3865" y="1314"/>
                    <a:pt x="3865" y="1314"/>
                    <a:pt x="3865" y="1314"/>
                  </a:cubicBezTo>
                  <a:cubicBezTo>
                    <a:pt x="3865" y="1314"/>
                    <a:pt x="3865" y="1314"/>
                    <a:pt x="3865" y="1314"/>
                  </a:cubicBezTo>
                  <a:cubicBezTo>
                    <a:pt x="3867" y="1315"/>
                    <a:pt x="3867" y="1315"/>
                    <a:pt x="3867" y="1315"/>
                  </a:cubicBezTo>
                  <a:cubicBezTo>
                    <a:pt x="3867" y="1315"/>
                    <a:pt x="3867" y="1315"/>
                    <a:pt x="3867" y="1315"/>
                  </a:cubicBezTo>
                  <a:cubicBezTo>
                    <a:pt x="3869" y="1317"/>
                    <a:pt x="3869" y="1317"/>
                    <a:pt x="3869" y="1317"/>
                  </a:cubicBezTo>
                  <a:cubicBezTo>
                    <a:pt x="3869" y="1317"/>
                    <a:pt x="3869" y="1317"/>
                    <a:pt x="3869" y="1317"/>
                  </a:cubicBezTo>
                  <a:cubicBezTo>
                    <a:pt x="3879" y="1323"/>
                    <a:pt x="3879" y="1323"/>
                    <a:pt x="3879" y="1323"/>
                  </a:cubicBezTo>
                  <a:cubicBezTo>
                    <a:pt x="3879" y="1323"/>
                    <a:pt x="3879" y="1323"/>
                    <a:pt x="3879" y="1323"/>
                  </a:cubicBezTo>
                  <a:cubicBezTo>
                    <a:pt x="3903" y="1338"/>
                    <a:pt x="3903" y="1338"/>
                    <a:pt x="3903" y="1338"/>
                  </a:cubicBezTo>
                  <a:cubicBezTo>
                    <a:pt x="3903" y="1338"/>
                    <a:pt x="3903" y="1338"/>
                    <a:pt x="3903" y="1338"/>
                  </a:cubicBezTo>
                  <a:cubicBezTo>
                    <a:pt x="3904" y="1339"/>
                    <a:pt x="3904" y="1339"/>
                    <a:pt x="3904" y="1339"/>
                  </a:cubicBezTo>
                  <a:cubicBezTo>
                    <a:pt x="3904" y="1339"/>
                    <a:pt x="3904" y="1339"/>
                    <a:pt x="3904" y="1339"/>
                  </a:cubicBezTo>
                  <a:cubicBezTo>
                    <a:pt x="3904" y="1339"/>
                    <a:pt x="3904" y="1339"/>
                    <a:pt x="3904" y="1339"/>
                  </a:cubicBezTo>
                  <a:cubicBezTo>
                    <a:pt x="3906" y="1340"/>
                    <a:pt x="3906" y="1340"/>
                    <a:pt x="3906" y="1340"/>
                  </a:cubicBezTo>
                  <a:cubicBezTo>
                    <a:pt x="3908" y="1341"/>
                    <a:pt x="3908" y="1341"/>
                    <a:pt x="3908" y="1341"/>
                  </a:cubicBezTo>
                  <a:cubicBezTo>
                    <a:pt x="3918" y="1347"/>
                    <a:pt x="3918" y="1347"/>
                    <a:pt x="3918" y="1347"/>
                  </a:cubicBezTo>
                  <a:cubicBezTo>
                    <a:pt x="3933" y="1420"/>
                    <a:pt x="3933" y="1420"/>
                    <a:pt x="3933" y="1420"/>
                  </a:cubicBezTo>
                  <a:cubicBezTo>
                    <a:pt x="3898" y="1400"/>
                    <a:pt x="3898" y="1400"/>
                    <a:pt x="3898" y="1400"/>
                  </a:cubicBezTo>
                  <a:cubicBezTo>
                    <a:pt x="3898" y="1400"/>
                    <a:pt x="3898" y="1400"/>
                    <a:pt x="3898" y="1400"/>
                  </a:cubicBezTo>
                  <a:cubicBezTo>
                    <a:pt x="3898" y="1400"/>
                    <a:pt x="3898" y="1399"/>
                    <a:pt x="3898" y="1399"/>
                  </a:cubicBezTo>
                  <a:cubicBezTo>
                    <a:pt x="3855" y="1375"/>
                    <a:pt x="3855" y="1375"/>
                    <a:pt x="3855" y="1375"/>
                  </a:cubicBezTo>
                  <a:cubicBezTo>
                    <a:pt x="3855" y="1375"/>
                    <a:pt x="3855" y="1375"/>
                    <a:pt x="3855" y="1375"/>
                  </a:cubicBezTo>
                  <a:cubicBezTo>
                    <a:pt x="3855" y="1375"/>
                    <a:pt x="3855" y="1375"/>
                    <a:pt x="3855" y="1375"/>
                  </a:cubicBezTo>
                  <a:cubicBezTo>
                    <a:pt x="3808" y="1350"/>
                    <a:pt x="3808" y="1350"/>
                    <a:pt x="3808" y="1350"/>
                  </a:cubicBezTo>
                  <a:cubicBezTo>
                    <a:pt x="3808" y="1350"/>
                    <a:pt x="3808" y="1350"/>
                    <a:pt x="3808" y="1350"/>
                  </a:cubicBezTo>
                  <a:cubicBezTo>
                    <a:pt x="3808" y="1350"/>
                    <a:pt x="3808" y="1350"/>
                    <a:pt x="3808" y="1350"/>
                  </a:cubicBezTo>
                  <a:cubicBezTo>
                    <a:pt x="3758" y="1324"/>
                    <a:pt x="3758" y="1324"/>
                    <a:pt x="3758" y="1324"/>
                  </a:cubicBezTo>
                  <a:cubicBezTo>
                    <a:pt x="3743" y="1244"/>
                    <a:pt x="3743" y="1244"/>
                    <a:pt x="3743" y="1244"/>
                  </a:cubicBezTo>
                  <a:cubicBezTo>
                    <a:pt x="3774" y="1261"/>
                    <a:pt x="3774" y="1261"/>
                    <a:pt x="3774" y="1261"/>
                  </a:cubicBezTo>
                  <a:cubicBezTo>
                    <a:pt x="3774" y="1261"/>
                    <a:pt x="3774" y="1261"/>
                    <a:pt x="3774" y="1261"/>
                  </a:cubicBezTo>
                  <a:cubicBezTo>
                    <a:pt x="3775" y="1261"/>
                    <a:pt x="3775" y="1261"/>
                    <a:pt x="3775" y="1261"/>
                  </a:cubicBezTo>
                  <a:cubicBezTo>
                    <a:pt x="3775" y="1261"/>
                    <a:pt x="3775" y="1261"/>
                    <a:pt x="3775" y="1261"/>
                  </a:cubicBezTo>
                  <a:cubicBezTo>
                    <a:pt x="3775" y="1261"/>
                    <a:pt x="3775" y="1261"/>
                    <a:pt x="3775" y="1261"/>
                  </a:cubicBezTo>
                  <a:cubicBezTo>
                    <a:pt x="3778" y="1263"/>
                    <a:pt x="3778" y="1263"/>
                    <a:pt x="3778" y="1263"/>
                  </a:cubicBezTo>
                  <a:cubicBezTo>
                    <a:pt x="3778" y="1263"/>
                    <a:pt x="3778" y="1263"/>
                    <a:pt x="3778" y="1263"/>
                  </a:cubicBezTo>
                  <a:lnTo>
                    <a:pt x="3780" y="1264"/>
                  </a:lnTo>
                  <a:close/>
                  <a:moveTo>
                    <a:pt x="3779" y="1239"/>
                  </a:moveTo>
                  <a:cubicBezTo>
                    <a:pt x="3814" y="1260"/>
                    <a:pt x="3814" y="1260"/>
                    <a:pt x="3814" y="1260"/>
                  </a:cubicBezTo>
                  <a:cubicBezTo>
                    <a:pt x="3819" y="1281"/>
                    <a:pt x="3819" y="1281"/>
                    <a:pt x="3819" y="1281"/>
                  </a:cubicBezTo>
                  <a:cubicBezTo>
                    <a:pt x="3792" y="1266"/>
                    <a:pt x="3792" y="1266"/>
                    <a:pt x="3792" y="1266"/>
                  </a:cubicBezTo>
                  <a:cubicBezTo>
                    <a:pt x="3792" y="1266"/>
                    <a:pt x="3792" y="1266"/>
                    <a:pt x="3792" y="1266"/>
                  </a:cubicBezTo>
                  <a:cubicBezTo>
                    <a:pt x="3792" y="1266"/>
                    <a:pt x="3792" y="1266"/>
                    <a:pt x="3792" y="1266"/>
                  </a:cubicBezTo>
                  <a:cubicBezTo>
                    <a:pt x="3783" y="1261"/>
                    <a:pt x="3783" y="1261"/>
                    <a:pt x="3783" y="1261"/>
                  </a:cubicBezTo>
                  <a:lnTo>
                    <a:pt x="3779" y="1239"/>
                  </a:lnTo>
                  <a:close/>
                  <a:moveTo>
                    <a:pt x="3825" y="1267"/>
                  </a:moveTo>
                  <a:cubicBezTo>
                    <a:pt x="3857" y="1287"/>
                    <a:pt x="3857" y="1287"/>
                    <a:pt x="3857" y="1287"/>
                  </a:cubicBezTo>
                  <a:cubicBezTo>
                    <a:pt x="3862" y="1307"/>
                    <a:pt x="3862" y="1307"/>
                    <a:pt x="3862" y="1307"/>
                  </a:cubicBezTo>
                  <a:cubicBezTo>
                    <a:pt x="3839" y="1293"/>
                    <a:pt x="3839" y="1293"/>
                    <a:pt x="3839" y="1293"/>
                  </a:cubicBezTo>
                  <a:cubicBezTo>
                    <a:pt x="3839" y="1293"/>
                    <a:pt x="3839" y="1293"/>
                    <a:pt x="3839" y="1293"/>
                  </a:cubicBezTo>
                  <a:cubicBezTo>
                    <a:pt x="3839" y="1293"/>
                    <a:pt x="3838" y="1293"/>
                    <a:pt x="3838" y="1293"/>
                  </a:cubicBezTo>
                  <a:cubicBezTo>
                    <a:pt x="3829" y="1288"/>
                    <a:pt x="3829" y="1288"/>
                    <a:pt x="3829" y="1288"/>
                  </a:cubicBezTo>
                  <a:lnTo>
                    <a:pt x="3825" y="1267"/>
                  </a:lnTo>
                  <a:close/>
                  <a:moveTo>
                    <a:pt x="3868" y="1293"/>
                  </a:moveTo>
                  <a:cubicBezTo>
                    <a:pt x="3897" y="1312"/>
                    <a:pt x="3897" y="1312"/>
                    <a:pt x="3897" y="1312"/>
                  </a:cubicBezTo>
                  <a:cubicBezTo>
                    <a:pt x="3901" y="1331"/>
                    <a:pt x="3901" y="1331"/>
                    <a:pt x="3901" y="1331"/>
                  </a:cubicBezTo>
                  <a:cubicBezTo>
                    <a:pt x="3882" y="1319"/>
                    <a:pt x="3882" y="1319"/>
                    <a:pt x="3882" y="1319"/>
                  </a:cubicBezTo>
                  <a:cubicBezTo>
                    <a:pt x="3882" y="1319"/>
                    <a:pt x="3882" y="1319"/>
                    <a:pt x="3882" y="1319"/>
                  </a:cubicBezTo>
                  <a:cubicBezTo>
                    <a:pt x="3882" y="1319"/>
                    <a:pt x="3882" y="1319"/>
                    <a:pt x="3882" y="1319"/>
                  </a:cubicBezTo>
                  <a:cubicBezTo>
                    <a:pt x="3872" y="1313"/>
                    <a:pt x="3872" y="1313"/>
                    <a:pt x="3872" y="1313"/>
                  </a:cubicBezTo>
                  <a:lnTo>
                    <a:pt x="3868" y="1293"/>
                  </a:lnTo>
                  <a:close/>
                  <a:moveTo>
                    <a:pt x="3908" y="1319"/>
                  </a:moveTo>
                  <a:cubicBezTo>
                    <a:pt x="3940" y="1340"/>
                    <a:pt x="3940" y="1340"/>
                    <a:pt x="3940" y="1340"/>
                  </a:cubicBezTo>
                  <a:cubicBezTo>
                    <a:pt x="3944" y="1358"/>
                    <a:pt x="3944" y="1358"/>
                    <a:pt x="3944" y="1358"/>
                  </a:cubicBezTo>
                  <a:cubicBezTo>
                    <a:pt x="3921" y="1344"/>
                    <a:pt x="3921" y="1344"/>
                    <a:pt x="3921" y="1344"/>
                  </a:cubicBezTo>
                  <a:cubicBezTo>
                    <a:pt x="3921" y="1344"/>
                    <a:pt x="3921" y="1344"/>
                    <a:pt x="3921" y="1344"/>
                  </a:cubicBezTo>
                  <a:cubicBezTo>
                    <a:pt x="3921" y="1344"/>
                    <a:pt x="3921" y="1344"/>
                    <a:pt x="3921" y="1344"/>
                  </a:cubicBezTo>
                  <a:cubicBezTo>
                    <a:pt x="3921" y="1344"/>
                    <a:pt x="3921" y="1344"/>
                    <a:pt x="3921" y="1344"/>
                  </a:cubicBezTo>
                  <a:cubicBezTo>
                    <a:pt x="3921" y="1344"/>
                    <a:pt x="3921" y="1344"/>
                    <a:pt x="3921" y="1344"/>
                  </a:cubicBezTo>
                  <a:cubicBezTo>
                    <a:pt x="3911" y="1338"/>
                    <a:pt x="3911" y="1338"/>
                    <a:pt x="3911" y="1338"/>
                  </a:cubicBezTo>
                  <a:lnTo>
                    <a:pt x="3908" y="1319"/>
                  </a:lnTo>
                  <a:close/>
                  <a:moveTo>
                    <a:pt x="3741" y="1237"/>
                  </a:moveTo>
                  <a:cubicBezTo>
                    <a:pt x="3741" y="1237"/>
                    <a:pt x="3741" y="1237"/>
                    <a:pt x="3741" y="1237"/>
                  </a:cubicBezTo>
                  <a:cubicBezTo>
                    <a:pt x="3741" y="1237"/>
                    <a:pt x="3741" y="1237"/>
                    <a:pt x="3741" y="1237"/>
                  </a:cubicBezTo>
                  <a:cubicBezTo>
                    <a:pt x="3733" y="1233"/>
                    <a:pt x="3733" y="1233"/>
                    <a:pt x="3733" y="1233"/>
                  </a:cubicBezTo>
                  <a:cubicBezTo>
                    <a:pt x="3729" y="1209"/>
                    <a:pt x="3729" y="1209"/>
                    <a:pt x="3729" y="1209"/>
                  </a:cubicBezTo>
                  <a:cubicBezTo>
                    <a:pt x="3768" y="1232"/>
                    <a:pt x="3768" y="1232"/>
                    <a:pt x="3768" y="1232"/>
                  </a:cubicBezTo>
                  <a:cubicBezTo>
                    <a:pt x="3772" y="1255"/>
                    <a:pt x="3772" y="1255"/>
                    <a:pt x="3772" y="1255"/>
                  </a:cubicBezTo>
                  <a:lnTo>
                    <a:pt x="3741" y="1237"/>
                  </a:lnTo>
                  <a:close/>
                  <a:moveTo>
                    <a:pt x="3506" y="1209"/>
                  </a:moveTo>
                  <a:cubicBezTo>
                    <a:pt x="3529" y="1219"/>
                    <a:pt x="3529" y="1219"/>
                    <a:pt x="3529" y="1219"/>
                  </a:cubicBezTo>
                  <a:cubicBezTo>
                    <a:pt x="3529" y="1219"/>
                    <a:pt x="3529" y="1219"/>
                    <a:pt x="3529" y="1219"/>
                  </a:cubicBezTo>
                  <a:cubicBezTo>
                    <a:pt x="3553" y="1230"/>
                    <a:pt x="3553" y="1230"/>
                    <a:pt x="3553" y="1230"/>
                  </a:cubicBezTo>
                  <a:cubicBezTo>
                    <a:pt x="3553" y="1230"/>
                    <a:pt x="3553" y="1230"/>
                    <a:pt x="3553" y="1230"/>
                  </a:cubicBezTo>
                  <a:cubicBezTo>
                    <a:pt x="3575" y="1241"/>
                    <a:pt x="3575" y="1241"/>
                    <a:pt x="3575" y="1241"/>
                  </a:cubicBezTo>
                  <a:cubicBezTo>
                    <a:pt x="3575" y="1241"/>
                    <a:pt x="3575" y="1241"/>
                    <a:pt x="3575" y="1241"/>
                  </a:cubicBezTo>
                  <a:cubicBezTo>
                    <a:pt x="3597" y="1251"/>
                    <a:pt x="3597" y="1251"/>
                    <a:pt x="3597" y="1251"/>
                  </a:cubicBezTo>
                  <a:cubicBezTo>
                    <a:pt x="3597" y="1251"/>
                    <a:pt x="3597" y="1251"/>
                    <a:pt x="3597" y="1251"/>
                  </a:cubicBezTo>
                  <a:cubicBezTo>
                    <a:pt x="3619" y="1261"/>
                    <a:pt x="3619" y="1261"/>
                    <a:pt x="3619" y="1261"/>
                  </a:cubicBezTo>
                  <a:cubicBezTo>
                    <a:pt x="3619" y="1261"/>
                    <a:pt x="3619" y="1261"/>
                    <a:pt x="3619" y="1261"/>
                  </a:cubicBezTo>
                  <a:cubicBezTo>
                    <a:pt x="3640" y="1271"/>
                    <a:pt x="3640" y="1271"/>
                    <a:pt x="3640" y="1271"/>
                  </a:cubicBezTo>
                  <a:cubicBezTo>
                    <a:pt x="3640" y="1271"/>
                    <a:pt x="3640" y="1271"/>
                    <a:pt x="3640" y="1271"/>
                  </a:cubicBezTo>
                  <a:cubicBezTo>
                    <a:pt x="3660" y="1281"/>
                    <a:pt x="3660" y="1281"/>
                    <a:pt x="3660" y="1281"/>
                  </a:cubicBezTo>
                  <a:cubicBezTo>
                    <a:pt x="3660" y="1281"/>
                    <a:pt x="3660" y="1281"/>
                    <a:pt x="3660" y="1281"/>
                  </a:cubicBezTo>
                  <a:cubicBezTo>
                    <a:pt x="3680" y="1291"/>
                    <a:pt x="3680" y="1291"/>
                    <a:pt x="3680" y="1291"/>
                  </a:cubicBezTo>
                  <a:cubicBezTo>
                    <a:pt x="3680" y="1291"/>
                    <a:pt x="3680" y="1291"/>
                    <a:pt x="3680" y="1291"/>
                  </a:cubicBezTo>
                  <a:cubicBezTo>
                    <a:pt x="3699" y="1300"/>
                    <a:pt x="3699" y="1300"/>
                    <a:pt x="3699" y="1300"/>
                  </a:cubicBezTo>
                  <a:cubicBezTo>
                    <a:pt x="3718" y="1310"/>
                    <a:pt x="3718" y="1310"/>
                    <a:pt x="3718" y="1310"/>
                  </a:cubicBezTo>
                  <a:cubicBezTo>
                    <a:pt x="3718" y="1310"/>
                    <a:pt x="3718" y="1310"/>
                    <a:pt x="3718" y="1310"/>
                  </a:cubicBezTo>
                  <a:cubicBezTo>
                    <a:pt x="3737" y="1319"/>
                    <a:pt x="3737" y="1319"/>
                    <a:pt x="3737" y="1319"/>
                  </a:cubicBezTo>
                  <a:cubicBezTo>
                    <a:pt x="3755" y="1328"/>
                    <a:pt x="3755" y="1328"/>
                    <a:pt x="3755" y="1328"/>
                  </a:cubicBezTo>
                  <a:cubicBezTo>
                    <a:pt x="3806" y="1354"/>
                    <a:pt x="3806" y="1354"/>
                    <a:pt x="3806" y="1354"/>
                  </a:cubicBezTo>
                  <a:cubicBezTo>
                    <a:pt x="3806" y="1354"/>
                    <a:pt x="3806" y="1354"/>
                    <a:pt x="3806" y="1354"/>
                  </a:cubicBezTo>
                  <a:cubicBezTo>
                    <a:pt x="3852" y="1379"/>
                    <a:pt x="3852" y="1379"/>
                    <a:pt x="3852" y="1379"/>
                  </a:cubicBezTo>
                  <a:cubicBezTo>
                    <a:pt x="3853" y="1379"/>
                    <a:pt x="3853" y="1379"/>
                    <a:pt x="3853" y="1379"/>
                  </a:cubicBezTo>
                  <a:cubicBezTo>
                    <a:pt x="3896" y="1403"/>
                    <a:pt x="3896" y="1403"/>
                    <a:pt x="3896" y="1403"/>
                  </a:cubicBezTo>
                  <a:cubicBezTo>
                    <a:pt x="3935" y="1426"/>
                    <a:pt x="3935" y="1426"/>
                    <a:pt x="3935" y="1426"/>
                  </a:cubicBezTo>
                  <a:cubicBezTo>
                    <a:pt x="3935" y="1426"/>
                    <a:pt x="3935" y="1426"/>
                    <a:pt x="3935" y="1426"/>
                  </a:cubicBezTo>
                  <a:cubicBezTo>
                    <a:pt x="4012" y="1472"/>
                    <a:pt x="4012" y="1472"/>
                    <a:pt x="4012" y="1472"/>
                  </a:cubicBezTo>
                  <a:cubicBezTo>
                    <a:pt x="4009" y="1472"/>
                    <a:pt x="4009" y="1472"/>
                    <a:pt x="4009" y="1472"/>
                  </a:cubicBezTo>
                  <a:cubicBezTo>
                    <a:pt x="3970" y="1449"/>
                    <a:pt x="3970" y="1449"/>
                    <a:pt x="3970" y="1449"/>
                  </a:cubicBezTo>
                  <a:cubicBezTo>
                    <a:pt x="3927" y="1425"/>
                    <a:pt x="3927" y="1425"/>
                    <a:pt x="3927" y="1425"/>
                  </a:cubicBezTo>
                  <a:cubicBezTo>
                    <a:pt x="3927" y="1425"/>
                    <a:pt x="3927" y="1425"/>
                    <a:pt x="3927" y="1425"/>
                  </a:cubicBezTo>
                  <a:cubicBezTo>
                    <a:pt x="3927" y="1425"/>
                    <a:pt x="3927" y="1425"/>
                    <a:pt x="3927" y="1425"/>
                  </a:cubicBezTo>
                  <a:cubicBezTo>
                    <a:pt x="3927" y="1425"/>
                    <a:pt x="3927" y="1425"/>
                    <a:pt x="3927" y="1425"/>
                  </a:cubicBezTo>
                  <a:cubicBezTo>
                    <a:pt x="3927" y="1425"/>
                    <a:pt x="3927" y="1425"/>
                    <a:pt x="3927" y="1425"/>
                  </a:cubicBezTo>
                  <a:cubicBezTo>
                    <a:pt x="3887" y="1402"/>
                    <a:pt x="3887" y="1402"/>
                    <a:pt x="3887" y="1402"/>
                  </a:cubicBezTo>
                  <a:cubicBezTo>
                    <a:pt x="3887" y="1402"/>
                    <a:pt x="3887" y="1402"/>
                    <a:pt x="3887" y="1402"/>
                  </a:cubicBezTo>
                  <a:cubicBezTo>
                    <a:pt x="3887" y="1402"/>
                    <a:pt x="3887" y="1402"/>
                    <a:pt x="3887" y="1402"/>
                  </a:cubicBezTo>
                  <a:cubicBezTo>
                    <a:pt x="3844" y="1378"/>
                    <a:pt x="3844" y="1378"/>
                    <a:pt x="3844" y="1378"/>
                  </a:cubicBezTo>
                  <a:cubicBezTo>
                    <a:pt x="3844" y="1378"/>
                    <a:pt x="3844" y="1378"/>
                    <a:pt x="3844" y="1378"/>
                  </a:cubicBezTo>
                  <a:cubicBezTo>
                    <a:pt x="3844" y="1378"/>
                    <a:pt x="3844" y="1378"/>
                    <a:pt x="3844" y="1378"/>
                  </a:cubicBezTo>
                  <a:cubicBezTo>
                    <a:pt x="3797" y="1353"/>
                    <a:pt x="3797" y="1353"/>
                    <a:pt x="3797" y="1353"/>
                  </a:cubicBezTo>
                  <a:cubicBezTo>
                    <a:pt x="3797" y="1353"/>
                    <a:pt x="3797" y="1353"/>
                    <a:pt x="3797" y="1353"/>
                  </a:cubicBezTo>
                  <a:cubicBezTo>
                    <a:pt x="3797" y="1353"/>
                    <a:pt x="3797" y="1353"/>
                    <a:pt x="3797" y="1353"/>
                  </a:cubicBezTo>
                  <a:cubicBezTo>
                    <a:pt x="3747" y="1327"/>
                    <a:pt x="3747" y="1327"/>
                    <a:pt x="3747" y="1327"/>
                  </a:cubicBezTo>
                  <a:cubicBezTo>
                    <a:pt x="3747" y="1327"/>
                    <a:pt x="3747" y="1327"/>
                    <a:pt x="3747" y="1327"/>
                  </a:cubicBezTo>
                  <a:cubicBezTo>
                    <a:pt x="3747" y="1327"/>
                    <a:pt x="3747" y="1327"/>
                    <a:pt x="3747" y="1327"/>
                  </a:cubicBezTo>
                  <a:cubicBezTo>
                    <a:pt x="3692" y="1300"/>
                    <a:pt x="3692" y="1300"/>
                    <a:pt x="3692" y="1300"/>
                  </a:cubicBezTo>
                  <a:cubicBezTo>
                    <a:pt x="3692" y="1300"/>
                    <a:pt x="3692" y="1300"/>
                    <a:pt x="3692" y="1300"/>
                  </a:cubicBezTo>
                  <a:cubicBezTo>
                    <a:pt x="3692" y="1300"/>
                    <a:pt x="3692" y="1300"/>
                    <a:pt x="3692" y="1300"/>
                  </a:cubicBezTo>
                  <a:cubicBezTo>
                    <a:pt x="3632" y="1271"/>
                    <a:pt x="3632" y="1271"/>
                    <a:pt x="3632" y="1271"/>
                  </a:cubicBezTo>
                  <a:cubicBezTo>
                    <a:pt x="3632" y="1271"/>
                    <a:pt x="3632" y="1271"/>
                    <a:pt x="3632" y="1271"/>
                  </a:cubicBezTo>
                  <a:cubicBezTo>
                    <a:pt x="3632" y="1271"/>
                    <a:pt x="3632" y="1271"/>
                    <a:pt x="3632" y="1271"/>
                  </a:cubicBezTo>
                  <a:cubicBezTo>
                    <a:pt x="3568" y="1241"/>
                    <a:pt x="3568" y="1241"/>
                    <a:pt x="3568" y="1241"/>
                  </a:cubicBezTo>
                  <a:cubicBezTo>
                    <a:pt x="3568" y="1241"/>
                    <a:pt x="3568" y="1241"/>
                    <a:pt x="3568" y="1241"/>
                  </a:cubicBezTo>
                  <a:cubicBezTo>
                    <a:pt x="3568" y="1241"/>
                    <a:pt x="3568" y="1241"/>
                    <a:pt x="3568" y="1241"/>
                  </a:cubicBezTo>
                  <a:cubicBezTo>
                    <a:pt x="3498" y="1209"/>
                    <a:pt x="3498" y="1209"/>
                    <a:pt x="3498" y="1209"/>
                  </a:cubicBezTo>
                  <a:cubicBezTo>
                    <a:pt x="3498" y="1209"/>
                    <a:pt x="3498" y="1209"/>
                    <a:pt x="3498" y="1209"/>
                  </a:cubicBezTo>
                  <a:cubicBezTo>
                    <a:pt x="3498" y="1209"/>
                    <a:pt x="3498" y="1209"/>
                    <a:pt x="3498" y="1209"/>
                  </a:cubicBezTo>
                  <a:cubicBezTo>
                    <a:pt x="3422" y="1176"/>
                    <a:pt x="3422" y="1176"/>
                    <a:pt x="3422" y="1176"/>
                  </a:cubicBezTo>
                  <a:cubicBezTo>
                    <a:pt x="3422" y="1176"/>
                    <a:pt x="3422" y="1176"/>
                    <a:pt x="3422" y="1176"/>
                  </a:cubicBezTo>
                  <a:cubicBezTo>
                    <a:pt x="3422" y="1176"/>
                    <a:pt x="3422" y="1176"/>
                    <a:pt x="3422" y="1176"/>
                  </a:cubicBezTo>
                  <a:cubicBezTo>
                    <a:pt x="3345" y="1143"/>
                    <a:pt x="3345" y="1143"/>
                    <a:pt x="3345" y="1143"/>
                  </a:cubicBezTo>
                  <a:cubicBezTo>
                    <a:pt x="3351" y="1141"/>
                    <a:pt x="3351" y="1141"/>
                    <a:pt x="3351" y="1141"/>
                  </a:cubicBezTo>
                  <a:cubicBezTo>
                    <a:pt x="3376" y="1151"/>
                    <a:pt x="3376" y="1151"/>
                    <a:pt x="3376" y="1151"/>
                  </a:cubicBezTo>
                  <a:cubicBezTo>
                    <a:pt x="3376" y="1151"/>
                    <a:pt x="3376" y="1151"/>
                    <a:pt x="3376" y="1151"/>
                  </a:cubicBezTo>
                  <a:cubicBezTo>
                    <a:pt x="3404" y="1163"/>
                    <a:pt x="3404" y="1163"/>
                    <a:pt x="3404" y="1163"/>
                  </a:cubicBezTo>
                  <a:cubicBezTo>
                    <a:pt x="3404" y="1163"/>
                    <a:pt x="3404" y="1163"/>
                    <a:pt x="3404" y="1163"/>
                  </a:cubicBezTo>
                  <a:cubicBezTo>
                    <a:pt x="3430" y="1175"/>
                    <a:pt x="3430" y="1175"/>
                    <a:pt x="3430" y="1175"/>
                  </a:cubicBezTo>
                  <a:cubicBezTo>
                    <a:pt x="3430" y="1175"/>
                    <a:pt x="3430" y="1175"/>
                    <a:pt x="3430" y="1175"/>
                  </a:cubicBezTo>
                  <a:cubicBezTo>
                    <a:pt x="3456" y="1186"/>
                    <a:pt x="3456" y="1186"/>
                    <a:pt x="3456" y="1186"/>
                  </a:cubicBezTo>
                  <a:cubicBezTo>
                    <a:pt x="3456" y="1186"/>
                    <a:pt x="3456" y="1186"/>
                    <a:pt x="3456" y="1186"/>
                  </a:cubicBezTo>
                  <a:cubicBezTo>
                    <a:pt x="3481" y="1198"/>
                    <a:pt x="3481" y="1198"/>
                    <a:pt x="3481" y="1198"/>
                  </a:cubicBezTo>
                  <a:cubicBezTo>
                    <a:pt x="3481" y="1198"/>
                    <a:pt x="3481" y="1198"/>
                    <a:pt x="3481" y="1198"/>
                  </a:cubicBezTo>
                  <a:cubicBezTo>
                    <a:pt x="3506" y="1209"/>
                    <a:pt x="3506" y="1209"/>
                    <a:pt x="3506" y="1209"/>
                  </a:cubicBezTo>
                  <a:close/>
                  <a:moveTo>
                    <a:pt x="4017" y="1475"/>
                  </a:moveTo>
                  <a:cubicBezTo>
                    <a:pt x="4023" y="1506"/>
                    <a:pt x="4023" y="1506"/>
                    <a:pt x="4023" y="1506"/>
                  </a:cubicBezTo>
                  <a:cubicBezTo>
                    <a:pt x="4017" y="1502"/>
                    <a:pt x="4017" y="1502"/>
                    <a:pt x="4017" y="1502"/>
                  </a:cubicBezTo>
                  <a:cubicBezTo>
                    <a:pt x="4011" y="1476"/>
                    <a:pt x="4011" y="1476"/>
                    <a:pt x="4011" y="1476"/>
                  </a:cubicBezTo>
                  <a:lnTo>
                    <a:pt x="4017" y="1475"/>
                  </a:lnTo>
                  <a:close/>
                  <a:moveTo>
                    <a:pt x="4009" y="1498"/>
                  </a:moveTo>
                  <a:cubicBezTo>
                    <a:pt x="3979" y="1481"/>
                    <a:pt x="3979" y="1481"/>
                    <a:pt x="3979" y="1481"/>
                  </a:cubicBezTo>
                  <a:cubicBezTo>
                    <a:pt x="3974" y="1460"/>
                    <a:pt x="3974" y="1460"/>
                    <a:pt x="3974" y="1460"/>
                  </a:cubicBezTo>
                  <a:cubicBezTo>
                    <a:pt x="4004" y="1477"/>
                    <a:pt x="4004" y="1477"/>
                    <a:pt x="4004" y="1477"/>
                  </a:cubicBezTo>
                  <a:lnTo>
                    <a:pt x="4009" y="1498"/>
                  </a:lnTo>
                  <a:close/>
                  <a:moveTo>
                    <a:pt x="4034" y="1588"/>
                  </a:moveTo>
                  <a:cubicBezTo>
                    <a:pt x="3995" y="1568"/>
                    <a:pt x="3995" y="1568"/>
                    <a:pt x="3995" y="1568"/>
                  </a:cubicBezTo>
                  <a:cubicBezTo>
                    <a:pt x="3952" y="1547"/>
                    <a:pt x="3952" y="1547"/>
                    <a:pt x="3952" y="1547"/>
                  </a:cubicBezTo>
                  <a:cubicBezTo>
                    <a:pt x="3952" y="1547"/>
                    <a:pt x="3952" y="1547"/>
                    <a:pt x="3952" y="1547"/>
                  </a:cubicBezTo>
                  <a:cubicBezTo>
                    <a:pt x="3952" y="1547"/>
                    <a:pt x="3952" y="1547"/>
                    <a:pt x="3952" y="1547"/>
                  </a:cubicBezTo>
                  <a:cubicBezTo>
                    <a:pt x="3913" y="1527"/>
                    <a:pt x="3913" y="1527"/>
                    <a:pt x="3913" y="1527"/>
                  </a:cubicBezTo>
                  <a:cubicBezTo>
                    <a:pt x="3913" y="1527"/>
                    <a:pt x="3913" y="1527"/>
                    <a:pt x="3913" y="1527"/>
                  </a:cubicBezTo>
                  <a:cubicBezTo>
                    <a:pt x="3912" y="1527"/>
                    <a:pt x="3912" y="1527"/>
                    <a:pt x="3912" y="1527"/>
                  </a:cubicBezTo>
                  <a:cubicBezTo>
                    <a:pt x="3869" y="1506"/>
                    <a:pt x="3869" y="1506"/>
                    <a:pt x="3869" y="1506"/>
                  </a:cubicBezTo>
                  <a:cubicBezTo>
                    <a:pt x="3869" y="1506"/>
                    <a:pt x="3869" y="1506"/>
                    <a:pt x="3869" y="1506"/>
                  </a:cubicBezTo>
                  <a:cubicBezTo>
                    <a:pt x="3869" y="1506"/>
                    <a:pt x="3869" y="1506"/>
                    <a:pt x="3869" y="1506"/>
                  </a:cubicBezTo>
                  <a:cubicBezTo>
                    <a:pt x="3822" y="1485"/>
                    <a:pt x="3822" y="1485"/>
                    <a:pt x="3822" y="1485"/>
                  </a:cubicBezTo>
                  <a:cubicBezTo>
                    <a:pt x="3822" y="1485"/>
                    <a:pt x="3822" y="1485"/>
                    <a:pt x="3822" y="1485"/>
                  </a:cubicBezTo>
                  <a:cubicBezTo>
                    <a:pt x="3822" y="1485"/>
                    <a:pt x="3822" y="1485"/>
                    <a:pt x="3822" y="1485"/>
                  </a:cubicBezTo>
                  <a:cubicBezTo>
                    <a:pt x="3771" y="1462"/>
                    <a:pt x="3771" y="1462"/>
                    <a:pt x="3771" y="1462"/>
                  </a:cubicBezTo>
                  <a:cubicBezTo>
                    <a:pt x="3770" y="1462"/>
                    <a:pt x="3770" y="1462"/>
                    <a:pt x="3770" y="1462"/>
                  </a:cubicBezTo>
                  <a:cubicBezTo>
                    <a:pt x="3770" y="1462"/>
                    <a:pt x="3770" y="1462"/>
                    <a:pt x="3770" y="1462"/>
                  </a:cubicBezTo>
                  <a:cubicBezTo>
                    <a:pt x="3715" y="1438"/>
                    <a:pt x="3715" y="1438"/>
                    <a:pt x="3715" y="1438"/>
                  </a:cubicBezTo>
                  <a:cubicBezTo>
                    <a:pt x="3715" y="1438"/>
                    <a:pt x="3715" y="1438"/>
                    <a:pt x="3715" y="1438"/>
                  </a:cubicBezTo>
                  <a:cubicBezTo>
                    <a:pt x="3715" y="1438"/>
                    <a:pt x="3715" y="1438"/>
                    <a:pt x="3715" y="1438"/>
                  </a:cubicBezTo>
                  <a:cubicBezTo>
                    <a:pt x="3655" y="1413"/>
                    <a:pt x="3655" y="1413"/>
                    <a:pt x="3655" y="1413"/>
                  </a:cubicBezTo>
                  <a:cubicBezTo>
                    <a:pt x="3655" y="1413"/>
                    <a:pt x="3655" y="1413"/>
                    <a:pt x="3655" y="1413"/>
                  </a:cubicBezTo>
                  <a:cubicBezTo>
                    <a:pt x="3655" y="1413"/>
                    <a:pt x="3655" y="1413"/>
                    <a:pt x="3655" y="1413"/>
                  </a:cubicBezTo>
                  <a:cubicBezTo>
                    <a:pt x="3589" y="1387"/>
                    <a:pt x="3589" y="1387"/>
                    <a:pt x="3589" y="1387"/>
                  </a:cubicBezTo>
                  <a:cubicBezTo>
                    <a:pt x="3589" y="1387"/>
                    <a:pt x="3589" y="1387"/>
                    <a:pt x="3589" y="1387"/>
                  </a:cubicBezTo>
                  <a:cubicBezTo>
                    <a:pt x="3589" y="1387"/>
                    <a:pt x="3589" y="1387"/>
                    <a:pt x="3589" y="1387"/>
                  </a:cubicBezTo>
                  <a:cubicBezTo>
                    <a:pt x="3518" y="1359"/>
                    <a:pt x="3518" y="1359"/>
                    <a:pt x="3518" y="1359"/>
                  </a:cubicBezTo>
                  <a:cubicBezTo>
                    <a:pt x="3518" y="1359"/>
                    <a:pt x="3518" y="1359"/>
                    <a:pt x="3518" y="1359"/>
                  </a:cubicBezTo>
                  <a:cubicBezTo>
                    <a:pt x="3518" y="1359"/>
                    <a:pt x="3518" y="1359"/>
                    <a:pt x="3518" y="1359"/>
                  </a:cubicBezTo>
                  <a:cubicBezTo>
                    <a:pt x="3441" y="1329"/>
                    <a:pt x="3441" y="1329"/>
                    <a:pt x="3441" y="1329"/>
                  </a:cubicBezTo>
                  <a:cubicBezTo>
                    <a:pt x="3441" y="1329"/>
                    <a:pt x="3441" y="1329"/>
                    <a:pt x="3441" y="1329"/>
                  </a:cubicBezTo>
                  <a:cubicBezTo>
                    <a:pt x="3441" y="1329"/>
                    <a:pt x="3441" y="1329"/>
                    <a:pt x="3441" y="1329"/>
                  </a:cubicBezTo>
                  <a:cubicBezTo>
                    <a:pt x="3359" y="1299"/>
                    <a:pt x="3359" y="1299"/>
                    <a:pt x="3359" y="1299"/>
                  </a:cubicBezTo>
                  <a:cubicBezTo>
                    <a:pt x="3359" y="1299"/>
                    <a:pt x="3359" y="1299"/>
                    <a:pt x="3359" y="1299"/>
                  </a:cubicBezTo>
                  <a:cubicBezTo>
                    <a:pt x="3359" y="1299"/>
                    <a:pt x="3359" y="1299"/>
                    <a:pt x="3359" y="1299"/>
                  </a:cubicBezTo>
                  <a:cubicBezTo>
                    <a:pt x="3269" y="1267"/>
                    <a:pt x="3269" y="1267"/>
                    <a:pt x="3269" y="1267"/>
                  </a:cubicBezTo>
                  <a:cubicBezTo>
                    <a:pt x="3269" y="1267"/>
                    <a:pt x="3269" y="1267"/>
                    <a:pt x="3269" y="1267"/>
                  </a:cubicBezTo>
                  <a:cubicBezTo>
                    <a:pt x="3269" y="1267"/>
                    <a:pt x="3269" y="1267"/>
                    <a:pt x="3269" y="1267"/>
                  </a:cubicBezTo>
                  <a:cubicBezTo>
                    <a:pt x="3192" y="1240"/>
                    <a:pt x="3192" y="1240"/>
                    <a:pt x="3192" y="1240"/>
                  </a:cubicBezTo>
                  <a:cubicBezTo>
                    <a:pt x="3192" y="1236"/>
                    <a:pt x="3192" y="1236"/>
                    <a:pt x="3192" y="1236"/>
                  </a:cubicBezTo>
                  <a:cubicBezTo>
                    <a:pt x="3211" y="1243"/>
                    <a:pt x="3211" y="1243"/>
                    <a:pt x="3211" y="1243"/>
                  </a:cubicBezTo>
                  <a:cubicBezTo>
                    <a:pt x="3211" y="1243"/>
                    <a:pt x="3211" y="1243"/>
                    <a:pt x="3211" y="1243"/>
                  </a:cubicBezTo>
                  <a:cubicBezTo>
                    <a:pt x="3244" y="1254"/>
                    <a:pt x="3244" y="1254"/>
                    <a:pt x="3244" y="1254"/>
                  </a:cubicBezTo>
                  <a:cubicBezTo>
                    <a:pt x="3244" y="1254"/>
                    <a:pt x="3244" y="1254"/>
                    <a:pt x="3244" y="1254"/>
                  </a:cubicBezTo>
                  <a:cubicBezTo>
                    <a:pt x="3276" y="1266"/>
                    <a:pt x="3276" y="1266"/>
                    <a:pt x="3276" y="1266"/>
                  </a:cubicBezTo>
                  <a:cubicBezTo>
                    <a:pt x="3276" y="1266"/>
                    <a:pt x="3276" y="1266"/>
                    <a:pt x="3276" y="1266"/>
                  </a:cubicBezTo>
                  <a:cubicBezTo>
                    <a:pt x="3307" y="1277"/>
                    <a:pt x="3307" y="1277"/>
                    <a:pt x="3307" y="1277"/>
                  </a:cubicBezTo>
                  <a:cubicBezTo>
                    <a:pt x="3307" y="1277"/>
                    <a:pt x="3307" y="1277"/>
                    <a:pt x="3307" y="1277"/>
                  </a:cubicBezTo>
                  <a:cubicBezTo>
                    <a:pt x="3337" y="1288"/>
                    <a:pt x="3337" y="1288"/>
                    <a:pt x="3337" y="1288"/>
                  </a:cubicBezTo>
                  <a:cubicBezTo>
                    <a:pt x="3337" y="1288"/>
                    <a:pt x="3337" y="1288"/>
                    <a:pt x="3337" y="1288"/>
                  </a:cubicBezTo>
                  <a:cubicBezTo>
                    <a:pt x="3366" y="1298"/>
                    <a:pt x="3366" y="1298"/>
                    <a:pt x="3366" y="1298"/>
                  </a:cubicBezTo>
                  <a:cubicBezTo>
                    <a:pt x="3366" y="1298"/>
                    <a:pt x="3366" y="1298"/>
                    <a:pt x="3366" y="1298"/>
                  </a:cubicBezTo>
                  <a:cubicBezTo>
                    <a:pt x="3395" y="1309"/>
                    <a:pt x="3395" y="1309"/>
                    <a:pt x="3395" y="1309"/>
                  </a:cubicBezTo>
                  <a:cubicBezTo>
                    <a:pt x="3395" y="1309"/>
                    <a:pt x="3395" y="1309"/>
                    <a:pt x="3395" y="1309"/>
                  </a:cubicBezTo>
                  <a:cubicBezTo>
                    <a:pt x="3422" y="1319"/>
                    <a:pt x="3422" y="1319"/>
                    <a:pt x="3422" y="1319"/>
                  </a:cubicBezTo>
                  <a:cubicBezTo>
                    <a:pt x="3422" y="1319"/>
                    <a:pt x="3422" y="1319"/>
                    <a:pt x="3422" y="1319"/>
                  </a:cubicBezTo>
                  <a:cubicBezTo>
                    <a:pt x="3449" y="1329"/>
                    <a:pt x="3449" y="1329"/>
                    <a:pt x="3449" y="1329"/>
                  </a:cubicBezTo>
                  <a:cubicBezTo>
                    <a:pt x="3449" y="1329"/>
                    <a:pt x="3449" y="1329"/>
                    <a:pt x="3449" y="1329"/>
                  </a:cubicBezTo>
                  <a:cubicBezTo>
                    <a:pt x="3476" y="1339"/>
                    <a:pt x="3476" y="1339"/>
                    <a:pt x="3476" y="1339"/>
                  </a:cubicBezTo>
                  <a:cubicBezTo>
                    <a:pt x="3476" y="1339"/>
                    <a:pt x="3476" y="1339"/>
                    <a:pt x="3476" y="1339"/>
                  </a:cubicBezTo>
                  <a:cubicBezTo>
                    <a:pt x="3501" y="1349"/>
                    <a:pt x="3501" y="1349"/>
                    <a:pt x="3501" y="1349"/>
                  </a:cubicBezTo>
                  <a:cubicBezTo>
                    <a:pt x="3501" y="1349"/>
                    <a:pt x="3501" y="1349"/>
                    <a:pt x="3501" y="1349"/>
                  </a:cubicBezTo>
                  <a:cubicBezTo>
                    <a:pt x="3526" y="1359"/>
                    <a:pt x="3526" y="1359"/>
                    <a:pt x="3526" y="1359"/>
                  </a:cubicBezTo>
                  <a:cubicBezTo>
                    <a:pt x="3526" y="1359"/>
                    <a:pt x="3526" y="1359"/>
                    <a:pt x="3526" y="1359"/>
                  </a:cubicBezTo>
                  <a:cubicBezTo>
                    <a:pt x="3551" y="1369"/>
                    <a:pt x="3551" y="1369"/>
                    <a:pt x="3551" y="1369"/>
                  </a:cubicBezTo>
                  <a:cubicBezTo>
                    <a:pt x="3551" y="1369"/>
                    <a:pt x="3551" y="1369"/>
                    <a:pt x="3551" y="1369"/>
                  </a:cubicBezTo>
                  <a:cubicBezTo>
                    <a:pt x="3574" y="1378"/>
                    <a:pt x="3574" y="1378"/>
                    <a:pt x="3574" y="1378"/>
                  </a:cubicBezTo>
                  <a:cubicBezTo>
                    <a:pt x="3574" y="1378"/>
                    <a:pt x="3574" y="1378"/>
                    <a:pt x="3574" y="1378"/>
                  </a:cubicBezTo>
                  <a:cubicBezTo>
                    <a:pt x="3597" y="1387"/>
                    <a:pt x="3597" y="1387"/>
                    <a:pt x="3597" y="1387"/>
                  </a:cubicBezTo>
                  <a:cubicBezTo>
                    <a:pt x="3597" y="1387"/>
                    <a:pt x="3597" y="1387"/>
                    <a:pt x="3597" y="1387"/>
                  </a:cubicBezTo>
                  <a:cubicBezTo>
                    <a:pt x="3620" y="1396"/>
                    <a:pt x="3620" y="1396"/>
                    <a:pt x="3620" y="1396"/>
                  </a:cubicBezTo>
                  <a:cubicBezTo>
                    <a:pt x="3620" y="1396"/>
                    <a:pt x="3620" y="1396"/>
                    <a:pt x="3620" y="1396"/>
                  </a:cubicBezTo>
                  <a:cubicBezTo>
                    <a:pt x="3641" y="1405"/>
                    <a:pt x="3641" y="1405"/>
                    <a:pt x="3641" y="1405"/>
                  </a:cubicBezTo>
                  <a:cubicBezTo>
                    <a:pt x="3641" y="1405"/>
                    <a:pt x="3641" y="1405"/>
                    <a:pt x="3641" y="1405"/>
                  </a:cubicBezTo>
                  <a:cubicBezTo>
                    <a:pt x="3663" y="1414"/>
                    <a:pt x="3663" y="1414"/>
                    <a:pt x="3663" y="1414"/>
                  </a:cubicBezTo>
                  <a:cubicBezTo>
                    <a:pt x="3663" y="1414"/>
                    <a:pt x="3663" y="1414"/>
                    <a:pt x="3663" y="1414"/>
                  </a:cubicBezTo>
                  <a:cubicBezTo>
                    <a:pt x="3683" y="1422"/>
                    <a:pt x="3683" y="1422"/>
                    <a:pt x="3683" y="1422"/>
                  </a:cubicBezTo>
                  <a:cubicBezTo>
                    <a:pt x="3683" y="1422"/>
                    <a:pt x="3683" y="1422"/>
                    <a:pt x="3683" y="1422"/>
                  </a:cubicBezTo>
                  <a:cubicBezTo>
                    <a:pt x="3704" y="1431"/>
                    <a:pt x="3704" y="1431"/>
                    <a:pt x="3704" y="1431"/>
                  </a:cubicBezTo>
                  <a:cubicBezTo>
                    <a:pt x="3704" y="1431"/>
                    <a:pt x="3704" y="1431"/>
                    <a:pt x="3704" y="1431"/>
                  </a:cubicBezTo>
                  <a:cubicBezTo>
                    <a:pt x="3723" y="1439"/>
                    <a:pt x="3723" y="1439"/>
                    <a:pt x="3723" y="1439"/>
                  </a:cubicBezTo>
                  <a:cubicBezTo>
                    <a:pt x="3723" y="1439"/>
                    <a:pt x="3723" y="1439"/>
                    <a:pt x="3723" y="1439"/>
                  </a:cubicBezTo>
                  <a:cubicBezTo>
                    <a:pt x="3743" y="1447"/>
                    <a:pt x="3743" y="1447"/>
                    <a:pt x="3743" y="1447"/>
                  </a:cubicBezTo>
                  <a:cubicBezTo>
                    <a:pt x="3743" y="1447"/>
                    <a:pt x="3743" y="1447"/>
                    <a:pt x="3743" y="1447"/>
                  </a:cubicBezTo>
                  <a:cubicBezTo>
                    <a:pt x="3761" y="1455"/>
                    <a:pt x="3761" y="1455"/>
                    <a:pt x="3761" y="1455"/>
                  </a:cubicBezTo>
                  <a:cubicBezTo>
                    <a:pt x="3761" y="1455"/>
                    <a:pt x="3761" y="1455"/>
                    <a:pt x="3761" y="1455"/>
                  </a:cubicBezTo>
                  <a:cubicBezTo>
                    <a:pt x="3779" y="1463"/>
                    <a:pt x="3779" y="1463"/>
                    <a:pt x="3779" y="1463"/>
                  </a:cubicBezTo>
                  <a:cubicBezTo>
                    <a:pt x="3779" y="1463"/>
                    <a:pt x="3779" y="1463"/>
                    <a:pt x="3779" y="1463"/>
                  </a:cubicBezTo>
                  <a:cubicBezTo>
                    <a:pt x="3831" y="1486"/>
                    <a:pt x="3831" y="1486"/>
                    <a:pt x="3831" y="1486"/>
                  </a:cubicBezTo>
                  <a:cubicBezTo>
                    <a:pt x="3831" y="1486"/>
                    <a:pt x="3831" y="1486"/>
                    <a:pt x="3831" y="1486"/>
                  </a:cubicBezTo>
                  <a:cubicBezTo>
                    <a:pt x="3878" y="1508"/>
                    <a:pt x="3878" y="1508"/>
                    <a:pt x="3878" y="1508"/>
                  </a:cubicBezTo>
                  <a:cubicBezTo>
                    <a:pt x="3878" y="1508"/>
                    <a:pt x="3878" y="1508"/>
                    <a:pt x="3878" y="1508"/>
                  </a:cubicBezTo>
                  <a:cubicBezTo>
                    <a:pt x="3921" y="1529"/>
                    <a:pt x="3921" y="1529"/>
                    <a:pt x="3921" y="1529"/>
                  </a:cubicBezTo>
                  <a:cubicBezTo>
                    <a:pt x="3921" y="1529"/>
                    <a:pt x="3921" y="1529"/>
                    <a:pt x="3921" y="1529"/>
                  </a:cubicBezTo>
                  <a:cubicBezTo>
                    <a:pt x="3961" y="1549"/>
                    <a:pt x="3961" y="1549"/>
                    <a:pt x="3961" y="1549"/>
                  </a:cubicBezTo>
                  <a:cubicBezTo>
                    <a:pt x="3961" y="1549"/>
                    <a:pt x="3961" y="1549"/>
                    <a:pt x="3961" y="1549"/>
                  </a:cubicBezTo>
                  <a:cubicBezTo>
                    <a:pt x="4037" y="1587"/>
                    <a:pt x="4037" y="1587"/>
                    <a:pt x="4037" y="1587"/>
                  </a:cubicBezTo>
                  <a:lnTo>
                    <a:pt x="4034" y="1588"/>
                  </a:lnTo>
                  <a:close/>
                  <a:moveTo>
                    <a:pt x="4042" y="1591"/>
                  </a:moveTo>
                  <a:cubicBezTo>
                    <a:pt x="4050" y="1624"/>
                    <a:pt x="4050" y="1624"/>
                    <a:pt x="4050" y="1624"/>
                  </a:cubicBezTo>
                  <a:cubicBezTo>
                    <a:pt x="4043" y="1621"/>
                    <a:pt x="4043" y="1621"/>
                    <a:pt x="4043" y="1621"/>
                  </a:cubicBezTo>
                  <a:cubicBezTo>
                    <a:pt x="4036" y="1592"/>
                    <a:pt x="4036" y="1592"/>
                    <a:pt x="4036" y="1592"/>
                  </a:cubicBezTo>
                  <a:lnTo>
                    <a:pt x="4042" y="1591"/>
                  </a:lnTo>
                  <a:close/>
                  <a:moveTo>
                    <a:pt x="4035" y="1617"/>
                  </a:moveTo>
                  <a:cubicBezTo>
                    <a:pt x="4005" y="1603"/>
                    <a:pt x="4005" y="1603"/>
                    <a:pt x="4005" y="1603"/>
                  </a:cubicBezTo>
                  <a:cubicBezTo>
                    <a:pt x="3999" y="1578"/>
                    <a:pt x="3999" y="1578"/>
                    <a:pt x="3999" y="1578"/>
                  </a:cubicBezTo>
                  <a:cubicBezTo>
                    <a:pt x="4030" y="1593"/>
                    <a:pt x="4030" y="1593"/>
                    <a:pt x="4030" y="1593"/>
                  </a:cubicBezTo>
                  <a:lnTo>
                    <a:pt x="4035" y="1617"/>
                  </a:lnTo>
                  <a:close/>
                  <a:moveTo>
                    <a:pt x="3558" y="1420"/>
                  </a:moveTo>
                  <a:cubicBezTo>
                    <a:pt x="3558" y="1420"/>
                    <a:pt x="3558" y="1420"/>
                    <a:pt x="3558" y="1420"/>
                  </a:cubicBezTo>
                  <a:cubicBezTo>
                    <a:pt x="3582" y="1429"/>
                    <a:pt x="3582" y="1429"/>
                    <a:pt x="3582" y="1429"/>
                  </a:cubicBezTo>
                  <a:cubicBezTo>
                    <a:pt x="3582" y="1429"/>
                    <a:pt x="3582" y="1429"/>
                    <a:pt x="3582" y="1429"/>
                  </a:cubicBezTo>
                  <a:cubicBezTo>
                    <a:pt x="3589" y="1432"/>
                    <a:pt x="3589" y="1432"/>
                    <a:pt x="3589" y="1432"/>
                  </a:cubicBezTo>
                  <a:cubicBezTo>
                    <a:pt x="3590" y="1432"/>
                    <a:pt x="3590" y="1432"/>
                    <a:pt x="3590" y="1432"/>
                  </a:cubicBezTo>
                  <a:cubicBezTo>
                    <a:pt x="3594" y="1434"/>
                    <a:pt x="3594" y="1434"/>
                    <a:pt x="3594" y="1434"/>
                  </a:cubicBezTo>
                  <a:cubicBezTo>
                    <a:pt x="3597" y="1435"/>
                    <a:pt x="3597" y="1435"/>
                    <a:pt x="3597" y="1435"/>
                  </a:cubicBezTo>
                  <a:cubicBezTo>
                    <a:pt x="3605" y="1438"/>
                    <a:pt x="3605" y="1438"/>
                    <a:pt x="3605" y="1438"/>
                  </a:cubicBezTo>
                  <a:cubicBezTo>
                    <a:pt x="3605" y="1438"/>
                    <a:pt x="3605" y="1438"/>
                    <a:pt x="3605" y="1438"/>
                  </a:cubicBezTo>
                  <a:cubicBezTo>
                    <a:pt x="3627" y="1446"/>
                    <a:pt x="3627" y="1446"/>
                    <a:pt x="3627" y="1446"/>
                  </a:cubicBezTo>
                  <a:cubicBezTo>
                    <a:pt x="3627" y="1446"/>
                    <a:pt x="3627" y="1446"/>
                    <a:pt x="3627" y="1446"/>
                  </a:cubicBezTo>
                  <a:cubicBezTo>
                    <a:pt x="3649" y="1455"/>
                    <a:pt x="3649" y="1455"/>
                    <a:pt x="3649" y="1455"/>
                  </a:cubicBezTo>
                  <a:cubicBezTo>
                    <a:pt x="3649" y="1455"/>
                    <a:pt x="3649" y="1455"/>
                    <a:pt x="3649" y="1455"/>
                  </a:cubicBezTo>
                  <a:cubicBezTo>
                    <a:pt x="3655" y="1457"/>
                    <a:pt x="3655" y="1457"/>
                    <a:pt x="3655" y="1457"/>
                  </a:cubicBezTo>
                  <a:cubicBezTo>
                    <a:pt x="3656" y="1457"/>
                    <a:pt x="3656" y="1457"/>
                    <a:pt x="3656" y="1457"/>
                  </a:cubicBezTo>
                  <a:cubicBezTo>
                    <a:pt x="3660" y="1459"/>
                    <a:pt x="3660" y="1459"/>
                    <a:pt x="3660" y="1459"/>
                  </a:cubicBezTo>
                  <a:cubicBezTo>
                    <a:pt x="3663" y="1460"/>
                    <a:pt x="3663" y="1460"/>
                    <a:pt x="3663" y="1460"/>
                  </a:cubicBezTo>
                  <a:cubicBezTo>
                    <a:pt x="3671" y="1463"/>
                    <a:pt x="3671" y="1463"/>
                    <a:pt x="3671" y="1463"/>
                  </a:cubicBezTo>
                  <a:cubicBezTo>
                    <a:pt x="3671" y="1463"/>
                    <a:pt x="3671" y="1463"/>
                    <a:pt x="3671" y="1463"/>
                  </a:cubicBezTo>
                  <a:cubicBezTo>
                    <a:pt x="3692" y="1471"/>
                    <a:pt x="3692" y="1471"/>
                    <a:pt x="3692" y="1471"/>
                  </a:cubicBezTo>
                  <a:cubicBezTo>
                    <a:pt x="3692" y="1471"/>
                    <a:pt x="3692" y="1471"/>
                    <a:pt x="3692" y="1471"/>
                  </a:cubicBezTo>
                  <a:cubicBezTo>
                    <a:pt x="3712" y="1479"/>
                    <a:pt x="3712" y="1479"/>
                    <a:pt x="3712" y="1479"/>
                  </a:cubicBezTo>
                  <a:cubicBezTo>
                    <a:pt x="3712" y="1479"/>
                    <a:pt x="3712" y="1479"/>
                    <a:pt x="3712" y="1479"/>
                  </a:cubicBezTo>
                  <a:cubicBezTo>
                    <a:pt x="3716" y="1481"/>
                    <a:pt x="3716" y="1481"/>
                    <a:pt x="3716" y="1481"/>
                  </a:cubicBezTo>
                  <a:cubicBezTo>
                    <a:pt x="3717" y="1481"/>
                    <a:pt x="3717" y="1481"/>
                    <a:pt x="3717" y="1481"/>
                  </a:cubicBezTo>
                  <a:cubicBezTo>
                    <a:pt x="3720" y="1482"/>
                    <a:pt x="3720" y="1482"/>
                    <a:pt x="3720" y="1482"/>
                  </a:cubicBezTo>
                  <a:cubicBezTo>
                    <a:pt x="3720" y="1482"/>
                    <a:pt x="3720" y="1482"/>
                    <a:pt x="3720" y="1482"/>
                  </a:cubicBezTo>
                  <a:cubicBezTo>
                    <a:pt x="3723" y="1484"/>
                    <a:pt x="3723" y="1484"/>
                    <a:pt x="3723" y="1484"/>
                  </a:cubicBezTo>
                  <a:cubicBezTo>
                    <a:pt x="3732" y="1487"/>
                    <a:pt x="3732" y="1487"/>
                    <a:pt x="3732" y="1487"/>
                  </a:cubicBezTo>
                  <a:cubicBezTo>
                    <a:pt x="3732" y="1487"/>
                    <a:pt x="3732" y="1487"/>
                    <a:pt x="3732" y="1487"/>
                  </a:cubicBezTo>
                  <a:cubicBezTo>
                    <a:pt x="3751" y="1495"/>
                    <a:pt x="3751" y="1495"/>
                    <a:pt x="3751" y="1495"/>
                  </a:cubicBezTo>
                  <a:cubicBezTo>
                    <a:pt x="3751" y="1495"/>
                    <a:pt x="3751" y="1495"/>
                    <a:pt x="3751" y="1495"/>
                  </a:cubicBezTo>
                  <a:cubicBezTo>
                    <a:pt x="3770" y="1502"/>
                    <a:pt x="3770" y="1502"/>
                    <a:pt x="3770" y="1502"/>
                  </a:cubicBezTo>
                  <a:cubicBezTo>
                    <a:pt x="3770" y="1502"/>
                    <a:pt x="3770" y="1502"/>
                    <a:pt x="3770" y="1502"/>
                  </a:cubicBezTo>
                  <a:cubicBezTo>
                    <a:pt x="3772" y="1503"/>
                    <a:pt x="3772" y="1503"/>
                    <a:pt x="3772" y="1503"/>
                  </a:cubicBezTo>
                  <a:cubicBezTo>
                    <a:pt x="3772" y="1503"/>
                    <a:pt x="3772" y="1503"/>
                    <a:pt x="3772" y="1503"/>
                  </a:cubicBezTo>
                  <a:cubicBezTo>
                    <a:pt x="3773" y="1504"/>
                    <a:pt x="3773" y="1504"/>
                    <a:pt x="3773" y="1504"/>
                  </a:cubicBezTo>
                  <a:cubicBezTo>
                    <a:pt x="3773" y="1504"/>
                    <a:pt x="3773" y="1504"/>
                    <a:pt x="3773" y="1504"/>
                  </a:cubicBezTo>
                  <a:cubicBezTo>
                    <a:pt x="3776" y="1505"/>
                    <a:pt x="3776" y="1505"/>
                    <a:pt x="3776" y="1505"/>
                  </a:cubicBezTo>
                  <a:cubicBezTo>
                    <a:pt x="3778" y="1506"/>
                    <a:pt x="3778" y="1506"/>
                    <a:pt x="3778" y="1506"/>
                  </a:cubicBezTo>
                  <a:cubicBezTo>
                    <a:pt x="3787" y="1509"/>
                    <a:pt x="3787" y="1509"/>
                    <a:pt x="3787" y="1509"/>
                  </a:cubicBezTo>
                  <a:cubicBezTo>
                    <a:pt x="3803" y="1600"/>
                    <a:pt x="3803" y="1600"/>
                    <a:pt x="3803" y="1600"/>
                  </a:cubicBezTo>
                  <a:cubicBezTo>
                    <a:pt x="3788" y="1595"/>
                    <a:pt x="3788" y="1595"/>
                    <a:pt x="3788" y="1595"/>
                  </a:cubicBezTo>
                  <a:cubicBezTo>
                    <a:pt x="3788" y="1595"/>
                    <a:pt x="3788" y="1595"/>
                    <a:pt x="3788" y="1595"/>
                  </a:cubicBezTo>
                  <a:cubicBezTo>
                    <a:pt x="3788" y="1595"/>
                    <a:pt x="3788" y="1595"/>
                    <a:pt x="3788" y="1595"/>
                  </a:cubicBezTo>
                  <a:cubicBezTo>
                    <a:pt x="3769" y="1588"/>
                    <a:pt x="3769" y="1588"/>
                    <a:pt x="3769" y="1588"/>
                  </a:cubicBezTo>
                  <a:cubicBezTo>
                    <a:pt x="3769" y="1588"/>
                    <a:pt x="3769" y="1588"/>
                    <a:pt x="3769" y="1588"/>
                  </a:cubicBezTo>
                  <a:cubicBezTo>
                    <a:pt x="3750" y="1581"/>
                    <a:pt x="3750" y="1581"/>
                    <a:pt x="3750" y="1581"/>
                  </a:cubicBezTo>
                  <a:cubicBezTo>
                    <a:pt x="3750" y="1581"/>
                    <a:pt x="3750" y="1581"/>
                    <a:pt x="3750" y="1581"/>
                  </a:cubicBezTo>
                  <a:cubicBezTo>
                    <a:pt x="3750" y="1581"/>
                    <a:pt x="3750" y="1581"/>
                    <a:pt x="3750" y="1581"/>
                  </a:cubicBezTo>
                  <a:cubicBezTo>
                    <a:pt x="3730" y="1574"/>
                    <a:pt x="3730" y="1574"/>
                    <a:pt x="3730" y="1574"/>
                  </a:cubicBezTo>
                  <a:cubicBezTo>
                    <a:pt x="3730" y="1574"/>
                    <a:pt x="3730" y="1574"/>
                    <a:pt x="3730" y="1574"/>
                  </a:cubicBezTo>
                  <a:cubicBezTo>
                    <a:pt x="3730" y="1574"/>
                    <a:pt x="3730" y="1574"/>
                    <a:pt x="3730" y="1574"/>
                  </a:cubicBezTo>
                  <a:cubicBezTo>
                    <a:pt x="3710" y="1567"/>
                    <a:pt x="3710" y="1567"/>
                    <a:pt x="3710" y="1567"/>
                  </a:cubicBezTo>
                  <a:cubicBezTo>
                    <a:pt x="3710" y="1567"/>
                    <a:pt x="3710" y="1567"/>
                    <a:pt x="3710" y="1567"/>
                  </a:cubicBezTo>
                  <a:cubicBezTo>
                    <a:pt x="3710" y="1567"/>
                    <a:pt x="3710" y="1567"/>
                    <a:pt x="3710" y="1567"/>
                  </a:cubicBezTo>
                  <a:cubicBezTo>
                    <a:pt x="3689" y="1560"/>
                    <a:pt x="3689" y="1560"/>
                    <a:pt x="3689" y="1560"/>
                  </a:cubicBezTo>
                  <a:cubicBezTo>
                    <a:pt x="3689" y="1560"/>
                    <a:pt x="3689" y="1560"/>
                    <a:pt x="3689" y="1560"/>
                  </a:cubicBezTo>
                  <a:cubicBezTo>
                    <a:pt x="3689" y="1560"/>
                    <a:pt x="3689" y="1560"/>
                    <a:pt x="3689" y="1560"/>
                  </a:cubicBezTo>
                  <a:cubicBezTo>
                    <a:pt x="3667" y="1553"/>
                    <a:pt x="3667" y="1553"/>
                    <a:pt x="3667" y="1553"/>
                  </a:cubicBezTo>
                  <a:cubicBezTo>
                    <a:pt x="3667" y="1553"/>
                    <a:pt x="3667" y="1553"/>
                    <a:pt x="3667" y="1553"/>
                  </a:cubicBezTo>
                  <a:cubicBezTo>
                    <a:pt x="3667" y="1553"/>
                    <a:pt x="3667" y="1553"/>
                    <a:pt x="3667" y="1553"/>
                  </a:cubicBezTo>
                  <a:cubicBezTo>
                    <a:pt x="3645" y="1545"/>
                    <a:pt x="3645" y="1545"/>
                    <a:pt x="3645" y="1545"/>
                  </a:cubicBezTo>
                  <a:cubicBezTo>
                    <a:pt x="3645" y="1545"/>
                    <a:pt x="3645" y="1545"/>
                    <a:pt x="3645" y="1545"/>
                  </a:cubicBezTo>
                  <a:cubicBezTo>
                    <a:pt x="3622" y="1538"/>
                    <a:pt x="3622" y="1538"/>
                    <a:pt x="3622" y="1538"/>
                  </a:cubicBezTo>
                  <a:cubicBezTo>
                    <a:pt x="3622" y="1538"/>
                    <a:pt x="3622" y="1538"/>
                    <a:pt x="3622" y="1538"/>
                  </a:cubicBezTo>
                  <a:cubicBezTo>
                    <a:pt x="3622" y="1538"/>
                    <a:pt x="3622" y="1538"/>
                    <a:pt x="3622" y="1538"/>
                  </a:cubicBezTo>
                  <a:cubicBezTo>
                    <a:pt x="3599" y="1530"/>
                    <a:pt x="3599" y="1530"/>
                    <a:pt x="3599" y="1530"/>
                  </a:cubicBezTo>
                  <a:cubicBezTo>
                    <a:pt x="3599" y="1530"/>
                    <a:pt x="3599" y="1530"/>
                    <a:pt x="3599" y="1530"/>
                  </a:cubicBezTo>
                  <a:cubicBezTo>
                    <a:pt x="3575" y="1522"/>
                    <a:pt x="3575" y="1522"/>
                    <a:pt x="3575" y="1522"/>
                  </a:cubicBezTo>
                  <a:cubicBezTo>
                    <a:pt x="3575" y="1522"/>
                    <a:pt x="3575" y="1522"/>
                    <a:pt x="3575" y="1522"/>
                  </a:cubicBezTo>
                  <a:cubicBezTo>
                    <a:pt x="3575" y="1522"/>
                    <a:pt x="3575" y="1522"/>
                    <a:pt x="3575" y="1522"/>
                  </a:cubicBezTo>
                  <a:cubicBezTo>
                    <a:pt x="3551" y="1514"/>
                    <a:pt x="3551" y="1514"/>
                    <a:pt x="3551" y="1514"/>
                  </a:cubicBezTo>
                  <a:cubicBezTo>
                    <a:pt x="3537" y="1412"/>
                    <a:pt x="3537" y="1412"/>
                    <a:pt x="3537" y="1412"/>
                  </a:cubicBezTo>
                  <a:lnTo>
                    <a:pt x="3558" y="1420"/>
                  </a:lnTo>
                  <a:close/>
                  <a:moveTo>
                    <a:pt x="3535" y="1407"/>
                  </a:moveTo>
                  <a:cubicBezTo>
                    <a:pt x="3535" y="1407"/>
                    <a:pt x="3535" y="1407"/>
                    <a:pt x="3535" y="1407"/>
                  </a:cubicBezTo>
                  <a:cubicBezTo>
                    <a:pt x="3535" y="1407"/>
                    <a:pt x="3535" y="1407"/>
                    <a:pt x="3535" y="1407"/>
                  </a:cubicBezTo>
                  <a:cubicBezTo>
                    <a:pt x="3529" y="1405"/>
                    <a:pt x="3529" y="1405"/>
                    <a:pt x="3529" y="1405"/>
                  </a:cubicBezTo>
                  <a:cubicBezTo>
                    <a:pt x="3524" y="1369"/>
                    <a:pt x="3524" y="1369"/>
                    <a:pt x="3524" y="1369"/>
                  </a:cubicBezTo>
                  <a:cubicBezTo>
                    <a:pt x="3582" y="1392"/>
                    <a:pt x="3582" y="1392"/>
                    <a:pt x="3582" y="1392"/>
                  </a:cubicBezTo>
                  <a:cubicBezTo>
                    <a:pt x="3587" y="1426"/>
                    <a:pt x="3587" y="1426"/>
                    <a:pt x="3587" y="1426"/>
                  </a:cubicBezTo>
                  <a:cubicBezTo>
                    <a:pt x="3583" y="1425"/>
                    <a:pt x="3583" y="1425"/>
                    <a:pt x="3583" y="1425"/>
                  </a:cubicBezTo>
                  <a:cubicBezTo>
                    <a:pt x="3583" y="1425"/>
                    <a:pt x="3583" y="1425"/>
                    <a:pt x="3583" y="1425"/>
                  </a:cubicBezTo>
                  <a:cubicBezTo>
                    <a:pt x="3560" y="1416"/>
                    <a:pt x="3560" y="1416"/>
                    <a:pt x="3560" y="1416"/>
                  </a:cubicBezTo>
                  <a:cubicBezTo>
                    <a:pt x="3560" y="1416"/>
                    <a:pt x="3560" y="1416"/>
                    <a:pt x="3560" y="1416"/>
                  </a:cubicBezTo>
                  <a:cubicBezTo>
                    <a:pt x="3560" y="1416"/>
                    <a:pt x="3560" y="1416"/>
                    <a:pt x="3560" y="1416"/>
                  </a:cubicBezTo>
                  <a:lnTo>
                    <a:pt x="3535" y="1407"/>
                  </a:lnTo>
                  <a:close/>
                  <a:moveTo>
                    <a:pt x="3595" y="1397"/>
                  </a:moveTo>
                  <a:cubicBezTo>
                    <a:pt x="3648" y="1418"/>
                    <a:pt x="3648" y="1418"/>
                    <a:pt x="3648" y="1418"/>
                  </a:cubicBezTo>
                  <a:cubicBezTo>
                    <a:pt x="3653" y="1451"/>
                    <a:pt x="3653" y="1451"/>
                    <a:pt x="3653" y="1451"/>
                  </a:cubicBezTo>
                  <a:cubicBezTo>
                    <a:pt x="3651" y="1451"/>
                    <a:pt x="3651" y="1451"/>
                    <a:pt x="3651" y="1451"/>
                  </a:cubicBezTo>
                  <a:cubicBezTo>
                    <a:pt x="3651" y="1451"/>
                    <a:pt x="3651" y="1451"/>
                    <a:pt x="3651" y="1451"/>
                  </a:cubicBezTo>
                  <a:cubicBezTo>
                    <a:pt x="3629" y="1442"/>
                    <a:pt x="3629" y="1442"/>
                    <a:pt x="3629" y="1442"/>
                  </a:cubicBezTo>
                  <a:cubicBezTo>
                    <a:pt x="3629" y="1442"/>
                    <a:pt x="3629" y="1442"/>
                    <a:pt x="3629" y="1442"/>
                  </a:cubicBezTo>
                  <a:cubicBezTo>
                    <a:pt x="3606" y="1434"/>
                    <a:pt x="3606" y="1434"/>
                    <a:pt x="3606" y="1434"/>
                  </a:cubicBezTo>
                  <a:cubicBezTo>
                    <a:pt x="3606" y="1434"/>
                    <a:pt x="3606" y="1434"/>
                    <a:pt x="3606" y="1434"/>
                  </a:cubicBezTo>
                  <a:cubicBezTo>
                    <a:pt x="3600" y="1431"/>
                    <a:pt x="3600" y="1431"/>
                    <a:pt x="3600" y="1431"/>
                  </a:cubicBezTo>
                  <a:lnTo>
                    <a:pt x="3595" y="1397"/>
                  </a:lnTo>
                  <a:close/>
                  <a:moveTo>
                    <a:pt x="3660" y="1423"/>
                  </a:moveTo>
                  <a:cubicBezTo>
                    <a:pt x="3709" y="1443"/>
                    <a:pt x="3709" y="1443"/>
                    <a:pt x="3709" y="1443"/>
                  </a:cubicBezTo>
                  <a:cubicBezTo>
                    <a:pt x="3714" y="1475"/>
                    <a:pt x="3714" y="1475"/>
                    <a:pt x="3714" y="1475"/>
                  </a:cubicBezTo>
                  <a:cubicBezTo>
                    <a:pt x="3713" y="1475"/>
                    <a:pt x="3713" y="1475"/>
                    <a:pt x="3713" y="1475"/>
                  </a:cubicBezTo>
                  <a:cubicBezTo>
                    <a:pt x="3713" y="1475"/>
                    <a:pt x="3713" y="1475"/>
                    <a:pt x="3713" y="1475"/>
                  </a:cubicBezTo>
                  <a:cubicBezTo>
                    <a:pt x="3693" y="1467"/>
                    <a:pt x="3693" y="1467"/>
                    <a:pt x="3693" y="1467"/>
                  </a:cubicBezTo>
                  <a:cubicBezTo>
                    <a:pt x="3693" y="1467"/>
                    <a:pt x="3693" y="1467"/>
                    <a:pt x="3693" y="1467"/>
                  </a:cubicBezTo>
                  <a:cubicBezTo>
                    <a:pt x="3693" y="1467"/>
                    <a:pt x="3693" y="1467"/>
                    <a:pt x="3693" y="1467"/>
                  </a:cubicBezTo>
                  <a:cubicBezTo>
                    <a:pt x="3672" y="1459"/>
                    <a:pt x="3672" y="1459"/>
                    <a:pt x="3672" y="1459"/>
                  </a:cubicBezTo>
                  <a:cubicBezTo>
                    <a:pt x="3672" y="1459"/>
                    <a:pt x="3672" y="1459"/>
                    <a:pt x="3672" y="1459"/>
                  </a:cubicBezTo>
                  <a:cubicBezTo>
                    <a:pt x="3666" y="1456"/>
                    <a:pt x="3666" y="1456"/>
                    <a:pt x="3666" y="1456"/>
                  </a:cubicBezTo>
                  <a:lnTo>
                    <a:pt x="3660" y="1423"/>
                  </a:lnTo>
                  <a:close/>
                  <a:moveTo>
                    <a:pt x="3720" y="1448"/>
                  </a:moveTo>
                  <a:cubicBezTo>
                    <a:pt x="3764" y="1467"/>
                    <a:pt x="3764" y="1467"/>
                    <a:pt x="3764" y="1467"/>
                  </a:cubicBezTo>
                  <a:cubicBezTo>
                    <a:pt x="3770" y="1498"/>
                    <a:pt x="3770" y="1498"/>
                    <a:pt x="3770" y="1498"/>
                  </a:cubicBezTo>
                  <a:cubicBezTo>
                    <a:pt x="3753" y="1491"/>
                    <a:pt x="3753" y="1491"/>
                    <a:pt x="3753" y="1491"/>
                  </a:cubicBezTo>
                  <a:cubicBezTo>
                    <a:pt x="3753" y="1491"/>
                    <a:pt x="3753" y="1491"/>
                    <a:pt x="3753" y="1491"/>
                  </a:cubicBezTo>
                  <a:cubicBezTo>
                    <a:pt x="3733" y="1483"/>
                    <a:pt x="3733" y="1483"/>
                    <a:pt x="3733" y="1483"/>
                  </a:cubicBezTo>
                  <a:cubicBezTo>
                    <a:pt x="3733" y="1483"/>
                    <a:pt x="3733" y="1483"/>
                    <a:pt x="3733" y="1483"/>
                  </a:cubicBezTo>
                  <a:cubicBezTo>
                    <a:pt x="3733" y="1483"/>
                    <a:pt x="3733" y="1483"/>
                    <a:pt x="3733" y="1483"/>
                  </a:cubicBezTo>
                  <a:cubicBezTo>
                    <a:pt x="3726" y="1480"/>
                    <a:pt x="3726" y="1480"/>
                    <a:pt x="3726" y="1480"/>
                  </a:cubicBezTo>
                  <a:lnTo>
                    <a:pt x="3720" y="1448"/>
                  </a:lnTo>
                  <a:close/>
                  <a:moveTo>
                    <a:pt x="3776" y="1472"/>
                  </a:moveTo>
                  <a:cubicBezTo>
                    <a:pt x="3816" y="1490"/>
                    <a:pt x="3816" y="1490"/>
                    <a:pt x="3816" y="1490"/>
                  </a:cubicBezTo>
                  <a:cubicBezTo>
                    <a:pt x="3821" y="1519"/>
                    <a:pt x="3821" y="1519"/>
                    <a:pt x="3821" y="1519"/>
                  </a:cubicBezTo>
                  <a:cubicBezTo>
                    <a:pt x="3790" y="1506"/>
                    <a:pt x="3790" y="1506"/>
                    <a:pt x="3790" y="1506"/>
                  </a:cubicBezTo>
                  <a:cubicBezTo>
                    <a:pt x="3790" y="1506"/>
                    <a:pt x="3790" y="1506"/>
                    <a:pt x="3790" y="1506"/>
                  </a:cubicBezTo>
                  <a:cubicBezTo>
                    <a:pt x="3790" y="1506"/>
                    <a:pt x="3790" y="1506"/>
                    <a:pt x="3790" y="1506"/>
                  </a:cubicBezTo>
                  <a:cubicBezTo>
                    <a:pt x="3781" y="1502"/>
                    <a:pt x="3781" y="1502"/>
                    <a:pt x="3781" y="1502"/>
                  </a:cubicBezTo>
                  <a:lnTo>
                    <a:pt x="3776" y="1472"/>
                  </a:lnTo>
                  <a:close/>
                  <a:moveTo>
                    <a:pt x="3792" y="1511"/>
                  </a:moveTo>
                  <a:cubicBezTo>
                    <a:pt x="3823" y="1525"/>
                    <a:pt x="3823" y="1525"/>
                    <a:pt x="3823" y="1525"/>
                  </a:cubicBezTo>
                  <a:cubicBezTo>
                    <a:pt x="3825" y="1525"/>
                    <a:pt x="3825" y="1525"/>
                    <a:pt x="3825" y="1525"/>
                  </a:cubicBezTo>
                  <a:cubicBezTo>
                    <a:pt x="3825" y="1525"/>
                    <a:pt x="3825" y="1525"/>
                    <a:pt x="3825" y="1525"/>
                  </a:cubicBezTo>
                  <a:cubicBezTo>
                    <a:pt x="3827" y="1526"/>
                    <a:pt x="3827" y="1526"/>
                    <a:pt x="3827" y="1526"/>
                  </a:cubicBezTo>
                  <a:cubicBezTo>
                    <a:pt x="3827" y="1526"/>
                    <a:pt x="3827" y="1526"/>
                    <a:pt x="3827" y="1526"/>
                  </a:cubicBezTo>
                  <a:cubicBezTo>
                    <a:pt x="3829" y="1527"/>
                    <a:pt x="3829" y="1527"/>
                    <a:pt x="3829" y="1527"/>
                  </a:cubicBezTo>
                  <a:cubicBezTo>
                    <a:pt x="3839" y="1532"/>
                    <a:pt x="3839" y="1532"/>
                    <a:pt x="3839" y="1532"/>
                  </a:cubicBezTo>
                  <a:cubicBezTo>
                    <a:pt x="3839" y="1532"/>
                    <a:pt x="3839" y="1532"/>
                    <a:pt x="3839" y="1532"/>
                  </a:cubicBezTo>
                  <a:cubicBezTo>
                    <a:pt x="3871" y="1545"/>
                    <a:pt x="3871" y="1545"/>
                    <a:pt x="3871" y="1545"/>
                  </a:cubicBezTo>
                  <a:cubicBezTo>
                    <a:pt x="3871" y="1545"/>
                    <a:pt x="3871" y="1545"/>
                    <a:pt x="3871" y="1545"/>
                  </a:cubicBezTo>
                  <a:cubicBezTo>
                    <a:pt x="3872" y="1546"/>
                    <a:pt x="3872" y="1546"/>
                    <a:pt x="3872" y="1546"/>
                  </a:cubicBezTo>
                  <a:cubicBezTo>
                    <a:pt x="3872" y="1546"/>
                    <a:pt x="3872" y="1546"/>
                    <a:pt x="3872" y="1546"/>
                  </a:cubicBezTo>
                  <a:cubicBezTo>
                    <a:pt x="3874" y="1547"/>
                    <a:pt x="3874" y="1547"/>
                    <a:pt x="3874" y="1547"/>
                  </a:cubicBezTo>
                  <a:cubicBezTo>
                    <a:pt x="3874" y="1547"/>
                    <a:pt x="3874" y="1547"/>
                    <a:pt x="3874" y="1547"/>
                  </a:cubicBezTo>
                  <a:cubicBezTo>
                    <a:pt x="3877" y="1548"/>
                    <a:pt x="3877" y="1548"/>
                    <a:pt x="3877" y="1548"/>
                  </a:cubicBezTo>
                  <a:cubicBezTo>
                    <a:pt x="3887" y="1552"/>
                    <a:pt x="3887" y="1552"/>
                    <a:pt x="3887" y="1552"/>
                  </a:cubicBezTo>
                  <a:cubicBezTo>
                    <a:pt x="3887" y="1552"/>
                    <a:pt x="3887" y="1552"/>
                    <a:pt x="3887" y="1552"/>
                  </a:cubicBezTo>
                  <a:cubicBezTo>
                    <a:pt x="3914" y="1565"/>
                    <a:pt x="3914" y="1565"/>
                    <a:pt x="3914" y="1565"/>
                  </a:cubicBezTo>
                  <a:cubicBezTo>
                    <a:pt x="3914" y="1565"/>
                    <a:pt x="3914" y="1565"/>
                    <a:pt x="3914" y="1565"/>
                  </a:cubicBezTo>
                  <a:cubicBezTo>
                    <a:pt x="3916" y="1565"/>
                    <a:pt x="3916" y="1565"/>
                    <a:pt x="3916" y="1565"/>
                  </a:cubicBezTo>
                  <a:cubicBezTo>
                    <a:pt x="3916" y="1565"/>
                    <a:pt x="3916" y="1565"/>
                    <a:pt x="3916" y="1565"/>
                  </a:cubicBezTo>
                  <a:cubicBezTo>
                    <a:pt x="3918" y="1566"/>
                    <a:pt x="3918" y="1566"/>
                    <a:pt x="3918" y="1566"/>
                  </a:cubicBezTo>
                  <a:cubicBezTo>
                    <a:pt x="3920" y="1567"/>
                    <a:pt x="3920" y="1567"/>
                    <a:pt x="3920" y="1567"/>
                  </a:cubicBezTo>
                  <a:cubicBezTo>
                    <a:pt x="3930" y="1572"/>
                    <a:pt x="3930" y="1572"/>
                    <a:pt x="3930" y="1572"/>
                  </a:cubicBezTo>
                  <a:cubicBezTo>
                    <a:pt x="3930" y="1572"/>
                    <a:pt x="3930" y="1572"/>
                    <a:pt x="3930" y="1572"/>
                  </a:cubicBezTo>
                  <a:cubicBezTo>
                    <a:pt x="3954" y="1583"/>
                    <a:pt x="3954" y="1583"/>
                    <a:pt x="3954" y="1583"/>
                  </a:cubicBezTo>
                  <a:cubicBezTo>
                    <a:pt x="3954" y="1584"/>
                    <a:pt x="3954" y="1584"/>
                    <a:pt x="3954" y="1584"/>
                  </a:cubicBezTo>
                  <a:cubicBezTo>
                    <a:pt x="3956" y="1584"/>
                    <a:pt x="3956" y="1584"/>
                    <a:pt x="3956" y="1584"/>
                  </a:cubicBezTo>
                  <a:cubicBezTo>
                    <a:pt x="3956" y="1584"/>
                    <a:pt x="3956" y="1584"/>
                    <a:pt x="3956" y="1584"/>
                  </a:cubicBezTo>
                  <a:cubicBezTo>
                    <a:pt x="3958" y="1585"/>
                    <a:pt x="3958" y="1585"/>
                    <a:pt x="3958" y="1585"/>
                  </a:cubicBezTo>
                  <a:cubicBezTo>
                    <a:pt x="3959" y="1586"/>
                    <a:pt x="3959" y="1586"/>
                    <a:pt x="3959" y="1586"/>
                  </a:cubicBezTo>
                  <a:cubicBezTo>
                    <a:pt x="3969" y="1590"/>
                    <a:pt x="3969" y="1590"/>
                    <a:pt x="3969" y="1590"/>
                  </a:cubicBezTo>
                  <a:cubicBezTo>
                    <a:pt x="3986" y="1671"/>
                    <a:pt x="3986" y="1671"/>
                    <a:pt x="3986" y="1671"/>
                  </a:cubicBezTo>
                  <a:cubicBezTo>
                    <a:pt x="3950" y="1656"/>
                    <a:pt x="3950" y="1656"/>
                    <a:pt x="3950" y="1656"/>
                  </a:cubicBezTo>
                  <a:cubicBezTo>
                    <a:pt x="3950" y="1656"/>
                    <a:pt x="3950" y="1656"/>
                    <a:pt x="3950" y="1656"/>
                  </a:cubicBezTo>
                  <a:cubicBezTo>
                    <a:pt x="3950" y="1656"/>
                    <a:pt x="3950" y="1656"/>
                    <a:pt x="3950" y="1656"/>
                  </a:cubicBezTo>
                  <a:cubicBezTo>
                    <a:pt x="3906" y="1639"/>
                    <a:pt x="3906" y="1639"/>
                    <a:pt x="3906" y="1639"/>
                  </a:cubicBezTo>
                  <a:cubicBezTo>
                    <a:pt x="3906" y="1639"/>
                    <a:pt x="3906" y="1639"/>
                    <a:pt x="3906" y="1639"/>
                  </a:cubicBezTo>
                  <a:cubicBezTo>
                    <a:pt x="3906" y="1639"/>
                    <a:pt x="3906" y="1639"/>
                    <a:pt x="3906" y="1639"/>
                  </a:cubicBezTo>
                  <a:cubicBezTo>
                    <a:pt x="3859" y="1620"/>
                    <a:pt x="3859" y="1620"/>
                    <a:pt x="3859" y="1620"/>
                  </a:cubicBezTo>
                  <a:cubicBezTo>
                    <a:pt x="3859" y="1620"/>
                    <a:pt x="3859" y="1620"/>
                    <a:pt x="3859" y="1620"/>
                  </a:cubicBezTo>
                  <a:cubicBezTo>
                    <a:pt x="3859" y="1620"/>
                    <a:pt x="3859" y="1620"/>
                    <a:pt x="3859" y="1620"/>
                  </a:cubicBezTo>
                  <a:cubicBezTo>
                    <a:pt x="3808" y="1602"/>
                    <a:pt x="3808" y="1602"/>
                    <a:pt x="3808" y="1602"/>
                  </a:cubicBezTo>
                  <a:lnTo>
                    <a:pt x="3792" y="1511"/>
                  </a:lnTo>
                  <a:close/>
                  <a:moveTo>
                    <a:pt x="3827" y="1495"/>
                  </a:moveTo>
                  <a:cubicBezTo>
                    <a:pt x="3863" y="1511"/>
                    <a:pt x="3863" y="1511"/>
                    <a:pt x="3863" y="1511"/>
                  </a:cubicBezTo>
                  <a:cubicBezTo>
                    <a:pt x="3869" y="1540"/>
                    <a:pt x="3869" y="1540"/>
                    <a:pt x="3869" y="1540"/>
                  </a:cubicBezTo>
                  <a:cubicBezTo>
                    <a:pt x="3841" y="1527"/>
                    <a:pt x="3841" y="1527"/>
                    <a:pt x="3841" y="1527"/>
                  </a:cubicBezTo>
                  <a:cubicBezTo>
                    <a:pt x="3841" y="1527"/>
                    <a:pt x="3841" y="1527"/>
                    <a:pt x="3841" y="1527"/>
                  </a:cubicBezTo>
                  <a:cubicBezTo>
                    <a:pt x="3841" y="1527"/>
                    <a:pt x="3841" y="1527"/>
                    <a:pt x="3841" y="1527"/>
                  </a:cubicBezTo>
                  <a:cubicBezTo>
                    <a:pt x="3832" y="1524"/>
                    <a:pt x="3832" y="1524"/>
                    <a:pt x="3832" y="1524"/>
                  </a:cubicBezTo>
                  <a:lnTo>
                    <a:pt x="3827" y="1495"/>
                  </a:lnTo>
                  <a:close/>
                  <a:moveTo>
                    <a:pt x="3874" y="1516"/>
                  </a:moveTo>
                  <a:cubicBezTo>
                    <a:pt x="3907" y="1532"/>
                    <a:pt x="3907" y="1532"/>
                    <a:pt x="3907" y="1532"/>
                  </a:cubicBezTo>
                  <a:cubicBezTo>
                    <a:pt x="3912" y="1559"/>
                    <a:pt x="3912" y="1559"/>
                    <a:pt x="3912" y="1559"/>
                  </a:cubicBezTo>
                  <a:cubicBezTo>
                    <a:pt x="3888" y="1548"/>
                    <a:pt x="3888" y="1548"/>
                    <a:pt x="3888" y="1548"/>
                  </a:cubicBezTo>
                  <a:cubicBezTo>
                    <a:pt x="3888" y="1548"/>
                    <a:pt x="3888" y="1548"/>
                    <a:pt x="3888" y="1548"/>
                  </a:cubicBezTo>
                  <a:cubicBezTo>
                    <a:pt x="3888" y="1548"/>
                    <a:pt x="3888" y="1548"/>
                    <a:pt x="3888" y="1548"/>
                  </a:cubicBezTo>
                  <a:cubicBezTo>
                    <a:pt x="3879" y="1544"/>
                    <a:pt x="3879" y="1544"/>
                    <a:pt x="3879" y="1544"/>
                  </a:cubicBezTo>
                  <a:lnTo>
                    <a:pt x="3874" y="1516"/>
                  </a:lnTo>
                  <a:close/>
                  <a:moveTo>
                    <a:pt x="3917" y="1537"/>
                  </a:moveTo>
                  <a:cubicBezTo>
                    <a:pt x="3947" y="1551"/>
                    <a:pt x="3947" y="1551"/>
                    <a:pt x="3947" y="1551"/>
                  </a:cubicBezTo>
                  <a:cubicBezTo>
                    <a:pt x="3952" y="1577"/>
                    <a:pt x="3952" y="1577"/>
                    <a:pt x="3952" y="1577"/>
                  </a:cubicBezTo>
                  <a:cubicBezTo>
                    <a:pt x="3932" y="1568"/>
                    <a:pt x="3932" y="1568"/>
                    <a:pt x="3932" y="1568"/>
                  </a:cubicBezTo>
                  <a:cubicBezTo>
                    <a:pt x="3932" y="1568"/>
                    <a:pt x="3932" y="1568"/>
                    <a:pt x="3932" y="1568"/>
                  </a:cubicBezTo>
                  <a:cubicBezTo>
                    <a:pt x="3932" y="1568"/>
                    <a:pt x="3932" y="1568"/>
                    <a:pt x="3932" y="1568"/>
                  </a:cubicBezTo>
                  <a:cubicBezTo>
                    <a:pt x="3923" y="1564"/>
                    <a:pt x="3923" y="1564"/>
                    <a:pt x="3923" y="1564"/>
                  </a:cubicBezTo>
                  <a:lnTo>
                    <a:pt x="3917" y="1537"/>
                  </a:lnTo>
                  <a:close/>
                  <a:moveTo>
                    <a:pt x="3972" y="1587"/>
                  </a:moveTo>
                  <a:cubicBezTo>
                    <a:pt x="3972" y="1587"/>
                    <a:pt x="3972" y="1587"/>
                    <a:pt x="3972" y="1587"/>
                  </a:cubicBezTo>
                  <a:cubicBezTo>
                    <a:pt x="3962" y="1582"/>
                    <a:pt x="3962" y="1582"/>
                    <a:pt x="3962" y="1582"/>
                  </a:cubicBezTo>
                  <a:cubicBezTo>
                    <a:pt x="3957" y="1557"/>
                    <a:pt x="3957" y="1557"/>
                    <a:pt x="3957" y="1557"/>
                  </a:cubicBezTo>
                  <a:cubicBezTo>
                    <a:pt x="3990" y="1573"/>
                    <a:pt x="3990" y="1573"/>
                    <a:pt x="3990" y="1573"/>
                  </a:cubicBezTo>
                  <a:cubicBezTo>
                    <a:pt x="3995" y="1598"/>
                    <a:pt x="3995" y="1598"/>
                    <a:pt x="3995" y="1598"/>
                  </a:cubicBezTo>
                  <a:cubicBezTo>
                    <a:pt x="3972" y="1587"/>
                    <a:pt x="3972" y="1587"/>
                    <a:pt x="3972" y="1587"/>
                  </a:cubicBezTo>
                  <a:cubicBezTo>
                    <a:pt x="3972" y="1587"/>
                    <a:pt x="3972" y="1587"/>
                    <a:pt x="3972" y="1587"/>
                  </a:cubicBezTo>
                  <a:close/>
                  <a:moveTo>
                    <a:pt x="3516" y="1400"/>
                  </a:moveTo>
                  <a:cubicBezTo>
                    <a:pt x="3510" y="1398"/>
                    <a:pt x="3510" y="1398"/>
                    <a:pt x="3510" y="1398"/>
                  </a:cubicBezTo>
                  <a:cubicBezTo>
                    <a:pt x="3510" y="1398"/>
                    <a:pt x="3510" y="1398"/>
                    <a:pt x="3510" y="1398"/>
                  </a:cubicBezTo>
                  <a:cubicBezTo>
                    <a:pt x="3510" y="1398"/>
                    <a:pt x="3510" y="1398"/>
                    <a:pt x="3510" y="1398"/>
                  </a:cubicBezTo>
                  <a:cubicBezTo>
                    <a:pt x="3484" y="1388"/>
                    <a:pt x="3484" y="1388"/>
                    <a:pt x="3484" y="1388"/>
                  </a:cubicBezTo>
                  <a:cubicBezTo>
                    <a:pt x="3484" y="1388"/>
                    <a:pt x="3484" y="1388"/>
                    <a:pt x="3484" y="1388"/>
                  </a:cubicBezTo>
                  <a:cubicBezTo>
                    <a:pt x="3458" y="1379"/>
                    <a:pt x="3458" y="1379"/>
                    <a:pt x="3458" y="1379"/>
                  </a:cubicBezTo>
                  <a:cubicBezTo>
                    <a:pt x="3458" y="1379"/>
                    <a:pt x="3458" y="1379"/>
                    <a:pt x="3458" y="1379"/>
                  </a:cubicBezTo>
                  <a:cubicBezTo>
                    <a:pt x="3458" y="1379"/>
                    <a:pt x="3458" y="1379"/>
                    <a:pt x="3458" y="1379"/>
                  </a:cubicBezTo>
                  <a:cubicBezTo>
                    <a:pt x="3452" y="1377"/>
                    <a:pt x="3452" y="1377"/>
                    <a:pt x="3452" y="1377"/>
                  </a:cubicBezTo>
                  <a:cubicBezTo>
                    <a:pt x="3447" y="1340"/>
                    <a:pt x="3447" y="1340"/>
                    <a:pt x="3447" y="1340"/>
                  </a:cubicBezTo>
                  <a:cubicBezTo>
                    <a:pt x="3511" y="1364"/>
                    <a:pt x="3511" y="1364"/>
                    <a:pt x="3511" y="1364"/>
                  </a:cubicBezTo>
                  <a:lnTo>
                    <a:pt x="3516" y="1400"/>
                  </a:lnTo>
                  <a:close/>
                  <a:moveTo>
                    <a:pt x="3438" y="1372"/>
                  </a:moveTo>
                  <a:cubicBezTo>
                    <a:pt x="3430" y="1369"/>
                    <a:pt x="3430" y="1369"/>
                    <a:pt x="3430" y="1369"/>
                  </a:cubicBezTo>
                  <a:cubicBezTo>
                    <a:pt x="3430" y="1369"/>
                    <a:pt x="3430" y="1369"/>
                    <a:pt x="3430" y="1369"/>
                  </a:cubicBezTo>
                  <a:cubicBezTo>
                    <a:pt x="3402" y="1359"/>
                    <a:pt x="3402" y="1359"/>
                    <a:pt x="3402" y="1359"/>
                  </a:cubicBezTo>
                  <a:cubicBezTo>
                    <a:pt x="3402" y="1359"/>
                    <a:pt x="3402" y="1359"/>
                    <a:pt x="3402" y="1359"/>
                  </a:cubicBezTo>
                  <a:cubicBezTo>
                    <a:pt x="3402" y="1359"/>
                    <a:pt x="3402" y="1359"/>
                    <a:pt x="3402" y="1359"/>
                  </a:cubicBezTo>
                  <a:cubicBezTo>
                    <a:pt x="3374" y="1349"/>
                    <a:pt x="3374" y="1349"/>
                    <a:pt x="3374" y="1349"/>
                  </a:cubicBezTo>
                  <a:cubicBezTo>
                    <a:pt x="3374" y="1349"/>
                    <a:pt x="3374" y="1349"/>
                    <a:pt x="3374" y="1349"/>
                  </a:cubicBezTo>
                  <a:cubicBezTo>
                    <a:pt x="3369" y="1348"/>
                    <a:pt x="3369" y="1348"/>
                    <a:pt x="3369" y="1348"/>
                  </a:cubicBezTo>
                  <a:cubicBezTo>
                    <a:pt x="3365" y="1310"/>
                    <a:pt x="3365" y="1310"/>
                    <a:pt x="3365" y="1310"/>
                  </a:cubicBezTo>
                  <a:cubicBezTo>
                    <a:pt x="3433" y="1335"/>
                    <a:pt x="3433" y="1335"/>
                    <a:pt x="3433" y="1335"/>
                  </a:cubicBezTo>
                  <a:lnTo>
                    <a:pt x="3438" y="1372"/>
                  </a:lnTo>
                  <a:close/>
                  <a:moveTo>
                    <a:pt x="3355" y="1343"/>
                  </a:moveTo>
                  <a:cubicBezTo>
                    <a:pt x="3344" y="1339"/>
                    <a:pt x="3344" y="1339"/>
                    <a:pt x="3344" y="1339"/>
                  </a:cubicBezTo>
                  <a:cubicBezTo>
                    <a:pt x="3344" y="1339"/>
                    <a:pt x="3344" y="1339"/>
                    <a:pt x="3344" y="1339"/>
                  </a:cubicBezTo>
                  <a:cubicBezTo>
                    <a:pt x="3344" y="1339"/>
                    <a:pt x="3344" y="1339"/>
                    <a:pt x="3344" y="1339"/>
                  </a:cubicBezTo>
                  <a:cubicBezTo>
                    <a:pt x="3314" y="1329"/>
                    <a:pt x="3314" y="1329"/>
                    <a:pt x="3314" y="1329"/>
                  </a:cubicBezTo>
                  <a:cubicBezTo>
                    <a:pt x="3314" y="1329"/>
                    <a:pt x="3314" y="1329"/>
                    <a:pt x="3314" y="1329"/>
                  </a:cubicBezTo>
                  <a:cubicBezTo>
                    <a:pt x="3314" y="1329"/>
                    <a:pt x="3314" y="1329"/>
                    <a:pt x="3314" y="1329"/>
                  </a:cubicBezTo>
                  <a:cubicBezTo>
                    <a:pt x="3282" y="1318"/>
                    <a:pt x="3282" y="1318"/>
                    <a:pt x="3282" y="1318"/>
                  </a:cubicBezTo>
                  <a:cubicBezTo>
                    <a:pt x="3282" y="1318"/>
                    <a:pt x="3282" y="1318"/>
                    <a:pt x="3282" y="1318"/>
                  </a:cubicBezTo>
                  <a:cubicBezTo>
                    <a:pt x="3282" y="1318"/>
                    <a:pt x="3282" y="1318"/>
                    <a:pt x="3282" y="1318"/>
                  </a:cubicBezTo>
                  <a:cubicBezTo>
                    <a:pt x="3280" y="1317"/>
                    <a:pt x="3280" y="1317"/>
                    <a:pt x="3280" y="1317"/>
                  </a:cubicBezTo>
                  <a:cubicBezTo>
                    <a:pt x="3276" y="1278"/>
                    <a:pt x="3276" y="1278"/>
                    <a:pt x="3276" y="1278"/>
                  </a:cubicBezTo>
                  <a:cubicBezTo>
                    <a:pt x="3351" y="1305"/>
                    <a:pt x="3351" y="1305"/>
                    <a:pt x="3351" y="1305"/>
                  </a:cubicBezTo>
                  <a:lnTo>
                    <a:pt x="3355" y="1343"/>
                  </a:lnTo>
                  <a:close/>
                  <a:moveTo>
                    <a:pt x="3271" y="1273"/>
                  </a:moveTo>
                  <a:cubicBezTo>
                    <a:pt x="3271" y="1273"/>
                    <a:pt x="3271" y="1273"/>
                    <a:pt x="3271" y="1273"/>
                  </a:cubicBezTo>
                  <a:cubicBezTo>
                    <a:pt x="3271" y="1272"/>
                    <a:pt x="3271" y="1272"/>
                    <a:pt x="3271" y="1272"/>
                  </a:cubicBezTo>
                  <a:cubicBezTo>
                    <a:pt x="3271" y="1272"/>
                    <a:pt x="3271" y="1272"/>
                    <a:pt x="3271" y="1272"/>
                  </a:cubicBezTo>
                  <a:cubicBezTo>
                    <a:pt x="3271" y="1273"/>
                    <a:pt x="3271" y="1273"/>
                    <a:pt x="3271" y="1273"/>
                  </a:cubicBezTo>
                  <a:cubicBezTo>
                    <a:pt x="3271" y="1273"/>
                    <a:pt x="3271" y="1273"/>
                    <a:pt x="3271" y="1273"/>
                  </a:cubicBezTo>
                  <a:close/>
                  <a:moveTo>
                    <a:pt x="3270" y="1314"/>
                  </a:moveTo>
                  <a:cubicBezTo>
                    <a:pt x="3270" y="1314"/>
                    <a:pt x="3270" y="1314"/>
                    <a:pt x="3270" y="1314"/>
                  </a:cubicBezTo>
                  <a:cubicBezTo>
                    <a:pt x="3269" y="1297"/>
                    <a:pt x="3269" y="1297"/>
                    <a:pt x="3269" y="1297"/>
                  </a:cubicBezTo>
                  <a:lnTo>
                    <a:pt x="3270" y="1314"/>
                  </a:lnTo>
                  <a:close/>
                  <a:moveTo>
                    <a:pt x="3265" y="1312"/>
                  </a:moveTo>
                  <a:cubicBezTo>
                    <a:pt x="3250" y="1307"/>
                    <a:pt x="3250" y="1307"/>
                    <a:pt x="3250" y="1307"/>
                  </a:cubicBezTo>
                  <a:cubicBezTo>
                    <a:pt x="3250" y="1307"/>
                    <a:pt x="3250" y="1307"/>
                    <a:pt x="3250" y="1307"/>
                  </a:cubicBezTo>
                  <a:cubicBezTo>
                    <a:pt x="3218" y="1296"/>
                    <a:pt x="3218" y="1296"/>
                    <a:pt x="3218" y="1296"/>
                  </a:cubicBezTo>
                  <a:cubicBezTo>
                    <a:pt x="3218" y="1296"/>
                    <a:pt x="3218" y="1296"/>
                    <a:pt x="3218" y="1296"/>
                  </a:cubicBezTo>
                  <a:cubicBezTo>
                    <a:pt x="3218" y="1296"/>
                    <a:pt x="3218" y="1296"/>
                    <a:pt x="3218" y="1296"/>
                  </a:cubicBezTo>
                  <a:cubicBezTo>
                    <a:pt x="3189" y="1287"/>
                    <a:pt x="3189" y="1287"/>
                    <a:pt x="3189" y="1287"/>
                  </a:cubicBezTo>
                  <a:cubicBezTo>
                    <a:pt x="3191" y="1248"/>
                    <a:pt x="3191" y="1248"/>
                    <a:pt x="3191" y="1248"/>
                  </a:cubicBezTo>
                  <a:cubicBezTo>
                    <a:pt x="3261" y="1272"/>
                    <a:pt x="3261" y="1272"/>
                    <a:pt x="3261" y="1272"/>
                  </a:cubicBezTo>
                  <a:lnTo>
                    <a:pt x="3265" y="1312"/>
                  </a:lnTo>
                  <a:close/>
                  <a:moveTo>
                    <a:pt x="3536" y="1268"/>
                  </a:moveTo>
                  <a:cubicBezTo>
                    <a:pt x="3536" y="1268"/>
                    <a:pt x="3536" y="1268"/>
                    <a:pt x="3536" y="1268"/>
                  </a:cubicBezTo>
                  <a:cubicBezTo>
                    <a:pt x="3560" y="1279"/>
                    <a:pt x="3560" y="1279"/>
                    <a:pt x="3560" y="1279"/>
                  </a:cubicBezTo>
                  <a:cubicBezTo>
                    <a:pt x="3560" y="1279"/>
                    <a:pt x="3560" y="1279"/>
                    <a:pt x="3560" y="1279"/>
                  </a:cubicBezTo>
                  <a:cubicBezTo>
                    <a:pt x="3567" y="1282"/>
                    <a:pt x="3567" y="1282"/>
                    <a:pt x="3567" y="1282"/>
                  </a:cubicBezTo>
                  <a:cubicBezTo>
                    <a:pt x="3568" y="1282"/>
                    <a:pt x="3568" y="1282"/>
                    <a:pt x="3568" y="1282"/>
                  </a:cubicBezTo>
                  <a:cubicBezTo>
                    <a:pt x="3572" y="1284"/>
                    <a:pt x="3572" y="1284"/>
                    <a:pt x="3572" y="1284"/>
                  </a:cubicBezTo>
                  <a:cubicBezTo>
                    <a:pt x="3575" y="1285"/>
                    <a:pt x="3575" y="1285"/>
                    <a:pt x="3575" y="1285"/>
                  </a:cubicBezTo>
                  <a:cubicBezTo>
                    <a:pt x="3582" y="1289"/>
                    <a:pt x="3582" y="1289"/>
                    <a:pt x="3582" y="1289"/>
                  </a:cubicBezTo>
                  <a:cubicBezTo>
                    <a:pt x="3582" y="1289"/>
                    <a:pt x="3582" y="1289"/>
                    <a:pt x="3582" y="1289"/>
                  </a:cubicBezTo>
                  <a:cubicBezTo>
                    <a:pt x="3605" y="1299"/>
                    <a:pt x="3605" y="1299"/>
                    <a:pt x="3605" y="1299"/>
                  </a:cubicBezTo>
                  <a:cubicBezTo>
                    <a:pt x="3605" y="1299"/>
                    <a:pt x="3605" y="1299"/>
                    <a:pt x="3605" y="1299"/>
                  </a:cubicBezTo>
                  <a:cubicBezTo>
                    <a:pt x="3626" y="1308"/>
                    <a:pt x="3626" y="1308"/>
                    <a:pt x="3626" y="1308"/>
                  </a:cubicBezTo>
                  <a:cubicBezTo>
                    <a:pt x="3626" y="1308"/>
                    <a:pt x="3626" y="1308"/>
                    <a:pt x="3626" y="1308"/>
                  </a:cubicBezTo>
                  <a:cubicBezTo>
                    <a:pt x="3632" y="1311"/>
                    <a:pt x="3632" y="1311"/>
                    <a:pt x="3632" y="1311"/>
                  </a:cubicBezTo>
                  <a:cubicBezTo>
                    <a:pt x="3633" y="1311"/>
                    <a:pt x="3633" y="1311"/>
                    <a:pt x="3633" y="1311"/>
                  </a:cubicBezTo>
                  <a:cubicBezTo>
                    <a:pt x="3633" y="1311"/>
                    <a:pt x="3633" y="1311"/>
                    <a:pt x="3633" y="1311"/>
                  </a:cubicBezTo>
                  <a:cubicBezTo>
                    <a:pt x="3636" y="1313"/>
                    <a:pt x="3636" y="1313"/>
                    <a:pt x="3636" y="1313"/>
                  </a:cubicBezTo>
                  <a:cubicBezTo>
                    <a:pt x="3639" y="1314"/>
                    <a:pt x="3639" y="1314"/>
                    <a:pt x="3639" y="1314"/>
                  </a:cubicBezTo>
                  <a:cubicBezTo>
                    <a:pt x="3647" y="1318"/>
                    <a:pt x="3647" y="1318"/>
                    <a:pt x="3647" y="1318"/>
                  </a:cubicBezTo>
                  <a:cubicBezTo>
                    <a:pt x="3647" y="1318"/>
                    <a:pt x="3647" y="1318"/>
                    <a:pt x="3647" y="1318"/>
                  </a:cubicBezTo>
                  <a:cubicBezTo>
                    <a:pt x="3668" y="1327"/>
                    <a:pt x="3668" y="1327"/>
                    <a:pt x="3668" y="1327"/>
                  </a:cubicBezTo>
                  <a:cubicBezTo>
                    <a:pt x="3668" y="1327"/>
                    <a:pt x="3668" y="1327"/>
                    <a:pt x="3668" y="1327"/>
                  </a:cubicBezTo>
                  <a:cubicBezTo>
                    <a:pt x="3688" y="1337"/>
                    <a:pt x="3688" y="1337"/>
                    <a:pt x="3688" y="1337"/>
                  </a:cubicBezTo>
                  <a:cubicBezTo>
                    <a:pt x="3688" y="1337"/>
                    <a:pt x="3688" y="1337"/>
                    <a:pt x="3688" y="1337"/>
                  </a:cubicBezTo>
                  <a:cubicBezTo>
                    <a:pt x="3692" y="1339"/>
                    <a:pt x="3692" y="1339"/>
                    <a:pt x="3692" y="1339"/>
                  </a:cubicBezTo>
                  <a:cubicBezTo>
                    <a:pt x="3692" y="1339"/>
                    <a:pt x="3692" y="1339"/>
                    <a:pt x="3692" y="1339"/>
                  </a:cubicBezTo>
                  <a:cubicBezTo>
                    <a:pt x="3693" y="1339"/>
                    <a:pt x="3693" y="1339"/>
                    <a:pt x="3693" y="1339"/>
                  </a:cubicBezTo>
                  <a:cubicBezTo>
                    <a:pt x="3693" y="1339"/>
                    <a:pt x="3693" y="1339"/>
                    <a:pt x="3693" y="1339"/>
                  </a:cubicBezTo>
                  <a:cubicBezTo>
                    <a:pt x="3696" y="1340"/>
                    <a:pt x="3696" y="1340"/>
                    <a:pt x="3696" y="1340"/>
                  </a:cubicBezTo>
                  <a:cubicBezTo>
                    <a:pt x="3699" y="1342"/>
                    <a:pt x="3699" y="1342"/>
                    <a:pt x="3699" y="1342"/>
                  </a:cubicBezTo>
                  <a:cubicBezTo>
                    <a:pt x="3707" y="1346"/>
                    <a:pt x="3707" y="1346"/>
                    <a:pt x="3707" y="1346"/>
                  </a:cubicBezTo>
                  <a:cubicBezTo>
                    <a:pt x="3707" y="1346"/>
                    <a:pt x="3707" y="1346"/>
                    <a:pt x="3707" y="1346"/>
                  </a:cubicBezTo>
                  <a:cubicBezTo>
                    <a:pt x="3726" y="1355"/>
                    <a:pt x="3726" y="1355"/>
                    <a:pt x="3726" y="1355"/>
                  </a:cubicBezTo>
                  <a:cubicBezTo>
                    <a:pt x="3726" y="1355"/>
                    <a:pt x="3726" y="1355"/>
                    <a:pt x="3726" y="1355"/>
                  </a:cubicBezTo>
                  <a:cubicBezTo>
                    <a:pt x="3745" y="1364"/>
                    <a:pt x="3745" y="1364"/>
                    <a:pt x="3745" y="1364"/>
                  </a:cubicBezTo>
                  <a:cubicBezTo>
                    <a:pt x="3745" y="1364"/>
                    <a:pt x="3745" y="1364"/>
                    <a:pt x="3745" y="1364"/>
                  </a:cubicBezTo>
                  <a:cubicBezTo>
                    <a:pt x="3747" y="1365"/>
                    <a:pt x="3747" y="1365"/>
                    <a:pt x="3747" y="1365"/>
                  </a:cubicBezTo>
                  <a:cubicBezTo>
                    <a:pt x="3747" y="1365"/>
                    <a:pt x="3747" y="1365"/>
                    <a:pt x="3747" y="1365"/>
                  </a:cubicBezTo>
                  <a:cubicBezTo>
                    <a:pt x="3747" y="1365"/>
                    <a:pt x="3747" y="1365"/>
                    <a:pt x="3747" y="1365"/>
                  </a:cubicBezTo>
                  <a:cubicBezTo>
                    <a:pt x="3748" y="1365"/>
                    <a:pt x="3748" y="1365"/>
                    <a:pt x="3748" y="1365"/>
                  </a:cubicBezTo>
                  <a:cubicBezTo>
                    <a:pt x="3748" y="1365"/>
                    <a:pt x="3748" y="1365"/>
                    <a:pt x="3748" y="1365"/>
                  </a:cubicBezTo>
                  <a:cubicBezTo>
                    <a:pt x="3751" y="1366"/>
                    <a:pt x="3751" y="1366"/>
                    <a:pt x="3751" y="1366"/>
                  </a:cubicBezTo>
                  <a:cubicBezTo>
                    <a:pt x="3753" y="1368"/>
                    <a:pt x="3753" y="1368"/>
                    <a:pt x="3753" y="1368"/>
                  </a:cubicBezTo>
                  <a:cubicBezTo>
                    <a:pt x="3753" y="1368"/>
                    <a:pt x="3753" y="1368"/>
                    <a:pt x="3753" y="1368"/>
                  </a:cubicBezTo>
                  <a:cubicBezTo>
                    <a:pt x="3762" y="1372"/>
                    <a:pt x="3762" y="1372"/>
                    <a:pt x="3762" y="1372"/>
                  </a:cubicBezTo>
                  <a:cubicBezTo>
                    <a:pt x="3777" y="1457"/>
                    <a:pt x="3777" y="1457"/>
                    <a:pt x="3777" y="1457"/>
                  </a:cubicBezTo>
                  <a:cubicBezTo>
                    <a:pt x="3763" y="1451"/>
                    <a:pt x="3763" y="1451"/>
                    <a:pt x="3763" y="1451"/>
                  </a:cubicBezTo>
                  <a:cubicBezTo>
                    <a:pt x="3763" y="1451"/>
                    <a:pt x="3763" y="1451"/>
                    <a:pt x="3763" y="1451"/>
                  </a:cubicBezTo>
                  <a:cubicBezTo>
                    <a:pt x="3744" y="1443"/>
                    <a:pt x="3744" y="1443"/>
                    <a:pt x="3744" y="1443"/>
                  </a:cubicBezTo>
                  <a:cubicBezTo>
                    <a:pt x="3744" y="1443"/>
                    <a:pt x="3744" y="1443"/>
                    <a:pt x="3744" y="1443"/>
                  </a:cubicBezTo>
                  <a:cubicBezTo>
                    <a:pt x="3725" y="1435"/>
                    <a:pt x="3725" y="1435"/>
                    <a:pt x="3725" y="1435"/>
                  </a:cubicBezTo>
                  <a:cubicBezTo>
                    <a:pt x="3725" y="1435"/>
                    <a:pt x="3725" y="1435"/>
                    <a:pt x="3725" y="1435"/>
                  </a:cubicBezTo>
                  <a:cubicBezTo>
                    <a:pt x="3725" y="1435"/>
                    <a:pt x="3725" y="1435"/>
                    <a:pt x="3725" y="1435"/>
                  </a:cubicBezTo>
                  <a:cubicBezTo>
                    <a:pt x="3705" y="1427"/>
                    <a:pt x="3705" y="1427"/>
                    <a:pt x="3705" y="1427"/>
                  </a:cubicBezTo>
                  <a:cubicBezTo>
                    <a:pt x="3705" y="1427"/>
                    <a:pt x="3705" y="1427"/>
                    <a:pt x="3705" y="1427"/>
                  </a:cubicBezTo>
                  <a:cubicBezTo>
                    <a:pt x="3685" y="1418"/>
                    <a:pt x="3685" y="1418"/>
                    <a:pt x="3685" y="1418"/>
                  </a:cubicBezTo>
                  <a:cubicBezTo>
                    <a:pt x="3685" y="1418"/>
                    <a:pt x="3685" y="1418"/>
                    <a:pt x="3685" y="1418"/>
                  </a:cubicBezTo>
                  <a:cubicBezTo>
                    <a:pt x="3685" y="1418"/>
                    <a:pt x="3685" y="1418"/>
                    <a:pt x="3685" y="1418"/>
                  </a:cubicBezTo>
                  <a:cubicBezTo>
                    <a:pt x="3664" y="1410"/>
                    <a:pt x="3664" y="1410"/>
                    <a:pt x="3664" y="1410"/>
                  </a:cubicBezTo>
                  <a:cubicBezTo>
                    <a:pt x="3664" y="1410"/>
                    <a:pt x="3664" y="1410"/>
                    <a:pt x="3664" y="1410"/>
                  </a:cubicBezTo>
                  <a:cubicBezTo>
                    <a:pt x="3643" y="1401"/>
                    <a:pt x="3643" y="1401"/>
                    <a:pt x="3643" y="1401"/>
                  </a:cubicBezTo>
                  <a:cubicBezTo>
                    <a:pt x="3643" y="1401"/>
                    <a:pt x="3643" y="1401"/>
                    <a:pt x="3643" y="1401"/>
                  </a:cubicBezTo>
                  <a:cubicBezTo>
                    <a:pt x="3621" y="1392"/>
                    <a:pt x="3621" y="1392"/>
                    <a:pt x="3621" y="1392"/>
                  </a:cubicBezTo>
                  <a:cubicBezTo>
                    <a:pt x="3621" y="1392"/>
                    <a:pt x="3621" y="1392"/>
                    <a:pt x="3621" y="1392"/>
                  </a:cubicBezTo>
                  <a:cubicBezTo>
                    <a:pt x="3599" y="1383"/>
                    <a:pt x="3599" y="1383"/>
                    <a:pt x="3599" y="1383"/>
                  </a:cubicBezTo>
                  <a:cubicBezTo>
                    <a:pt x="3599" y="1383"/>
                    <a:pt x="3599" y="1383"/>
                    <a:pt x="3599" y="1383"/>
                  </a:cubicBezTo>
                  <a:cubicBezTo>
                    <a:pt x="3576" y="1374"/>
                    <a:pt x="3576" y="1374"/>
                    <a:pt x="3576" y="1374"/>
                  </a:cubicBezTo>
                  <a:cubicBezTo>
                    <a:pt x="3576" y="1374"/>
                    <a:pt x="3576" y="1374"/>
                    <a:pt x="3576" y="1374"/>
                  </a:cubicBezTo>
                  <a:cubicBezTo>
                    <a:pt x="3576" y="1374"/>
                    <a:pt x="3576" y="1374"/>
                    <a:pt x="3576" y="1374"/>
                  </a:cubicBezTo>
                  <a:cubicBezTo>
                    <a:pt x="3552" y="1364"/>
                    <a:pt x="3552" y="1364"/>
                    <a:pt x="3552" y="1364"/>
                  </a:cubicBezTo>
                  <a:cubicBezTo>
                    <a:pt x="3552" y="1364"/>
                    <a:pt x="3552" y="1364"/>
                    <a:pt x="3552" y="1364"/>
                  </a:cubicBezTo>
                  <a:cubicBezTo>
                    <a:pt x="3529" y="1355"/>
                    <a:pt x="3529" y="1355"/>
                    <a:pt x="3529" y="1355"/>
                  </a:cubicBezTo>
                  <a:cubicBezTo>
                    <a:pt x="3516" y="1259"/>
                    <a:pt x="3516" y="1259"/>
                    <a:pt x="3516" y="1259"/>
                  </a:cubicBezTo>
                  <a:lnTo>
                    <a:pt x="3536" y="1268"/>
                  </a:lnTo>
                  <a:close/>
                  <a:moveTo>
                    <a:pt x="3514" y="1254"/>
                  </a:moveTo>
                  <a:cubicBezTo>
                    <a:pt x="3514" y="1254"/>
                    <a:pt x="3514" y="1254"/>
                    <a:pt x="3514" y="1254"/>
                  </a:cubicBezTo>
                  <a:cubicBezTo>
                    <a:pt x="3514" y="1254"/>
                    <a:pt x="3514" y="1254"/>
                    <a:pt x="3514" y="1254"/>
                  </a:cubicBezTo>
                  <a:cubicBezTo>
                    <a:pt x="3508" y="1251"/>
                    <a:pt x="3508" y="1251"/>
                    <a:pt x="3508" y="1251"/>
                  </a:cubicBezTo>
                  <a:cubicBezTo>
                    <a:pt x="3504" y="1220"/>
                    <a:pt x="3504" y="1220"/>
                    <a:pt x="3504" y="1220"/>
                  </a:cubicBezTo>
                  <a:cubicBezTo>
                    <a:pt x="3561" y="1246"/>
                    <a:pt x="3561" y="1246"/>
                    <a:pt x="3561" y="1246"/>
                  </a:cubicBezTo>
                  <a:cubicBezTo>
                    <a:pt x="3565" y="1276"/>
                    <a:pt x="3565" y="1276"/>
                    <a:pt x="3565" y="1276"/>
                  </a:cubicBezTo>
                  <a:cubicBezTo>
                    <a:pt x="3562" y="1274"/>
                    <a:pt x="3562" y="1274"/>
                    <a:pt x="3562" y="1274"/>
                  </a:cubicBezTo>
                  <a:cubicBezTo>
                    <a:pt x="3562" y="1274"/>
                    <a:pt x="3562" y="1274"/>
                    <a:pt x="3562" y="1274"/>
                  </a:cubicBezTo>
                  <a:cubicBezTo>
                    <a:pt x="3538" y="1264"/>
                    <a:pt x="3538" y="1264"/>
                    <a:pt x="3538" y="1264"/>
                  </a:cubicBezTo>
                  <a:cubicBezTo>
                    <a:pt x="3538" y="1264"/>
                    <a:pt x="3538" y="1264"/>
                    <a:pt x="3538" y="1264"/>
                  </a:cubicBezTo>
                  <a:cubicBezTo>
                    <a:pt x="3538" y="1264"/>
                    <a:pt x="3538" y="1264"/>
                    <a:pt x="3538" y="1264"/>
                  </a:cubicBezTo>
                  <a:lnTo>
                    <a:pt x="3514" y="1254"/>
                  </a:lnTo>
                  <a:close/>
                  <a:moveTo>
                    <a:pt x="3573" y="1251"/>
                  </a:moveTo>
                  <a:cubicBezTo>
                    <a:pt x="3625" y="1276"/>
                    <a:pt x="3625" y="1276"/>
                    <a:pt x="3625" y="1276"/>
                  </a:cubicBezTo>
                  <a:cubicBezTo>
                    <a:pt x="3630" y="1305"/>
                    <a:pt x="3630" y="1305"/>
                    <a:pt x="3630" y="1305"/>
                  </a:cubicBezTo>
                  <a:cubicBezTo>
                    <a:pt x="3628" y="1304"/>
                    <a:pt x="3628" y="1304"/>
                    <a:pt x="3628" y="1304"/>
                  </a:cubicBezTo>
                  <a:cubicBezTo>
                    <a:pt x="3628" y="1304"/>
                    <a:pt x="3628" y="1304"/>
                    <a:pt x="3628" y="1304"/>
                  </a:cubicBezTo>
                  <a:cubicBezTo>
                    <a:pt x="3628" y="1304"/>
                    <a:pt x="3628" y="1304"/>
                    <a:pt x="3628" y="1304"/>
                  </a:cubicBezTo>
                  <a:cubicBezTo>
                    <a:pt x="3606" y="1294"/>
                    <a:pt x="3606" y="1294"/>
                    <a:pt x="3606" y="1294"/>
                  </a:cubicBezTo>
                  <a:cubicBezTo>
                    <a:pt x="3606" y="1294"/>
                    <a:pt x="3606" y="1294"/>
                    <a:pt x="3606" y="1294"/>
                  </a:cubicBezTo>
                  <a:cubicBezTo>
                    <a:pt x="3584" y="1284"/>
                    <a:pt x="3584" y="1284"/>
                    <a:pt x="3584" y="1284"/>
                  </a:cubicBezTo>
                  <a:cubicBezTo>
                    <a:pt x="3584" y="1284"/>
                    <a:pt x="3584" y="1284"/>
                    <a:pt x="3584" y="1284"/>
                  </a:cubicBezTo>
                  <a:cubicBezTo>
                    <a:pt x="3578" y="1282"/>
                    <a:pt x="3578" y="1282"/>
                    <a:pt x="3578" y="1282"/>
                  </a:cubicBezTo>
                  <a:lnTo>
                    <a:pt x="3573" y="1251"/>
                  </a:lnTo>
                  <a:close/>
                  <a:moveTo>
                    <a:pt x="3638" y="1282"/>
                  </a:moveTo>
                  <a:cubicBezTo>
                    <a:pt x="3685" y="1304"/>
                    <a:pt x="3685" y="1304"/>
                    <a:pt x="3685" y="1304"/>
                  </a:cubicBezTo>
                  <a:cubicBezTo>
                    <a:pt x="3690" y="1333"/>
                    <a:pt x="3690" y="1333"/>
                    <a:pt x="3690" y="1333"/>
                  </a:cubicBezTo>
                  <a:cubicBezTo>
                    <a:pt x="3690" y="1333"/>
                    <a:pt x="3690" y="1333"/>
                    <a:pt x="3690" y="1333"/>
                  </a:cubicBezTo>
                  <a:cubicBezTo>
                    <a:pt x="3690" y="1333"/>
                    <a:pt x="3690" y="1333"/>
                    <a:pt x="3690" y="1333"/>
                  </a:cubicBezTo>
                  <a:cubicBezTo>
                    <a:pt x="3690" y="1333"/>
                    <a:pt x="3690" y="1333"/>
                    <a:pt x="3690" y="1333"/>
                  </a:cubicBezTo>
                  <a:cubicBezTo>
                    <a:pt x="3670" y="1323"/>
                    <a:pt x="3670" y="1323"/>
                    <a:pt x="3670" y="1323"/>
                  </a:cubicBezTo>
                  <a:cubicBezTo>
                    <a:pt x="3670" y="1323"/>
                    <a:pt x="3670" y="1323"/>
                    <a:pt x="3670" y="1323"/>
                  </a:cubicBezTo>
                  <a:cubicBezTo>
                    <a:pt x="3649" y="1314"/>
                    <a:pt x="3649" y="1314"/>
                    <a:pt x="3649" y="1314"/>
                  </a:cubicBezTo>
                  <a:cubicBezTo>
                    <a:pt x="3649" y="1314"/>
                    <a:pt x="3649" y="1314"/>
                    <a:pt x="3649" y="1314"/>
                  </a:cubicBezTo>
                  <a:cubicBezTo>
                    <a:pt x="3649" y="1314"/>
                    <a:pt x="3649" y="1314"/>
                    <a:pt x="3649" y="1314"/>
                  </a:cubicBezTo>
                  <a:cubicBezTo>
                    <a:pt x="3642" y="1311"/>
                    <a:pt x="3642" y="1311"/>
                    <a:pt x="3642" y="1311"/>
                  </a:cubicBezTo>
                  <a:lnTo>
                    <a:pt x="3638" y="1282"/>
                  </a:lnTo>
                  <a:close/>
                  <a:moveTo>
                    <a:pt x="3697" y="1310"/>
                  </a:moveTo>
                  <a:cubicBezTo>
                    <a:pt x="3740" y="1332"/>
                    <a:pt x="3740" y="1332"/>
                    <a:pt x="3740" y="1332"/>
                  </a:cubicBezTo>
                  <a:cubicBezTo>
                    <a:pt x="3745" y="1359"/>
                    <a:pt x="3745" y="1359"/>
                    <a:pt x="3745" y="1359"/>
                  </a:cubicBezTo>
                  <a:cubicBezTo>
                    <a:pt x="3728" y="1351"/>
                    <a:pt x="3728" y="1351"/>
                    <a:pt x="3728" y="1351"/>
                  </a:cubicBezTo>
                  <a:cubicBezTo>
                    <a:pt x="3728" y="1351"/>
                    <a:pt x="3728" y="1351"/>
                    <a:pt x="3728" y="1351"/>
                  </a:cubicBezTo>
                  <a:cubicBezTo>
                    <a:pt x="3728" y="1351"/>
                    <a:pt x="3728" y="1351"/>
                    <a:pt x="3728" y="1351"/>
                  </a:cubicBezTo>
                  <a:cubicBezTo>
                    <a:pt x="3709" y="1342"/>
                    <a:pt x="3709" y="1342"/>
                    <a:pt x="3709" y="1342"/>
                  </a:cubicBezTo>
                  <a:cubicBezTo>
                    <a:pt x="3709" y="1342"/>
                    <a:pt x="3709" y="1342"/>
                    <a:pt x="3709" y="1342"/>
                  </a:cubicBezTo>
                  <a:cubicBezTo>
                    <a:pt x="3709" y="1342"/>
                    <a:pt x="3709" y="1342"/>
                    <a:pt x="3709" y="1342"/>
                  </a:cubicBezTo>
                  <a:cubicBezTo>
                    <a:pt x="3702" y="1338"/>
                    <a:pt x="3702" y="1338"/>
                    <a:pt x="3702" y="1338"/>
                  </a:cubicBezTo>
                  <a:lnTo>
                    <a:pt x="3697" y="1310"/>
                  </a:lnTo>
                  <a:close/>
                  <a:moveTo>
                    <a:pt x="3752" y="1337"/>
                  </a:moveTo>
                  <a:cubicBezTo>
                    <a:pt x="3791" y="1358"/>
                    <a:pt x="3791" y="1358"/>
                    <a:pt x="3791" y="1358"/>
                  </a:cubicBezTo>
                  <a:cubicBezTo>
                    <a:pt x="3796" y="1384"/>
                    <a:pt x="3796" y="1384"/>
                    <a:pt x="3796" y="1384"/>
                  </a:cubicBezTo>
                  <a:cubicBezTo>
                    <a:pt x="3765" y="1368"/>
                    <a:pt x="3765" y="1368"/>
                    <a:pt x="3765" y="1368"/>
                  </a:cubicBezTo>
                  <a:cubicBezTo>
                    <a:pt x="3765" y="1368"/>
                    <a:pt x="3765" y="1368"/>
                    <a:pt x="3765" y="1368"/>
                  </a:cubicBezTo>
                  <a:cubicBezTo>
                    <a:pt x="3765" y="1368"/>
                    <a:pt x="3765" y="1368"/>
                    <a:pt x="3765" y="1368"/>
                  </a:cubicBezTo>
                  <a:cubicBezTo>
                    <a:pt x="3756" y="1364"/>
                    <a:pt x="3756" y="1364"/>
                    <a:pt x="3756" y="1364"/>
                  </a:cubicBezTo>
                  <a:lnTo>
                    <a:pt x="3752" y="1337"/>
                  </a:lnTo>
                  <a:close/>
                  <a:moveTo>
                    <a:pt x="3923" y="1525"/>
                  </a:moveTo>
                  <a:cubicBezTo>
                    <a:pt x="3923" y="1525"/>
                    <a:pt x="3923" y="1525"/>
                    <a:pt x="3923" y="1525"/>
                  </a:cubicBezTo>
                  <a:cubicBezTo>
                    <a:pt x="3923" y="1525"/>
                    <a:pt x="3923" y="1525"/>
                    <a:pt x="3923" y="1525"/>
                  </a:cubicBezTo>
                  <a:cubicBezTo>
                    <a:pt x="3880" y="1504"/>
                    <a:pt x="3880" y="1504"/>
                    <a:pt x="3880" y="1504"/>
                  </a:cubicBezTo>
                  <a:cubicBezTo>
                    <a:pt x="3880" y="1504"/>
                    <a:pt x="3880" y="1504"/>
                    <a:pt x="3880" y="1504"/>
                  </a:cubicBezTo>
                  <a:cubicBezTo>
                    <a:pt x="3880" y="1504"/>
                    <a:pt x="3880" y="1504"/>
                    <a:pt x="3880" y="1504"/>
                  </a:cubicBezTo>
                  <a:cubicBezTo>
                    <a:pt x="3833" y="1482"/>
                    <a:pt x="3833" y="1482"/>
                    <a:pt x="3833" y="1482"/>
                  </a:cubicBezTo>
                  <a:cubicBezTo>
                    <a:pt x="3833" y="1482"/>
                    <a:pt x="3833" y="1482"/>
                    <a:pt x="3833" y="1482"/>
                  </a:cubicBezTo>
                  <a:cubicBezTo>
                    <a:pt x="3833" y="1482"/>
                    <a:pt x="3833" y="1482"/>
                    <a:pt x="3833" y="1482"/>
                  </a:cubicBezTo>
                  <a:cubicBezTo>
                    <a:pt x="3782" y="1460"/>
                    <a:pt x="3782" y="1460"/>
                    <a:pt x="3782" y="1460"/>
                  </a:cubicBezTo>
                  <a:cubicBezTo>
                    <a:pt x="3767" y="1374"/>
                    <a:pt x="3767" y="1374"/>
                    <a:pt x="3767" y="1374"/>
                  </a:cubicBezTo>
                  <a:cubicBezTo>
                    <a:pt x="3798" y="1390"/>
                    <a:pt x="3798" y="1390"/>
                    <a:pt x="3798" y="1390"/>
                  </a:cubicBezTo>
                  <a:cubicBezTo>
                    <a:pt x="3798" y="1390"/>
                    <a:pt x="3798" y="1390"/>
                    <a:pt x="3798" y="1390"/>
                  </a:cubicBezTo>
                  <a:cubicBezTo>
                    <a:pt x="3799" y="1390"/>
                    <a:pt x="3799" y="1390"/>
                    <a:pt x="3799" y="1390"/>
                  </a:cubicBezTo>
                  <a:cubicBezTo>
                    <a:pt x="3799" y="1390"/>
                    <a:pt x="3799" y="1390"/>
                    <a:pt x="3799" y="1390"/>
                  </a:cubicBezTo>
                  <a:cubicBezTo>
                    <a:pt x="3799" y="1390"/>
                    <a:pt x="3799" y="1390"/>
                    <a:pt x="3799" y="1390"/>
                  </a:cubicBezTo>
                  <a:cubicBezTo>
                    <a:pt x="3802" y="1391"/>
                    <a:pt x="3802" y="1391"/>
                    <a:pt x="3802" y="1391"/>
                  </a:cubicBezTo>
                  <a:cubicBezTo>
                    <a:pt x="3802" y="1391"/>
                    <a:pt x="3802" y="1391"/>
                    <a:pt x="3802" y="1391"/>
                  </a:cubicBezTo>
                  <a:cubicBezTo>
                    <a:pt x="3804" y="1393"/>
                    <a:pt x="3804" y="1393"/>
                    <a:pt x="3804" y="1393"/>
                  </a:cubicBezTo>
                  <a:cubicBezTo>
                    <a:pt x="3814" y="1398"/>
                    <a:pt x="3814" y="1398"/>
                    <a:pt x="3814" y="1398"/>
                  </a:cubicBezTo>
                  <a:cubicBezTo>
                    <a:pt x="3814" y="1398"/>
                    <a:pt x="3814" y="1398"/>
                    <a:pt x="3814" y="1398"/>
                  </a:cubicBezTo>
                  <a:cubicBezTo>
                    <a:pt x="3845" y="1414"/>
                    <a:pt x="3845" y="1414"/>
                    <a:pt x="3845" y="1414"/>
                  </a:cubicBezTo>
                  <a:cubicBezTo>
                    <a:pt x="3846" y="1414"/>
                    <a:pt x="3846" y="1414"/>
                    <a:pt x="3846" y="1414"/>
                  </a:cubicBezTo>
                  <a:cubicBezTo>
                    <a:pt x="3849" y="1415"/>
                    <a:pt x="3849" y="1415"/>
                    <a:pt x="3849" y="1415"/>
                  </a:cubicBezTo>
                  <a:cubicBezTo>
                    <a:pt x="3851" y="1416"/>
                    <a:pt x="3851" y="1416"/>
                    <a:pt x="3851" y="1416"/>
                  </a:cubicBezTo>
                  <a:cubicBezTo>
                    <a:pt x="3861" y="1422"/>
                    <a:pt x="3861" y="1422"/>
                    <a:pt x="3861" y="1422"/>
                  </a:cubicBezTo>
                  <a:cubicBezTo>
                    <a:pt x="3861" y="1422"/>
                    <a:pt x="3861" y="1422"/>
                    <a:pt x="3861" y="1422"/>
                  </a:cubicBezTo>
                  <a:cubicBezTo>
                    <a:pt x="3888" y="1436"/>
                    <a:pt x="3888" y="1436"/>
                    <a:pt x="3888" y="1436"/>
                  </a:cubicBezTo>
                  <a:cubicBezTo>
                    <a:pt x="3888" y="1436"/>
                    <a:pt x="3888" y="1436"/>
                    <a:pt x="3888" y="1436"/>
                  </a:cubicBezTo>
                  <a:cubicBezTo>
                    <a:pt x="3890" y="1437"/>
                    <a:pt x="3890" y="1437"/>
                    <a:pt x="3890" y="1437"/>
                  </a:cubicBezTo>
                  <a:cubicBezTo>
                    <a:pt x="3890" y="1437"/>
                    <a:pt x="3890" y="1437"/>
                    <a:pt x="3890" y="1437"/>
                  </a:cubicBezTo>
                  <a:cubicBezTo>
                    <a:pt x="3892" y="1438"/>
                    <a:pt x="3892" y="1438"/>
                    <a:pt x="3892" y="1438"/>
                  </a:cubicBezTo>
                  <a:cubicBezTo>
                    <a:pt x="3894" y="1439"/>
                    <a:pt x="3894" y="1439"/>
                    <a:pt x="3894" y="1439"/>
                  </a:cubicBezTo>
                  <a:cubicBezTo>
                    <a:pt x="3894" y="1439"/>
                    <a:pt x="3894" y="1439"/>
                    <a:pt x="3894" y="1439"/>
                  </a:cubicBezTo>
                  <a:cubicBezTo>
                    <a:pt x="3904" y="1445"/>
                    <a:pt x="3904" y="1445"/>
                    <a:pt x="3904" y="1445"/>
                  </a:cubicBezTo>
                  <a:cubicBezTo>
                    <a:pt x="3904" y="1445"/>
                    <a:pt x="3904" y="1445"/>
                    <a:pt x="3904" y="1445"/>
                  </a:cubicBezTo>
                  <a:cubicBezTo>
                    <a:pt x="3928" y="1458"/>
                    <a:pt x="3928" y="1458"/>
                    <a:pt x="3928" y="1458"/>
                  </a:cubicBezTo>
                  <a:cubicBezTo>
                    <a:pt x="3928" y="1458"/>
                    <a:pt x="3928" y="1458"/>
                    <a:pt x="3928" y="1458"/>
                  </a:cubicBezTo>
                  <a:cubicBezTo>
                    <a:pt x="3929" y="1459"/>
                    <a:pt x="3929" y="1459"/>
                    <a:pt x="3929" y="1459"/>
                  </a:cubicBezTo>
                  <a:cubicBezTo>
                    <a:pt x="3929" y="1459"/>
                    <a:pt x="3929" y="1459"/>
                    <a:pt x="3929" y="1459"/>
                  </a:cubicBezTo>
                  <a:cubicBezTo>
                    <a:pt x="3929" y="1459"/>
                    <a:pt x="3929" y="1459"/>
                    <a:pt x="3929" y="1459"/>
                  </a:cubicBezTo>
                  <a:cubicBezTo>
                    <a:pt x="3931" y="1460"/>
                    <a:pt x="3931" y="1460"/>
                    <a:pt x="3931" y="1460"/>
                  </a:cubicBezTo>
                  <a:cubicBezTo>
                    <a:pt x="3931" y="1460"/>
                    <a:pt x="3931" y="1460"/>
                    <a:pt x="3931" y="1460"/>
                  </a:cubicBezTo>
                  <a:cubicBezTo>
                    <a:pt x="3933" y="1461"/>
                    <a:pt x="3933" y="1461"/>
                    <a:pt x="3933" y="1461"/>
                  </a:cubicBezTo>
                  <a:cubicBezTo>
                    <a:pt x="3933" y="1461"/>
                    <a:pt x="3933" y="1461"/>
                    <a:pt x="3933" y="1461"/>
                  </a:cubicBezTo>
                  <a:cubicBezTo>
                    <a:pt x="3943" y="1466"/>
                    <a:pt x="3943" y="1466"/>
                    <a:pt x="3943" y="1466"/>
                  </a:cubicBezTo>
                  <a:cubicBezTo>
                    <a:pt x="3959" y="1543"/>
                    <a:pt x="3959" y="1543"/>
                    <a:pt x="3959" y="1543"/>
                  </a:cubicBezTo>
                  <a:lnTo>
                    <a:pt x="3923" y="1525"/>
                  </a:lnTo>
                  <a:close/>
                  <a:moveTo>
                    <a:pt x="3802" y="1364"/>
                  </a:moveTo>
                  <a:cubicBezTo>
                    <a:pt x="3838" y="1383"/>
                    <a:pt x="3838" y="1383"/>
                    <a:pt x="3838" y="1383"/>
                  </a:cubicBezTo>
                  <a:cubicBezTo>
                    <a:pt x="3843" y="1407"/>
                    <a:pt x="3843" y="1407"/>
                    <a:pt x="3843" y="1407"/>
                  </a:cubicBezTo>
                  <a:cubicBezTo>
                    <a:pt x="3816" y="1393"/>
                    <a:pt x="3816" y="1393"/>
                    <a:pt x="3816" y="1393"/>
                  </a:cubicBezTo>
                  <a:cubicBezTo>
                    <a:pt x="3816" y="1393"/>
                    <a:pt x="3816" y="1393"/>
                    <a:pt x="3816" y="1393"/>
                  </a:cubicBezTo>
                  <a:cubicBezTo>
                    <a:pt x="3816" y="1393"/>
                    <a:pt x="3816" y="1393"/>
                    <a:pt x="3816" y="1393"/>
                  </a:cubicBezTo>
                  <a:cubicBezTo>
                    <a:pt x="3807" y="1389"/>
                    <a:pt x="3807" y="1389"/>
                    <a:pt x="3807" y="1389"/>
                  </a:cubicBezTo>
                  <a:lnTo>
                    <a:pt x="3802" y="1364"/>
                  </a:lnTo>
                  <a:close/>
                  <a:moveTo>
                    <a:pt x="3849" y="1389"/>
                  </a:moveTo>
                  <a:cubicBezTo>
                    <a:pt x="3882" y="1406"/>
                    <a:pt x="3882" y="1406"/>
                    <a:pt x="3882" y="1406"/>
                  </a:cubicBezTo>
                  <a:cubicBezTo>
                    <a:pt x="3886" y="1430"/>
                    <a:pt x="3886" y="1430"/>
                    <a:pt x="3886" y="1430"/>
                  </a:cubicBezTo>
                  <a:cubicBezTo>
                    <a:pt x="3863" y="1418"/>
                    <a:pt x="3863" y="1418"/>
                    <a:pt x="3863" y="1418"/>
                  </a:cubicBezTo>
                  <a:cubicBezTo>
                    <a:pt x="3863" y="1418"/>
                    <a:pt x="3863" y="1418"/>
                    <a:pt x="3863" y="1418"/>
                  </a:cubicBezTo>
                  <a:cubicBezTo>
                    <a:pt x="3863" y="1418"/>
                    <a:pt x="3863" y="1418"/>
                    <a:pt x="3863" y="1418"/>
                  </a:cubicBezTo>
                  <a:cubicBezTo>
                    <a:pt x="3854" y="1413"/>
                    <a:pt x="3854" y="1413"/>
                    <a:pt x="3854" y="1413"/>
                  </a:cubicBezTo>
                  <a:lnTo>
                    <a:pt x="3849" y="1389"/>
                  </a:lnTo>
                  <a:close/>
                  <a:moveTo>
                    <a:pt x="3892" y="1412"/>
                  </a:moveTo>
                  <a:cubicBezTo>
                    <a:pt x="3921" y="1429"/>
                    <a:pt x="3921" y="1429"/>
                    <a:pt x="3921" y="1429"/>
                  </a:cubicBezTo>
                  <a:cubicBezTo>
                    <a:pt x="3926" y="1452"/>
                    <a:pt x="3926" y="1452"/>
                    <a:pt x="3926" y="1452"/>
                  </a:cubicBezTo>
                  <a:cubicBezTo>
                    <a:pt x="3906" y="1441"/>
                    <a:pt x="3906" y="1441"/>
                    <a:pt x="3906" y="1441"/>
                  </a:cubicBezTo>
                  <a:cubicBezTo>
                    <a:pt x="3906" y="1441"/>
                    <a:pt x="3906" y="1441"/>
                    <a:pt x="3906" y="1441"/>
                  </a:cubicBezTo>
                  <a:cubicBezTo>
                    <a:pt x="3906" y="1441"/>
                    <a:pt x="3906" y="1441"/>
                    <a:pt x="3906" y="1441"/>
                  </a:cubicBezTo>
                  <a:cubicBezTo>
                    <a:pt x="3897" y="1436"/>
                    <a:pt x="3897" y="1436"/>
                    <a:pt x="3897" y="1436"/>
                  </a:cubicBezTo>
                  <a:lnTo>
                    <a:pt x="3892" y="1412"/>
                  </a:lnTo>
                  <a:close/>
                  <a:moveTo>
                    <a:pt x="3946" y="1463"/>
                  </a:moveTo>
                  <a:cubicBezTo>
                    <a:pt x="3946" y="1463"/>
                    <a:pt x="3946" y="1463"/>
                    <a:pt x="3946" y="1463"/>
                  </a:cubicBezTo>
                  <a:cubicBezTo>
                    <a:pt x="3936" y="1457"/>
                    <a:pt x="3936" y="1457"/>
                    <a:pt x="3936" y="1457"/>
                  </a:cubicBezTo>
                  <a:cubicBezTo>
                    <a:pt x="3932" y="1435"/>
                    <a:pt x="3932" y="1435"/>
                    <a:pt x="3932" y="1435"/>
                  </a:cubicBezTo>
                  <a:cubicBezTo>
                    <a:pt x="3964" y="1454"/>
                    <a:pt x="3964" y="1454"/>
                    <a:pt x="3964" y="1454"/>
                  </a:cubicBezTo>
                  <a:cubicBezTo>
                    <a:pt x="3969" y="1475"/>
                    <a:pt x="3969" y="1475"/>
                    <a:pt x="3969" y="1475"/>
                  </a:cubicBezTo>
                  <a:cubicBezTo>
                    <a:pt x="3946" y="1463"/>
                    <a:pt x="3946" y="1463"/>
                    <a:pt x="3946" y="1463"/>
                  </a:cubicBezTo>
                  <a:cubicBezTo>
                    <a:pt x="3946" y="1463"/>
                    <a:pt x="3946" y="1463"/>
                    <a:pt x="3946" y="1463"/>
                  </a:cubicBezTo>
                  <a:close/>
                  <a:moveTo>
                    <a:pt x="3495" y="1245"/>
                  </a:moveTo>
                  <a:cubicBezTo>
                    <a:pt x="3490" y="1243"/>
                    <a:pt x="3490" y="1243"/>
                    <a:pt x="3490" y="1243"/>
                  </a:cubicBezTo>
                  <a:cubicBezTo>
                    <a:pt x="3490" y="1243"/>
                    <a:pt x="3490" y="1243"/>
                    <a:pt x="3490" y="1243"/>
                  </a:cubicBezTo>
                  <a:cubicBezTo>
                    <a:pt x="3490" y="1243"/>
                    <a:pt x="3490" y="1243"/>
                    <a:pt x="3490" y="1243"/>
                  </a:cubicBezTo>
                  <a:cubicBezTo>
                    <a:pt x="3464" y="1232"/>
                    <a:pt x="3464" y="1232"/>
                    <a:pt x="3464" y="1232"/>
                  </a:cubicBezTo>
                  <a:cubicBezTo>
                    <a:pt x="3464" y="1232"/>
                    <a:pt x="3464" y="1232"/>
                    <a:pt x="3464" y="1232"/>
                  </a:cubicBezTo>
                  <a:cubicBezTo>
                    <a:pt x="3438" y="1221"/>
                    <a:pt x="3438" y="1221"/>
                    <a:pt x="3438" y="1221"/>
                  </a:cubicBezTo>
                  <a:cubicBezTo>
                    <a:pt x="3438" y="1221"/>
                    <a:pt x="3438" y="1221"/>
                    <a:pt x="3438" y="1221"/>
                  </a:cubicBezTo>
                  <a:cubicBezTo>
                    <a:pt x="3432" y="1219"/>
                    <a:pt x="3432" y="1219"/>
                    <a:pt x="3432" y="1219"/>
                  </a:cubicBezTo>
                  <a:cubicBezTo>
                    <a:pt x="3428" y="1186"/>
                    <a:pt x="3428" y="1186"/>
                    <a:pt x="3428" y="1186"/>
                  </a:cubicBezTo>
                  <a:cubicBezTo>
                    <a:pt x="3491" y="1214"/>
                    <a:pt x="3491" y="1214"/>
                    <a:pt x="3491" y="1214"/>
                  </a:cubicBezTo>
                  <a:lnTo>
                    <a:pt x="3495" y="1245"/>
                  </a:lnTo>
                  <a:close/>
                  <a:moveTo>
                    <a:pt x="3419" y="1213"/>
                  </a:moveTo>
                  <a:cubicBezTo>
                    <a:pt x="3411" y="1210"/>
                    <a:pt x="3411" y="1210"/>
                    <a:pt x="3411" y="1210"/>
                  </a:cubicBezTo>
                  <a:cubicBezTo>
                    <a:pt x="3411" y="1210"/>
                    <a:pt x="3411" y="1210"/>
                    <a:pt x="3411" y="1210"/>
                  </a:cubicBezTo>
                  <a:cubicBezTo>
                    <a:pt x="3384" y="1199"/>
                    <a:pt x="3384" y="1199"/>
                    <a:pt x="3384" y="1199"/>
                  </a:cubicBezTo>
                  <a:cubicBezTo>
                    <a:pt x="3384" y="1199"/>
                    <a:pt x="3384" y="1199"/>
                    <a:pt x="3384" y="1199"/>
                  </a:cubicBezTo>
                  <a:cubicBezTo>
                    <a:pt x="3384" y="1199"/>
                    <a:pt x="3384" y="1199"/>
                    <a:pt x="3384" y="1199"/>
                  </a:cubicBezTo>
                  <a:cubicBezTo>
                    <a:pt x="3356" y="1187"/>
                    <a:pt x="3356" y="1187"/>
                    <a:pt x="3356" y="1187"/>
                  </a:cubicBezTo>
                  <a:cubicBezTo>
                    <a:pt x="3356" y="1187"/>
                    <a:pt x="3356" y="1187"/>
                    <a:pt x="3356" y="1187"/>
                  </a:cubicBezTo>
                  <a:cubicBezTo>
                    <a:pt x="3352" y="1186"/>
                    <a:pt x="3352" y="1186"/>
                    <a:pt x="3352" y="1186"/>
                  </a:cubicBezTo>
                  <a:cubicBezTo>
                    <a:pt x="3348" y="1152"/>
                    <a:pt x="3348" y="1152"/>
                    <a:pt x="3348" y="1152"/>
                  </a:cubicBezTo>
                  <a:cubicBezTo>
                    <a:pt x="3415" y="1181"/>
                    <a:pt x="3415" y="1181"/>
                    <a:pt x="3415" y="1181"/>
                  </a:cubicBezTo>
                  <a:lnTo>
                    <a:pt x="3419" y="1213"/>
                  </a:lnTo>
                  <a:close/>
                  <a:moveTo>
                    <a:pt x="3216" y="1301"/>
                  </a:moveTo>
                  <a:cubicBezTo>
                    <a:pt x="3216" y="1301"/>
                    <a:pt x="3216" y="1301"/>
                    <a:pt x="3216" y="1301"/>
                  </a:cubicBezTo>
                  <a:cubicBezTo>
                    <a:pt x="3249" y="1312"/>
                    <a:pt x="3249" y="1312"/>
                    <a:pt x="3249" y="1312"/>
                  </a:cubicBezTo>
                  <a:cubicBezTo>
                    <a:pt x="3249" y="1312"/>
                    <a:pt x="3249" y="1312"/>
                    <a:pt x="3249" y="1312"/>
                  </a:cubicBezTo>
                  <a:cubicBezTo>
                    <a:pt x="3266" y="1317"/>
                    <a:pt x="3266" y="1317"/>
                    <a:pt x="3266" y="1317"/>
                  </a:cubicBezTo>
                  <a:cubicBezTo>
                    <a:pt x="3266" y="1317"/>
                    <a:pt x="3266" y="1317"/>
                    <a:pt x="3266" y="1317"/>
                  </a:cubicBezTo>
                  <a:cubicBezTo>
                    <a:pt x="3266" y="1317"/>
                    <a:pt x="3266" y="1317"/>
                    <a:pt x="3266" y="1317"/>
                  </a:cubicBezTo>
                  <a:cubicBezTo>
                    <a:pt x="3267" y="1318"/>
                    <a:pt x="3267" y="1318"/>
                    <a:pt x="3267" y="1318"/>
                  </a:cubicBezTo>
                  <a:cubicBezTo>
                    <a:pt x="3267" y="1318"/>
                    <a:pt x="3267" y="1318"/>
                    <a:pt x="3267" y="1318"/>
                  </a:cubicBezTo>
                  <a:cubicBezTo>
                    <a:pt x="3272" y="1319"/>
                    <a:pt x="3272" y="1319"/>
                    <a:pt x="3272" y="1319"/>
                  </a:cubicBezTo>
                  <a:cubicBezTo>
                    <a:pt x="3277" y="1321"/>
                    <a:pt x="3277" y="1321"/>
                    <a:pt x="3277" y="1321"/>
                  </a:cubicBezTo>
                  <a:cubicBezTo>
                    <a:pt x="3281" y="1322"/>
                    <a:pt x="3281" y="1322"/>
                    <a:pt x="3281" y="1322"/>
                  </a:cubicBezTo>
                  <a:cubicBezTo>
                    <a:pt x="3281" y="1322"/>
                    <a:pt x="3281" y="1322"/>
                    <a:pt x="3281" y="1322"/>
                  </a:cubicBezTo>
                  <a:cubicBezTo>
                    <a:pt x="3312" y="1333"/>
                    <a:pt x="3312" y="1333"/>
                    <a:pt x="3312" y="1333"/>
                  </a:cubicBezTo>
                  <a:cubicBezTo>
                    <a:pt x="3312" y="1333"/>
                    <a:pt x="3312" y="1333"/>
                    <a:pt x="3312" y="1333"/>
                  </a:cubicBezTo>
                  <a:cubicBezTo>
                    <a:pt x="3343" y="1343"/>
                    <a:pt x="3343" y="1343"/>
                    <a:pt x="3343" y="1343"/>
                  </a:cubicBezTo>
                  <a:cubicBezTo>
                    <a:pt x="3343" y="1343"/>
                    <a:pt x="3343" y="1343"/>
                    <a:pt x="3343" y="1343"/>
                  </a:cubicBezTo>
                  <a:cubicBezTo>
                    <a:pt x="3357" y="1348"/>
                    <a:pt x="3357" y="1348"/>
                    <a:pt x="3357" y="1348"/>
                  </a:cubicBezTo>
                  <a:cubicBezTo>
                    <a:pt x="3357" y="1348"/>
                    <a:pt x="3357" y="1348"/>
                    <a:pt x="3357" y="1348"/>
                  </a:cubicBezTo>
                  <a:cubicBezTo>
                    <a:pt x="3358" y="1349"/>
                    <a:pt x="3358" y="1349"/>
                    <a:pt x="3358" y="1349"/>
                  </a:cubicBezTo>
                  <a:cubicBezTo>
                    <a:pt x="3358" y="1349"/>
                    <a:pt x="3358" y="1349"/>
                    <a:pt x="3358" y="1349"/>
                  </a:cubicBezTo>
                  <a:cubicBezTo>
                    <a:pt x="3362" y="1350"/>
                    <a:pt x="3362" y="1350"/>
                    <a:pt x="3362" y="1350"/>
                  </a:cubicBezTo>
                  <a:cubicBezTo>
                    <a:pt x="3367" y="1352"/>
                    <a:pt x="3367" y="1352"/>
                    <a:pt x="3367" y="1352"/>
                  </a:cubicBezTo>
                  <a:cubicBezTo>
                    <a:pt x="3372" y="1353"/>
                    <a:pt x="3372" y="1353"/>
                    <a:pt x="3372" y="1353"/>
                  </a:cubicBezTo>
                  <a:cubicBezTo>
                    <a:pt x="3372" y="1353"/>
                    <a:pt x="3372" y="1353"/>
                    <a:pt x="3372" y="1353"/>
                  </a:cubicBezTo>
                  <a:cubicBezTo>
                    <a:pt x="3401" y="1363"/>
                    <a:pt x="3401" y="1363"/>
                    <a:pt x="3401" y="1363"/>
                  </a:cubicBezTo>
                  <a:cubicBezTo>
                    <a:pt x="3401" y="1363"/>
                    <a:pt x="3401" y="1363"/>
                    <a:pt x="3401" y="1363"/>
                  </a:cubicBezTo>
                  <a:cubicBezTo>
                    <a:pt x="3429" y="1373"/>
                    <a:pt x="3429" y="1373"/>
                    <a:pt x="3429" y="1373"/>
                  </a:cubicBezTo>
                  <a:cubicBezTo>
                    <a:pt x="3429" y="1373"/>
                    <a:pt x="3429" y="1373"/>
                    <a:pt x="3429" y="1373"/>
                  </a:cubicBezTo>
                  <a:cubicBezTo>
                    <a:pt x="3440" y="1377"/>
                    <a:pt x="3440" y="1377"/>
                    <a:pt x="3440" y="1377"/>
                  </a:cubicBezTo>
                  <a:cubicBezTo>
                    <a:pt x="3441" y="1378"/>
                    <a:pt x="3441" y="1378"/>
                    <a:pt x="3441" y="1378"/>
                  </a:cubicBezTo>
                  <a:cubicBezTo>
                    <a:pt x="3445" y="1379"/>
                    <a:pt x="3445" y="1379"/>
                    <a:pt x="3445" y="1379"/>
                  </a:cubicBezTo>
                  <a:cubicBezTo>
                    <a:pt x="3449" y="1380"/>
                    <a:pt x="3449" y="1380"/>
                    <a:pt x="3449" y="1380"/>
                  </a:cubicBezTo>
                  <a:cubicBezTo>
                    <a:pt x="3456" y="1383"/>
                    <a:pt x="3456" y="1383"/>
                    <a:pt x="3456" y="1383"/>
                  </a:cubicBezTo>
                  <a:cubicBezTo>
                    <a:pt x="3456" y="1383"/>
                    <a:pt x="3456" y="1383"/>
                    <a:pt x="3456" y="1383"/>
                  </a:cubicBezTo>
                  <a:cubicBezTo>
                    <a:pt x="3483" y="1393"/>
                    <a:pt x="3483" y="1393"/>
                    <a:pt x="3483" y="1393"/>
                  </a:cubicBezTo>
                  <a:cubicBezTo>
                    <a:pt x="3483" y="1393"/>
                    <a:pt x="3483" y="1393"/>
                    <a:pt x="3483" y="1393"/>
                  </a:cubicBezTo>
                  <a:cubicBezTo>
                    <a:pt x="3508" y="1402"/>
                    <a:pt x="3508" y="1402"/>
                    <a:pt x="3508" y="1402"/>
                  </a:cubicBezTo>
                  <a:cubicBezTo>
                    <a:pt x="3508" y="1402"/>
                    <a:pt x="3508" y="1402"/>
                    <a:pt x="3508" y="1402"/>
                  </a:cubicBezTo>
                  <a:cubicBezTo>
                    <a:pt x="3518" y="1405"/>
                    <a:pt x="3518" y="1405"/>
                    <a:pt x="3518" y="1405"/>
                  </a:cubicBezTo>
                  <a:cubicBezTo>
                    <a:pt x="3518" y="1405"/>
                    <a:pt x="3518" y="1405"/>
                    <a:pt x="3518" y="1405"/>
                  </a:cubicBezTo>
                  <a:cubicBezTo>
                    <a:pt x="3519" y="1406"/>
                    <a:pt x="3519" y="1406"/>
                    <a:pt x="3519" y="1406"/>
                  </a:cubicBezTo>
                  <a:cubicBezTo>
                    <a:pt x="3519" y="1406"/>
                    <a:pt x="3519" y="1406"/>
                    <a:pt x="3519" y="1406"/>
                  </a:cubicBezTo>
                  <a:cubicBezTo>
                    <a:pt x="3519" y="1406"/>
                    <a:pt x="3519" y="1406"/>
                    <a:pt x="3519" y="1406"/>
                  </a:cubicBezTo>
                  <a:cubicBezTo>
                    <a:pt x="3523" y="1407"/>
                    <a:pt x="3523" y="1407"/>
                    <a:pt x="3523" y="1407"/>
                  </a:cubicBezTo>
                  <a:cubicBezTo>
                    <a:pt x="3526" y="1408"/>
                    <a:pt x="3526" y="1408"/>
                    <a:pt x="3526" y="1408"/>
                  </a:cubicBezTo>
                  <a:cubicBezTo>
                    <a:pt x="3526" y="1408"/>
                    <a:pt x="3526" y="1408"/>
                    <a:pt x="3526" y="1408"/>
                  </a:cubicBezTo>
                  <a:cubicBezTo>
                    <a:pt x="3532" y="1411"/>
                    <a:pt x="3532" y="1411"/>
                    <a:pt x="3532" y="1411"/>
                  </a:cubicBezTo>
                  <a:cubicBezTo>
                    <a:pt x="3546" y="1513"/>
                    <a:pt x="3546" y="1513"/>
                    <a:pt x="3546" y="1513"/>
                  </a:cubicBezTo>
                  <a:cubicBezTo>
                    <a:pt x="3524" y="1506"/>
                    <a:pt x="3524" y="1506"/>
                    <a:pt x="3524" y="1506"/>
                  </a:cubicBezTo>
                  <a:cubicBezTo>
                    <a:pt x="3524" y="1506"/>
                    <a:pt x="3524" y="1506"/>
                    <a:pt x="3524" y="1506"/>
                  </a:cubicBezTo>
                  <a:cubicBezTo>
                    <a:pt x="3524" y="1506"/>
                    <a:pt x="3524" y="1506"/>
                    <a:pt x="3524" y="1506"/>
                  </a:cubicBezTo>
                  <a:cubicBezTo>
                    <a:pt x="3498" y="1497"/>
                    <a:pt x="3498" y="1497"/>
                    <a:pt x="3498" y="1497"/>
                  </a:cubicBezTo>
                  <a:cubicBezTo>
                    <a:pt x="3498" y="1497"/>
                    <a:pt x="3498" y="1497"/>
                    <a:pt x="3498" y="1497"/>
                  </a:cubicBezTo>
                  <a:cubicBezTo>
                    <a:pt x="3471" y="1489"/>
                    <a:pt x="3471" y="1489"/>
                    <a:pt x="3471" y="1489"/>
                  </a:cubicBezTo>
                  <a:cubicBezTo>
                    <a:pt x="3471" y="1489"/>
                    <a:pt x="3471" y="1489"/>
                    <a:pt x="3471" y="1489"/>
                  </a:cubicBezTo>
                  <a:cubicBezTo>
                    <a:pt x="3471" y="1489"/>
                    <a:pt x="3471" y="1489"/>
                    <a:pt x="3471" y="1489"/>
                  </a:cubicBezTo>
                  <a:cubicBezTo>
                    <a:pt x="3444" y="1480"/>
                    <a:pt x="3444" y="1480"/>
                    <a:pt x="3444" y="1480"/>
                  </a:cubicBezTo>
                  <a:cubicBezTo>
                    <a:pt x="3444" y="1480"/>
                    <a:pt x="3444" y="1480"/>
                    <a:pt x="3444" y="1480"/>
                  </a:cubicBezTo>
                  <a:cubicBezTo>
                    <a:pt x="3444" y="1480"/>
                    <a:pt x="3444" y="1480"/>
                    <a:pt x="3444" y="1480"/>
                  </a:cubicBezTo>
                  <a:cubicBezTo>
                    <a:pt x="3415" y="1472"/>
                    <a:pt x="3415" y="1472"/>
                    <a:pt x="3415" y="1472"/>
                  </a:cubicBezTo>
                  <a:cubicBezTo>
                    <a:pt x="3415" y="1472"/>
                    <a:pt x="3415" y="1472"/>
                    <a:pt x="3415" y="1472"/>
                  </a:cubicBezTo>
                  <a:cubicBezTo>
                    <a:pt x="3386" y="1463"/>
                    <a:pt x="3386" y="1463"/>
                    <a:pt x="3386" y="1463"/>
                  </a:cubicBezTo>
                  <a:cubicBezTo>
                    <a:pt x="3386" y="1463"/>
                    <a:pt x="3386" y="1463"/>
                    <a:pt x="3386" y="1463"/>
                  </a:cubicBezTo>
                  <a:cubicBezTo>
                    <a:pt x="3386" y="1463"/>
                    <a:pt x="3386" y="1463"/>
                    <a:pt x="3386" y="1463"/>
                  </a:cubicBezTo>
                  <a:cubicBezTo>
                    <a:pt x="3356" y="1454"/>
                    <a:pt x="3356" y="1454"/>
                    <a:pt x="3356" y="1454"/>
                  </a:cubicBezTo>
                  <a:cubicBezTo>
                    <a:pt x="3356" y="1454"/>
                    <a:pt x="3356" y="1454"/>
                    <a:pt x="3356" y="1454"/>
                  </a:cubicBezTo>
                  <a:cubicBezTo>
                    <a:pt x="3325" y="1444"/>
                    <a:pt x="3325" y="1444"/>
                    <a:pt x="3325" y="1444"/>
                  </a:cubicBezTo>
                  <a:cubicBezTo>
                    <a:pt x="3325" y="1444"/>
                    <a:pt x="3325" y="1444"/>
                    <a:pt x="3325" y="1444"/>
                  </a:cubicBezTo>
                  <a:cubicBezTo>
                    <a:pt x="3325" y="1444"/>
                    <a:pt x="3325" y="1444"/>
                    <a:pt x="3325" y="1444"/>
                  </a:cubicBezTo>
                  <a:cubicBezTo>
                    <a:pt x="3293" y="1435"/>
                    <a:pt x="3293" y="1435"/>
                    <a:pt x="3293" y="1435"/>
                  </a:cubicBezTo>
                  <a:cubicBezTo>
                    <a:pt x="3293" y="1435"/>
                    <a:pt x="3293" y="1435"/>
                    <a:pt x="3293" y="1435"/>
                  </a:cubicBezTo>
                  <a:cubicBezTo>
                    <a:pt x="3293" y="1435"/>
                    <a:pt x="3293" y="1435"/>
                    <a:pt x="3293" y="1435"/>
                  </a:cubicBezTo>
                  <a:cubicBezTo>
                    <a:pt x="3261" y="1426"/>
                    <a:pt x="3261" y="1426"/>
                    <a:pt x="3261" y="1426"/>
                  </a:cubicBezTo>
                  <a:cubicBezTo>
                    <a:pt x="3261" y="1426"/>
                    <a:pt x="3261" y="1426"/>
                    <a:pt x="3261" y="1426"/>
                  </a:cubicBezTo>
                  <a:cubicBezTo>
                    <a:pt x="3227" y="1416"/>
                    <a:pt x="3227" y="1416"/>
                    <a:pt x="3227" y="1416"/>
                  </a:cubicBezTo>
                  <a:cubicBezTo>
                    <a:pt x="3227" y="1416"/>
                    <a:pt x="3227" y="1416"/>
                    <a:pt x="3227" y="1416"/>
                  </a:cubicBezTo>
                  <a:cubicBezTo>
                    <a:pt x="3227" y="1416"/>
                    <a:pt x="3227" y="1416"/>
                    <a:pt x="3227" y="1416"/>
                  </a:cubicBezTo>
                  <a:cubicBezTo>
                    <a:pt x="3194" y="1406"/>
                    <a:pt x="3194" y="1406"/>
                    <a:pt x="3194" y="1406"/>
                  </a:cubicBezTo>
                  <a:cubicBezTo>
                    <a:pt x="3188" y="1316"/>
                    <a:pt x="3188" y="1316"/>
                    <a:pt x="3188" y="1316"/>
                  </a:cubicBezTo>
                  <a:cubicBezTo>
                    <a:pt x="3189" y="1292"/>
                    <a:pt x="3189" y="1292"/>
                    <a:pt x="3189" y="1292"/>
                  </a:cubicBezTo>
                  <a:lnTo>
                    <a:pt x="3216" y="1301"/>
                  </a:lnTo>
                  <a:close/>
                  <a:moveTo>
                    <a:pt x="3190" y="1405"/>
                  </a:moveTo>
                  <a:cubicBezTo>
                    <a:pt x="3183" y="1403"/>
                    <a:pt x="3183" y="1403"/>
                    <a:pt x="3183" y="1403"/>
                  </a:cubicBezTo>
                  <a:cubicBezTo>
                    <a:pt x="3186" y="1351"/>
                    <a:pt x="3186" y="1351"/>
                    <a:pt x="3186" y="1351"/>
                  </a:cubicBezTo>
                  <a:lnTo>
                    <a:pt x="3190" y="1405"/>
                  </a:lnTo>
                  <a:close/>
                  <a:moveTo>
                    <a:pt x="3192" y="1410"/>
                  </a:moveTo>
                  <a:cubicBezTo>
                    <a:pt x="3226" y="1420"/>
                    <a:pt x="3226" y="1420"/>
                    <a:pt x="3226" y="1420"/>
                  </a:cubicBezTo>
                  <a:cubicBezTo>
                    <a:pt x="3226" y="1420"/>
                    <a:pt x="3226" y="1420"/>
                    <a:pt x="3226" y="1420"/>
                  </a:cubicBezTo>
                  <a:cubicBezTo>
                    <a:pt x="3259" y="1430"/>
                    <a:pt x="3259" y="1430"/>
                    <a:pt x="3259" y="1430"/>
                  </a:cubicBezTo>
                  <a:cubicBezTo>
                    <a:pt x="3259" y="1430"/>
                    <a:pt x="3259" y="1430"/>
                    <a:pt x="3259" y="1430"/>
                  </a:cubicBezTo>
                  <a:cubicBezTo>
                    <a:pt x="3292" y="1439"/>
                    <a:pt x="3292" y="1439"/>
                    <a:pt x="3292" y="1439"/>
                  </a:cubicBezTo>
                  <a:cubicBezTo>
                    <a:pt x="3292" y="1439"/>
                    <a:pt x="3292" y="1439"/>
                    <a:pt x="3292" y="1439"/>
                  </a:cubicBezTo>
                  <a:cubicBezTo>
                    <a:pt x="3324" y="1449"/>
                    <a:pt x="3324" y="1449"/>
                    <a:pt x="3324" y="1449"/>
                  </a:cubicBezTo>
                  <a:cubicBezTo>
                    <a:pt x="3324" y="1449"/>
                    <a:pt x="3324" y="1449"/>
                    <a:pt x="3324" y="1449"/>
                  </a:cubicBezTo>
                  <a:cubicBezTo>
                    <a:pt x="3355" y="1458"/>
                    <a:pt x="3355" y="1458"/>
                    <a:pt x="3355" y="1458"/>
                  </a:cubicBezTo>
                  <a:cubicBezTo>
                    <a:pt x="3355" y="1458"/>
                    <a:pt x="3355" y="1458"/>
                    <a:pt x="3355" y="1458"/>
                  </a:cubicBezTo>
                  <a:cubicBezTo>
                    <a:pt x="3385" y="1467"/>
                    <a:pt x="3385" y="1467"/>
                    <a:pt x="3385" y="1467"/>
                  </a:cubicBezTo>
                  <a:cubicBezTo>
                    <a:pt x="3385" y="1467"/>
                    <a:pt x="3385" y="1467"/>
                    <a:pt x="3385" y="1467"/>
                  </a:cubicBezTo>
                  <a:cubicBezTo>
                    <a:pt x="3414" y="1476"/>
                    <a:pt x="3414" y="1476"/>
                    <a:pt x="3414" y="1476"/>
                  </a:cubicBezTo>
                  <a:cubicBezTo>
                    <a:pt x="3414" y="1476"/>
                    <a:pt x="3414" y="1476"/>
                    <a:pt x="3414" y="1476"/>
                  </a:cubicBezTo>
                  <a:cubicBezTo>
                    <a:pt x="3442" y="1485"/>
                    <a:pt x="3442" y="1485"/>
                    <a:pt x="3442" y="1485"/>
                  </a:cubicBezTo>
                  <a:cubicBezTo>
                    <a:pt x="3442" y="1485"/>
                    <a:pt x="3442" y="1485"/>
                    <a:pt x="3442" y="1485"/>
                  </a:cubicBezTo>
                  <a:cubicBezTo>
                    <a:pt x="3470" y="1493"/>
                    <a:pt x="3470" y="1493"/>
                    <a:pt x="3470" y="1493"/>
                  </a:cubicBezTo>
                  <a:cubicBezTo>
                    <a:pt x="3470" y="1493"/>
                    <a:pt x="3470" y="1493"/>
                    <a:pt x="3470" y="1493"/>
                  </a:cubicBezTo>
                  <a:cubicBezTo>
                    <a:pt x="3497" y="1502"/>
                    <a:pt x="3497" y="1502"/>
                    <a:pt x="3497" y="1502"/>
                  </a:cubicBezTo>
                  <a:cubicBezTo>
                    <a:pt x="3497" y="1502"/>
                    <a:pt x="3497" y="1502"/>
                    <a:pt x="3497" y="1502"/>
                  </a:cubicBezTo>
                  <a:cubicBezTo>
                    <a:pt x="3523" y="1510"/>
                    <a:pt x="3523" y="1510"/>
                    <a:pt x="3523" y="1510"/>
                  </a:cubicBezTo>
                  <a:cubicBezTo>
                    <a:pt x="3523" y="1510"/>
                    <a:pt x="3523" y="1510"/>
                    <a:pt x="3523" y="1510"/>
                  </a:cubicBezTo>
                  <a:cubicBezTo>
                    <a:pt x="3548" y="1518"/>
                    <a:pt x="3548" y="1518"/>
                    <a:pt x="3548" y="1518"/>
                  </a:cubicBezTo>
                  <a:cubicBezTo>
                    <a:pt x="3548" y="1518"/>
                    <a:pt x="3548" y="1518"/>
                    <a:pt x="3548" y="1518"/>
                  </a:cubicBezTo>
                  <a:cubicBezTo>
                    <a:pt x="3573" y="1526"/>
                    <a:pt x="3573" y="1526"/>
                    <a:pt x="3573" y="1526"/>
                  </a:cubicBezTo>
                  <a:cubicBezTo>
                    <a:pt x="3573" y="1526"/>
                    <a:pt x="3573" y="1526"/>
                    <a:pt x="3573" y="1526"/>
                  </a:cubicBezTo>
                  <a:cubicBezTo>
                    <a:pt x="3597" y="1534"/>
                    <a:pt x="3597" y="1534"/>
                    <a:pt x="3597" y="1534"/>
                  </a:cubicBezTo>
                  <a:cubicBezTo>
                    <a:pt x="3597" y="1534"/>
                    <a:pt x="3597" y="1534"/>
                    <a:pt x="3597" y="1534"/>
                  </a:cubicBezTo>
                  <a:cubicBezTo>
                    <a:pt x="3621" y="1542"/>
                    <a:pt x="3621" y="1542"/>
                    <a:pt x="3621" y="1542"/>
                  </a:cubicBezTo>
                  <a:cubicBezTo>
                    <a:pt x="3621" y="1542"/>
                    <a:pt x="3621" y="1542"/>
                    <a:pt x="3621" y="1542"/>
                  </a:cubicBezTo>
                  <a:cubicBezTo>
                    <a:pt x="3643" y="1549"/>
                    <a:pt x="3643" y="1549"/>
                    <a:pt x="3643" y="1549"/>
                  </a:cubicBezTo>
                  <a:cubicBezTo>
                    <a:pt x="3643" y="1549"/>
                    <a:pt x="3643" y="1549"/>
                    <a:pt x="3643" y="1549"/>
                  </a:cubicBezTo>
                  <a:cubicBezTo>
                    <a:pt x="3665" y="1557"/>
                    <a:pt x="3665" y="1557"/>
                    <a:pt x="3665" y="1557"/>
                  </a:cubicBezTo>
                  <a:cubicBezTo>
                    <a:pt x="3665" y="1557"/>
                    <a:pt x="3665" y="1557"/>
                    <a:pt x="3665" y="1557"/>
                  </a:cubicBezTo>
                  <a:cubicBezTo>
                    <a:pt x="3687" y="1564"/>
                    <a:pt x="3687" y="1564"/>
                    <a:pt x="3687" y="1564"/>
                  </a:cubicBezTo>
                  <a:cubicBezTo>
                    <a:pt x="3687" y="1564"/>
                    <a:pt x="3687" y="1564"/>
                    <a:pt x="3687" y="1564"/>
                  </a:cubicBezTo>
                  <a:cubicBezTo>
                    <a:pt x="3708" y="1571"/>
                    <a:pt x="3708" y="1571"/>
                    <a:pt x="3708" y="1571"/>
                  </a:cubicBezTo>
                  <a:cubicBezTo>
                    <a:pt x="3708" y="1571"/>
                    <a:pt x="3708" y="1571"/>
                    <a:pt x="3708" y="1571"/>
                  </a:cubicBezTo>
                  <a:cubicBezTo>
                    <a:pt x="3729" y="1578"/>
                    <a:pt x="3729" y="1578"/>
                    <a:pt x="3729" y="1578"/>
                  </a:cubicBezTo>
                  <a:cubicBezTo>
                    <a:pt x="3729" y="1578"/>
                    <a:pt x="3729" y="1578"/>
                    <a:pt x="3729" y="1578"/>
                  </a:cubicBezTo>
                  <a:cubicBezTo>
                    <a:pt x="3748" y="1585"/>
                    <a:pt x="3748" y="1585"/>
                    <a:pt x="3748" y="1585"/>
                  </a:cubicBezTo>
                  <a:cubicBezTo>
                    <a:pt x="3749" y="1585"/>
                    <a:pt x="3749" y="1585"/>
                    <a:pt x="3749" y="1585"/>
                  </a:cubicBezTo>
                  <a:cubicBezTo>
                    <a:pt x="3768" y="1592"/>
                    <a:pt x="3768" y="1592"/>
                    <a:pt x="3768" y="1592"/>
                  </a:cubicBezTo>
                  <a:cubicBezTo>
                    <a:pt x="3768" y="1592"/>
                    <a:pt x="3768" y="1592"/>
                    <a:pt x="3768" y="1592"/>
                  </a:cubicBezTo>
                  <a:cubicBezTo>
                    <a:pt x="3787" y="1599"/>
                    <a:pt x="3787" y="1599"/>
                    <a:pt x="3787" y="1599"/>
                  </a:cubicBezTo>
                  <a:cubicBezTo>
                    <a:pt x="3787" y="1599"/>
                    <a:pt x="3787" y="1599"/>
                    <a:pt x="3787" y="1599"/>
                  </a:cubicBezTo>
                  <a:cubicBezTo>
                    <a:pt x="3805" y="1606"/>
                    <a:pt x="3805" y="1606"/>
                    <a:pt x="3805" y="1606"/>
                  </a:cubicBezTo>
                  <a:cubicBezTo>
                    <a:pt x="3805" y="1606"/>
                    <a:pt x="3805" y="1606"/>
                    <a:pt x="3805" y="1606"/>
                  </a:cubicBezTo>
                  <a:cubicBezTo>
                    <a:pt x="3857" y="1625"/>
                    <a:pt x="3857" y="1625"/>
                    <a:pt x="3857" y="1625"/>
                  </a:cubicBezTo>
                  <a:cubicBezTo>
                    <a:pt x="3857" y="1625"/>
                    <a:pt x="3857" y="1625"/>
                    <a:pt x="3857" y="1625"/>
                  </a:cubicBezTo>
                  <a:cubicBezTo>
                    <a:pt x="3905" y="1643"/>
                    <a:pt x="3905" y="1643"/>
                    <a:pt x="3905" y="1643"/>
                  </a:cubicBezTo>
                  <a:cubicBezTo>
                    <a:pt x="3905" y="1643"/>
                    <a:pt x="3905" y="1643"/>
                    <a:pt x="3905" y="1643"/>
                  </a:cubicBezTo>
                  <a:cubicBezTo>
                    <a:pt x="3948" y="1660"/>
                    <a:pt x="3948" y="1660"/>
                    <a:pt x="3948" y="1660"/>
                  </a:cubicBezTo>
                  <a:cubicBezTo>
                    <a:pt x="3948" y="1660"/>
                    <a:pt x="3948" y="1660"/>
                    <a:pt x="3948" y="1660"/>
                  </a:cubicBezTo>
                  <a:cubicBezTo>
                    <a:pt x="3988" y="1677"/>
                    <a:pt x="3988" y="1677"/>
                    <a:pt x="3988" y="1677"/>
                  </a:cubicBezTo>
                  <a:cubicBezTo>
                    <a:pt x="3988" y="1677"/>
                    <a:pt x="3988" y="1677"/>
                    <a:pt x="3988" y="1677"/>
                  </a:cubicBezTo>
                  <a:cubicBezTo>
                    <a:pt x="4062" y="1708"/>
                    <a:pt x="4062" y="1708"/>
                    <a:pt x="4062" y="1708"/>
                  </a:cubicBezTo>
                  <a:cubicBezTo>
                    <a:pt x="4061" y="1708"/>
                    <a:pt x="4061" y="1708"/>
                    <a:pt x="4061" y="1708"/>
                  </a:cubicBezTo>
                  <a:cubicBezTo>
                    <a:pt x="4021" y="1692"/>
                    <a:pt x="4021" y="1692"/>
                    <a:pt x="4021" y="1692"/>
                  </a:cubicBezTo>
                  <a:cubicBezTo>
                    <a:pt x="3979" y="1674"/>
                    <a:pt x="3979" y="1674"/>
                    <a:pt x="3979" y="1674"/>
                  </a:cubicBezTo>
                  <a:cubicBezTo>
                    <a:pt x="3979" y="1674"/>
                    <a:pt x="3979" y="1674"/>
                    <a:pt x="3979" y="1674"/>
                  </a:cubicBezTo>
                  <a:cubicBezTo>
                    <a:pt x="3979" y="1674"/>
                    <a:pt x="3979" y="1674"/>
                    <a:pt x="3979" y="1674"/>
                  </a:cubicBezTo>
                  <a:cubicBezTo>
                    <a:pt x="3939" y="1658"/>
                    <a:pt x="3939" y="1658"/>
                    <a:pt x="3939" y="1658"/>
                  </a:cubicBezTo>
                  <a:cubicBezTo>
                    <a:pt x="3939" y="1658"/>
                    <a:pt x="3939" y="1658"/>
                    <a:pt x="3939" y="1658"/>
                  </a:cubicBezTo>
                  <a:cubicBezTo>
                    <a:pt x="3939" y="1658"/>
                    <a:pt x="3939" y="1658"/>
                    <a:pt x="3939" y="1658"/>
                  </a:cubicBezTo>
                  <a:cubicBezTo>
                    <a:pt x="3895" y="1641"/>
                    <a:pt x="3895" y="1641"/>
                    <a:pt x="3895" y="1641"/>
                  </a:cubicBezTo>
                  <a:cubicBezTo>
                    <a:pt x="3895" y="1641"/>
                    <a:pt x="3895" y="1641"/>
                    <a:pt x="3895" y="1641"/>
                  </a:cubicBezTo>
                  <a:cubicBezTo>
                    <a:pt x="3895" y="1641"/>
                    <a:pt x="3895" y="1641"/>
                    <a:pt x="3895" y="1641"/>
                  </a:cubicBezTo>
                  <a:cubicBezTo>
                    <a:pt x="3847" y="1623"/>
                    <a:pt x="3847" y="1623"/>
                    <a:pt x="3847" y="1623"/>
                  </a:cubicBezTo>
                  <a:cubicBezTo>
                    <a:pt x="3847" y="1623"/>
                    <a:pt x="3847" y="1623"/>
                    <a:pt x="3847" y="1623"/>
                  </a:cubicBezTo>
                  <a:cubicBezTo>
                    <a:pt x="3847" y="1623"/>
                    <a:pt x="3847" y="1622"/>
                    <a:pt x="3847" y="1622"/>
                  </a:cubicBezTo>
                  <a:cubicBezTo>
                    <a:pt x="3796" y="1604"/>
                    <a:pt x="3796" y="1604"/>
                    <a:pt x="3796" y="1604"/>
                  </a:cubicBezTo>
                  <a:cubicBezTo>
                    <a:pt x="3796" y="1604"/>
                    <a:pt x="3796" y="1604"/>
                    <a:pt x="3796" y="1604"/>
                  </a:cubicBezTo>
                  <a:cubicBezTo>
                    <a:pt x="3796" y="1604"/>
                    <a:pt x="3796" y="1604"/>
                    <a:pt x="3796" y="1604"/>
                  </a:cubicBezTo>
                  <a:cubicBezTo>
                    <a:pt x="3739" y="1584"/>
                    <a:pt x="3739" y="1584"/>
                    <a:pt x="3739" y="1584"/>
                  </a:cubicBezTo>
                  <a:cubicBezTo>
                    <a:pt x="3739" y="1584"/>
                    <a:pt x="3739" y="1584"/>
                    <a:pt x="3739" y="1584"/>
                  </a:cubicBezTo>
                  <a:cubicBezTo>
                    <a:pt x="3739" y="1584"/>
                    <a:pt x="3739" y="1584"/>
                    <a:pt x="3739" y="1584"/>
                  </a:cubicBezTo>
                  <a:cubicBezTo>
                    <a:pt x="3678" y="1563"/>
                    <a:pt x="3678" y="1563"/>
                    <a:pt x="3678" y="1563"/>
                  </a:cubicBezTo>
                  <a:cubicBezTo>
                    <a:pt x="3678" y="1563"/>
                    <a:pt x="3678" y="1563"/>
                    <a:pt x="3678" y="1563"/>
                  </a:cubicBezTo>
                  <a:cubicBezTo>
                    <a:pt x="3678" y="1563"/>
                    <a:pt x="3678" y="1563"/>
                    <a:pt x="3678" y="1563"/>
                  </a:cubicBezTo>
                  <a:cubicBezTo>
                    <a:pt x="3612" y="1541"/>
                    <a:pt x="3612" y="1541"/>
                    <a:pt x="3612" y="1541"/>
                  </a:cubicBezTo>
                  <a:cubicBezTo>
                    <a:pt x="3612" y="1541"/>
                    <a:pt x="3612" y="1541"/>
                    <a:pt x="3612" y="1541"/>
                  </a:cubicBezTo>
                  <a:cubicBezTo>
                    <a:pt x="3612" y="1541"/>
                    <a:pt x="3612" y="1541"/>
                    <a:pt x="3612" y="1541"/>
                  </a:cubicBezTo>
                  <a:cubicBezTo>
                    <a:pt x="3540" y="1517"/>
                    <a:pt x="3540" y="1517"/>
                    <a:pt x="3540" y="1517"/>
                  </a:cubicBezTo>
                  <a:cubicBezTo>
                    <a:pt x="3540" y="1517"/>
                    <a:pt x="3540" y="1517"/>
                    <a:pt x="3540" y="1517"/>
                  </a:cubicBezTo>
                  <a:cubicBezTo>
                    <a:pt x="3540" y="1517"/>
                    <a:pt x="3540" y="1517"/>
                    <a:pt x="3540" y="1517"/>
                  </a:cubicBezTo>
                  <a:cubicBezTo>
                    <a:pt x="3461" y="1493"/>
                    <a:pt x="3461" y="1493"/>
                    <a:pt x="3461" y="1493"/>
                  </a:cubicBezTo>
                  <a:cubicBezTo>
                    <a:pt x="3461" y="1493"/>
                    <a:pt x="3461" y="1493"/>
                    <a:pt x="3461" y="1493"/>
                  </a:cubicBezTo>
                  <a:cubicBezTo>
                    <a:pt x="3461" y="1493"/>
                    <a:pt x="3461" y="1493"/>
                    <a:pt x="3461" y="1493"/>
                  </a:cubicBezTo>
                  <a:cubicBezTo>
                    <a:pt x="3377" y="1467"/>
                    <a:pt x="3377" y="1467"/>
                    <a:pt x="3377" y="1467"/>
                  </a:cubicBezTo>
                  <a:cubicBezTo>
                    <a:pt x="3377" y="1467"/>
                    <a:pt x="3377" y="1467"/>
                    <a:pt x="3377" y="1467"/>
                  </a:cubicBezTo>
                  <a:cubicBezTo>
                    <a:pt x="3377" y="1467"/>
                    <a:pt x="3377" y="1467"/>
                    <a:pt x="3377" y="1467"/>
                  </a:cubicBezTo>
                  <a:cubicBezTo>
                    <a:pt x="3285" y="1440"/>
                    <a:pt x="3285" y="1440"/>
                    <a:pt x="3285" y="1440"/>
                  </a:cubicBezTo>
                  <a:cubicBezTo>
                    <a:pt x="3285" y="1440"/>
                    <a:pt x="3285" y="1440"/>
                    <a:pt x="3285" y="1440"/>
                  </a:cubicBezTo>
                  <a:cubicBezTo>
                    <a:pt x="3285" y="1440"/>
                    <a:pt x="3285" y="1440"/>
                    <a:pt x="3285" y="1440"/>
                  </a:cubicBezTo>
                  <a:cubicBezTo>
                    <a:pt x="3185" y="1411"/>
                    <a:pt x="3185" y="1411"/>
                    <a:pt x="3185" y="1411"/>
                  </a:cubicBezTo>
                  <a:cubicBezTo>
                    <a:pt x="3185" y="1411"/>
                    <a:pt x="3185" y="1411"/>
                    <a:pt x="3185" y="1411"/>
                  </a:cubicBezTo>
                  <a:cubicBezTo>
                    <a:pt x="3185" y="1411"/>
                    <a:pt x="3185" y="1411"/>
                    <a:pt x="3185" y="1411"/>
                  </a:cubicBezTo>
                  <a:cubicBezTo>
                    <a:pt x="3182" y="1410"/>
                    <a:pt x="3182" y="1410"/>
                    <a:pt x="3182" y="1410"/>
                  </a:cubicBezTo>
                  <a:cubicBezTo>
                    <a:pt x="3183" y="1408"/>
                    <a:pt x="3183" y="1408"/>
                    <a:pt x="3183" y="1408"/>
                  </a:cubicBezTo>
                  <a:lnTo>
                    <a:pt x="3192" y="1410"/>
                  </a:lnTo>
                  <a:close/>
                  <a:moveTo>
                    <a:pt x="4062" y="1741"/>
                  </a:moveTo>
                  <a:cubicBezTo>
                    <a:pt x="4032" y="1729"/>
                    <a:pt x="4032" y="1729"/>
                    <a:pt x="4032" y="1729"/>
                  </a:cubicBezTo>
                  <a:cubicBezTo>
                    <a:pt x="4026" y="1701"/>
                    <a:pt x="4026" y="1701"/>
                    <a:pt x="4026" y="1701"/>
                  </a:cubicBezTo>
                  <a:cubicBezTo>
                    <a:pt x="4056" y="1714"/>
                    <a:pt x="4056" y="1714"/>
                    <a:pt x="4056" y="1714"/>
                  </a:cubicBezTo>
                  <a:lnTo>
                    <a:pt x="4062" y="1741"/>
                  </a:lnTo>
                  <a:close/>
                  <a:moveTo>
                    <a:pt x="3231" y="1482"/>
                  </a:moveTo>
                  <a:cubicBezTo>
                    <a:pt x="3231" y="1482"/>
                    <a:pt x="3231" y="1482"/>
                    <a:pt x="3231" y="1482"/>
                  </a:cubicBezTo>
                  <a:cubicBezTo>
                    <a:pt x="3265" y="1491"/>
                    <a:pt x="3265" y="1491"/>
                    <a:pt x="3265" y="1491"/>
                  </a:cubicBezTo>
                  <a:cubicBezTo>
                    <a:pt x="3265" y="1491"/>
                    <a:pt x="3265" y="1491"/>
                    <a:pt x="3265" y="1491"/>
                  </a:cubicBezTo>
                  <a:cubicBezTo>
                    <a:pt x="3283" y="1496"/>
                    <a:pt x="3283" y="1496"/>
                    <a:pt x="3283" y="1496"/>
                  </a:cubicBezTo>
                  <a:cubicBezTo>
                    <a:pt x="3284" y="1496"/>
                    <a:pt x="3284" y="1496"/>
                    <a:pt x="3284" y="1496"/>
                  </a:cubicBezTo>
                  <a:cubicBezTo>
                    <a:pt x="3284" y="1496"/>
                    <a:pt x="3284" y="1496"/>
                    <a:pt x="3284" y="1496"/>
                  </a:cubicBezTo>
                  <a:cubicBezTo>
                    <a:pt x="3288" y="1497"/>
                    <a:pt x="3288" y="1497"/>
                    <a:pt x="3288" y="1497"/>
                  </a:cubicBezTo>
                  <a:cubicBezTo>
                    <a:pt x="3288" y="1497"/>
                    <a:pt x="3288" y="1497"/>
                    <a:pt x="3288" y="1497"/>
                  </a:cubicBezTo>
                  <a:cubicBezTo>
                    <a:pt x="3293" y="1499"/>
                    <a:pt x="3293" y="1499"/>
                    <a:pt x="3293" y="1499"/>
                  </a:cubicBezTo>
                  <a:cubicBezTo>
                    <a:pt x="3298" y="1500"/>
                    <a:pt x="3298" y="1500"/>
                    <a:pt x="3298" y="1500"/>
                  </a:cubicBezTo>
                  <a:cubicBezTo>
                    <a:pt x="3298" y="1500"/>
                    <a:pt x="3298" y="1500"/>
                    <a:pt x="3298" y="1500"/>
                  </a:cubicBezTo>
                  <a:cubicBezTo>
                    <a:pt x="3330" y="1509"/>
                    <a:pt x="3330" y="1509"/>
                    <a:pt x="3330" y="1509"/>
                  </a:cubicBezTo>
                  <a:cubicBezTo>
                    <a:pt x="3330" y="1509"/>
                    <a:pt x="3330" y="1509"/>
                    <a:pt x="3330" y="1509"/>
                  </a:cubicBezTo>
                  <a:cubicBezTo>
                    <a:pt x="3361" y="1517"/>
                    <a:pt x="3361" y="1517"/>
                    <a:pt x="3361" y="1517"/>
                  </a:cubicBezTo>
                  <a:cubicBezTo>
                    <a:pt x="3361" y="1517"/>
                    <a:pt x="3361" y="1517"/>
                    <a:pt x="3361" y="1517"/>
                  </a:cubicBezTo>
                  <a:cubicBezTo>
                    <a:pt x="3376" y="1521"/>
                    <a:pt x="3376" y="1521"/>
                    <a:pt x="3376" y="1521"/>
                  </a:cubicBezTo>
                  <a:cubicBezTo>
                    <a:pt x="3377" y="1522"/>
                    <a:pt x="3377" y="1522"/>
                    <a:pt x="3377" y="1522"/>
                  </a:cubicBezTo>
                  <a:cubicBezTo>
                    <a:pt x="3377" y="1522"/>
                    <a:pt x="3377" y="1522"/>
                    <a:pt x="3377" y="1522"/>
                  </a:cubicBezTo>
                  <a:cubicBezTo>
                    <a:pt x="3381" y="1523"/>
                    <a:pt x="3381" y="1523"/>
                    <a:pt x="3381" y="1523"/>
                  </a:cubicBezTo>
                  <a:cubicBezTo>
                    <a:pt x="3381" y="1523"/>
                    <a:pt x="3381" y="1523"/>
                    <a:pt x="3381" y="1523"/>
                  </a:cubicBezTo>
                  <a:cubicBezTo>
                    <a:pt x="3385" y="1524"/>
                    <a:pt x="3385" y="1524"/>
                    <a:pt x="3385" y="1524"/>
                  </a:cubicBezTo>
                  <a:cubicBezTo>
                    <a:pt x="3385" y="1524"/>
                    <a:pt x="3385" y="1524"/>
                    <a:pt x="3385" y="1524"/>
                  </a:cubicBezTo>
                  <a:cubicBezTo>
                    <a:pt x="3391" y="1526"/>
                    <a:pt x="3391" y="1526"/>
                    <a:pt x="3391" y="1526"/>
                  </a:cubicBezTo>
                  <a:cubicBezTo>
                    <a:pt x="3391" y="1526"/>
                    <a:pt x="3391" y="1526"/>
                    <a:pt x="3391" y="1526"/>
                  </a:cubicBezTo>
                  <a:cubicBezTo>
                    <a:pt x="3420" y="1534"/>
                    <a:pt x="3420" y="1534"/>
                    <a:pt x="3420" y="1534"/>
                  </a:cubicBezTo>
                  <a:cubicBezTo>
                    <a:pt x="3420" y="1534"/>
                    <a:pt x="3420" y="1534"/>
                    <a:pt x="3420" y="1534"/>
                  </a:cubicBezTo>
                  <a:cubicBezTo>
                    <a:pt x="3449" y="1542"/>
                    <a:pt x="3449" y="1542"/>
                    <a:pt x="3449" y="1542"/>
                  </a:cubicBezTo>
                  <a:cubicBezTo>
                    <a:pt x="3449" y="1542"/>
                    <a:pt x="3449" y="1542"/>
                    <a:pt x="3449" y="1542"/>
                  </a:cubicBezTo>
                  <a:cubicBezTo>
                    <a:pt x="3460" y="1545"/>
                    <a:pt x="3460" y="1545"/>
                    <a:pt x="3460" y="1545"/>
                  </a:cubicBezTo>
                  <a:cubicBezTo>
                    <a:pt x="3460" y="1545"/>
                    <a:pt x="3460" y="1545"/>
                    <a:pt x="3460" y="1545"/>
                  </a:cubicBezTo>
                  <a:cubicBezTo>
                    <a:pt x="3461" y="1546"/>
                    <a:pt x="3461" y="1546"/>
                    <a:pt x="3461" y="1546"/>
                  </a:cubicBezTo>
                  <a:cubicBezTo>
                    <a:pt x="3461" y="1546"/>
                    <a:pt x="3461" y="1546"/>
                    <a:pt x="3461" y="1546"/>
                  </a:cubicBezTo>
                  <a:cubicBezTo>
                    <a:pt x="3466" y="1547"/>
                    <a:pt x="3466" y="1547"/>
                    <a:pt x="3466" y="1547"/>
                  </a:cubicBezTo>
                  <a:cubicBezTo>
                    <a:pt x="3470" y="1548"/>
                    <a:pt x="3470" y="1548"/>
                    <a:pt x="3470" y="1548"/>
                  </a:cubicBezTo>
                  <a:cubicBezTo>
                    <a:pt x="3477" y="1550"/>
                    <a:pt x="3477" y="1550"/>
                    <a:pt x="3477" y="1550"/>
                  </a:cubicBezTo>
                  <a:cubicBezTo>
                    <a:pt x="3477" y="1550"/>
                    <a:pt x="3477" y="1550"/>
                    <a:pt x="3477" y="1550"/>
                  </a:cubicBezTo>
                  <a:cubicBezTo>
                    <a:pt x="3504" y="1558"/>
                    <a:pt x="3504" y="1558"/>
                    <a:pt x="3504" y="1558"/>
                  </a:cubicBezTo>
                  <a:cubicBezTo>
                    <a:pt x="3504" y="1558"/>
                    <a:pt x="3504" y="1558"/>
                    <a:pt x="3504" y="1558"/>
                  </a:cubicBezTo>
                  <a:cubicBezTo>
                    <a:pt x="3530" y="1566"/>
                    <a:pt x="3530" y="1566"/>
                    <a:pt x="3530" y="1566"/>
                  </a:cubicBezTo>
                  <a:cubicBezTo>
                    <a:pt x="3530" y="1566"/>
                    <a:pt x="3530" y="1566"/>
                    <a:pt x="3530" y="1566"/>
                  </a:cubicBezTo>
                  <a:cubicBezTo>
                    <a:pt x="3540" y="1569"/>
                    <a:pt x="3540" y="1569"/>
                    <a:pt x="3540" y="1569"/>
                  </a:cubicBezTo>
                  <a:cubicBezTo>
                    <a:pt x="3541" y="1569"/>
                    <a:pt x="3541" y="1569"/>
                    <a:pt x="3541" y="1569"/>
                  </a:cubicBezTo>
                  <a:cubicBezTo>
                    <a:pt x="3545" y="1570"/>
                    <a:pt x="3545" y="1570"/>
                    <a:pt x="3545" y="1570"/>
                  </a:cubicBezTo>
                  <a:cubicBezTo>
                    <a:pt x="3549" y="1571"/>
                    <a:pt x="3549" y="1571"/>
                    <a:pt x="3549" y="1571"/>
                  </a:cubicBezTo>
                  <a:cubicBezTo>
                    <a:pt x="3555" y="1573"/>
                    <a:pt x="3555" y="1573"/>
                    <a:pt x="3555" y="1573"/>
                  </a:cubicBezTo>
                  <a:cubicBezTo>
                    <a:pt x="3570" y="1682"/>
                    <a:pt x="3570" y="1682"/>
                    <a:pt x="3570" y="1682"/>
                  </a:cubicBezTo>
                  <a:cubicBezTo>
                    <a:pt x="3547" y="1676"/>
                    <a:pt x="3547" y="1676"/>
                    <a:pt x="3547" y="1676"/>
                  </a:cubicBezTo>
                  <a:cubicBezTo>
                    <a:pt x="3547" y="1676"/>
                    <a:pt x="3547" y="1676"/>
                    <a:pt x="3547" y="1676"/>
                  </a:cubicBezTo>
                  <a:cubicBezTo>
                    <a:pt x="3547" y="1676"/>
                    <a:pt x="3547" y="1676"/>
                    <a:pt x="3547" y="1676"/>
                  </a:cubicBezTo>
                  <a:cubicBezTo>
                    <a:pt x="3520" y="1670"/>
                    <a:pt x="3520" y="1670"/>
                    <a:pt x="3520" y="1670"/>
                  </a:cubicBezTo>
                  <a:cubicBezTo>
                    <a:pt x="3520" y="1670"/>
                    <a:pt x="3520" y="1670"/>
                    <a:pt x="3520" y="1670"/>
                  </a:cubicBezTo>
                  <a:cubicBezTo>
                    <a:pt x="3493" y="1663"/>
                    <a:pt x="3493" y="1663"/>
                    <a:pt x="3493" y="1663"/>
                  </a:cubicBezTo>
                  <a:cubicBezTo>
                    <a:pt x="3493" y="1663"/>
                    <a:pt x="3493" y="1663"/>
                    <a:pt x="3493" y="1663"/>
                  </a:cubicBezTo>
                  <a:cubicBezTo>
                    <a:pt x="3493" y="1663"/>
                    <a:pt x="3493" y="1663"/>
                    <a:pt x="3493" y="1663"/>
                  </a:cubicBezTo>
                  <a:cubicBezTo>
                    <a:pt x="3464" y="1656"/>
                    <a:pt x="3464" y="1656"/>
                    <a:pt x="3464" y="1656"/>
                  </a:cubicBezTo>
                  <a:cubicBezTo>
                    <a:pt x="3464" y="1656"/>
                    <a:pt x="3464" y="1656"/>
                    <a:pt x="3464" y="1656"/>
                  </a:cubicBezTo>
                  <a:cubicBezTo>
                    <a:pt x="3464" y="1656"/>
                    <a:pt x="3464" y="1656"/>
                    <a:pt x="3464" y="1656"/>
                  </a:cubicBezTo>
                  <a:cubicBezTo>
                    <a:pt x="3435" y="1649"/>
                    <a:pt x="3435" y="1649"/>
                    <a:pt x="3435" y="1649"/>
                  </a:cubicBezTo>
                  <a:cubicBezTo>
                    <a:pt x="3435" y="1649"/>
                    <a:pt x="3435" y="1649"/>
                    <a:pt x="3435" y="1649"/>
                  </a:cubicBezTo>
                  <a:cubicBezTo>
                    <a:pt x="3435" y="1649"/>
                    <a:pt x="3435" y="1649"/>
                    <a:pt x="3435" y="1649"/>
                  </a:cubicBezTo>
                  <a:cubicBezTo>
                    <a:pt x="3405" y="1642"/>
                    <a:pt x="3405" y="1642"/>
                    <a:pt x="3405" y="1642"/>
                  </a:cubicBezTo>
                  <a:cubicBezTo>
                    <a:pt x="3405" y="1642"/>
                    <a:pt x="3405" y="1642"/>
                    <a:pt x="3405" y="1642"/>
                  </a:cubicBezTo>
                  <a:cubicBezTo>
                    <a:pt x="3375" y="1635"/>
                    <a:pt x="3375" y="1635"/>
                    <a:pt x="3375" y="1635"/>
                  </a:cubicBezTo>
                  <a:cubicBezTo>
                    <a:pt x="3375" y="1635"/>
                    <a:pt x="3375" y="1635"/>
                    <a:pt x="3375" y="1635"/>
                  </a:cubicBezTo>
                  <a:cubicBezTo>
                    <a:pt x="3375" y="1635"/>
                    <a:pt x="3375" y="1635"/>
                    <a:pt x="3375" y="1635"/>
                  </a:cubicBezTo>
                  <a:cubicBezTo>
                    <a:pt x="3343" y="1628"/>
                    <a:pt x="3343" y="1628"/>
                    <a:pt x="3343" y="1628"/>
                  </a:cubicBezTo>
                  <a:cubicBezTo>
                    <a:pt x="3343" y="1628"/>
                    <a:pt x="3343" y="1628"/>
                    <a:pt x="3343" y="1628"/>
                  </a:cubicBezTo>
                  <a:cubicBezTo>
                    <a:pt x="3343" y="1628"/>
                    <a:pt x="3343" y="1628"/>
                    <a:pt x="3343" y="1628"/>
                  </a:cubicBezTo>
                  <a:cubicBezTo>
                    <a:pt x="3310" y="1621"/>
                    <a:pt x="3310" y="1621"/>
                    <a:pt x="3310" y="1621"/>
                  </a:cubicBezTo>
                  <a:cubicBezTo>
                    <a:pt x="3310" y="1621"/>
                    <a:pt x="3310" y="1621"/>
                    <a:pt x="3310" y="1621"/>
                  </a:cubicBezTo>
                  <a:cubicBezTo>
                    <a:pt x="3310" y="1621"/>
                    <a:pt x="3310" y="1621"/>
                    <a:pt x="3310" y="1621"/>
                  </a:cubicBezTo>
                  <a:cubicBezTo>
                    <a:pt x="3277" y="1613"/>
                    <a:pt x="3277" y="1613"/>
                    <a:pt x="3277" y="1613"/>
                  </a:cubicBezTo>
                  <a:cubicBezTo>
                    <a:pt x="3277" y="1613"/>
                    <a:pt x="3277" y="1613"/>
                    <a:pt x="3277" y="1613"/>
                  </a:cubicBezTo>
                  <a:cubicBezTo>
                    <a:pt x="3243" y="1605"/>
                    <a:pt x="3243" y="1605"/>
                    <a:pt x="3243" y="1605"/>
                  </a:cubicBezTo>
                  <a:cubicBezTo>
                    <a:pt x="3243" y="1605"/>
                    <a:pt x="3243" y="1605"/>
                    <a:pt x="3243" y="1605"/>
                  </a:cubicBezTo>
                  <a:cubicBezTo>
                    <a:pt x="3243" y="1605"/>
                    <a:pt x="3243" y="1605"/>
                    <a:pt x="3243" y="1605"/>
                  </a:cubicBezTo>
                  <a:cubicBezTo>
                    <a:pt x="3209" y="1598"/>
                    <a:pt x="3209" y="1598"/>
                    <a:pt x="3209" y="1598"/>
                  </a:cubicBezTo>
                  <a:cubicBezTo>
                    <a:pt x="3199" y="1473"/>
                    <a:pt x="3199" y="1473"/>
                    <a:pt x="3199" y="1473"/>
                  </a:cubicBezTo>
                  <a:lnTo>
                    <a:pt x="3231" y="1482"/>
                  </a:lnTo>
                  <a:close/>
                  <a:moveTo>
                    <a:pt x="3198" y="1468"/>
                  </a:moveTo>
                  <a:cubicBezTo>
                    <a:pt x="3198" y="1468"/>
                    <a:pt x="3197" y="1468"/>
                    <a:pt x="3197" y="1468"/>
                  </a:cubicBezTo>
                  <a:cubicBezTo>
                    <a:pt x="3197" y="1468"/>
                    <a:pt x="3197" y="1468"/>
                    <a:pt x="3197" y="1468"/>
                  </a:cubicBezTo>
                  <a:cubicBezTo>
                    <a:pt x="3196" y="1468"/>
                    <a:pt x="3196" y="1468"/>
                    <a:pt x="3196" y="1468"/>
                  </a:cubicBezTo>
                  <a:cubicBezTo>
                    <a:pt x="3192" y="1422"/>
                    <a:pt x="3192" y="1422"/>
                    <a:pt x="3192" y="1422"/>
                  </a:cubicBezTo>
                  <a:cubicBezTo>
                    <a:pt x="3277" y="1446"/>
                    <a:pt x="3277" y="1446"/>
                    <a:pt x="3277" y="1446"/>
                  </a:cubicBezTo>
                  <a:cubicBezTo>
                    <a:pt x="3281" y="1491"/>
                    <a:pt x="3281" y="1491"/>
                    <a:pt x="3281" y="1491"/>
                  </a:cubicBezTo>
                  <a:cubicBezTo>
                    <a:pt x="3266" y="1487"/>
                    <a:pt x="3266" y="1487"/>
                    <a:pt x="3266" y="1487"/>
                  </a:cubicBezTo>
                  <a:cubicBezTo>
                    <a:pt x="3266" y="1487"/>
                    <a:pt x="3266" y="1487"/>
                    <a:pt x="3266" y="1487"/>
                  </a:cubicBezTo>
                  <a:cubicBezTo>
                    <a:pt x="3266" y="1487"/>
                    <a:pt x="3266" y="1487"/>
                    <a:pt x="3266" y="1487"/>
                  </a:cubicBezTo>
                  <a:cubicBezTo>
                    <a:pt x="3232" y="1478"/>
                    <a:pt x="3232" y="1478"/>
                    <a:pt x="3232" y="1478"/>
                  </a:cubicBezTo>
                  <a:cubicBezTo>
                    <a:pt x="3232" y="1478"/>
                    <a:pt x="3232" y="1478"/>
                    <a:pt x="3232" y="1478"/>
                  </a:cubicBezTo>
                  <a:lnTo>
                    <a:pt x="3198" y="1468"/>
                  </a:lnTo>
                  <a:close/>
                  <a:moveTo>
                    <a:pt x="3282" y="1444"/>
                  </a:moveTo>
                  <a:cubicBezTo>
                    <a:pt x="3282" y="1444"/>
                    <a:pt x="3282" y="1444"/>
                    <a:pt x="3282" y="1444"/>
                  </a:cubicBezTo>
                  <a:cubicBezTo>
                    <a:pt x="3286" y="1492"/>
                    <a:pt x="3286" y="1492"/>
                    <a:pt x="3286" y="1492"/>
                  </a:cubicBezTo>
                  <a:cubicBezTo>
                    <a:pt x="3286" y="1492"/>
                    <a:pt x="3286" y="1492"/>
                    <a:pt x="3286" y="1492"/>
                  </a:cubicBezTo>
                  <a:lnTo>
                    <a:pt x="3282" y="1444"/>
                  </a:lnTo>
                  <a:close/>
                  <a:moveTo>
                    <a:pt x="3287" y="1446"/>
                  </a:moveTo>
                  <a:cubicBezTo>
                    <a:pt x="3287" y="1446"/>
                    <a:pt x="3287" y="1446"/>
                    <a:pt x="3287" y="1447"/>
                  </a:cubicBezTo>
                  <a:cubicBezTo>
                    <a:pt x="3287" y="1447"/>
                    <a:pt x="3287" y="1447"/>
                    <a:pt x="3287" y="1447"/>
                  </a:cubicBezTo>
                  <a:cubicBezTo>
                    <a:pt x="3287" y="1447"/>
                    <a:pt x="3287" y="1447"/>
                    <a:pt x="3287" y="1447"/>
                  </a:cubicBezTo>
                  <a:cubicBezTo>
                    <a:pt x="3287" y="1447"/>
                    <a:pt x="3287" y="1447"/>
                    <a:pt x="3287" y="1447"/>
                  </a:cubicBezTo>
                  <a:cubicBezTo>
                    <a:pt x="3291" y="1493"/>
                    <a:pt x="3291" y="1493"/>
                    <a:pt x="3291" y="1493"/>
                  </a:cubicBezTo>
                  <a:cubicBezTo>
                    <a:pt x="3291" y="1493"/>
                    <a:pt x="3291" y="1493"/>
                    <a:pt x="3291" y="1493"/>
                  </a:cubicBezTo>
                  <a:cubicBezTo>
                    <a:pt x="3287" y="1445"/>
                    <a:pt x="3287" y="1445"/>
                    <a:pt x="3287" y="1445"/>
                  </a:cubicBezTo>
                  <a:cubicBezTo>
                    <a:pt x="3287" y="1445"/>
                    <a:pt x="3287" y="1445"/>
                    <a:pt x="3287" y="1445"/>
                  </a:cubicBezTo>
                  <a:cubicBezTo>
                    <a:pt x="3287" y="1445"/>
                    <a:pt x="3287" y="1445"/>
                    <a:pt x="3287" y="1445"/>
                  </a:cubicBezTo>
                  <a:cubicBezTo>
                    <a:pt x="3287" y="1445"/>
                    <a:pt x="3287" y="1446"/>
                    <a:pt x="3287" y="1446"/>
                  </a:cubicBezTo>
                  <a:cubicBezTo>
                    <a:pt x="3287" y="1446"/>
                    <a:pt x="3287" y="1446"/>
                    <a:pt x="3287" y="1446"/>
                  </a:cubicBezTo>
                  <a:close/>
                  <a:moveTo>
                    <a:pt x="3292" y="1450"/>
                  </a:moveTo>
                  <a:cubicBezTo>
                    <a:pt x="3369" y="1473"/>
                    <a:pt x="3369" y="1473"/>
                    <a:pt x="3369" y="1473"/>
                  </a:cubicBezTo>
                  <a:cubicBezTo>
                    <a:pt x="3374" y="1516"/>
                    <a:pt x="3374" y="1516"/>
                    <a:pt x="3374" y="1516"/>
                  </a:cubicBezTo>
                  <a:cubicBezTo>
                    <a:pt x="3362" y="1513"/>
                    <a:pt x="3362" y="1513"/>
                    <a:pt x="3362" y="1513"/>
                  </a:cubicBezTo>
                  <a:cubicBezTo>
                    <a:pt x="3362" y="1513"/>
                    <a:pt x="3362" y="1513"/>
                    <a:pt x="3362" y="1513"/>
                  </a:cubicBezTo>
                  <a:cubicBezTo>
                    <a:pt x="3362" y="1513"/>
                    <a:pt x="3362" y="1513"/>
                    <a:pt x="3362" y="1513"/>
                  </a:cubicBezTo>
                  <a:cubicBezTo>
                    <a:pt x="3331" y="1504"/>
                    <a:pt x="3331" y="1504"/>
                    <a:pt x="3331" y="1504"/>
                  </a:cubicBezTo>
                  <a:cubicBezTo>
                    <a:pt x="3331" y="1504"/>
                    <a:pt x="3331" y="1504"/>
                    <a:pt x="3331" y="1504"/>
                  </a:cubicBezTo>
                  <a:cubicBezTo>
                    <a:pt x="3331" y="1504"/>
                    <a:pt x="3331" y="1504"/>
                    <a:pt x="3331" y="1504"/>
                  </a:cubicBezTo>
                  <a:cubicBezTo>
                    <a:pt x="3299" y="1496"/>
                    <a:pt x="3299" y="1496"/>
                    <a:pt x="3299" y="1496"/>
                  </a:cubicBezTo>
                  <a:cubicBezTo>
                    <a:pt x="3299" y="1496"/>
                    <a:pt x="3299" y="1496"/>
                    <a:pt x="3299" y="1496"/>
                  </a:cubicBezTo>
                  <a:cubicBezTo>
                    <a:pt x="3299" y="1496"/>
                    <a:pt x="3299" y="1496"/>
                    <a:pt x="3299" y="1496"/>
                  </a:cubicBezTo>
                  <a:cubicBezTo>
                    <a:pt x="3296" y="1495"/>
                    <a:pt x="3296" y="1495"/>
                    <a:pt x="3296" y="1495"/>
                  </a:cubicBezTo>
                  <a:lnTo>
                    <a:pt x="3292" y="1450"/>
                  </a:lnTo>
                  <a:close/>
                  <a:moveTo>
                    <a:pt x="3379" y="1472"/>
                  </a:moveTo>
                  <a:cubicBezTo>
                    <a:pt x="3379" y="1472"/>
                    <a:pt x="3379" y="1472"/>
                    <a:pt x="3379" y="1472"/>
                  </a:cubicBezTo>
                  <a:cubicBezTo>
                    <a:pt x="3379" y="1472"/>
                    <a:pt x="3379" y="1473"/>
                    <a:pt x="3379" y="1473"/>
                  </a:cubicBezTo>
                  <a:lnTo>
                    <a:pt x="3379" y="1472"/>
                  </a:lnTo>
                  <a:close/>
                  <a:moveTo>
                    <a:pt x="3383" y="1477"/>
                  </a:moveTo>
                  <a:cubicBezTo>
                    <a:pt x="3453" y="1498"/>
                    <a:pt x="3453" y="1498"/>
                    <a:pt x="3453" y="1498"/>
                  </a:cubicBezTo>
                  <a:cubicBezTo>
                    <a:pt x="3458" y="1540"/>
                    <a:pt x="3458" y="1540"/>
                    <a:pt x="3458" y="1540"/>
                  </a:cubicBezTo>
                  <a:cubicBezTo>
                    <a:pt x="3450" y="1538"/>
                    <a:pt x="3450" y="1538"/>
                    <a:pt x="3450" y="1538"/>
                  </a:cubicBezTo>
                  <a:cubicBezTo>
                    <a:pt x="3450" y="1538"/>
                    <a:pt x="3450" y="1538"/>
                    <a:pt x="3450" y="1538"/>
                  </a:cubicBezTo>
                  <a:cubicBezTo>
                    <a:pt x="3450" y="1538"/>
                    <a:pt x="3450" y="1538"/>
                    <a:pt x="3450" y="1538"/>
                  </a:cubicBezTo>
                  <a:cubicBezTo>
                    <a:pt x="3422" y="1530"/>
                    <a:pt x="3422" y="1530"/>
                    <a:pt x="3422" y="1530"/>
                  </a:cubicBezTo>
                  <a:cubicBezTo>
                    <a:pt x="3422" y="1530"/>
                    <a:pt x="3422" y="1530"/>
                    <a:pt x="3422" y="1530"/>
                  </a:cubicBezTo>
                  <a:cubicBezTo>
                    <a:pt x="3392" y="1521"/>
                    <a:pt x="3392" y="1521"/>
                    <a:pt x="3392" y="1521"/>
                  </a:cubicBezTo>
                  <a:cubicBezTo>
                    <a:pt x="3392" y="1521"/>
                    <a:pt x="3392" y="1521"/>
                    <a:pt x="3392" y="1521"/>
                  </a:cubicBezTo>
                  <a:cubicBezTo>
                    <a:pt x="3392" y="1521"/>
                    <a:pt x="3392" y="1521"/>
                    <a:pt x="3392" y="1521"/>
                  </a:cubicBezTo>
                  <a:cubicBezTo>
                    <a:pt x="3388" y="1520"/>
                    <a:pt x="3388" y="1520"/>
                    <a:pt x="3388" y="1520"/>
                  </a:cubicBezTo>
                  <a:lnTo>
                    <a:pt x="3383" y="1477"/>
                  </a:lnTo>
                  <a:close/>
                  <a:moveTo>
                    <a:pt x="3467" y="1503"/>
                  </a:moveTo>
                  <a:cubicBezTo>
                    <a:pt x="3533" y="1523"/>
                    <a:pt x="3533" y="1523"/>
                    <a:pt x="3533" y="1523"/>
                  </a:cubicBezTo>
                  <a:cubicBezTo>
                    <a:pt x="3538" y="1563"/>
                    <a:pt x="3538" y="1563"/>
                    <a:pt x="3538" y="1563"/>
                  </a:cubicBezTo>
                  <a:cubicBezTo>
                    <a:pt x="3532" y="1561"/>
                    <a:pt x="3532" y="1561"/>
                    <a:pt x="3532" y="1561"/>
                  </a:cubicBezTo>
                  <a:cubicBezTo>
                    <a:pt x="3532" y="1561"/>
                    <a:pt x="3532" y="1561"/>
                    <a:pt x="3532" y="1561"/>
                  </a:cubicBezTo>
                  <a:cubicBezTo>
                    <a:pt x="3532" y="1561"/>
                    <a:pt x="3532" y="1561"/>
                    <a:pt x="3532" y="1561"/>
                  </a:cubicBezTo>
                  <a:cubicBezTo>
                    <a:pt x="3505" y="1554"/>
                    <a:pt x="3505" y="1554"/>
                    <a:pt x="3505" y="1554"/>
                  </a:cubicBezTo>
                  <a:cubicBezTo>
                    <a:pt x="3505" y="1554"/>
                    <a:pt x="3505" y="1554"/>
                    <a:pt x="3505" y="1554"/>
                  </a:cubicBezTo>
                  <a:cubicBezTo>
                    <a:pt x="3478" y="1546"/>
                    <a:pt x="3478" y="1546"/>
                    <a:pt x="3478" y="1546"/>
                  </a:cubicBezTo>
                  <a:cubicBezTo>
                    <a:pt x="3478" y="1546"/>
                    <a:pt x="3478" y="1546"/>
                    <a:pt x="3478" y="1546"/>
                  </a:cubicBezTo>
                  <a:cubicBezTo>
                    <a:pt x="3478" y="1546"/>
                    <a:pt x="3478" y="1546"/>
                    <a:pt x="3478" y="1546"/>
                  </a:cubicBezTo>
                  <a:cubicBezTo>
                    <a:pt x="3472" y="1544"/>
                    <a:pt x="3472" y="1544"/>
                    <a:pt x="3472" y="1544"/>
                  </a:cubicBezTo>
                  <a:lnTo>
                    <a:pt x="3467" y="1503"/>
                  </a:lnTo>
                  <a:close/>
                  <a:moveTo>
                    <a:pt x="3546" y="1527"/>
                  </a:moveTo>
                  <a:cubicBezTo>
                    <a:pt x="3605" y="1546"/>
                    <a:pt x="3605" y="1546"/>
                    <a:pt x="3605" y="1546"/>
                  </a:cubicBezTo>
                  <a:cubicBezTo>
                    <a:pt x="3611" y="1585"/>
                    <a:pt x="3611" y="1585"/>
                    <a:pt x="3611" y="1585"/>
                  </a:cubicBezTo>
                  <a:cubicBezTo>
                    <a:pt x="3606" y="1584"/>
                    <a:pt x="3606" y="1584"/>
                    <a:pt x="3606" y="1584"/>
                  </a:cubicBezTo>
                  <a:cubicBezTo>
                    <a:pt x="3606" y="1584"/>
                    <a:pt x="3606" y="1584"/>
                    <a:pt x="3606" y="1584"/>
                  </a:cubicBezTo>
                  <a:cubicBezTo>
                    <a:pt x="3606" y="1584"/>
                    <a:pt x="3606" y="1584"/>
                    <a:pt x="3606" y="1584"/>
                  </a:cubicBezTo>
                  <a:cubicBezTo>
                    <a:pt x="3582" y="1576"/>
                    <a:pt x="3582" y="1576"/>
                    <a:pt x="3582" y="1576"/>
                  </a:cubicBezTo>
                  <a:cubicBezTo>
                    <a:pt x="3582" y="1576"/>
                    <a:pt x="3582" y="1576"/>
                    <a:pt x="3582" y="1576"/>
                  </a:cubicBezTo>
                  <a:cubicBezTo>
                    <a:pt x="3582" y="1576"/>
                    <a:pt x="3582" y="1576"/>
                    <a:pt x="3582" y="1576"/>
                  </a:cubicBezTo>
                  <a:cubicBezTo>
                    <a:pt x="3557" y="1569"/>
                    <a:pt x="3557" y="1569"/>
                    <a:pt x="3557" y="1569"/>
                  </a:cubicBezTo>
                  <a:cubicBezTo>
                    <a:pt x="3557" y="1569"/>
                    <a:pt x="3557" y="1569"/>
                    <a:pt x="3557" y="1569"/>
                  </a:cubicBezTo>
                  <a:cubicBezTo>
                    <a:pt x="3557" y="1569"/>
                    <a:pt x="3557" y="1569"/>
                    <a:pt x="3557" y="1569"/>
                  </a:cubicBezTo>
                  <a:cubicBezTo>
                    <a:pt x="3551" y="1567"/>
                    <a:pt x="3551" y="1567"/>
                    <a:pt x="3551" y="1567"/>
                  </a:cubicBezTo>
                  <a:lnTo>
                    <a:pt x="3546" y="1527"/>
                  </a:lnTo>
                  <a:close/>
                  <a:moveTo>
                    <a:pt x="3559" y="1574"/>
                  </a:moveTo>
                  <a:cubicBezTo>
                    <a:pt x="3581" y="1581"/>
                    <a:pt x="3581" y="1581"/>
                    <a:pt x="3581" y="1581"/>
                  </a:cubicBezTo>
                  <a:cubicBezTo>
                    <a:pt x="3581" y="1581"/>
                    <a:pt x="3581" y="1581"/>
                    <a:pt x="3581" y="1581"/>
                  </a:cubicBezTo>
                  <a:cubicBezTo>
                    <a:pt x="3605" y="1588"/>
                    <a:pt x="3605" y="1588"/>
                    <a:pt x="3605" y="1588"/>
                  </a:cubicBezTo>
                  <a:cubicBezTo>
                    <a:pt x="3605" y="1588"/>
                    <a:pt x="3605" y="1588"/>
                    <a:pt x="3605" y="1588"/>
                  </a:cubicBezTo>
                  <a:cubicBezTo>
                    <a:pt x="3613" y="1591"/>
                    <a:pt x="3613" y="1591"/>
                    <a:pt x="3613" y="1591"/>
                  </a:cubicBezTo>
                  <a:cubicBezTo>
                    <a:pt x="3614" y="1591"/>
                    <a:pt x="3614" y="1591"/>
                    <a:pt x="3614" y="1591"/>
                  </a:cubicBezTo>
                  <a:cubicBezTo>
                    <a:pt x="3617" y="1592"/>
                    <a:pt x="3617" y="1592"/>
                    <a:pt x="3617" y="1592"/>
                  </a:cubicBezTo>
                  <a:cubicBezTo>
                    <a:pt x="3621" y="1593"/>
                    <a:pt x="3621" y="1593"/>
                    <a:pt x="3621" y="1593"/>
                  </a:cubicBezTo>
                  <a:cubicBezTo>
                    <a:pt x="3629" y="1595"/>
                    <a:pt x="3629" y="1595"/>
                    <a:pt x="3629" y="1595"/>
                  </a:cubicBezTo>
                  <a:cubicBezTo>
                    <a:pt x="3629" y="1595"/>
                    <a:pt x="3629" y="1595"/>
                    <a:pt x="3629" y="1595"/>
                  </a:cubicBezTo>
                  <a:cubicBezTo>
                    <a:pt x="3652" y="1602"/>
                    <a:pt x="3652" y="1602"/>
                    <a:pt x="3652" y="1602"/>
                  </a:cubicBezTo>
                  <a:cubicBezTo>
                    <a:pt x="3652" y="1602"/>
                    <a:pt x="3652" y="1602"/>
                    <a:pt x="3652" y="1602"/>
                  </a:cubicBezTo>
                  <a:cubicBezTo>
                    <a:pt x="3674" y="1609"/>
                    <a:pt x="3674" y="1609"/>
                    <a:pt x="3674" y="1609"/>
                  </a:cubicBezTo>
                  <a:cubicBezTo>
                    <a:pt x="3674" y="1609"/>
                    <a:pt x="3674" y="1609"/>
                    <a:pt x="3674" y="1609"/>
                  </a:cubicBezTo>
                  <a:cubicBezTo>
                    <a:pt x="3680" y="1611"/>
                    <a:pt x="3680" y="1611"/>
                    <a:pt x="3680" y="1611"/>
                  </a:cubicBezTo>
                  <a:cubicBezTo>
                    <a:pt x="3681" y="1612"/>
                    <a:pt x="3681" y="1612"/>
                    <a:pt x="3681" y="1612"/>
                  </a:cubicBezTo>
                  <a:cubicBezTo>
                    <a:pt x="3681" y="1612"/>
                    <a:pt x="3681" y="1612"/>
                    <a:pt x="3681" y="1612"/>
                  </a:cubicBezTo>
                  <a:cubicBezTo>
                    <a:pt x="3684" y="1613"/>
                    <a:pt x="3684" y="1613"/>
                    <a:pt x="3684" y="1613"/>
                  </a:cubicBezTo>
                  <a:cubicBezTo>
                    <a:pt x="3684" y="1613"/>
                    <a:pt x="3684" y="1613"/>
                    <a:pt x="3684" y="1613"/>
                  </a:cubicBezTo>
                  <a:cubicBezTo>
                    <a:pt x="3687" y="1614"/>
                    <a:pt x="3687" y="1614"/>
                    <a:pt x="3687" y="1614"/>
                  </a:cubicBezTo>
                  <a:cubicBezTo>
                    <a:pt x="3695" y="1616"/>
                    <a:pt x="3695" y="1616"/>
                    <a:pt x="3695" y="1616"/>
                  </a:cubicBezTo>
                  <a:cubicBezTo>
                    <a:pt x="3695" y="1616"/>
                    <a:pt x="3695" y="1616"/>
                    <a:pt x="3695" y="1616"/>
                  </a:cubicBezTo>
                  <a:cubicBezTo>
                    <a:pt x="3717" y="1623"/>
                    <a:pt x="3717" y="1623"/>
                    <a:pt x="3717" y="1623"/>
                  </a:cubicBezTo>
                  <a:cubicBezTo>
                    <a:pt x="3717" y="1623"/>
                    <a:pt x="3717" y="1623"/>
                    <a:pt x="3717" y="1623"/>
                  </a:cubicBezTo>
                  <a:cubicBezTo>
                    <a:pt x="3737" y="1629"/>
                    <a:pt x="3737" y="1629"/>
                    <a:pt x="3737" y="1629"/>
                  </a:cubicBezTo>
                  <a:cubicBezTo>
                    <a:pt x="3737" y="1629"/>
                    <a:pt x="3737" y="1629"/>
                    <a:pt x="3737" y="1629"/>
                  </a:cubicBezTo>
                  <a:cubicBezTo>
                    <a:pt x="3741" y="1631"/>
                    <a:pt x="3741" y="1631"/>
                    <a:pt x="3741" y="1631"/>
                  </a:cubicBezTo>
                  <a:cubicBezTo>
                    <a:pt x="3743" y="1631"/>
                    <a:pt x="3743" y="1631"/>
                    <a:pt x="3743" y="1631"/>
                  </a:cubicBezTo>
                  <a:cubicBezTo>
                    <a:pt x="3745" y="1632"/>
                    <a:pt x="3745" y="1632"/>
                    <a:pt x="3745" y="1632"/>
                  </a:cubicBezTo>
                  <a:cubicBezTo>
                    <a:pt x="3748" y="1633"/>
                    <a:pt x="3748" y="1633"/>
                    <a:pt x="3748" y="1633"/>
                  </a:cubicBezTo>
                  <a:cubicBezTo>
                    <a:pt x="3757" y="1636"/>
                    <a:pt x="3757" y="1636"/>
                    <a:pt x="3757" y="1636"/>
                  </a:cubicBezTo>
                  <a:cubicBezTo>
                    <a:pt x="3757" y="1636"/>
                    <a:pt x="3757" y="1636"/>
                    <a:pt x="3757" y="1636"/>
                  </a:cubicBezTo>
                  <a:cubicBezTo>
                    <a:pt x="3777" y="1642"/>
                    <a:pt x="3777" y="1642"/>
                    <a:pt x="3777" y="1642"/>
                  </a:cubicBezTo>
                  <a:cubicBezTo>
                    <a:pt x="3777" y="1642"/>
                    <a:pt x="3777" y="1642"/>
                    <a:pt x="3777" y="1642"/>
                  </a:cubicBezTo>
                  <a:cubicBezTo>
                    <a:pt x="3796" y="1648"/>
                    <a:pt x="3796" y="1648"/>
                    <a:pt x="3796" y="1648"/>
                  </a:cubicBezTo>
                  <a:cubicBezTo>
                    <a:pt x="3796" y="1648"/>
                    <a:pt x="3796" y="1648"/>
                    <a:pt x="3796" y="1648"/>
                  </a:cubicBezTo>
                  <a:cubicBezTo>
                    <a:pt x="3798" y="1649"/>
                    <a:pt x="3798" y="1649"/>
                    <a:pt x="3798" y="1649"/>
                  </a:cubicBezTo>
                  <a:cubicBezTo>
                    <a:pt x="3798" y="1649"/>
                    <a:pt x="3798" y="1649"/>
                    <a:pt x="3798" y="1649"/>
                  </a:cubicBezTo>
                  <a:cubicBezTo>
                    <a:pt x="3799" y="1650"/>
                    <a:pt x="3799" y="1650"/>
                    <a:pt x="3799" y="1650"/>
                  </a:cubicBezTo>
                  <a:cubicBezTo>
                    <a:pt x="3799" y="1650"/>
                    <a:pt x="3799" y="1650"/>
                    <a:pt x="3799" y="1650"/>
                  </a:cubicBezTo>
                  <a:cubicBezTo>
                    <a:pt x="3802" y="1651"/>
                    <a:pt x="3802" y="1651"/>
                    <a:pt x="3802" y="1651"/>
                  </a:cubicBezTo>
                  <a:cubicBezTo>
                    <a:pt x="3804" y="1651"/>
                    <a:pt x="3804" y="1651"/>
                    <a:pt x="3804" y="1651"/>
                  </a:cubicBezTo>
                  <a:cubicBezTo>
                    <a:pt x="3813" y="1654"/>
                    <a:pt x="3813" y="1654"/>
                    <a:pt x="3813" y="1654"/>
                  </a:cubicBezTo>
                  <a:cubicBezTo>
                    <a:pt x="3830" y="1750"/>
                    <a:pt x="3830" y="1750"/>
                    <a:pt x="3830" y="1750"/>
                  </a:cubicBezTo>
                  <a:cubicBezTo>
                    <a:pt x="3815" y="1746"/>
                    <a:pt x="3815" y="1746"/>
                    <a:pt x="3815" y="1746"/>
                  </a:cubicBezTo>
                  <a:cubicBezTo>
                    <a:pt x="3815" y="1746"/>
                    <a:pt x="3815" y="1746"/>
                    <a:pt x="3815" y="1746"/>
                  </a:cubicBezTo>
                  <a:cubicBezTo>
                    <a:pt x="3815" y="1746"/>
                    <a:pt x="3815" y="1746"/>
                    <a:pt x="3815" y="1746"/>
                  </a:cubicBezTo>
                  <a:cubicBezTo>
                    <a:pt x="3796" y="1741"/>
                    <a:pt x="3796" y="1741"/>
                    <a:pt x="3796" y="1741"/>
                  </a:cubicBezTo>
                  <a:cubicBezTo>
                    <a:pt x="3796" y="1741"/>
                    <a:pt x="3796" y="1741"/>
                    <a:pt x="3796" y="1741"/>
                  </a:cubicBezTo>
                  <a:cubicBezTo>
                    <a:pt x="3796" y="1741"/>
                    <a:pt x="3796" y="1741"/>
                    <a:pt x="3796" y="1741"/>
                  </a:cubicBezTo>
                  <a:cubicBezTo>
                    <a:pt x="3776" y="1735"/>
                    <a:pt x="3776" y="1735"/>
                    <a:pt x="3776" y="1735"/>
                  </a:cubicBezTo>
                  <a:cubicBezTo>
                    <a:pt x="3776" y="1735"/>
                    <a:pt x="3776" y="1735"/>
                    <a:pt x="3776" y="1735"/>
                  </a:cubicBezTo>
                  <a:cubicBezTo>
                    <a:pt x="3776" y="1735"/>
                    <a:pt x="3776" y="1735"/>
                    <a:pt x="3776" y="1735"/>
                  </a:cubicBezTo>
                  <a:cubicBezTo>
                    <a:pt x="3756" y="1730"/>
                    <a:pt x="3756" y="1730"/>
                    <a:pt x="3756" y="1730"/>
                  </a:cubicBezTo>
                  <a:cubicBezTo>
                    <a:pt x="3756" y="1730"/>
                    <a:pt x="3756" y="1730"/>
                    <a:pt x="3756" y="1730"/>
                  </a:cubicBezTo>
                  <a:cubicBezTo>
                    <a:pt x="3735" y="1724"/>
                    <a:pt x="3735" y="1724"/>
                    <a:pt x="3735" y="1724"/>
                  </a:cubicBezTo>
                  <a:cubicBezTo>
                    <a:pt x="3735" y="1724"/>
                    <a:pt x="3735" y="1724"/>
                    <a:pt x="3735" y="1724"/>
                  </a:cubicBezTo>
                  <a:cubicBezTo>
                    <a:pt x="3735" y="1724"/>
                    <a:pt x="3735" y="1724"/>
                    <a:pt x="3735" y="1724"/>
                  </a:cubicBezTo>
                  <a:cubicBezTo>
                    <a:pt x="3714" y="1719"/>
                    <a:pt x="3714" y="1719"/>
                    <a:pt x="3714" y="1719"/>
                  </a:cubicBezTo>
                  <a:cubicBezTo>
                    <a:pt x="3714" y="1719"/>
                    <a:pt x="3714" y="1719"/>
                    <a:pt x="3714" y="1719"/>
                  </a:cubicBezTo>
                  <a:cubicBezTo>
                    <a:pt x="3714" y="1719"/>
                    <a:pt x="3714" y="1719"/>
                    <a:pt x="3714" y="1719"/>
                  </a:cubicBezTo>
                  <a:cubicBezTo>
                    <a:pt x="3692" y="1713"/>
                    <a:pt x="3692" y="1713"/>
                    <a:pt x="3692" y="1713"/>
                  </a:cubicBezTo>
                  <a:cubicBezTo>
                    <a:pt x="3692" y="1713"/>
                    <a:pt x="3692" y="1713"/>
                    <a:pt x="3692" y="1713"/>
                  </a:cubicBezTo>
                  <a:cubicBezTo>
                    <a:pt x="3692" y="1713"/>
                    <a:pt x="3692" y="1713"/>
                    <a:pt x="3692" y="1713"/>
                  </a:cubicBezTo>
                  <a:cubicBezTo>
                    <a:pt x="3669" y="1707"/>
                    <a:pt x="3669" y="1707"/>
                    <a:pt x="3669" y="1707"/>
                  </a:cubicBezTo>
                  <a:cubicBezTo>
                    <a:pt x="3669" y="1707"/>
                    <a:pt x="3669" y="1707"/>
                    <a:pt x="3669" y="1707"/>
                  </a:cubicBezTo>
                  <a:cubicBezTo>
                    <a:pt x="3669" y="1707"/>
                    <a:pt x="3669" y="1707"/>
                    <a:pt x="3669" y="1707"/>
                  </a:cubicBezTo>
                  <a:cubicBezTo>
                    <a:pt x="3646" y="1701"/>
                    <a:pt x="3646" y="1701"/>
                    <a:pt x="3646" y="1701"/>
                  </a:cubicBezTo>
                  <a:cubicBezTo>
                    <a:pt x="3646" y="1701"/>
                    <a:pt x="3646" y="1701"/>
                    <a:pt x="3646" y="1701"/>
                  </a:cubicBezTo>
                  <a:cubicBezTo>
                    <a:pt x="3646" y="1701"/>
                    <a:pt x="3646" y="1701"/>
                    <a:pt x="3646" y="1701"/>
                  </a:cubicBezTo>
                  <a:cubicBezTo>
                    <a:pt x="3623" y="1695"/>
                    <a:pt x="3623" y="1695"/>
                    <a:pt x="3623" y="1695"/>
                  </a:cubicBezTo>
                  <a:cubicBezTo>
                    <a:pt x="3623" y="1695"/>
                    <a:pt x="3623" y="1695"/>
                    <a:pt x="3623" y="1695"/>
                  </a:cubicBezTo>
                  <a:cubicBezTo>
                    <a:pt x="3623" y="1695"/>
                    <a:pt x="3623" y="1695"/>
                    <a:pt x="3623" y="1695"/>
                  </a:cubicBezTo>
                  <a:cubicBezTo>
                    <a:pt x="3598" y="1689"/>
                    <a:pt x="3598" y="1689"/>
                    <a:pt x="3598" y="1689"/>
                  </a:cubicBezTo>
                  <a:cubicBezTo>
                    <a:pt x="3598" y="1689"/>
                    <a:pt x="3598" y="1689"/>
                    <a:pt x="3598" y="1689"/>
                  </a:cubicBezTo>
                  <a:cubicBezTo>
                    <a:pt x="3574" y="1683"/>
                    <a:pt x="3574" y="1683"/>
                    <a:pt x="3574" y="1683"/>
                  </a:cubicBezTo>
                  <a:lnTo>
                    <a:pt x="3559" y="1574"/>
                  </a:lnTo>
                  <a:close/>
                  <a:moveTo>
                    <a:pt x="3618" y="1551"/>
                  </a:moveTo>
                  <a:cubicBezTo>
                    <a:pt x="3672" y="1568"/>
                    <a:pt x="3672" y="1568"/>
                    <a:pt x="3672" y="1568"/>
                  </a:cubicBezTo>
                  <a:cubicBezTo>
                    <a:pt x="3678" y="1606"/>
                    <a:pt x="3678" y="1606"/>
                    <a:pt x="3678" y="1606"/>
                  </a:cubicBezTo>
                  <a:cubicBezTo>
                    <a:pt x="3675" y="1605"/>
                    <a:pt x="3675" y="1605"/>
                    <a:pt x="3675" y="1605"/>
                  </a:cubicBezTo>
                  <a:cubicBezTo>
                    <a:pt x="3675" y="1605"/>
                    <a:pt x="3675" y="1605"/>
                    <a:pt x="3675" y="1605"/>
                  </a:cubicBezTo>
                  <a:cubicBezTo>
                    <a:pt x="3675" y="1605"/>
                    <a:pt x="3675" y="1605"/>
                    <a:pt x="3675" y="1605"/>
                  </a:cubicBezTo>
                  <a:cubicBezTo>
                    <a:pt x="3653" y="1598"/>
                    <a:pt x="3653" y="1598"/>
                    <a:pt x="3653" y="1598"/>
                  </a:cubicBezTo>
                  <a:cubicBezTo>
                    <a:pt x="3653" y="1598"/>
                    <a:pt x="3653" y="1598"/>
                    <a:pt x="3653" y="1598"/>
                  </a:cubicBezTo>
                  <a:cubicBezTo>
                    <a:pt x="3653" y="1598"/>
                    <a:pt x="3653" y="1598"/>
                    <a:pt x="3653" y="1598"/>
                  </a:cubicBezTo>
                  <a:cubicBezTo>
                    <a:pt x="3630" y="1591"/>
                    <a:pt x="3630" y="1591"/>
                    <a:pt x="3630" y="1591"/>
                  </a:cubicBezTo>
                  <a:cubicBezTo>
                    <a:pt x="3630" y="1591"/>
                    <a:pt x="3630" y="1591"/>
                    <a:pt x="3630" y="1591"/>
                  </a:cubicBezTo>
                  <a:cubicBezTo>
                    <a:pt x="3624" y="1589"/>
                    <a:pt x="3624" y="1589"/>
                    <a:pt x="3624" y="1589"/>
                  </a:cubicBezTo>
                  <a:lnTo>
                    <a:pt x="3618" y="1551"/>
                  </a:lnTo>
                  <a:close/>
                  <a:moveTo>
                    <a:pt x="3684" y="1572"/>
                  </a:moveTo>
                  <a:cubicBezTo>
                    <a:pt x="3733" y="1589"/>
                    <a:pt x="3733" y="1589"/>
                    <a:pt x="3733" y="1589"/>
                  </a:cubicBezTo>
                  <a:cubicBezTo>
                    <a:pt x="3739" y="1625"/>
                    <a:pt x="3739" y="1625"/>
                    <a:pt x="3739" y="1625"/>
                  </a:cubicBezTo>
                  <a:cubicBezTo>
                    <a:pt x="3739" y="1625"/>
                    <a:pt x="3739" y="1625"/>
                    <a:pt x="3739" y="1625"/>
                  </a:cubicBezTo>
                  <a:cubicBezTo>
                    <a:pt x="3739" y="1625"/>
                    <a:pt x="3739" y="1625"/>
                    <a:pt x="3739" y="1625"/>
                  </a:cubicBezTo>
                  <a:cubicBezTo>
                    <a:pt x="3718" y="1619"/>
                    <a:pt x="3718" y="1619"/>
                    <a:pt x="3718" y="1619"/>
                  </a:cubicBezTo>
                  <a:cubicBezTo>
                    <a:pt x="3718" y="1619"/>
                    <a:pt x="3718" y="1619"/>
                    <a:pt x="3718" y="1619"/>
                  </a:cubicBezTo>
                  <a:cubicBezTo>
                    <a:pt x="3718" y="1619"/>
                    <a:pt x="3718" y="1619"/>
                    <a:pt x="3718" y="1619"/>
                  </a:cubicBezTo>
                  <a:cubicBezTo>
                    <a:pt x="3697" y="1612"/>
                    <a:pt x="3697" y="1612"/>
                    <a:pt x="3697" y="1612"/>
                  </a:cubicBezTo>
                  <a:cubicBezTo>
                    <a:pt x="3697" y="1612"/>
                    <a:pt x="3697" y="1612"/>
                    <a:pt x="3697" y="1612"/>
                  </a:cubicBezTo>
                  <a:cubicBezTo>
                    <a:pt x="3697" y="1612"/>
                    <a:pt x="3697" y="1612"/>
                    <a:pt x="3697" y="1612"/>
                  </a:cubicBezTo>
                  <a:cubicBezTo>
                    <a:pt x="3690" y="1610"/>
                    <a:pt x="3690" y="1610"/>
                    <a:pt x="3690" y="1610"/>
                  </a:cubicBezTo>
                  <a:lnTo>
                    <a:pt x="3684" y="1572"/>
                  </a:lnTo>
                  <a:close/>
                  <a:moveTo>
                    <a:pt x="3745" y="1593"/>
                  </a:moveTo>
                  <a:cubicBezTo>
                    <a:pt x="3790" y="1609"/>
                    <a:pt x="3790" y="1609"/>
                    <a:pt x="3790" y="1609"/>
                  </a:cubicBezTo>
                  <a:cubicBezTo>
                    <a:pt x="3796" y="1644"/>
                    <a:pt x="3796" y="1644"/>
                    <a:pt x="3796" y="1644"/>
                  </a:cubicBezTo>
                  <a:cubicBezTo>
                    <a:pt x="3778" y="1638"/>
                    <a:pt x="3778" y="1638"/>
                    <a:pt x="3778" y="1638"/>
                  </a:cubicBezTo>
                  <a:cubicBezTo>
                    <a:pt x="3778" y="1638"/>
                    <a:pt x="3778" y="1638"/>
                    <a:pt x="3778" y="1638"/>
                  </a:cubicBezTo>
                  <a:cubicBezTo>
                    <a:pt x="3778" y="1638"/>
                    <a:pt x="3778" y="1638"/>
                    <a:pt x="3778" y="1638"/>
                  </a:cubicBezTo>
                  <a:cubicBezTo>
                    <a:pt x="3759" y="1632"/>
                    <a:pt x="3759" y="1632"/>
                    <a:pt x="3759" y="1632"/>
                  </a:cubicBezTo>
                  <a:cubicBezTo>
                    <a:pt x="3759" y="1632"/>
                    <a:pt x="3759" y="1632"/>
                    <a:pt x="3759" y="1632"/>
                  </a:cubicBezTo>
                  <a:cubicBezTo>
                    <a:pt x="3759" y="1632"/>
                    <a:pt x="3759" y="1632"/>
                    <a:pt x="3759" y="1632"/>
                  </a:cubicBezTo>
                  <a:cubicBezTo>
                    <a:pt x="3751" y="1629"/>
                    <a:pt x="3751" y="1629"/>
                    <a:pt x="3751" y="1629"/>
                  </a:cubicBezTo>
                  <a:lnTo>
                    <a:pt x="3745" y="1593"/>
                  </a:lnTo>
                  <a:close/>
                  <a:moveTo>
                    <a:pt x="3801" y="1613"/>
                  </a:moveTo>
                  <a:cubicBezTo>
                    <a:pt x="3842" y="1628"/>
                    <a:pt x="3842" y="1628"/>
                    <a:pt x="3842" y="1628"/>
                  </a:cubicBezTo>
                  <a:cubicBezTo>
                    <a:pt x="3848" y="1661"/>
                    <a:pt x="3848" y="1661"/>
                    <a:pt x="3848" y="1661"/>
                  </a:cubicBezTo>
                  <a:cubicBezTo>
                    <a:pt x="3816" y="1650"/>
                    <a:pt x="3816" y="1650"/>
                    <a:pt x="3816" y="1650"/>
                  </a:cubicBezTo>
                  <a:cubicBezTo>
                    <a:pt x="3816" y="1650"/>
                    <a:pt x="3816" y="1650"/>
                    <a:pt x="3816" y="1650"/>
                  </a:cubicBezTo>
                  <a:cubicBezTo>
                    <a:pt x="3816" y="1650"/>
                    <a:pt x="3816" y="1650"/>
                    <a:pt x="3815" y="1650"/>
                  </a:cubicBezTo>
                  <a:cubicBezTo>
                    <a:pt x="3807" y="1648"/>
                    <a:pt x="3807" y="1648"/>
                    <a:pt x="3807" y="1648"/>
                  </a:cubicBezTo>
                  <a:lnTo>
                    <a:pt x="3801" y="1613"/>
                  </a:lnTo>
                  <a:close/>
                  <a:moveTo>
                    <a:pt x="3818" y="1656"/>
                  </a:moveTo>
                  <a:cubicBezTo>
                    <a:pt x="3850" y="1667"/>
                    <a:pt x="3850" y="1667"/>
                    <a:pt x="3850" y="1667"/>
                  </a:cubicBezTo>
                  <a:cubicBezTo>
                    <a:pt x="3850" y="1667"/>
                    <a:pt x="3850" y="1667"/>
                    <a:pt x="3850" y="1667"/>
                  </a:cubicBezTo>
                  <a:cubicBezTo>
                    <a:pt x="3851" y="1667"/>
                    <a:pt x="3851" y="1667"/>
                    <a:pt x="3851" y="1667"/>
                  </a:cubicBezTo>
                  <a:cubicBezTo>
                    <a:pt x="3851" y="1667"/>
                    <a:pt x="3851" y="1667"/>
                    <a:pt x="3851" y="1667"/>
                  </a:cubicBezTo>
                  <a:cubicBezTo>
                    <a:pt x="3854" y="1668"/>
                    <a:pt x="3854" y="1668"/>
                    <a:pt x="3854" y="1668"/>
                  </a:cubicBezTo>
                  <a:cubicBezTo>
                    <a:pt x="3856" y="1669"/>
                    <a:pt x="3856" y="1669"/>
                    <a:pt x="3856" y="1669"/>
                  </a:cubicBezTo>
                  <a:cubicBezTo>
                    <a:pt x="3866" y="1672"/>
                    <a:pt x="3866" y="1672"/>
                    <a:pt x="3866" y="1672"/>
                  </a:cubicBezTo>
                  <a:cubicBezTo>
                    <a:pt x="3866" y="1672"/>
                    <a:pt x="3866" y="1672"/>
                    <a:pt x="3866" y="1672"/>
                  </a:cubicBezTo>
                  <a:cubicBezTo>
                    <a:pt x="3898" y="1684"/>
                    <a:pt x="3898" y="1684"/>
                    <a:pt x="3898" y="1684"/>
                  </a:cubicBezTo>
                  <a:cubicBezTo>
                    <a:pt x="3898" y="1684"/>
                    <a:pt x="3898" y="1684"/>
                    <a:pt x="3898" y="1684"/>
                  </a:cubicBezTo>
                  <a:cubicBezTo>
                    <a:pt x="3899" y="1684"/>
                    <a:pt x="3899" y="1684"/>
                    <a:pt x="3899" y="1684"/>
                  </a:cubicBezTo>
                  <a:cubicBezTo>
                    <a:pt x="3899" y="1684"/>
                    <a:pt x="3899" y="1684"/>
                    <a:pt x="3899" y="1684"/>
                  </a:cubicBezTo>
                  <a:cubicBezTo>
                    <a:pt x="3901" y="1685"/>
                    <a:pt x="3901" y="1685"/>
                    <a:pt x="3901" y="1685"/>
                  </a:cubicBezTo>
                  <a:cubicBezTo>
                    <a:pt x="3901" y="1685"/>
                    <a:pt x="3901" y="1685"/>
                    <a:pt x="3901" y="1685"/>
                  </a:cubicBezTo>
                  <a:cubicBezTo>
                    <a:pt x="3904" y="1686"/>
                    <a:pt x="3904" y="1686"/>
                    <a:pt x="3904" y="1686"/>
                  </a:cubicBezTo>
                  <a:cubicBezTo>
                    <a:pt x="3914" y="1689"/>
                    <a:pt x="3914" y="1689"/>
                    <a:pt x="3914" y="1689"/>
                  </a:cubicBezTo>
                  <a:cubicBezTo>
                    <a:pt x="3914" y="1689"/>
                    <a:pt x="3914" y="1689"/>
                    <a:pt x="3914" y="1689"/>
                  </a:cubicBezTo>
                  <a:cubicBezTo>
                    <a:pt x="3942" y="1700"/>
                    <a:pt x="3942" y="1700"/>
                    <a:pt x="3942" y="1700"/>
                  </a:cubicBezTo>
                  <a:cubicBezTo>
                    <a:pt x="3942" y="1700"/>
                    <a:pt x="3942" y="1700"/>
                    <a:pt x="3942" y="1700"/>
                  </a:cubicBezTo>
                  <a:cubicBezTo>
                    <a:pt x="3943" y="1700"/>
                    <a:pt x="3943" y="1700"/>
                    <a:pt x="3943" y="1700"/>
                  </a:cubicBezTo>
                  <a:cubicBezTo>
                    <a:pt x="3943" y="1700"/>
                    <a:pt x="3943" y="1700"/>
                    <a:pt x="3943" y="1700"/>
                  </a:cubicBezTo>
                  <a:cubicBezTo>
                    <a:pt x="3945" y="1701"/>
                    <a:pt x="3945" y="1701"/>
                    <a:pt x="3945" y="1701"/>
                  </a:cubicBezTo>
                  <a:cubicBezTo>
                    <a:pt x="3945" y="1701"/>
                    <a:pt x="3945" y="1701"/>
                    <a:pt x="3945" y="1701"/>
                  </a:cubicBezTo>
                  <a:cubicBezTo>
                    <a:pt x="3947" y="1702"/>
                    <a:pt x="3947" y="1702"/>
                    <a:pt x="3947" y="1702"/>
                  </a:cubicBezTo>
                  <a:cubicBezTo>
                    <a:pt x="3957" y="1705"/>
                    <a:pt x="3957" y="1705"/>
                    <a:pt x="3957" y="1705"/>
                  </a:cubicBezTo>
                  <a:cubicBezTo>
                    <a:pt x="3957" y="1705"/>
                    <a:pt x="3957" y="1705"/>
                    <a:pt x="3957" y="1705"/>
                  </a:cubicBezTo>
                  <a:cubicBezTo>
                    <a:pt x="3982" y="1715"/>
                    <a:pt x="3982" y="1715"/>
                    <a:pt x="3982" y="1715"/>
                  </a:cubicBezTo>
                  <a:cubicBezTo>
                    <a:pt x="3982" y="1715"/>
                    <a:pt x="3982" y="1715"/>
                    <a:pt x="3982" y="1715"/>
                  </a:cubicBezTo>
                  <a:cubicBezTo>
                    <a:pt x="3983" y="1715"/>
                    <a:pt x="3983" y="1715"/>
                    <a:pt x="3983" y="1715"/>
                  </a:cubicBezTo>
                  <a:cubicBezTo>
                    <a:pt x="3983" y="1715"/>
                    <a:pt x="3983" y="1715"/>
                    <a:pt x="3983" y="1715"/>
                  </a:cubicBezTo>
                  <a:cubicBezTo>
                    <a:pt x="3985" y="1716"/>
                    <a:pt x="3985" y="1716"/>
                    <a:pt x="3985" y="1716"/>
                  </a:cubicBezTo>
                  <a:cubicBezTo>
                    <a:pt x="3987" y="1717"/>
                    <a:pt x="3987" y="1717"/>
                    <a:pt x="3987" y="1717"/>
                  </a:cubicBezTo>
                  <a:cubicBezTo>
                    <a:pt x="3996" y="1720"/>
                    <a:pt x="3996" y="1720"/>
                    <a:pt x="3996" y="1720"/>
                  </a:cubicBezTo>
                  <a:cubicBezTo>
                    <a:pt x="4014" y="1805"/>
                    <a:pt x="4014" y="1805"/>
                    <a:pt x="4014" y="1805"/>
                  </a:cubicBezTo>
                  <a:cubicBezTo>
                    <a:pt x="3978" y="1794"/>
                    <a:pt x="3978" y="1794"/>
                    <a:pt x="3978" y="1794"/>
                  </a:cubicBezTo>
                  <a:cubicBezTo>
                    <a:pt x="3978" y="1794"/>
                    <a:pt x="3978" y="1794"/>
                    <a:pt x="3978" y="1794"/>
                  </a:cubicBezTo>
                  <a:cubicBezTo>
                    <a:pt x="3978" y="1794"/>
                    <a:pt x="3978" y="1794"/>
                    <a:pt x="3978" y="1794"/>
                  </a:cubicBezTo>
                  <a:cubicBezTo>
                    <a:pt x="3934" y="1780"/>
                    <a:pt x="3934" y="1780"/>
                    <a:pt x="3934" y="1780"/>
                  </a:cubicBezTo>
                  <a:cubicBezTo>
                    <a:pt x="3934" y="1780"/>
                    <a:pt x="3934" y="1780"/>
                    <a:pt x="3934" y="1780"/>
                  </a:cubicBezTo>
                  <a:cubicBezTo>
                    <a:pt x="3934" y="1780"/>
                    <a:pt x="3934" y="1780"/>
                    <a:pt x="3934" y="1780"/>
                  </a:cubicBezTo>
                  <a:cubicBezTo>
                    <a:pt x="3886" y="1766"/>
                    <a:pt x="3886" y="1766"/>
                    <a:pt x="3886" y="1766"/>
                  </a:cubicBezTo>
                  <a:cubicBezTo>
                    <a:pt x="3886" y="1766"/>
                    <a:pt x="3886" y="1766"/>
                    <a:pt x="3886" y="1766"/>
                  </a:cubicBezTo>
                  <a:cubicBezTo>
                    <a:pt x="3886" y="1766"/>
                    <a:pt x="3886" y="1766"/>
                    <a:pt x="3886" y="1766"/>
                  </a:cubicBezTo>
                  <a:cubicBezTo>
                    <a:pt x="3835" y="1751"/>
                    <a:pt x="3835" y="1751"/>
                    <a:pt x="3835" y="1751"/>
                  </a:cubicBezTo>
                  <a:lnTo>
                    <a:pt x="3818" y="1656"/>
                  </a:lnTo>
                  <a:close/>
                  <a:moveTo>
                    <a:pt x="3853" y="1632"/>
                  </a:moveTo>
                  <a:cubicBezTo>
                    <a:pt x="3889" y="1646"/>
                    <a:pt x="3889" y="1646"/>
                    <a:pt x="3889" y="1646"/>
                  </a:cubicBezTo>
                  <a:cubicBezTo>
                    <a:pt x="3896" y="1678"/>
                    <a:pt x="3896" y="1678"/>
                    <a:pt x="3896" y="1678"/>
                  </a:cubicBezTo>
                  <a:cubicBezTo>
                    <a:pt x="3868" y="1668"/>
                    <a:pt x="3868" y="1668"/>
                    <a:pt x="3868" y="1668"/>
                  </a:cubicBezTo>
                  <a:cubicBezTo>
                    <a:pt x="3868" y="1668"/>
                    <a:pt x="3868" y="1668"/>
                    <a:pt x="3868" y="1668"/>
                  </a:cubicBezTo>
                  <a:cubicBezTo>
                    <a:pt x="3868" y="1668"/>
                    <a:pt x="3868" y="1668"/>
                    <a:pt x="3868" y="1668"/>
                  </a:cubicBezTo>
                  <a:cubicBezTo>
                    <a:pt x="3859" y="1665"/>
                    <a:pt x="3859" y="1665"/>
                    <a:pt x="3859" y="1665"/>
                  </a:cubicBezTo>
                  <a:lnTo>
                    <a:pt x="3853" y="1632"/>
                  </a:lnTo>
                  <a:close/>
                  <a:moveTo>
                    <a:pt x="3900" y="1650"/>
                  </a:moveTo>
                  <a:cubicBezTo>
                    <a:pt x="3933" y="1663"/>
                    <a:pt x="3933" y="1663"/>
                    <a:pt x="3933" y="1663"/>
                  </a:cubicBezTo>
                  <a:cubicBezTo>
                    <a:pt x="3939" y="1694"/>
                    <a:pt x="3939" y="1694"/>
                    <a:pt x="3939" y="1694"/>
                  </a:cubicBezTo>
                  <a:cubicBezTo>
                    <a:pt x="3915" y="1685"/>
                    <a:pt x="3915" y="1685"/>
                    <a:pt x="3915" y="1685"/>
                  </a:cubicBezTo>
                  <a:cubicBezTo>
                    <a:pt x="3915" y="1685"/>
                    <a:pt x="3915" y="1685"/>
                    <a:pt x="3915" y="1685"/>
                  </a:cubicBezTo>
                  <a:cubicBezTo>
                    <a:pt x="3915" y="1685"/>
                    <a:pt x="3915" y="1685"/>
                    <a:pt x="3915" y="1685"/>
                  </a:cubicBezTo>
                  <a:cubicBezTo>
                    <a:pt x="3906" y="1682"/>
                    <a:pt x="3906" y="1682"/>
                    <a:pt x="3906" y="1682"/>
                  </a:cubicBezTo>
                  <a:lnTo>
                    <a:pt x="3900" y="1650"/>
                  </a:lnTo>
                  <a:close/>
                  <a:moveTo>
                    <a:pt x="3944" y="1667"/>
                  </a:moveTo>
                  <a:cubicBezTo>
                    <a:pt x="3973" y="1679"/>
                    <a:pt x="3973" y="1679"/>
                    <a:pt x="3973" y="1679"/>
                  </a:cubicBezTo>
                  <a:cubicBezTo>
                    <a:pt x="3980" y="1709"/>
                    <a:pt x="3980" y="1709"/>
                    <a:pt x="3980" y="1709"/>
                  </a:cubicBezTo>
                  <a:cubicBezTo>
                    <a:pt x="3959" y="1701"/>
                    <a:pt x="3959" y="1701"/>
                    <a:pt x="3959" y="1701"/>
                  </a:cubicBezTo>
                  <a:cubicBezTo>
                    <a:pt x="3959" y="1701"/>
                    <a:pt x="3959" y="1701"/>
                    <a:pt x="3959" y="1701"/>
                  </a:cubicBezTo>
                  <a:cubicBezTo>
                    <a:pt x="3959" y="1701"/>
                    <a:pt x="3959" y="1701"/>
                    <a:pt x="3959" y="1701"/>
                  </a:cubicBezTo>
                  <a:cubicBezTo>
                    <a:pt x="3950" y="1698"/>
                    <a:pt x="3950" y="1698"/>
                    <a:pt x="3950" y="1698"/>
                  </a:cubicBezTo>
                  <a:lnTo>
                    <a:pt x="3944" y="1667"/>
                  </a:lnTo>
                  <a:close/>
                  <a:moveTo>
                    <a:pt x="3999" y="1716"/>
                  </a:moveTo>
                  <a:cubicBezTo>
                    <a:pt x="3999" y="1716"/>
                    <a:pt x="3999" y="1716"/>
                    <a:pt x="3999" y="1716"/>
                  </a:cubicBezTo>
                  <a:cubicBezTo>
                    <a:pt x="3990" y="1713"/>
                    <a:pt x="3990" y="1713"/>
                    <a:pt x="3990" y="1713"/>
                  </a:cubicBezTo>
                  <a:cubicBezTo>
                    <a:pt x="3984" y="1684"/>
                    <a:pt x="3984" y="1684"/>
                    <a:pt x="3984" y="1684"/>
                  </a:cubicBezTo>
                  <a:cubicBezTo>
                    <a:pt x="4016" y="1697"/>
                    <a:pt x="4016" y="1697"/>
                    <a:pt x="4016" y="1697"/>
                  </a:cubicBezTo>
                  <a:cubicBezTo>
                    <a:pt x="4022" y="1726"/>
                    <a:pt x="4022" y="1726"/>
                    <a:pt x="4022" y="1726"/>
                  </a:cubicBezTo>
                  <a:cubicBezTo>
                    <a:pt x="3999" y="1716"/>
                    <a:pt x="3999" y="1716"/>
                    <a:pt x="3999" y="1716"/>
                  </a:cubicBezTo>
                  <a:close/>
                  <a:moveTo>
                    <a:pt x="3188" y="1418"/>
                  </a:moveTo>
                  <a:cubicBezTo>
                    <a:pt x="3188" y="1418"/>
                    <a:pt x="3188" y="1418"/>
                    <a:pt x="3188" y="1418"/>
                  </a:cubicBezTo>
                  <a:cubicBezTo>
                    <a:pt x="3188" y="1419"/>
                    <a:pt x="3188" y="1419"/>
                    <a:pt x="3188" y="1419"/>
                  </a:cubicBezTo>
                  <a:cubicBezTo>
                    <a:pt x="3191" y="1467"/>
                    <a:pt x="3191" y="1467"/>
                    <a:pt x="3191" y="1467"/>
                  </a:cubicBezTo>
                  <a:cubicBezTo>
                    <a:pt x="3191" y="1467"/>
                    <a:pt x="3191" y="1467"/>
                    <a:pt x="3191" y="1467"/>
                  </a:cubicBezTo>
                  <a:cubicBezTo>
                    <a:pt x="3187" y="1416"/>
                    <a:pt x="3187" y="1416"/>
                    <a:pt x="3187" y="1416"/>
                  </a:cubicBezTo>
                  <a:cubicBezTo>
                    <a:pt x="3188" y="1417"/>
                    <a:pt x="3188" y="1417"/>
                    <a:pt x="3188" y="1417"/>
                  </a:cubicBezTo>
                  <a:cubicBezTo>
                    <a:pt x="3188" y="1417"/>
                    <a:pt x="3188" y="1417"/>
                    <a:pt x="3188" y="1417"/>
                  </a:cubicBezTo>
                  <a:cubicBezTo>
                    <a:pt x="3188" y="1417"/>
                    <a:pt x="3188" y="1417"/>
                    <a:pt x="3188" y="1417"/>
                  </a:cubicBezTo>
                  <a:cubicBezTo>
                    <a:pt x="3188" y="1417"/>
                    <a:pt x="3188" y="1417"/>
                    <a:pt x="3188" y="1418"/>
                  </a:cubicBezTo>
                  <a:close/>
                  <a:moveTo>
                    <a:pt x="3182" y="1415"/>
                  </a:moveTo>
                  <a:cubicBezTo>
                    <a:pt x="3186" y="1466"/>
                    <a:pt x="3186" y="1466"/>
                    <a:pt x="3186" y="1466"/>
                  </a:cubicBezTo>
                  <a:cubicBezTo>
                    <a:pt x="3185" y="1465"/>
                    <a:pt x="3185" y="1465"/>
                    <a:pt x="3185" y="1465"/>
                  </a:cubicBezTo>
                  <a:cubicBezTo>
                    <a:pt x="3182" y="1419"/>
                    <a:pt x="3182" y="1419"/>
                    <a:pt x="3182" y="1419"/>
                  </a:cubicBezTo>
                  <a:cubicBezTo>
                    <a:pt x="3182" y="1415"/>
                    <a:pt x="3182" y="1415"/>
                    <a:pt x="3182" y="1415"/>
                  </a:cubicBezTo>
                  <a:close/>
                  <a:moveTo>
                    <a:pt x="3206" y="1602"/>
                  </a:moveTo>
                  <a:cubicBezTo>
                    <a:pt x="3206" y="1602"/>
                    <a:pt x="3206" y="1602"/>
                    <a:pt x="3206" y="1602"/>
                  </a:cubicBezTo>
                  <a:cubicBezTo>
                    <a:pt x="3242" y="1610"/>
                    <a:pt x="3242" y="1610"/>
                    <a:pt x="3242" y="1610"/>
                  </a:cubicBezTo>
                  <a:cubicBezTo>
                    <a:pt x="3242" y="1610"/>
                    <a:pt x="3242" y="1610"/>
                    <a:pt x="3242" y="1610"/>
                  </a:cubicBezTo>
                  <a:cubicBezTo>
                    <a:pt x="3276" y="1617"/>
                    <a:pt x="3276" y="1617"/>
                    <a:pt x="3276" y="1617"/>
                  </a:cubicBezTo>
                  <a:cubicBezTo>
                    <a:pt x="3276" y="1617"/>
                    <a:pt x="3276" y="1617"/>
                    <a:pt x="3276" y="1617"/>
                  </a:cubicBezTo>
                  <a:cubicBezTo>
                    <a:pt x="3309" y="1625"/>
                    <a:pt x="3309" y="1625"/>
                    <a:pt x="3309" y="1625"/>
                  </a:cubicBezTo>
                  <a:cubicBezTo>
                    <a:pt x="3309" y="1625"/>
                    <a:pt x="3309" y="1625"/>
                    <a:pt x="3309" y="1625"/>
                  </a:cubicBezTo>
                  <a:cubicBezTo>
                    <a:pt x="3342" y="1632"/>
                    <a:pt x="3342" y="1632"/>
                    <a:pt x="3342" y="1632"/>
                  </a:cubicBezTo>
                  <a:cubicBezTo>
                    <a:pt x="3342" y="1632"/>
                    <a:pt x="3342" y="1632"/>
                    <a:pt x="3342" y="1632"/>
                  </a:cubicBezTo>
                  <a:cubicBezTo>
                    <a:pt x="3374" y="1640"/>
                    <a:pt x="3374" y="1640"/>
                    <a:pt x="3374" y="1640"/>
                  </a:cubicBezTo>
                  <a:cubicBezTo>
                    <a:pt x="3374" y="1640"/>
                    <a:pt x="3374" y="1640"/>
                    <a:pt x="3374" y="1640"/>
                  </a:cubicBezTo>
                  <a:cubicBezTo>
                    <a:pt x="3404" y="1647"/>
                    <a:pt x="3404" y="1647"/>
                    <a:pt x="3404" y="1647"/>
                  </a:cubicBezTo>
                  <a:cubicBezTo>
                    <a:pt x="3404" y="1647"/>
                    <a:pt x="3404" y="1647"/>
                    <a:pt x="3404" y="1647"/>
                  </a:cubicBezTo>
                  <a:cubicBezTo>
                    <a:pt x="3434" y="1654"/>
                    <a:pt x="3434" y="1654"/>
                    <a:pt x="3434" y="1654"/>
                  </a:cubicBezTo>
                  <a:cubicBezTo>
                    <a:pt x="3434" y="1654"/>
                    <a:pt x="3434" y="1654"/>
                    <a:pt x="3434" y="1654"/>
                  </a:cubicBezTo>
                  <a:cubicBezTo>
                    <a:pt x="3463" y="1661"/>
                    <a:pt x="3463" y="1661"/>
                    <a:pt x="3463" y="1661"/>
                  </a:cubicBezTo>
                  <a:cubicBezTo>
                    <a:pt x="3463" y="1661"/>
                    <a:pt x="3463" y="1661"/>
                    <a:pt x="3463" y="1661"/>
                  </a:cubicBezTo>
                  <a:cubicBezTo>
                    <a:pt x="3492" y="1667"/>
                    <a:pt x="3492" y="1667"/>
                    <a:pt x="3492" y="1667"/>
                  </a:cubicBezTo>
                  <a:cubicBezTo>
                    <a:pt x="3492" y="1667"/>
                    <a:pt x="3492" y="1667"/>
                    <a:pt x="3492" y="1667"/>
                  </a:cubicBezTo>
                  <a:cubicBezTo>
                    <a:pt x="3519" y="1674"/>
                    <a:pt x="3519" y="1674"/>
                    <a:pt x="3519" y="1674"/>
                  </a:cubicBezTo>
                  <a:cubicBezTo>
                    <a:pt x="3519" y="1674"/>
                    <a:pt x="3519" y="1674"/>
                    <a:pt x="3519" y="1674"/>
                  </a:cubicBezTo>
                  <a:cubicBezTo>
                    <a:pt x="3546" y="1681"/>
                    <a:pt x="3546" y="1681"/>
                    <a:pt x="3546" y="1681"/>
                  </a:cubicBezTo>
                  <a:cubicBezTo>
                    <a:pt x="3546" y="1681"/>
                    <a:pt x="3546" y="1681"/>
                    <a:pt x="3546" y="1681"/>
                  </a:cubicBezTo>
                  <a:cubicBezTo>
                    <a:pt x="3572" y="1687"/>
                    <a:pt x="3572" y="1687"/>
                    <a:pt x="3572" y="1687"/>
                  </a:cubicBezTo>
                  <a:cubicBezTo>
                    <a:pt x="3572" y="1687"/>
                    <a:pt x="3572" y="1687"/>
                    <a:pt x="3572" y="1687"/>
                  </a:cubicBezTo>
                  <a:cubicBezTo>
                    <a:pt x="3597" y="1693"/>
                    <a:pt x="3597" y="1693"/>
                    <a:pt x="3597" y="1693"/>
                  </a:cubicBezTo>
                  <a:cubicBezTo>
                    <a:pt x="3597" y="1693"/>
                    <a:pt x="3597" y="1693"/>
                    <a:pt x="3597" y="1693"/>
                  </a:cubicBezTo>
                  <a:cubicBezTo>
                    <a:pt x="3621" y="1699"/>
                    <a:pt x="3621" y="1699"/>
                    <a:pt x="3621" y="1699"/>
                  </a:cubicBezTo>
                  <a:cubicBezTo>
                    <a:pt x="3621" y="1699"/>
                    <a:pt x="3621" y="1699"/>
                    <a:pt x="3621" y="1699"/>
                  </a:cubicBezTo>
                  <a:cubicBezTo>
                    <a:pt x="3645" y="1706"/>
                    <a:pt x="3645" y="1706"/>
                    <a:pt x="3645" y="1706"/>
                  </a:cubicBezTo>
                  <a:cubicBezTo>
                    <a:pt x="3645" y="1706"/>
                    <a:pt x="3645" y="1706"/>
                    <a:pt x="3645" y="1706"/>
                  </a:cubicBezTo>
                  <a:cubicBezTo>
                    <a:pt x="3668" y="1711"/>
                    <a:pt x="3668" y="1711"/>
                    <a:pt x="3668" y="1711"/>
                  </a:cubicBezTo>
                  <a:cubicBezTo>
                    <a:pt x="3668" y="1711"/>
                    <a:pt x="3668" y="1711"/>
                    <a:pt x="3668" y="1711"/>
                  </a:cubicBezTo>
                  <a:cubicBezTo>
                    <a:pt x="3691" y="1717"/>
                    <a:pt x="3691" y="1717"/>
                    <a:pt x="3691" y="1717"/>
                  </a:cubicBezTo>
                  <a:cubicBezTo>
                    <a:pt x="3691" y="1717"/>
                    <a:pt x="3691" y="1717"/>
                    <a:pt x="3691" y="1717"/>
                  </a:cubicBezTo>
                  <a:cubicBezTo>
                    <a:pt x="3713" y="1723"/>
                    <a:pt x="3713" y="1723"/>
                    <a:pt x="3713" y="1723"/>
                  </a:cubicBezTo>
                  <a:cubicBezTo>
                    <a:pt x="3713" y="1723"/>
                    <a:pt x="3713" y="1723"/>
                    <a:pt x="3713" y="1723"/>
                  </a:cubicBezTo>
                  <a:cubicBezTo>
                    <a:pt x="3734" y="1729"/>
                    <a:pt x="3734" y="1729"/>
                    <a:pt x="3734" y="1729"/>
                  </a:cubicBezTo>
                  <a:cubicBezTo>
                    <a:pt x="3734" y="1729"/>
                    <a:pt x="3734" y="1729"/>
                    <a:pt x="3734" y="1729"/>
                  </a:cubicBezTo>
                  <a:cubicBezTo>
                    <a:pt x="3755" y="1734"/>
                    <a:pt x="3755" y="1734"/>
                    <a:pt x="3755" y="1734"/>
                  </a:cubicBezTo>
                  <a:cubicBezTo>
                    <a:pt x="3755" y="1734"/>
                    <a:pt x="3755" y="1734"/>
                    <a:pt x="3755" y="1734"/>
                  </a:cubicBezTo>
                  <a:cubicBezTo>
                    <a:pt x="3775" y="1740"/>
                    <a:pt x="3775" y="1740"/>
                    <a:pt x="3775" y="1740"/>
                  </a:cubicBezTo>
                  <a:cubicBezTo>
                    <a:pt x="3775" y="1740"/>
                    <a:pt x="3775" y="1740"/>
                    <a:pt x="3775" y="1740"/>
                  </a:cubicBezTo>
                  <a:cubicBezTo>
                    <a:pt x="3795" y="1745"/>
                    <a:pt x="3795" y="1745"/>
                    <a:pt x="3795" y="1745"/>
                  </a:cubicBezTo>
                  <a:cubicBezTo>
                    <a:pt x="3795" y="1745"/>
                    <a:pt x="3795" y="1745"/>
                    <a:pt x="3795" y="1745"/>
                  </a:cubicBezTo>
                  <a:cubicBezTo>
                    <a:pt x="3814" y="1750"/>
                    <a:pt x="3814" y="1750"/>
                    <a:pt x="3814" y="1750"/>
                  </a:cubicBezTo>
                  <a:cubicBezTo>
                    <a:pt x="3814" y="1750"/>
                    <a:pt x="3814" y="1750"/>
                    <a:pt x="3814" y="1750"/>
                  </a:cubicBezTo>
                  <a:cubicBezTo>
                    <a:pt x="3832" y="1755"/>
                    <a:pt x="3832" y="1755"/>
                    <a:pt x="3832" y="1755"/>
                  </a:cubicBezTo>
                  <a:cubicBezTo>
                    <a:pt x="3832" y="1755"/>
                    <a:pt x="3832" y="1755"/>
                    <a:pt x="3832" y="1755"/>
                  </a:cubicBezTo>
                  <a:cubicBezTo>
                    <a:pt x="3885" y="1770"/>
                    <a:pt x="3885" y="1770"/>
                    <a:pt x="3885" y="1770"/>
                  </a:cubicBezTo>
                  <a:cubicBezTo>
                    <a:pt x="3885" y="1770"/>
                    <a:pt x="3885" y="1770"/>
                    <a:pt x="3885" y="1770"/>
                  </a:cubicBezTo>
                  <a:cubicBezTo>
                    <a:pt x="3933" y="1784"/>
                    <a:pt x="3933" y="1784"/>
                    <a:pt x="3933" y="1784"/>
                  </a:cubicBezTo>
                  <a:cubicBezTo>
                    <a:pt x="3933" y="1784"/>
                    <a:pt x="3933" y="1784"/>
                    <a:pt x="3933" y="1784"/>
                  </a:cubicBezTo>
                  <a:cubicBezTo>
                    <a:pt x="3976" y="1798"/>
                    <a:pt x="3976" y="1798"/>
                    <a:pt x="3976" y="1798"/>
                  </a:cubicBezTo>
                  <a:cubicBezTo>
                    <a:pt x="3976" y="1798"/>
                    <a:pt x="3976" y="1798"/>
                    <a:pt x="3976" y="1798"/>
                  </a:cubicBezTo>
                  <a:cubicBezTo>
                    <a:pt x="4016" y="1811"/>
                    <a:pt x="4016" y="1811"/>
                    <a:pt x="4016" y="1811"/>
                  </a:cubicBezTo>
                  <a:cubicBezTo>
                    <a:pt x="4016" y="1811"/>
                    <a:pt x="4016" y="1811"/>
                    <a:pt x="4016" y="1811"/>
                  </a:cubicBezTo>
                  <a:cubicBezTo>
                    <a:pt x="4043" y="1819"/>
                    <a:pt x="4043" y="1819"/>
                    <a:pt x="4043" y="1819"/>
                  </a:cubicBezTo>
                  <a:cubicBezTo>
                    <a:pt x="4006" y="1808"/>
                    <a:pt x="4006" y="1808"/>
                    <a:pt x="4006" y="1808"/>
                  </a:cubicBezTo>
                  <a:cubicBezTo>
                    <a:pt x="4006" y="1808"/>
                    <a:pt x="4006" y="1808"/>
                    <a:pt x="4006" y="1808"/>
                  </a:cubicBezTo>
                  <a:cubicBezTo>
                    <a:pt x="4006" y="1808"/>
                    <a:pt x="4006" y="1808"/>
                    <a:pt x="4006" y="1808"/>
                  </a:cubicBezTo>
                  <a:cubicBezTo>
                    <a:pt x="3966" y="1795"/>
                    <a:pt x="3966" y="1795"/>
                    <a:pt x="3966" y="1795"/>
                  </a:cubicBezTo>
                  <a:cubicBezTo>
                    <a:pt x="3966" y="1795"/>
                    <a:pt x="3966" y="1795"/>
                    <a:pt x="3966" y="1795"/>
                  </a:cubicBezTo>
                  <a:cubicBezTo>
                    <a:pt x="3966" y="1795"/>
                    <a:pt x="3966" y="1795"/>
                    <a:pt x="3966" y="1795"/>
                  </a:cubicBezTo>
                  <a:cubicBezTo>
                    <a:pt x="3922" y="1782"/>
                    <a:pt x="3922" y="1782"/>
                    <a:pt x="3922" y="1782"/>
                  </a:cubicBezTo>
                  <a:cubicBezTo>
                    <a:pt x="3922" y="1782"/>
                    <a:pt x="3922" y="1782"/>
                    <a:pt x="3922" y="1782"/>
                  </a:cubicBezTo>
                  <a:cubicBezTo>
                    <a:pt x="3922" y="1782"/>
                    <a:pt x="3922" y="1782"/>
                    <a:pt x="3922" y="1782"/>
                  </a:cubicBezTo>
                  <a:cubicBezTo>
                    <a:pt x="3874" y="1767"/>
                    <a:pt x="3874" y="1767"/>
                    <a:pt x="3874" y="1767"/>
                  </a:cubicBezTo>
                  <a:cubicBezTo>
                    <a:pt x="3874" y="1767"/>
                    <a:pt x="3874" y="1767"/>
                    <a:pt x="3874" y="1767"/>
                  </a:cubicBezTo>
                  <a:cubicBezTo>
                    <a:pt x="3874" y="1767"/>
                    <a:pt x="3874" y="1767"/>
                    <a:pt x="3874" y="1767"/>
                  </a:cubicBezTo>
                  <a:cubicBezTo>
                    <a:pt x="3822" y="1753"/>
                    <a:pt x="3822" y="1753"/>
                    <a:pt x="3822" y="1753"/>
                  </a:cubicBezTo>
                  <a:cubicBezTo>
                    <a:pt x="3822" y="1753"/>
                    <a:pt x="3822" y="1753"/>
                    <a:pt x="3822" y="1753"/>
                  </a:cubicBezTo>
                  <a:cubicBezTo>
                    <a:pt x="3822" y="1753"/>
                    <a:pt x="3822" y="1753"/>
                    <a:pt x="3822" y="1753"/>
                  </a:cubicBezTo>
                  <a:cubicBezTo>
                    <a:pt x="3765" y="1737"/>
                    <a:pt x="3765" y="1737"/>
                    <a:pt x="3765" y="1737"/>
                  </a:cubicBezTo>
                  <a:cubicBezTo>
                    <a:pt x="3765" y="1737"/>
                    <a:pt x="3765" y="1737"/>
                    <a:pt x="3765" y="1737"/>
                  </a:cubicBezTo>
                  <a:cubicBezTo>
                    <a:pt x="3765" y="1737"/>
                    <a:pt x="3765" y="1737"/>
                    <a:pt x="3765" y="1737"/>
                  </a:cubicBezTo>
                  <a:cubicBezTo>
                    <a:pt x="3703" y="1721"/>
                    <a:pt x="3703" y="1721"/>
                    <a:pt x="3703" y="1721"/>
                  </a:cubicBezTo>
                  <a:cubicBezTo>
                    <a:pt x="3703" y="1721"/>
                    <a:pt x="3703" y="1721"/>
                    <a:pt x="3703" y="1721"/>
                  </a:cubicBezTo>
                  <a:cubicBezTo>
                    <a:pt x="3703" y="1721"/>
                    <a:pt x="3703" y="1721"/>
                    <a:pt x="3703" y="1721"/>
                  </a:cubicBezTo>
                  <a:cubicBezTo>
                    <a:pt x="3636" y="1704"/>
                    <a:pt x="3636" y="1704"/>
                    <a:pt x="3636" y="1704"/>
                  </a:cubicBezTo>
                  <a:cubicBezTo>
                    <a:pt x="3636" y="1704"/>
                    <a:pt x="3636" y="1704"/>
                    <a:pt x="3636" y="1704"/>
                  </a:cubicBezTo>
                  <a:cubicBezTo>
                    <a:pt x="3636" y="1704"/>
                    <a:pt x="3636" y="1704"/>
                    <a:pt x="3636" y="1704"/>
                  </a:cubicBezTo>
                  <a:cubicBezTo>
                    <a:pt x="3562" y="1685"/>
                    <a:pt x="3562" y="1685"/>
                    <a:pt x="3562" y="1685"/>
                  </a:cubicBezTo>
                  <a:cubicBezTo>
                    <a:pt x="3562" y="1685"/>
                    <a:pt x="3562" y="1685"/>
                    <a:pt x="3562" y="1685"/>
                  </a:cubicBezTo>
                  <a:cubicBezTo>
                    <a:pt x="3562" y="1685"/>
                    <a:pt x="3562" y="1685"/>
                    <a:pt x="3562" y="1685"/>
                  </a:cubicBezTo>
                  <a:cubicBezTo>
                    <a:pt x="3482" y="1666"/>
                    <a:pt x="3482" y="1666"/>
                    <a:pt x="3482" y="1666"/>
                  </a:cubicBezTo>
                  <a:cubicBezTo>
                    <a:pt x="3482" y="1666"/>
                    <a:pt x="3482" y="1666"/>
                    <a:pt x="3482" y="1666"/>
                  </a:cubicBezTo>
                  <a:cubicBezTo>
                    <a:pt x="3482" y="1666"/>
                    <a:pt x="3482" y="1666"/>
                    <a:pt x="3482" y="1666"/>
                  </a:cubicBezTo>
                  <a:cubicBezTo>
                    <a:pt x="3396" y="1646"/>
                    <a:pt x="3396" y="1646"/>
                    <a:pt x="3396" y="1646"/>
                  </a:cubicBezTo>
                  <a:cubicBezTo>
                    <a:pt x="3396" y="1646"/>
                    <a:pt x="3396" y="1646"/>
                    <a:pt x="3396" y="1646"/>
                  </a:cubicBezTo>
                  <a:cubicBezTo>
                    <a:pt x="3396" y="1646"/>
                    <a:pt x="3396" y="1646"/>
                    <a:pt x="3396" y="1646"/>
                  </a:cubicBezTo>
                  <a:cubicBezTo>
                    <a:pt x="3302" y="1624"/>
                    <a:pt x="3302" y="1624"/>
                    <a:pt x="3302" y="1624"/>
                  </a:cubicBezTo>
                  <a:cubicBezTo>
                    <a:pt x="3302" y="1624"/>
                    <a:pt x="3302" y="1624"/>
                    <a:pt x="3302" y="1624"/>
                  </a:cubicBezTo>
                  <a:cubicBezTo>
                    <a:pt x="3302" y="1624"/>
                    <a:pt x="3302" y="1624"/>
                    <a:pt x="3302" y="1624"/>
                  </a:cubicBezTo>
                  <a:cubicBezTo>
                    <a:pt x="3199" y="1601"/>
                    <a:pt x="3199" y="1601"/>
                    <a:pt x="3199" y="1601"/>
                  </a:cubicBezTo>
                  <a:cubicBezTo>
                    <a:pt x="3199" y="1601"/>
                    <a:pt x="3199" y="1601"/>
                    <a:pt x="3199" y="1601"/>
                  </a:cubicBezTo>
                  <a:cubicBezTo>
                    <a:pt x="3199" y="1601"/>
                    <a:pt x="3199" y="1601"/>
                    <a:pt x="3199" y="1601"/>
                  </a:cubicBezTo>
                  <a:cubicBezTo>
                    <a:pt x="3185" y="1599"/>
                    <a:pt x="3185" y="1599"/>
                    <a:pt x="3185" y="1599"/>
                  </a:cubicBezTo>
                  <a:cubicBezTo>
                    <a:pt x="3172" y="1596"/>
                    <a:pt x="3172" y="1596"/>
                    <a:pt x="3172" y="1596"/>
                  </a:cubicBezTo>
                  <a:cubicBezTo>
                    <a:pt x="3172" y="1595"/>
                    <a:pt x="3172" y="1595"/>
                    <a:pt x="3172" y="1595"/>
                  </a:cubicBezTo>
                  <a:lnTo>
                    <a:pt x="3206" y="1602"/>
                  </a:lnTo>
                  <a:close/>
                  <a:moveTo>
                    <a:pt x="3774" y="1975"/>
                  </a:moveTo>
                  <a:cubicBezTo>
                    <a:pt x="3777" y="1980"/>
                    <a:pt x="3777" y="1980"/>
                    <a:pt x="3777" y="1980"/>
                  </a:cubicBezTo>
                  <a:cubicBezTo>
                    <a:pt x="3719" y="1991"/>
                    <a:pt x="3719" y="1991"/>
                    <a:pt x="3719" y="1991"/>
                  </a:cubicBezTo>
                  <a:cubicBezTo>
                    <a:pt x="3717" y="1985"/>
                    <a:pt x="3717" y="1985"/>
                    <a:pt x="3717" y="1985"/>
                  </a:cubicBezTo>
                  <a:lnTo>
                    <a:pt x="3774" y="1975"/>
                  </a:lnTo>
                  <a:close/>
                  <a:moveTo>
                    <a:pt x="3715" y="1980"/>
                  </a:moveTo>
                  <a:cubicBezTo>
                    <a:pt x="3714" y="1977"/>
                    <a:pt x="3714" y="1977"/>
                    <a:pt x="3714" y="1977"/>
                  </a:cubicBezTo>
                  <a:cubicBezTo>
                    <a:pt x="3770" y="1966"/>
                    <a:pt x="3770" y="1966"/>
                    <a:pt x="3770" y="1966"/>
                  </a:cubicBezTo>
                  <a:cubicBezTo>
                    <a:pt x="3772" y="1971"/>
                    <a:pt x="3772" y="1971"/>
                    <a:pt x="3772" y="1971"/>
                  </a:cubicBezTo>
                  <a:lnTo>
                    <a:pt x="3715" y="1980"/>
                  </a:lnTo>
                  <a:close/>
                  <a:moveTo>
                    <a:pt x="3776" y="1970"/>
                  </a:moveTo>
                  <a:cubicBezTo>
                    <a:pt x="3774" y="1965"/>
                    <a:pt x="3774" y="1965"/>
                    <a:pt x="3774" y="1965"/>
                  </a:cubicBezTo>
                  <a:cubicBezTo>
                    <a:pt x="3791" y="1955"/>
                    <a:pt x="3791" y="1955"/>
                    <a:pt x="3791" y="1955"/>
                  </a:cubicBezTo>
                  <a:cubicBezTo>
                    <a:pt x="3791" y="1955"/>
                    <a:pt x="3791" y="1955"/>
                    <a:pt x="3791" y="1955"/>
                  </a:cubicBezTo>
                  <a:cubicBezTo>
                    <a:pt x="3797" y="1951"/>
                    <a:pt x="3797" y="1951"/>
                    <a:pt x="3797" y="1951"/>
                  </a:cubicBezTo>
                  <a:cubicBezTo>
                    <a:pt x="3798" y="1951"/>
                    <a:pt x="3798" y="1951"/>
                    <a:pt x="3798" y="1951"/>
                  </a:cubicBezTo>
                  <a:cubicBezTo>
                    <a:pt x="3798" y="1951"/>
                    <a:pt x="3798" y="1951"/>
                    <a:pt x="3798" y="1951"/>
                  </a:cubicBezTo>
                  <a:cubicBezTo>
                    <a:pt x="3801" y="1949"/>
                    <a:pt x="3801" y="1949"/>
                    <a:pt x="3801" y="1949"/>
                  </a:cubicBezTo>
                  <a:cubicBezTo>
                    <a:pt x="3801" y="1949"/>
                    <a:pt x="3801" y="1949"/>
                    <a:pt x="3801" y="1949"/>
                  </a:cubicBezTo>
                  <a:cubicBezTo>
                    <a:pt x="3804" y="1948"/>
                    <a:pt x="3804" y="1948"/>
                    <a:pt x="3804" y="1948"/>
                  </a:cubicBezTo>
                  <a:cubicBezTo>
                    <a:pt x="3827" y="1935"/>
                    <a:pt x="3827" y="1935"/>
                    <a:pt x="3827" y="1935"/>
                  </a:cubicBezTo>
                  <a:cubicBezTo>
                    <a:pt x="3831" y="1939"/>
                    <a:pt x="3831" y="1939"/>
                    <a:pt x="3831" y="1939"/>
                  </a:cubicBezTo>
                  <a:lnTo>
                    <a:pt x="3776" y="1970"/>
                  </a:lnTo>
                  <a:close/>
                  <a:moveTo>
                    <a:pt x="3719" y="1883"/>
                  </a:moveTo>
                  <a:cubicBezTo>
                    <a:pt x="3719" y="1883"/>
                    <a:pt x="3719" y="1883"/>
                    <a:pt x="3719" y="1883"/>
                  </a:cubicBezTo>
                  <a:cubicBezTo>
                    <a:pt x="3719" y="1883"/>
                    <a:pt x="3719" y="1883"/>
                    <a:pt x="3719" y="1883"/>
                  </a:cubicBezTo>
                  <a:cubicBezTo>
                    <a:pt x="3696" y="1879"/>
                    <a:pt x="3696" y="1879"/>
                    <a:pt x="3696" y="1879"/>
                  </a:cubicBezTo>
                  <a:cubicBezTo>
                    <a:pt x="3672" y="1875"/>
                    <a:pt x="3672" y="1875"/>
                    <a:pt x="3672" y="1875"/>
                  </a:cubicBezTo>
                  <a:cubicBezTo>
                    <a:pt x="3672" y="1875"/>
                    <a:pt x="3672" y="1875"/>
                    <a:pt x="3672" y="1875"/>
                  </a:cubicBezTo>
                  <a:cubicBezTo>
                    <a:pt x="3648" y="1870"/>
                    <a:pt x="3648" y="1870"/>
                    <a:pt x="3648" y="1870"/>
                  </a:cubicBezTo>
                  <a:cubicBezTo>
                    <a:pt x="3648" y="1870"/>
                    <a:pt x="3648" y="1870"/>
                    <a:pt x="3648" y="1870"/>
                  </a:cubicBezTo>
                  <a:cubicBezTo>
                    <a:pt x="3648" y="1870"/>
                    <a:pt x="3648" y="1870"/>
                    <a:pt x="3648" y="1870"/>
                  </a:cubicBezTo>
                  <a:cubicBezTo>
                    <a:pt x="3599" y="1862"/>
                    <a:pt x="3599" y="1862"/>
                    <a:pt x="3599" y="1862"/>
                  </a:cubicBezTo>
                  <a:cubicBezTo>
                    <a:pt x="3583" y="1746"/>
                    <a:pt x="3583" y="1746"/>
                    <a:pt x="3583" y="1746"/>
                  </a:cubicBezTo>
                  <a:cubicBezTo>
                    <a:pt x="3605" y="1751"/>
                    <a:pt x="3605" y="1751"/>
                    <a:pt x="3605" y="1751"/>
                  </a:cubicBezTo>
                  <a:cubicBezTo>
                    <a:pt x="3605" y="1751"/>
                    <a:pt x="3605" y="1751"/>
                    <a:pt x="3605" y="1751"/>
                  </a:cubicBezTo>
                  <a:cubicBezTo>
                    <a:pt x="3630" y="1757"/>
                    <a:pt x="3630" y="1757"/>
                    <a:pt x="3630" y="1757"/>
                  </a:cubicBezTo>
                  <a:cubicBezTo>
                    <a:pt x="3630" y="1757"/>
                    <a:pt x="3630" y="1757"/>
                    <a:pt x="3630" y="1757"/>
                  </a:cubicBezTo>
                  <a:cubicBezTo>
                    <a:pt x="3638" y="1759"/>
                    <a:pt x="3638" y="1759"/>
                    <a:pt x="3638" y="1759"/>
                  </a:cubicBezTo>
                  <a:cubicBezTo>
                    <a:pt x="3638" y="1759"/>
                    <a:pt x="3638" y="1759"/>
                    <a:pt x="3638" y="1759"/>
                  </a:cubicBezTo>
                  <a:cubicBezTo>
                    <a:pt x="3639" y="1759"/>
                    <a:pt x="3639" y="1759"/>
                    <a:pt x="3639" y="1759"/>
                  </a:cubicBezTo>
                  <a:cubicBezTo>
                    <a:pt x="3639" y="1759"/>
                    <a:pt x="3639" y="1759"/>
                    <a:pt x="3639" y="1759"/>
                  </a:cubicBezTo>
                  <a:cubicBezTo>
                    <a:pt x="3642" y="1760"/>
                    <a:pt x="3642" y="1760"/>
                    <a:pt x="3642" y="1760"/>
                  </a:cubicBezTo>
                  <a:cubicBezTo>
                    <a:pt x="3646" y="1760"/>
                    <a:pt x="3646" y="1760"/>
                    <a:pt x="3646" y="1760"/>
                  </a:cubicBezTo>
                  <a:cubicBezTo>
                    <a:pt x="3654" y="1762"/>
                    <a:pt x="3654" y="1762"/>
                    <a:pt x="3654" y="1762"/>
                  </a:cubicBezTo>
                  <a:cubicBezTo>
                    <a:pt x="3654" y="1762"/>
                    <a:pt x="3654" y="1762"/>
                    <a:pt x="3654" y="1762"/>
                  </a:cubicBezTo>
                  <a:cubicBezTo>
                    <a:pt x="3677" y="1768"/>
                    <a:pt x="3677" y="1768"/>
                    <a:pt x="3677" y="1768"/>
                  </a:cubicBezTo>
                  <a:cubicBezTo>
                    <a:pt x="3677" y="1768"/>
                    <a:pt x="3677" y="1768"/>
                    <a:pt x="3677" y="1768"/>
                  </a:cubicBezTo>
                  <a:cubicBezTo>
                    <a:pt x="3700" y="1773"/>
                    <a:pt x="3700" y="1773"/>
                    <a:pt x="3700" y="1773"/>
                  </a:cubicBezTo>
                  <a:cubicBezTo>
                    <a:pt x="3706" y="1774"/>
                    <a:pt x="3706" y="1774"/>
                    <a:pt x="3706" y="1774"/>
                  </a:cubicBezTo>
                  <a:cubicBezTo>
                    <a:pt x="3707" y="1775"/>
                    <a:pt x="3707" y="1775"/>
                    <a:pt x="3707" y="1775"/>
                  </a:cubicBezTo>
                  <a:cubicBezTo>
                    <a:pt x="3710" y="1775"/>
                    <a:pt x="3710" y="1775"/>
                    <a:pt x="3710" y="1775"/>
                  </a:cubicBezTo>
                  <a:cubicBezTo>
                    <a:pt x="3710" y="1775"/>
                    <a:pt x="3710" y="1775"/>
                    <a:pt x="3710" y="1775"/>
                  </a:cubicBezTo>
                  <a:cubicBezTo>
                    <a:pt x="3713" y="1776"/>
                    <a:pt x="3713" y="1776"/>
                    <a:pt x="3713" y="1776"/>
                  </a:cubicBezTo>
                  <a:cubicBezTo>
                    <a:pt x="3713" y="1776"/>
                    <a:pt x="3713" y="1776"/>
                    <a:pt x="3713" y="1776"/>
                  </a:cubicBezTo>
                  <a:cubicBezTo>
                    <a:pt x="3722" y="1778"/>
                    <a:pt x="3722" y="1778"/>
                    <a:pt x="3722" y="1778"/>
                  </a:cubicBezTo>
                  <a:cubicBezTo>
                    <a:pt x="3722" y="1778"/>
                    <a:pt x="3722" y="1778"/>
                    <a:pt x="3722" y="1778"/>
                  </a:cubicBezTo>
                  <a:cubicBezTo>
                    <a:pt x="3743" y="1783"/>
                    <a:pt x="3743" y="1783"/>
                    <a:pt x="3743" y="1783"/>
                  </a:cubicBezTo>
                  <a:cubicBezTo>
                    <a:pt x="3743" y="1783"/>
                    <a:pt x="3743" y="1783"/>
                    <a:pt x="3743" y="1783"/>
                  </a:cubicBezTo>
                  <a:cubicBezTo>
                    <a:pt x="3764" y="1788"/>
                    <a:pt x="3764" y="1788"/>
                    <a:pt x="3764" y="1788"/>
                  </a:cubicBezTo>
                  <a:cubicBezTo>
                    <a:pt x="3764" y="1788"/>
                    <a:pt x="3764" y="1788"/>
                    <a:pt x="3764" y="1788"/>
                  </a:cubicBezTo>
                  <a:cubicBezTo>
                    <a:pt x="3768" y="1789"/>
                    <a:pt x="3768" y="1789"/>
                    <a:pt x="3768" y="1789"/>
                  </a:cubicBezTo>
                  <a:cubicBezTo>
                    <a:pt x="3769" y="1789"/>
                    <a:pt x="3769" y="1789"/>
                    <a:pt x="3769" y="1789"/>
                  </a:cubicBezTo>
                  <a:cubicBezTo>
                    <a:pt x="3772" y="1790"/>
                    <a:pt x="3772" y="1790"/>
                    <a:pt x="3772" y="1790"/>
                  </a:cubicBezTo>
                  <a:cubicBezTo>
                    <a:pt x="3772" y="1790"/>
                    <a:pt x="3772" y="1790"/>
                    <a:pt x="3772" y="1790"/>
                  </a:cubicBezTo>
                  <a:cubicBezTo>
                    <a:pt x="3775" y="1791"/>
                    <a:pt x="3775" y="1791"/>
                    <a:pt x="3775" y="1791"/>
                  </a:cubicBezTo>
                  <a:cubicBezTo>
                    <a:pt x="3775" y="1791"/>
                    <a:pt x="3775" y="1791"/>
                    <a:pt x="3775" y="1791"/>
                  </a:cubicBezTo>
                  <a:cubicBezTo>
                    <a:pt x="3784" y="1793"/>
                    <a:pt x="3784" y="1793"/>
                    <a:pt x="3784" y="1793"/>
                  </a:cubicBezTo>
                  <a:cubicBezTo>
                    <a:pt x="3784" y="1793"/>
                    <a:pt x="3784" y="1793"/>
                    <a:pt x="3784" y="1793"/>
                  </a:cubicBezTo>
                  <a:cubicBezTo>
                    <a:pt x="3804" y="1798"/>
                    <a:pt x="3804" y="1798"/>
                    <a:pt x="3804" y="1798"/>
                  </a:cubicBezTo>
                  <a:cubicBezTo>
                    <a:pt x="3804" y="1798"/>
                    <a:pt x="3804" y="1798"/>
                    <a:pt x="3804" y="1798"/>
                  </a:cubicBezTo>
                  <a:cubicBezTo>
                    <a:pt x="3823" y="1802"/>
                    <a:pt x="3823" y="1802"/>
                    <a:pt x="3823" y="1802"/>
                  </a:cubicBezTo>
                  <a:cubicBezTo>
                    <a:pt x="3825" y="1803"/>
                    <a:pt x="3825" y="1803"/>
                    <a:pt x="3825" y="1803"/>
                  </a:cubicBezTo>
                  <a:cubicBezTo>
                    <a:pt x="3825" y="1803"/>
                    <a:pt x="3825" y="1803"/>
                    <a:pt x="3825" y="1803"/>
                  </a:cubicBezTo>
                  <a:cubicBezTo>
                    <a:pt x="3827" y="1803"/>
                    <a:pt x="3827" y="1803"/>
                    <a:pt x="3827" y="1803"/>
                  </a:cubicBezTo>
                  <a:cubicBezTo>
                    <a:pt x="3827" y="1803"/>
                    <a:pt x="3827" y="1803"/>
                    <a:pt x="3827" y="1803"/>
                  </a:cubicBezTo>
                  <a:cubicBezTo>
                    <a:pt x="3829" y="1804"/>
                    <a:pt x="3829" y="1804"/>
                    <a:pt x="3829" y="1804"/>
                  </a:cubicBezTo>
                  <a:cubicBezTo>
                    <a:pt x="3832" y="1805"/>
                    <a:pt x="3832" y="1805"/>
                    <a:pt x="3832" y="1805"/>
                  </a:cubicBezTo>
                  <a:cubicBezTo>
                    <a:pt x="3840" y="1807"/>
                    <a:pt x="3840" y="1807"/>
                    <a:pt x="3840" y="1807"/>
                  </a:cubicBezTo>
                  <a:cubicBezTo>
                    <a:pt x="3859" y="1908"/>
                    <a:pt x="3859" y="1908"/>
                    <a:pt x="3859" y="1908"/>
                  </a:cubicBezTo>
                  <a:cubicBezTo>
                    <a:pt x="3843" y="1905"/>
                    <a:pt x="3843" y="1905"/>
                    <a:pt x="3843" y="1905"/>
                  </a:cubicBezTo>
                  <a:cubicBezTo>
                    <a:pt x="3843" y="1905"/>
                    <a:pt x="3843" y="1905"/>
                    <a:pt x="3843" y="1905"/>
                  </a:cubicBezTo>
                  <a:cubicBezTo>
                    <a:pt x="3843" y="1905"/>
                    <a:pt x="3843" y="1905"/>
                    <a:pt x="3843" y="1905"/>
                  </a:cubicBezTo>
                  <a:cubicBezTo>
                    <a:pt x="3824" y="1902"/>
                    <a:pt x="3824" y="1902"/>
                    <a:pt x="3824" y="1902"/>
                  </a:cubicBezTo>
                  <a:cubicBezTo>
                    <a:pt x="3824" y="1902"/>
                    <a:pt x="3824" y="1902"/>
                    <a:pt x="3824" y="1902"/>
                  </a:cubicBezTo>
                  <a:cubicBezTo>
                    <a:pt x="3804" y="1898"/>
                    <a:pt x="3804" y="1898"/>
                    <a:pt x="3804" y="1898"/>
                  </a:cubicBezTo>
                  <a:cubicBezTo>
                    <a:pt x="3783" y="1894"/>
                    <a:pt x="3783" y="1894"/>
                    <a:pt x="3783" y="1894"/>
                  </a:cubicBezTo>
                  <a:cubicBezTo>
                    <a:pt x="3783" y="1894"/>
                    <a:pt x="3783" y="1894"/>
                    <a:pt x="3783" y="1894"/>
                  </a:cubicBezTo>
                  <a:cubicBezTo>
                    <a:pt x="3783" y="1894"/>
                    <a:pt x="3783" y="1894"/>
                    <a:pt x="3783" y="1894"/>
                  </a:cubicBezTo>
                  <a:cubicBezTo>
                    <a:pt x="3762" y="1890"/>
                    <a:pt x="3762" y="1890"/>
                    <a:pt x="3762" y="1890"/>
                  </a:cubicBezTo>
                  <a:cubicBezTo>
                    <a:pt x="3762" y="1890"/>
                    <a:pt x="3762" y="1890"/>
                    <a:pt x="3762" y="1890"/>
                  </a:cubicBezTo>
                  <a:cubicBezTo>
                    <a:pt x="3762" y="1890"/>
                    <a:pt x="3762" y="1890"/>
                    <a:pt x="3762" y="1890"/>
                  </a:cubicBezTo>
                  <a:cubicBezTo>
                    <a:pt x="3741" y="1887"/>
                    <a:pt x="3741" y="1887"/>
                    <a:pt x="3741" y="1887"/>
                  </a:cubicBezTo>
                  <a:cubicBezTo>
                    <a:pt x="3741" y="1887"/>
                    <a:pt x="3741" y="1887"/>
                    <a:pt x="3741" y="1887"/>
                  </a:cubicBezTo>
                  <a:cubicBezTo>
                    <a:pt x="3741" y="1887"/>
                    <a:pt x="3741" y="1887"/>
                    <a:pt x="3741" y="1887"/>
                  </a:cubicBezTo>
                  <a:lnTo>
                    <a:pt x="3719" y="1883"/>
                  </a:lnTo>
                  <a:close/>
                  <a:moveTo>
                    <a:pt x="3731" y="1942"/>
                  </a:moveTo>
                  <a:cubicBezTo>
                    <a:pt x="3705" y="1938"/>
                    <a:pt x="3705" y="1938"/>
                    <a:pt x="3705" y="1938"/>
                  </a:cubicBezTo>
                  <a:cubicBezTo>
                    <a:pt x="3705" y="1938"/>
                    <a:pt x="3705" y="1938"/>
                    <a:pt x="3705" y="1938"/>
                  </a:cubicBezTo>
                  <a:cubicBezTo>
                    <a:pt x="3705" y="1938"/>
                    <a:pt x="3705" y="1938"/>
                    <a:pt x="3705" y="1938"/>
                  </a:cubicBezTo>
                  <a:cubicBezTo>
                    <a:pt x="3675" y="1934"/>
                    <a:pt x="3675" y="1934"/>
                    <a:pt x="3675" y="1934"/>
                  </a:cubicBezTo>
                  <a:cubicBezTo>
                    <a:pt x="3667" y="1885"/>
                    <a:pt x="3667" y="1885"/>
                    <a:pt x="3667" y="1885"/>
                  </a:cubicBezTo>
                  <a:cubicBezTo>
                    <a:pt x="3723" y="1895"/>
                    <a:pt x="3723" y="1895"/>
                    <a:pt x="3723" y="1895"/>
                  </a:cubicBezTo>
                  <a:lnTo>
                    <a:pt x="3731" y="1942"/>
                  </a:lnTo>
                  <a:close/>
                  <a:moveTo>
                    <a:pt x="3571" y="1857"/>
                  </a:moveTo>
                  <a:cubicBezTo>
                    <a:pt x="3571" y="1857"/>
                    <a:pt x="3571" y="1857"/>
                    <a:pt x="3571" y="1857"/>
                  </a:cubicBezTo>
                  <a:cubicBezTo>
                    <a:pt x="3571" y="1857"/>
                    <a:pt x="3571" y="1857"/>
                    <a:pt x="3571" y="1857"/>
                  </a:cubicBezTo>
                  <a:cubicBezTo>
                    <a:pt x="3544" y="1853"/>
                    <a:pt x="3544" y="1853"/>
                    <a:pt x="3544" y="1853"/>
                  </a:cubicBezTo>
                  <a:cubicBezTo>
                    <a:pt x="3544" y="1853"/>
                    <a:pt x="3544" y="1853"/>
                    <a:pt x="3544" y="1853"/>
                  </a:cubicBezTo>
                  <a:cubicBezTo>
                    <a:pt x="3544" y="1853"/>
                    <a:pt x="3544" y="1853"/>
                    <a:pt x="3544" y="1853"/>
                  </a:cubicBezTo>
                  <a:cubicBezTo>
                    <a:pt x="3515" y="1848"/>
                    <a:pt x="3515" y="1848"/>
                    <a:pt x="3515" y="1848"/>
                  </a:cubicBezTo>
                  <a:cubicBezTo>
                    <a:pt x="3487" y="1844"/>
                    <a:pt x="3487" y="1844"/>
                    <a:pt x="3487" y="1844"/>
                  </a:cubicBezTo>
                  <a:cubicBezTo>
                    <a:pt x="3487" y="1844"/>
                    <a:pt x="3487" y="1844"/>
                    <a:pt x="3487" y="1844"/>
                  </a:cubicBezTo>
                  <a:cubicBezTo>
                    <a:pt x="3457" y="1839"/>
                    <a:pt x="3457" y="1839"/>
                    <a:pt x="3457" y="1839"/>
                  </a:cubicBezTo>
                  <a:cubicBezTo>
                    <a:pt x="3457" y="1839"/>
                    <a:pt x="3457" y="1839"/>
                    <a:pt x="3457" y="1839"/>
                  </a:cubicBezTo>
                  <a:cubicBezTo>
                    <a:pt x="3457" y="1839"/>
                    <a:pt x="3457" y="1839"/>
                    <a:pt x="3457" y="1839"/>
                  </a:cubicBezTo>
                  <a:cubicBezTo>
                    <a:pt x="3426" y="1834"/>
                    <a:pt x="3426" y="1834"/>
                    <a:pt x="3426" y="1834"/>
                  </a:cubicBezTo>
                  <a:cubicBezTo>
                    <a:pt x="3426" y="1834"/>
                    <a:pt x="3426" y="1834"/>
                    <a:pt x="3426" y="1834"/>
                  </a:cubicBezTo>
                  <a:cubicBezTo>
                    <a:pt x="3426" y="1834"/>
                    <a:pt x="3426" y="1834"/>
                    <a:pt x="3426" y="1834"/>
                  </a:cubicBezTo>
                  <a:cubicBezTo>
                    <a:pt x="3362" y="1824"/>
                    <a:pt x="3362" y="1824"/>
                    <a:pt x="3362" y="1824"/>
                  </a:cubicBezTo>
                  <a:cubicBezTo>
                    <a:pt x="3362" y="1824"/>
                    <a:pt x="3362" y="1824"/>
                    <a:pt x="3362" y="1824"/>
                  </a:cubicBezTo>
                  <a:cubicBezTo>
                    <a:pt x="3362" y="1824"/>
                    <a:pt x="3362" y="1824"/>
                    <a:pt x="3362" y="1824"/>
                  </a:cubicBezTo>
                  <a:cubicBezTo>
                    <a:pt x="3294" y="1814"/>
                    <a:pt x="3294" y="1814"/>
                    <a:pt x="3294" y="1814"/>
                  </a:cubicBezTo>
                  <a:cubicBezTo>
                    <a:pt x="3294" y="1814"/>
                    <a:pt x="3294" y="1814"/>
                    <a:pt x="3294" y="1814"/>
                  </a:cubicBezTo>
                  <a:cubicBezTo>
                    <a:pt x="3294" y="1814"/>
                    <a:pt x="3294" y="1814"/>
                    <a:pt x="3294" y="1814"/>
                  </a:cubicBezTo>
                  <a:cubicBezTo>
                    <a:pt x="3224" y="1803"/>
                    <a:pt x="3224" y="1803"/>
                    <a:pt x="3224" y="1803"/>
                  </a:cubicBezTo>
                  <a:cubicBezTo>
                    <a:pt x="3214" y="1669"/>
                    <a:pt x="3214" y="1669"/>
                    <a:pt x="3214" y="1669"/>
                  </a:cubicBezTo>
                  <a:cubicBezTo>
                    <a:pt x="3247" y="1676"/>
                    <a:pt x="3247" y="1676"/>
                    <a:pt x="3247" y="1676"/>
                  </a:cubicBezTo>
                  <a:cubicBezTo>
                    <a:pt x="3247" y="1676"/>
                    <a:pt x="3247" y="1676"/>
                    <a:pt x="3247" y="1676"/>
                  </a:cubicBezTo>
                  <a:cubicBezTo>
                    <a:pt x="3282" y="1683"/>
                    <a:pt x="3282" y="1683"/>
                    <a:pt x="3282" y="1683"/>
                  </a:cubicBezTo>
                  <a:cubicBezTo>
                    <a:pt x="3282" y="1683"/>
                    <a:pt x="3282" y="1683"/>
                    <a:pt x="3282" y="1683"/>
                  </a:cubicBezTo>
                  <a:cubicBezTo>
                    <a:pt x="3300" y="1686"/>
                    <a:pt x="3300" y="1686"/>
                    <a:pt x="3300" y="1686"/>
                  </a:cubicBezTo>
                  <a:cubicBezTo>
                    <a:pt x="3300" y="1686"/>
                    <a:pt x="3300" y="1686"/>
                    <a:pt x="3300" y="1686"/>
                  </a:cubicBezTo>
                  <a:cubicBezTo>
                    <a:pt x="3301" y="1687"/>
                    <a:pt x="3301" y="1687"/>
                    <a:pt x="3301" y="1687"/>
                  </a:cubicBezTo>
                  <a:cubicBezTo>
                    <a:pt x="3301" y="1687"/>
                    <a:pt x="3301" y="1687"/>
                    <a:pt x="3301" y="1687"/>
                  </a:cubicBezTo>
                  <a:cubicBezTo>
                    <a:pt x="3306" y="1688"/>
                    <a:pt x="3306" y="1688"/>
                    <a:pt x="3306" y="1688"/>
                  </a:cubicBezTo>
                  <a:cubicBezTo>
                    <a:pt x="3306" y="1688"/>
                    <a:pt x="3306" y="1688"/>
                    <a:pt x="3306" y="1688"/>
                  </a:cubicBezTo>
                  <a:cubicBezTo>
                    <a:pt x="3311" y="1689"/>
                    <a:pt x="3311" y="1689"/>
                    <a:pt x="3311" y="1689"/>
                  </a:cubicBezTo>
                  <a:cubicBezTo>
                    <a:pt x="3311" y="1689"/>
                    <a:pt x="3311" y="1689"/>
                    <a:pt x="3311" y="1689"/>
                  </a:cubicBezTo>
                  <a:cubicBezTo>
                    <a:pt x="3315" y="1690"/>
                    <a:pt x="3315" y="1690"/>
                    <a:pt x="3315" y="1690"/>
                  </a:cubicBezTo>
                  <a:cubicBezTo>
                    <a:pt x="3348" y="1696"/>
                    <a:pt x="3348" y="1696"/>
                    <a:pt x="3348" y="1696"/>
                  </a:cubicBezTo>
                  <a:cubicBezTo>
                    <a:pt x="3348" y="1696"/>
                    <a:pt x="3348" y="1696"/>
                    <a:pt x="3348" y="1696"/>
                  </a:cubicBezTo>
                  <a:cubicBezTo>
                    <a:pt x="3380" y="1703"/>
                    <a:pt x="3380" y="1703"/>
                    <a:pt x="3380" y="1703"/>
                  </a:cubicBezTo>
                  <a:cubicBezTo>
                    <a:pt x="3380" y="1703"/>
                    <a:pt x="3380" y="1703"/>
                    <a:pt x="3380" y="1703"/>
                  </a:cubicBezTo>
                  <a:cubicBezTo>
                    <a:pt x="3395" y="1706"/>
                    <a:pt x="3395" y="1706"/>
                    <a:pt x="3395" y="1706"/>
                  </a:cubicBezTo>
                  <a:cubicBezTo>
                    <a:pt x="3396" y="1706"/>
                    <a:pt x="3396" y="1706"/>
                    <a:pt x="3396" y="1706"/>
                  </a:cubicBezTo>
                  <a:cubicBezTo>
                    <a:pt x="3401" y="1707"/>
                    <a:pt x="3401" y="1707"/>
                    <a:pt x="3401" y="1707"/>
                  </a:cubicBezTo>
                  <a:cubicBezTo>
                    <a:pt x="3406" y="1708"/>
                    <a:pt x="3406" y="1708"/>
                    <a:pt x="3406" y="1708"/>
                  </a:cubicBezTo>
                  <a:cubicBezTo>
                    <a:pt x="3411" y="1709"/>
                    <a:pt x="3411" y="1709"/>
                    <a:pt x="3411" y="1709"/>
                  </a:cubicBezTo>
                  <a:cubicBezTo>
                    <a:pt x="3411" y="1709"/>
                    <a:pt x="3411" y="1709"/>
                    <a:pt x="3411" y="1709"/>
                  </a:cubicBezTo>
                  <a:cubicBezTo>
                    <a:pt x="3441" y="1716"/>
                    <a:pt x="3441" y="1716"/>
                    <a:pt x="3441" y="1716"/>
                  </a:cubicBezTo>
                  <a:cubicBezTo>
                    <a:pt x="3441" y="1716"/>
                    <a:pt x="3441" y="1716"/>
                    <a:pt x="3441" y="1716"/>
                  </a:cubicBezTo>
                  <a:cubicBezTo>
                    <a:pt x="3471" y="1722"/>
                    <a:pt x="3471" y="1722"/>
                    <a:pt x="3471" y="1722"/>
                  </a:cubicBezTo>
                  <a:cubicBezTo>
                    <a:pt x="3471" y="1722"/>
                    <a:pt x="3471" y="1722"/>
                    <a:pt x="3471" y="1722"/>
                  </a:cubicBezTo>
                  <a:cubicBezTo>
                    <a:pt x="3482" y="1724"/>
                    <a:pt x="3482" y="1724"/>
                    <a:pt x="3482" y="1724"/>
                  </a:cubicBezTo>
                  <a:cubicBezTo>
                    <a:pt x="3482" y="1724"/>
                    <a:pt x="3482" y="1724"/>
                    <a:pt x="3482" y="1724"/>
                  </a:cubicBezTo>
                  <a:cubicBezTo>
                    <a:pt x="3483" y="1725"/>
                    <a:pt x="3483" y="1725"/>
                    <a:pt x="3483" y="1725"/>
                  </a:cubicBezTo>
                  <a:cubicBezTo>
                    <a:pt x="3483" y="1725"/>
                    <a:pt x="3483" y="1725"/>
                    <a:pt x="3483" y="1725"/>
                  </a:cubicBezTo>
                  <a:cubicBezTo>
                    <a:pt x="3487" y="1725"/>
                    <a:pt x="3487" y="1725"/>
                    <a:pt x="3487" y="1725"/>
                  </a:cubicBezTo>
                  <a:cubicBezTo>
                    <a:pt x="3492" y="1726"/>
                    <a:pt x="3492" y="1726"/>
                    <a:pt x="3492" y="1726"/>
                  </a:cubicBezTo>
                  <a:cubicBezTo>
                    <a:pt x="3499" y="1728"/>
                    <a:pt x="3499" y="1728"/>
                    <a:pt x="3499" y="1728"/>
                  </a:cubicBezTo>
                  <a:cubicBezTo>
                    <a:pt x="3499" y="1728"/>
                    <a:pt x="3499" y="1728"/>
                    <a:pt x="3499" y="1728"/>
                  </a:cubicBezTo>
                  <a:cubicBezTo>
                    <a:pt x="3527" y="1734"/>
                    <a:pt x="3527" y="1734"/>
                    <a:pt x="3527" y="1734"/>
                  </a:cubicBezTo>
                  <a:cubicBezTo>
                    <a:pt x="3527" y="1734"/>
                    <a:pt x="3527" y="1734"/>
                    <a:pt x="3527" y="1734"/>
                  </a:cubicBezTo>
                  <a:cubicBezTo>
                    <a:pt x="3554" y="1740"/>
                    <a:pt x="3554" y="1740"/>
                    <a:pt x="3554" y="1740"/>
                  </a:cubicBezTo>
                  <a:cubicBezTo>
                    <a:pt x="3554" y="1740"/>
                    <a:pt x="3554" y="1740"/>
                    <a:pt x="3554" y="1740"/>
                  </a:cubicBezTo>
                  <a:cubicBezTo>
                    <a:pt x="3564" y="1742"/>
                    <a:pt x="3564" y="1742"/>
                    <a:pt x="3564" y="1742"/>
                  </a:cubicBezTo>
                  <a:cubicBezTo>
                    <a:pt x="3565" y="1742"/>
                    <a:pt x="3565" y="1742"/>
                    <a:pt x="3565" y="1742"/>
                  </a:cubicBezTo>
                  <a:cubicBezTo>
                    <a:pt x="3569" y="1743"/>
                    <a:pt x="3569" y="1743"/>
                    <a:pt x="3569" y="1743"/>
                  </a:cubicBezTo>
                  <a:cubicBezTo>
                    <a:pt x="3572" y="1744"/>
                    <a:pt x="3572" y="1744"/>
                    <a:pt x="3572" y="1744"/>
                  </a:cubicBezTo>
                  <a:cubicBezTo>
                    <a:pt x="3578" y="1745"/>
                    <a:pt x="3578" y="1745"/>
                    <a:pt x="3578" y="1745"/>
                  </a:cubicBezTo>
                  <a:cubicBezTo>
                    <a:pt x="3594" y="1861"/>
                    <a:pt x="3594" y="1861"/>
                    <a:pt x="3594" y="1861"/>
                  </a:cubicBezTo>
                  <a:lnTo>
                    <a:pt x="3571" y="1857"/>
                  </a:lnTo>
                  <a:close/>
                  <a:moveTo>
                    <a:pt x="3586" y="1921"/>
                  </a:moveTo>
                  <a:cubicBezTo>
                    <a:pt x="3552" y="1917"/>
                    <a:pt x="3552" y="1917"/>
                    <a:pt x="3552" y="1917"/>
                  </a:cubicBezTo>
                  <a:cubicBezTo>
                    <a:pt x="3552" y="1917"/>
                    <a:pt x="3552" y="1917"/>
                    <a:pt x="3552" y="1917"/>
                  </a:cubicBezTo>
                  <a:cubicBezTo>
                    <a:pt x="3552" y="1917"/>
                    <a:pt x="3552" y="1917"/>
                    <a:pt x="3552" y="1917"/>
                  </a:cubicBezTo>
                  <a:cubicBezTo>
                    <a:pt x="3517" y="1912"/>
                    <a:pt x="3517" y="1912"/>
                    <a:pt x="3517" y="1912"/>
                  </a:cubicBezTo>
                  <a:cubicBezTo>
                    <a:pt x="3511" y="1859"/>
                    <a:pt x="3511" y="1859"/>
                    <a:pt x="3511" y="1859"/>
                  </a:cubicBezTo>
                  <a:cubicBezTo>
                    <a:pt x="3579" y="1870"/>
                    <a:pt x="3579" y="1870"/>
                    <a:pt x="3579" y="1870"/>
                  </a:cubicBezTo>
                  <a:lnTo>
                    <a:pt x="3586" y="1921"/>
                  </a:lnTo>
                  <a:close/>
                  <a:moveTo>
                    <a:pt x="3507" y="1855"/>
                  </a:moveTo>
                  <a:cubicBezTo>
                    <a:pt x="3506" y="1855"/>
                    <a:pt x="3506" y="1855"/>
                    <a:pt x="3506" y="1855"/>
                  </a:cubicBezTo>
                  <a:cubicBezTo>
                    <a:pt x="3506" y="1855"/>
                    <a:pt x="3506" y="1855"/>
                    <a:pt x="3506" y="1855"/>
                  </a:cubicBezTo>
                  <a:lnTo>
                    <a:pt x="3507" y="1855"/>
                  </a:lnTo>
                  <a:close/>
                  <a:moveTo>
                    <a:pt x="3503" y="1910"/>
                  </a:moveTo>
                  <a:cubicBezTo>
                    <a:pt x="3464" y="1905"/>
                    <a:pt x="3464" y="1905"/>
                    <a:pt x="3464" y="1905"/>
                  </a:cubicBezTo>
                  <a:cubicBezTo>
                    <a:pt x="3464" y="1905"/>
                    <a:pt x="3464" y="1905"/>
                    <a:pt x="3464" y="1905"/>
                  </a:cubicBezTo>
                  <a:cubicBezTo>
                    <a:pt x="3464" y="1905"/>
                    <a:pt x="3464" y="1905"/>
                    <a:pt x="3464" y="1905"/>
                  </a:cubicBezTo>
                  <a:cubicBezTo>
                    <a:pt x="3444" y="1902"/>
                    <a:pt x="3444" y="1902"/>
                    <a:pt x="3444" y="1902"/>
                  </a:cubicBezTo>
                  <a:cubicBezTo>
                    <a:pt x="3429" y="1900"/>
                    <a:pt x="3429" y="1900"/>
                    <a:pt x="3429" y="1900"/>
                  </a:cubicBezTo>
                  <a:cubicBezTo>
                    <a:pt x="3423" y="1846"/>
                    <a:pt x="3423" y="1846"/>
                    <a:pt x="3423" y="1846"/>
                  </a:cubicBezTo>
                  <a:cubicBezTo>
                    <a:pt x="3497" y="1857"/>
                    <a:pt x="3497" y="1857"/>
                    <a:pt x="3497" y="1857"/>
                  </a:cubicBezTo>
                  <a:lnTo>
                    <a:pt x="3503" y="1910"/>
                  </a:lnTo>
                  <a:close/>
                  <a:moveTo>
                    <a:pt x="3316" y="1826"/>
                  </a:moveTo>
                  <a:cubicBezTo>
                    <a:pt x="3316" y="1826"/>
                    <a:pt x="3317" y="1826"/>
                    <a:pt x="3317" y="1826"/>
                  </a:cubicBezTo>
                  <a:cubicBezTo>
                    <a:pt x="3316" y="1826"/>
                    <a:pt x="3316" y="1826"/>
                    <a:pt x="3316" y="1826"/>
                  </a:cubicBezTo>
                  <a:cubicBezTo>
                    <a:pt x="3317" y="1826"/>
                    <a:pt x="3317" y="1826"/>
                    <a:pt x="3317" y="1826"/>
                  </a:cubicBezTo>
                  <a:cubicBezTo>
                    <a:pt x="3323" y="1886"/>
                    <a:pt x="3323" y="1886"/>
                    <a:pt x="3323" y="1886"/>
                  </a:cubicBezTo>
                  <a:cubicBezTo>
                    <a:pt x="3322" y="1886"/>
                    <a:pt x="3322" y="1886"/>
                    <a:pt x="3322" y="1886"/>
                  </a:cubicBezTo>
                  <a:cubicBezTo>
                    <a:pt x="3317" y="1826"/>
                    <a:pt x="3317" y="1826"/>
                    <a:pt x="3317" y="1826"/>
                  </a:cubicBezTo>
                  <a:cubicBezTo>
                    <a:pt x="3317" y="1826"/>
                    <a:pt x="3316" y="1826"/>
                    <a:pt x="3316" y="1826"/>
                  </a:cubicBezTo>
                  <a:close/>
                  <a:moveTo>
                    <a:pt x="3317" y="1886"/>
                  </a:moveTo>
                  <a:cubicBezTo>
                    <a:pt x="3226" y="1874"/>
                    <a:pt x="3226" y="1874"/>
                    <a:pt x="3226" y="1874"/>
                  </a:cubicBezTo>
                  <a:cubicBezTo>
                    <a:pt x="3222" y="1815"/>
                    <a:pt x="3222" y="1815"/>
                    <a:pt x="3222" y="1815"/>
                  </a:cubicBezTo>
                  <a:cubicBezTo>
                    <a:pt x="3311" y="1829"/>
                    <a:pt x="3311" y="1829"/>
                    <a:pt x="3311" y="1829"/>
                  </a:cubicBezTo>
                  <a:lnTo>
                    <a:pt x="3317" y="1886"/>
                  </a:lnTo>
                  <a:close/>
                  <a:moveTo>
                    <a:pt x="3322" y="1826"/>
                  </a:moveTo>
                  <a:cubicBezTo>
                    <a:pt x="3323" y="1827"/>
                    <a:pt x="3323" y="1827"/>
                    <a:pt x="3323" y="1827"/>
                  </a:cubicBezTo>
                  <a:cubicBezTo>
                    <a:pt x="3323" y="1827"/>
                    <a:pt x="3322" y="1827"/>
                    <a:pt x="3322" y="1827"/>
                  </a:cubicBezTo>
                  <a:cubicBezTo>
                    <a:pt x="3322" y="1828"/>
                    <a:pt x="3322" y="1828"/>
                    <a:pt x="3322" y="1828"/>
                  </a:cubicBezTo>
                  <a:cubicBezTo>
                    <a:pt x="3322" y="1828"/>
                    <a:pt x="3322" y="1828"/>
                    <a:pt x="3322" y="1828"/>
                  </a:cubicBezTo>
                  <a:cubicBezTo>
                    <a:pt x="3322" y="1828"/>
                    <a:pt x="3322" y="1828"/>
                    <a:pt x="3322" y="1828"/>
                  </a:cubicBezTo>
                  <a:cubicBezTo>
                    <a:pt x="3322" y="1828"/>
                    <a:pt x="3322" y="1828"/>
                    <a:pt x="3322" y="1828"/>
                  </a:cubicBezTo>
                  <a:cubicBezTo>
                    <a:pt x="3328" y="1887"/>
                    <a:pt x="3328" y="1887"/>
                    <a:pt x="3328" y="1887"/>
                  </a:cubicBezTo>
                  <a:cubicBezTo>
                    <a:pt x="3327" y="1887"/>
                    <a:pt x="3327" y="1887"/>
                    <a:pt x="3327" y="1887"/>
                  </a:cubicBezTo>
                  <a:lnTo>
                    <a:pt x="3322" y="1826"/>
                  </a:lnTo>
                  <a:close/>
                  <a:moveTo>
                    <a:pt x="3327" y="1831"/>
                  </a:moveTo>
                  <a:cubicBezTo>
                    <a:pt x="3409" y="1843"/>
                    <a:pt x="3409" y="1843"/>
                    <a:pt x="3409" y="1843"/>
                  </a:cubicBezTo>
                  <a:cubicBezTo>
                    <a:pt x="3414" y="1898"/>
                    <a:pt x="3414" y="1898"/>
                    <a:pt x="3414" y="1898"/>
                  </a:cubicBezTo>
                  <a:cubicBezTo>
                    <a:pt x="3332" y="1888"/>
                    <a:pt x="3332" y="1888"/>
                    <a:pt x="3332" y="1888"/>
                  </a:cubicBezTo>
                  <a:lnTo>
                    <a:pt x="3327" y="1831"/>
                  </a:lnTo>
                  <a:close/>
                  <a:moveTo>
                    <a:pt x="3414" y="1841"/>
                  </a:moveTo>
                  <a:cubicBezTo>
                    <a:pt x="3414" y="1841"/>
                    <a:pt x="3414" y="1841"/>
                    <a:pt x="3414" y="1841"/>
                  </a:cubicBezTo>
                  <a:cubicBezTo>
                    <a:pt x="3414" y="1841"/>
                    <a:pt x="3414" y="1841"/>
                    <a:pt x="3414" y="1841"/>
                  </a:cubicBezTo>
                  <a:cubicBezTo>
                    <a:pt x="3414" y="1841"/>
                    <a:pt x="3414" y="1841"/>
                    <a:pt x="3414" y="1841"/>
                  </a:cubicBezTo>
                  <a:cubicBezTo>
                    <a:pt x="3414" y="1841"/>
                    <a:pt x="3414" y="1841"/>
                    <a:pt x="3414" y="1841"/>
                  </a:cubicBezTo>
                  <a:cubicBezTo>
                    <a:pt x="3420" y="1899"/>
                    <a:pt x="3420" y="1899"/>
                    <a:pt x="3420" y="1899"/>
                  </a:cubicBezTo>
                  <a:cubicBezTo>
                    <a:pt x="3420" y="1899"/>
                    <a:pt x="3420" y="1899"/>
                    <a:pt x="3420" y="1899"/>
                  </a:cubicBezTo>
                  <a:lnTo>
                    <a:pt x="3414" y="1841"/>
                  </a:lnTo>
                  <a:close/>
                  <a:moveTo>
                    <a:pt x="3419" y="1843"/>
                  </a:moveTo>
                  <a:cubicBezTo>
                    <a:pt x="3419" y="1843"/>
                    <a:pt x="3419" y="1843"/>
                    <a:pt x="3419" y="1843"/>
                  </a:cubicBezTo>
                  <a:cubicBezTo>
                    <a:pt x="3419" y="1843"/>
                    <a:pt x="3419" y="1843"/>
                    <a:pt x="3419" y="1843"/>
                  </a:cubicBezTo>
                  <a:cubicBezTo>
                    <a:pt x="3419" y="1843"/>
                    <a:pt x="3419" y="1843"/>
                    <a:pt x="3419" y="1843"/>
                  </a:cubicBezTo>
                  <a:cubicBezTo>
                    <a:pt x="3418" y="1841"/>
                    <a:pt x="3418" y="1841"/>
                    <a:pt x="3418" y="1841"/>
                  </a:cubicBezTo>
                  <a:cubicBezTo>
                    <a:pt x="3419" y="1841"/>
                    <a:pt x="3419" y="1841"/>
                    <a:pt x="3419" y="1841"/>
                  </a:cubicBezTo>
                  <a:cubicBezTo>
                    <a:pt x="3419" y="1842"/>
                    <a:pt x="3419" y="1842"/>
                    <a:pt x="3419" y="1842"/>
                  </a:cubicBezTo>
                  <a:cubicBezTo>
                    <a:pt x="3419" y="1842"/>
                    <a:pt x="3419" y="1842"/>
                    <a:pt x="3419" y="1843"/>
                  </a:cubicBezTo>
                  <a:close/>
                  <a:moveTo>
                    <a:pt x="3216" y="1810"/>
                  </a:moveTo>
                  <a:cubicBezTo>
                    <a:pt x="3218" y="1811"/>
                    <a:pt x="3218" y="1811"/>
                    <a:pt x="3218" y="1811"/>
                  </a:cubicBezTo>
                  <a:cubicBezTo>
                    <a:pt x="3218" y="1811"/>
                    <a:pt x="3217" y="1811"/>
                    <a:pt x="3217" y="1812"/>
                  </a:cubicBezTo>
                  <a:cubicBezTo>
                    <a:pt x="3217" y="1812"/>
                    <a:pt x="3217" y="1812"/>
                    <a:pt x="3217" y="1812"/>
                  </a:cubicBezTo>
                  <a:cubicBezTo>
                    <a:pt x="3217" y="1812"/>
                    <a:pt x="3217" y="1812"/>
                    <a:pt x="3217" y="1812"/>
                  </a:cubicBezTo>
                  <a:cubicBezTo>
                    <a:pt x="3217" y="1812"/>
                    <a:pt x="3217" y="1812"/>
                    <a:pt x="3217" y="1812"/>
                  </a:cubicBezTo>
                  <a:cubicBezTo>
                    <a:pt x="3217" y="1813"/>
                    <a:pt x="3217" y="1813"/>
                    <a:pt x="3217" y="1813"/>
                  </a:cubicBezTo>
                  <a:cubicBezTo>
                    <a:pt x="3222" y="1874"/>
                    <a:pt x="3222" y="1874"/>
                    <a:pt x="3222" y="1874"/>
                  </a:cubicBezTo>
                  <a:cubicBezTo>
                    <a:pt x="3221" y="1874"/>
                    <a:pt x="3221" y="1874"/>
                    <a:pt x="3221" y="1874"/>
                  </a:cubicBezTo>
                  <a:lnTo>
                    <a:pt x="3216" y="1810"/>
                  </a:lnTo>
                  <a:close/>
                  <a:moveTo>
                    <a:pt x="3216" y="1873"/>
                  </a:moveTo>
                  <a:cubicBezTo>
                    <a:pt x="3215" y="1873"/>
                    <a:pt x="3215" y="1873"/>
                    <a:pt x="3215" y="1873"/>
                  </a:cubicBezTo>
                  <a:cubicBezTo>
                    <a:pt x="3210" y="1811"/>
                    <a:pt x="3210" y="1811"/>
                    <a:pt x="3210" y="1811"/>
                  </a:cubicBezTo>
                  <a:cubicBezTo>
                    <a:pt x="3210" y="1810"/>
                    <a:pt x="3210" y="1810"/>
                    <a:pt x="3210" y="1810"/>
                  </a:cubicBezTo>
                  <a:cubicBezTo>
                    <a:pt x="3210" y="1810"/>
                    <a:pt x="3210" y="1810"/>
                    <a:pt x="3210" y="1810"/>
                  </a:cubicBezTo>
                  <a:cubicBezTo>
                    <a:pt x="3212" y="1810"/>
                    <a:pt x="3212" y="1810"/>
                    <a:pt x="3212" y="1810"/>
                  </a:cubicBezTo>
                  <a:lnTo>
                    <a:pt x="3216" y="1873"/>
                  </a:lnTo>
                  <a:close/>
                  <a:moveTo>
                    <a:pt x="3212" y="1664"/>
                  </a:moveTo>
                  <a:cubicBezTo>
                    <a:pt x="3212" y="1664"/>
                    <a:pt x="3212" y="1664"/>
                    <a:pt x="3212" y="1664"/>
                  </a:cubicBezTo>
                  <a:cubicBezTo>
                    <a:pt x="3212" y="1664"/>
                    <a:pt x="3212" y="1664"/>
                    <a:pt x="3212" y="1664"/>
                  </a:cubicBezTo>
                  <a:cubicBezTo>
                    <a:pt x="3211" y="1664"/>
                    <a:pt x="3211" y="1664"/>
                    <a:pt x="3211" y="1664"/>
                  </a:cubicBezTo>
                  <a:cubicBezTo>
                    <a:pt x="3207" y="1612"/>
                    <a:pt x="3207" y="1612"/>
                    <a:pt x="3207" y="1612"/>
                  </a:cubicBezTo>
                  <a:cubicBezTo>
                    <a:pt x="3293" y="1631"/>
                    <a:pt x="3293" y="1631"/>
                    <a:pt x="3293" y="1631"/>
                  </a:cubicBezTo>
                  <a:cubicBezTo>
                    <a:pt x="3298" y="1681"/>
                    <a:pt x="3298" y="1681"/>
                    <a:pt x="3298" y="1681"/>
                  </a:cubicBezTo>
                  <a:cubicBezTo>
                    <a:pt x="3283" y="1678"/>
                    <a:pt x="3283" y="1678"/>
                    <a:pt x="3283" y="1678"/>
                  </a:cubicBezTo>
                  <a:cubicBezTo>
                    <a:pt x="3283" y="1678"/>
                    <a:pt x="3283" y="1678"/>
                    <a:pt x="3283" y="1678"/>
                  </a:cubicBezTo>
                  <a:cubicBezTo>
                    <a:pt x="3283" y="1678"/>
                    <a:pt x="3283" y="1678"/>
                    <a:pt x="3283" y="1678"/>
                  </a:cubicBezTo>
                  <a:cubicBezTo>
                    <a:pt x="3248" y="1671"/>
                    <a:pt x="3248" y="1671"/>
                    <a:pt x="3248" y="1671"/>
                  </a:cubicBezTo>
                  <a:cubicBezTo>
                    <a:pt x="3248" y="1671"/>
                    <a:pt x="3248" y="1671"/>
                    <a:pt x="3248" y="1671"/>
                  </a:cubicBezTo>
                  <a:cubicBezTo>
                    <a:pt x="3248" y="1671"/>
                    <a:pt x="3248" y="1671"/>
                    <a:pt x="3248" y="1671"/>
                  </a:cubicBezTo>
                  <a:lnTo>
                    <a:pt x="3212" y="1664"/>
                  </a:lnTo>
                  <a:close/>
                  <a:moveTo>
                    <a:pt x="3304" y="1631"/>
                  </a:moveTo>
                  <a:cubicBezTo>
                    <a:pt x="3304" y="1631"/>
                    <a:pt x="3304" y="1631"/>
                    <a:pt x="3304" y="1631"/>
                  </a:cubicBezTo>
                  <a:cubicBezTo>
                    <a:pt x="3304" y="1631"/>
                    <a:pt x="3304" y="1631"/>
                    <a:pt x="3304" y="1631"/>
                  </a:cubicBezTo>
                  <a:cubicBezTo>
                    <a:pt x="3304" y="1631"/>
                    <a:pt x="3304" y="1631"/>
                    <a:pt x="3304" y="1631"/>
                  </a:cubicBezTo>
                  <a:cubicBezTo>
                    <a:pt x="3304" y="1631"/>
                    <a:pt x="3304" y="1631"/>
                    <a:pt x="3304" y="1631"/>
                  </a:cubicBezTo>
                  <a:cubicBezTo>
                    <a:pt x="3304" y="1631"/>
                    <a:pt x="3304" y="1631"/>
                    <a:pt x="3304" y="1631"/>
                  </a:cubicBezTo>
                  <a:cubicBezTo>
                    <a:pt x="3309" y="1684"/>
                    <a:pt x="3309" y="1684"/>
                    <a:pt x="3309" y="1684"/>
                  </a:cubicBezTo>
                  <a:cubicBezTo>
                    <a:pt x="3309" y="1684"/>
                    <a:pt x="3309" y="1684"/>
                    <a:pt x="3309" y="1684"/>
                  </a:cubicBezTo>
                  <a:cubicBezTo>
                    <a:pt x="3304" y="1629"/>
                    <a:pt x="3304" y="1629"/>
                    <a:pt x="3304" y="1629"/>
                  </a:cubicBezTo>
                  <a:cubicBezTo>
                    <a:pt x="3304" y="1630"/>
                    <a:pt x="3304" y="1630"/>
                    <a:pt x="3304" y="1630"/>
                  </a:cubicBezTo>
                  <a:cubicBezTo>
                    <a:pt x="3304" y="1630"/>
                    <a:pt x="3304" y="1630"/>
                    <a:pt x="3304" y="1630"/>
                  </a:cubicBezTo>
                  <a:cubicBezTo>
                    <a:pt x="3304" y="1630"/>
                    <a:pt x="3304" y="1631"/>
                    <a:pt x="3304" y="1631"/>
                  </a:cubicBezTo>
                  <a:close/>
                  <a:moveTo>
                    <a:pt x="3309" y="1634"/>
                  </a:moveTo>
                  <a:cubicBezTo>
                    <a:pt x="3388" y="1652"/>
                    <a:pt x="3388" y="1652"/>
                    <a:pt x="3388" y="1652"/>
                  </a:cubicBezTo>
                  <a:cubicBezTo>
                    <a:pt x="3393" y="1701"/>
                    <a:pt x="3393" y="1701"/>
                    <a:pt x="3393" y="1701"/>
                  </a:cubicBezTo>
                  <a:cubicBezTo>
                    <a:pt x="3381" y="1698"/>
                    <a:pt x="3381" y="1698"/>
                    <a:pt x="3381" y="1698"/>
                  </a:cubicBezTo>
                  <a:cubicBezTo>
                    <a:pt x="3381" y="1698"/>
                    <a:pt x="3381" y="1698"/>
                    <a:pt x="3381" y="1698"/>
                  </a:cubicBezTo>
                  <a:cubicBezTo>
                    <a:pt x="3381" y="1698"/>
                    <a:pt x="3381" y="1698"/>
                    <a:pt x="3381" y="1698"/>
                  </a:cubicBezTo>
                  <a:cubicBezTo>
                    <a:pt x="3349" y="1692"/>
                    <a:pt x="3349" y="1692"/>
                    <a:pt x="3349" y="1692"/>
                  </a:cubicBezTo>
                  <a:cubicBezTo>
                    <a:pt x="3349" y="1692"/>
                    <a:pt x="3349" y="1692"/>
                    <a:pt x="3349" y="1692"/>
                  </a:cubicBezTo>
                  <a:cubicBezTo>
                    <a:pt x="3316" y="1685"/>
                    <a:pt x="3316" y="1685"/>
                    <a:pt x="3316" y="1685"/>
                  </a:cubicBezTo>
                  <a:cubicBezTo>
                    <a:pt x="3313" y="1685"/>
                    <a:pt x="3313" y="1685"/>
                    <a:pt x="3313" y="1685"/>
                  </a:cubicBezTo>
                  <a:lnTo>
                    <a:pt x="3309" y="1634"/>
                  </a:lnTo>
                  <a:close/>
                  <a:moveTo>
                    <a:pt x="3304" y="1683"/>
                  </a:moveTo>
                  <a:cubicBezTo>
                    <a:pt x="3304" y="1683"/>
                    <a:pt x="3304" y="1683"/>
                    <a:pt x="3304" y="1683"/>
                  </a:cubicBezTo>
                  <a:cubicBezTo>
                    <a:pt x="3299" y="1628"/>
                    <a:pt x="3299" y="1628"/>
                    <a:pt x="3299" y="1628"/>
                  </a:cubicBezTo>
                  <a:cubicBezTo>
                    <a:pt x="3299" y="1628"/>
                    <a:pt x="3299" y="1628"/>
                    <a:pt x="3299" y="1628"/>
                  </a:cubicBezTo>
                  <a:cubicBezTo>
                    <a:pt x="3299" y="1628"/>
                    <a:pt x="3299" y="1628"/>
                    <a:pt x="3299" y="1628"/>
                  </a:cubicBezTo>
                  <a:lnTo>
                    <a:pt x="3304" y="1683"/>
                  </a:lnTo>
                  <a:close/>
                  <a:moveTo>
                    <a:pt x="3398" y="1651"/>
                  </a:moveTo>
                  <a:cubicBezTo>
                    <a:pt x="3398" y="1651"/>
                    <a:pt x="3398" y="1651"/>
                    <a:pt x="3398" y="1651"/>
                  </a:cubicBezTo>
                  <a:cubicBezTo>
                    <a:pt x="3398" y="1651"/>
                    <a:pt x="3398" y="1651"/>
                    <a:pt x="3398" y="1651"/>
                  </a:cubicBezTo>
                  <a:close/>
                  <a:moveTo>
                    <a:pt x="3403" y="1656"/>
                  </a:moveTo>
                  <a:cubicBezTo>
                    <a:pt x="3474" y="1672"/>
                    <a:pt x="3474" y="1672"/>
                    <a:pt x="3474" y="1672"/>
                  </a:cubicBezTo>
                  <a:cubicBezTo>
                    <a:pt x="3480" y="1719"/>
                    <a:pt x="3480" y="1719"/>
                    <a:pt x="3480" y="1719"/>
                  </a:cubicBezTo>
                  <a:cubicBezTo>
                    <a:pt x="3472" y="1717"/>
                    <a:pt x="3472" y="1717"/>
                    <a:pt x="3472" y="1717"/>
                  </a:cubicBezTo>
                  <a:cubicBezTo>
                    <a:pt x="3472" y="1717"/>
                    <a:pt x="3472" y="1717"/>
                    <a:pt x="3472" y="1717"/>
                  </a:cubicBezTo>
                  <a:cubicBezTo>
                    <a:pt x="3472" y="1717"/>
                    <a:pt x="3472" y="1717"/>
                    <a:pt x="3472" y="1717"/>
                  </a:cubicBezTo>
                  <a:cubicBezTo>
                    <a:pt x="3442" y="1711"/>
                    <a:pt x="3442" y="1711"/>
                    <a:pt x="3442" y="1711"/>
                  </a:cubicBezTo>
                  <a:cubicBezTo>
                    <a:pt x="3442" y="1711"/>
                    <a:pt x="3442" y="1711"/>
                    <a:pt x="3442" y="1711"/>
                  </a:cubicBezTo>
                  <a:cubicBezTo>
                    <a:pt x="3442" y="1711"/>
                    <a:pt x="3442" y="1711"/>
                    <a:pt x="3442" y="1711"/>
                  </a:cubicBezTo>
                  <a:cubicBezTo>
                    <a:pt x="3412" y="1705"/>
                    <a:pt x="3412" y="1705"/>
                    <a:pt x="3412" y="1705"/>
                  </a:cubicBezTo>
                  <a:cubicBezTo>
                    <a:pt x="3412" y="1705"/>
                    <a:pt x="3412" y="1705"/>
                    <a:pt x="3412" y="1705"/>
                  </a:cubicBezTo>
                  <a:cubicBezTo>
                    <a:pt x="3412" y="1705"/>
                    <a:pt x="3412" y="1705"/>
                    <a:pt x="3412" y="1705"/>
                  </a:cubicBezTo>
                  <a:cubicBezTo>
                    <a:pt x="3408" y="1704"/>
                    <a:pt x="3408" y="1704"/>
                    <a:pt x="3408" y="1704"/>
                  </a:cubicBezTo>
                  <a:lnTo>
                    <a:pt x="3403" y="1656"/>
                  </a:lnTo>
                  <a:close/>
                  <a:moveTo>
                    <a:pt x="3488" y="1676"/>
                  </a:moveTo>
                  <a:cubicBezTo>
                    <a:pt x="3555" y="1692"/>
                    <a:pt x="3555" y="1692"/>
                    <a:pt x="3555" y="1692"/>
                  </a:cubicBezTo>
                  <a:cubicBezTo>
                    <a:pt x="3561" y="1737"/>
                    <a:pt x="3561" y="1737"/>
                    <a:pt x="3561" y="1737"/>
                  </a:cubicBezTo>
                  <a:cubicBezTo>
                    <a:pt x="3555" y="1735"/>
                    <a:pt x="3555" y="1735"/>
                    <a:pt x="3555" y="1735"/>
                  </a:cubicBezTo>
                  <a:cubicBezTo>
                    <a:pt x="3555" y="1735"/>
                    <a:pt x="3555" y="1735"/>
                    <a:pt x="3555" y="1735"/>
                  </a:cubicBezTo>
                  <a:cubicBezTo>
                    <a:pt x="3555" y="1735"/>
                    <a:pt x="3555" y="1735"/>
                    <a:pt x="3555" y="1735"/>
                  </a:cubicBezTo>
                  <a:cubicBezTo>
                    <a:pt x="3528" y="1729"/>
                    <a:pt x="3528" y="1729"/>
                    <a:pt x="3528" y="1729"/>
                  </a:cubicBezTo>
                  <a:cubicBezTo>
                    <a:pt x="3528" y="1729"/>
                    <a:pt x="3528" y="1729"/>
                    <a:pt x="3528" y="1729"/>
                  </a:cubicBezTo>
                  <a:cubicBezTo>
                    <a:pt x="3528" y="1729"/>
                    <a:pt x="3528" y="1729"/>
                    <a:pt x="3528" y="1729"/>
                  </a:cubicBezTo>
                  <a:cubicBezTo>
                    <a:pt x="3500" y="1723"/>
                    <a:pt x="3500" y="1723"/>
                    <a:pt x="3500" y="1723"/>
                  </a:cubicBezTo>
                  <a:cubicBezTo>
                    <a:pt x="3500" y="1723"/>
                    <a:pt x="3500" y="1723"/>
                    <a:pt x="3500" y="1723"/>
                  </a:cubicBezTo>
                  <a:cubicBezTo>
                    <a:pt x="3494" y="1722"/>
                    <a:pt x="3494" y="1722"/>
                    <a:pt x="3494" y="1722"/>
                  </a:cubicBezTo>
                  <a:lnTo>
                    <a:pt x="3488" y="1676"/>
                  </a:lnTo>
                  <a:close/>
                  <a:moveTo>
                    <a:pt x="3569" y="1695"/>
                  </a:moveTo>
                  <a:cubicBezTo>
                    <a:pt x="3629" y="1710"/>
                    <a:pt x="3629" y="1710"/>
                    <a:pt x="3629" y="1710"/>
                  </a:cubicBezTo>
                  <a:cubicBezTo>
                    <a:pt x="3635" y="1753"/>
                    <a:pt x="3635" y="1753"/>
                    <a:pt x="3635" y="1753"/>
                  </a:cubicBezTo>
                  <a:cubicBezTo>
                    <a:pt x="3631" y="1752"/>
                    <a:pt x="3631" y="1752"/>
                    <a:pt x="3631" y="1752"/>
                  </a:cubicBezTo>
                  <a:cubicBezTo>
                    <a:pt x="3631" y="1752"/>
                    <a:pt x="3631" y="1752"/>
                    <a:pt x="3631" y="1752"/>
                  </a:cubicBezTo>
                  <a:cubicBezTo>
                    <a:pt x="3631" y="1752"/>
                    <a:pt x="3631" y="1752"/>
                    <a:pt x="3631" y="1752"/>
                  </a:cubicBezTo>
                  <a:cubicBezTo>
                    <a:pt x="3606" y="1747"/>
                    <a:pt x="3606" y="1747"/>
                    <a:pt x="3606" y="1747"/>
                  </a:cubicBezTo>
                  <a:cubicBezTo>
                    <a:pt x="3606" y="1747"/>
                    <a:pt x="3606" y="1747"/>
                    <a:pt x="3606" y="1747"/>
                  </a:cubicBezTo>
                  <a:cubicBezTo>
                    <a:pt x="3581" y="1741"/>
                    <a:pt x="3581" y="1741"/>
                    <a:pt x="3581" y="1741"/>
                  </a:cubicBezTo>
                  <a:cubicBezTo>
                    <a:pt x="3581" y="1741"/>
                    <a:pt x="3581" y="1741"/>
                    <a:pt x="3581" y="1741"/>
                  </a:cubicBezTo>
                  <a:cubicBezTo>
                    <a:pt x="3581" y="1741"/>
                    <a:pt x="3581" y="1741"/>
                    <a:pt x="3581" y="1741"/>
                  </a:cubicBezTo>
                  <a:cubicBezTo>
                    <a:pt x="3575" y="1740"/>
                    <a:pt x="3575" y="1740"/>
                    <a:pt x="3575" y="1740"/>
                  </a:cubicBezTo>
                  <a:lnTo>
                    <a:pt x="3569" y="1695"/>
                  </a:lnTo>
                  <a:close/>
                  <a:moveTo>
                    <a:pt x="3655" y="1883"/>
                  </a:moveTo>
                  <a:cubicBezTo>
                    <a:pt x="3662" y="1932"/>
                    <a:pt x="3662" y="1932"/>
                    <a:pt x="3662" y="1932"/>
                  </a:cubicBezTo>
                  <a:cubicBezTo>
                    <a:pt x="3632" y="1928"/>
                    <a:pt x="3632" y="1928"/>
                    <a:pt x="3632" y="1928"/>
                  </a:cubicBezTo>
                  <a:cubicBezTo>
                    <a:pt x="3632" y="1928"/>
                    <a:pt x="3632" y="1928"/>
                    <a:pt x="3632" y="1928"/>
                  </a:cubicBezTo>
                  <a:cubicBezTo>
                    <a:pt x="3632" y="1928"/>
                    <a:pt x="3632" y="1928"/>
                    <a:pt x="3632" y="1928"/>
                  </a:cubicBezTo>
                  <a:cubicBezTo>
                    <a:pt x="3606" y="1924"/>
                    <a:pt x="3606" y="1924"/>
                    <a:pt x="3606" y="1924"/>
                  </a:cubicBezTo>
                  <a:cubicBezTo>
                    <a:pt x="3606" y="1924"/>
                    <a:pt x="3606" y="1924"/>
                    <a:pt x="3606" y="1924"/>
                  </a:cubicBezTo>
                  <a:cubicBezTo>
                    <a:pt x="3606" y="1924"/>
                    <a:pt x="3606" y="1924"/>
                    <a:pt x="3606" y="1924"/>
                  </a:cubicBezTo>
                  <a:cubicBezTo>
                    <a:pt x="3600" y="1923"/>
                    <a:pt x="3600" y="1923"/>
                    <a:pt x="3600" y="1923"/>
                  </a:cubicBezTo>
                  <a:cubicBezTo>
                    <a:pt x="3593" y="1873"/>
                    <a:pt x="3593" y="1873"/>
                    <a:pt x="3593" y="1873"/>
                  </a:cubicBezTo>
                  <a:lnTo>
                    <a:pt x="3655" y="1883"/>
                  </a:lnTo>
                  <a:close/>
                  <a:moveTo>
                    <a:pt x="3642" y="1713"/>
                  </a:moveTo>
                  <a:cubicBezTo>
                    <a:pt x="3697" y="1727"/>
                    <a:pt x="3697" y="1727"/>
                    <a:pt x="3697" y="1727"/>
                  </a:cubicBezTo>
                  <a:cubicBezTo>
                    <a:pt x="3704" y="1769"/>
                    <a:pt x="3704" y="1769"/>
                    <a:pt x="3704" y="1769"/>
                  </a:cubicBezTo>
                  <a:cubicBezTo>
                    <a:pt x="3701" y="1768"/>
                    <a:pt x="3701" y="1768"/>
                    <a:pt x="3701" y="1768"/>
                  </a:cubicBezTo>
                  <a:cubicBezTo>
                    <a:pt x="3701" y="1768"/>
                    <a:pt x="3701" y="1768"/>
                    <a:pt x="3701" y="1768"/>
                  </a:cubicBezTo>
                  <a:cubicBezTo>
                    <a:pt x="3701" y="1768"/>
                    <a:pt x="3701" y="1768"/>
                    <a:pt x="3701" y="1768"/>
                  </a:cubicBezTo>
                  <a:cubicBezTo>
                    <a:pt x="3678" y="1763"/>
                    <a:pt x="3678" y="1763"/>
                    <a:pt x="3678" y="1763"/>
                  </a:cubicBezTo>
                  <a:cubicBezTo>
                    <a:pt x="3678" y="1763"/>
                    <a:pt x="3678" y="1763"/>
                    <a:pt x="3678" y="1763"/>
                  </a:cubicBezTo>
                  <a:cubicBezTo>
                    <a:pt x="3678" y="1763"/>
                    <a:pt x="3678" y="1763"/>
                    <a:pt x="3678" y="1763"/>
                  </a:cubicBezTo>
                  <a:cubicBezTo>
                    <a:pt x="3655" y="1758"/>
                    <a:pt x="3655" y="1758"/>
                    <a:pt x="3655" y="1758"/>
                  </a:cubicBezTo>
                  <a:cubicBezTo>
                    <a:pt x="3655" y="1758"/>
                    <a:pt x="3655" y="1758"/>
                    <a:pt x="3655" y="1758"/>
                  </a:cubicBezTo>
                  <a:cubicBezTo>
                    <a:pt x="3655" y="1758"/>
                    <a:pt x="3655" y="1758"/>
                    <a:pt x="3655" y="1758"/>
                  </a:cubicBezTo>
                  <a:cubicBezTo>
                    <a:pt x="3648" y="1756"/>
                    <a:pt x="3648" y="1756"/>
                    <a:pt x="3648" y="1756"/>
                  </a:cubicBezTo>
                  <a:lnTo>
                    <a:pt x="3642" y="1713"/>
                  </a:lnTo>
                  <a:close/>
                  <a:moveTo>
                    <a:pt x="3709" y="1730"/>
                  </a:moveTo>
                  <a:cubicBezTo>
                    <a:pt x="3759" y="1743"/>
                    <a:pt x="3759" y="1743"/>
                    <a:pt x="3759" y="1743"/>
                  </a:cubicBezTo>
                  <a:cubicBezTo>
                    <a:pt x="3766" y="1784"/>
                    <a:pt x="3766" y="1784"/>
                    <a:pt x="3766" y="1784"/>
                  </a:cubicBezTo>
                  <a:cubicBezTo>
                    <a:pt x="3765" y="1784"/>
                    <a:pt x="3765" y="1784"/>
                    <a:pt x="3765" y="1784"/>
                  </a:cubicBezTo>
                  <a:cubicBezTo>
                    <a:pt x="3765" y="1784"/>
                    <a:pt x="3765" y="1784"/>
                    <a:pt x="3765" y="1784"/>
                  </a:cubicBezTo>
                  <a:cubicBezTo>
                    <a:pt x="3765" y="1784"/>
                    <a:pt x="3765" y="1784"/>
                    <a:pt x="3765" y="1784"/>
                  </a:cubicBezTo>
                  <a:cubicBezTo>
                    <a:pt x="3744" y="1779"/>
                    <a:pt x="3744" y="1779"/>
                    <a:pt x="3744" y="1779"/>
                  </a:cubicBezTo>
                  <a:cubicBezTo>
                    <a:pt x="3744" y="1779"/>
                    <a:pt x="3744" y="1779"/>
                    <a:pt x="3744" y="1779"/>
                  </a:cubicBezTo>
                  <a:cubicBezTo>
                    <a:pt x="3744" y="1779"/>
                    <a:pt x="3744" y="1779"/>
                    <a:pt x="3744" y="1779"/>
                  </a:cubicBezTo>
                  <a:cubicBezTo>
                    <a:pt x="3723" y="1774"/>
                    <a:pt x="3723" y="1774"/>
                    <a:pt x="3723" y="1774"/>
                  </a:cubicBezTo>
                  <a:cubicBezTo>
                    <a:pt x="3723" y="1774"/>
                    <a:pt x="3723" y="1774"/>
                    <a:pt x="3723" y="1774"/>
                  </a:cubicBezTo>
                  <a:cubicBezTo>
                    <a:pt x="3716" y="1772"/>
                    <a:pt x="3716" y="1772"/>
                    <a:pt x="3716" y="1772"/>
                  </a:cubicBezTo>
                  <a:lnTo>
                    <a:pt x="3709" y="1730"/>
                  </a:lnTo>
                  <a:close/>
                  <a:moveTo>
                    <a:pt x="3771" y="1746"/>
                  </a:moveTo>
                  <a:cubicBezTo>
                    <a:pt x="3816" y="1759"/>
                    <a:pt x="3816" y="1759"/>
                    <a:pt x="3816" y="1759"/>
                  </a:cubicBezTo>
                  <a:cubicBezTo>
                    <a:pt x="3823" y="1798"/>
                    <a:pt x="3823" y="1798"/>
                    <a:pt x="3823" y="1798"/>
                  </a:cubicBezTo>
                  <a:cubicBezTo>
                    <a:pt x="3805" y="1793"/>
                    <a:pt x="3805" y="1793"/>
                    <a:pt x="3805" y="1793"/>
                  </a:cubicBezTo>
                  <a:cubicBezTo>
                    <a:pt x="3805" y="1793"/>
                    <a:pt x="3805" y="1793"/>
                    <a:pt x="3805" y="1793"/>
                  </a:cubicBezTo>
                  <a:cubicBezTo>
                    <a:pt x="3785" y="1788"/>
                    <a:pt x="3785" y="1788"/>
                    <a:pt x="3785" y="1788"/>
                  </a:cubicBezTo>
                  <a:cubicBezTo>
                    <a:pt x="3785" y="1788"/>
                    <a:pt x="3785" y="1788"/>
                    <a:pt x="3785" y="1788"/>
                  </a:cubicBezTo>
                  <a:cubicBezTo>
                    <a:pt x="3785" y="1788"/>
                    <a:pt x="3785" y="1788"/>
                    <a:pt x="3785" y="1788"/>
                  </a:cubicBezTo>
                  <a:cubicBezTo>
                    <a:pt x="3778" y="1787"/>
                    <a:pt x="3778" y="1787"/>
                    <a:pt x="3778" y="1787"/>
                  </a:cubicBezTo>
                  <a:lnTo>
                    <a:pt x="3771" y="1746"/>
                  </a:lnTo>
                  <a:close/>
                  <a:moveTo>
                    <a:pt x="3828" y="1762"/>
                  </a:moveTo>
                  <a:cubicBezTo>
                    <a:pt x="3869" y="1773"/>
                    <a:pt x="3869" y="1773"/>
                    <a:pt x="3869" y="1773"/>
                  </a:cubicBezTo>
                  <a:cubicBezTo>
                    <a:pt x="3876" y="1811"/>
                    <a:pt x="3876" y="1811"/>
                    <a:pt x="3876" y="1811"/>
                  </a:cubicBezTo>
                  <a:cubicBezTo>
                    <a:pt x="3843" y="1803"/>
                    <a:pt x="3843" y="1803"/>
                    <a:pt x="3843" y="1803"/>
                  </a:cubicBezTo>
                  <a:cubicBezTo>
                    <a:pt x="3843" y="1803"/>
                    <a:pt x="3843" y="1803"/>
                    <a:pt x="3843" y="1803"/>
                  </a:cubicBezTo>
                  <a:cubicBezTo>
                    <a:pt x="3843" y="1803"/>
                    <a:pt x="3843" y="1803"/>
                    <a:pt x="3843" y="1803"/>
                  </a:cubicBezTo>
                  <a:cubicBezTo>
                    <a:pt x="3835" y="1801"/>
                    <a:pt x="3835" y="1801"/>
                    <a:pt x="3835" y="1801"/>
                  </a:cubicBezTo>
                  <a:lnTo>
                    <a:pt x="3828" y="1762"/>
                  </a:lnTo>
                  <a:close/>
                  <a:moveTo>
                    <a:pt x="3897" y="1926"/>
                  </a:moveTo>
                  <a:cubicBezTo>
                    <a:pt x="3900" y="1944"/>
                    <a:pt x="3900" y="1944"/>
                    <a:pt x="3900" y="1944"/>
                  </a:cubicBezTo>
                  <a:cubicBezTo>
                    <a:pt x="3859" y="1935"/>
                    <a:pt x="3859" y="1935"/>
                    <a:pt x="3859" y="1935"/>
                  </a:cubicBezTo>
                  <a:cubicBezTo>
                    <a:pt x="3856" y="1919"/>
                    <a:pt x="3856" y="1919"/>
                    <a:pt x="3856" y="1919"/>
                  </a:cubicBezTo>
                  <a:lnTo>
                    <a:pt x="3897" y="1926"/>
                  </a:lnTo>
                  <a:close/>
                  <a:moveTo>
                    <a:pt x="3847" y="1933"/>
                  </a:moveTo>
                  <a:cubicBezTo>
                    <a:pt x="3828" y="1929"/>
                    <a:pt x="3828" y="1929"/>
                    <a:pt x="3828" y="1929"/>
                  </a:cubicBezTo>
                  <a:cubicBezTo>
                    <a:pt x="3828" y="1929"/>
                    <a:pt x="3828" y="1929"/>
                    <a:pt x="3828" y="1929"/>
                  </a:cubicBezTo>
                  <a:cubicBezTo>
                    <a:pt x="3828" y="1929"/>
                    <a:pt x="3828" y="1929"/>
                    <a:pt x="3828" y="1929"/>
                  </a:cubicBezTo>
                  <a:cubicBezTo>
                    <a:pt x="3828" y="1929"/>
                    <a:pt x="3828" y="1929"/>
                    <a:pt x="3828" y="1929"/>
                  </a:cubicBezTo>
                  <a:cubicBezTo>
                    <a:pt x="3827" y="1930"/>
                    <a:pt x="3827" y="1929"/>
                    <a:pt x="3827" y="1930"/>
                  </a:cubicBezTo>
                  <a:cubicBezTo>
                    <a:pt x="3804" y="1942"/>
                    <a:pt x="3804" y="1942"/>
                    <a:pt x="3804" y="1942"/>
                  </a:cubicBezTo>
                  <a:cubicBezTo>
                    <a:pt x="3798" y="1908"/>
                    <a:pt x="3798" y="1908"/>
                    <a:pt x="3798" y="1908"/>
                  </a:cubicBezTo>
                  <a:cubicBezTo>
                    <a:pt x="3844" y="1916"/>
                    <a:pt x="3844" y="1916"/>
                    <a:pt x="3844" y="1916"/>
                  </a:cubicBezTo>
                  <a:lnTo>
                    <a:pt x="3847" y="1933"/>
                  </a:lnTo>
                  <a:close/>
                  <a:moveTo>
                    <a:pt x="3786" y="1906"/>
                  </a:moveTo>
                  <a:cubicBezTo>
                    <a:pt x="3794" y="1948"/>
                    <a:pt x="3794" y="1948"/>
                    <a:pt x="3794" y="1948"/>
                  </a:cubicBezTo>
                  <a:cubicBezTo>
                    <a:pt x="3790" y="1951"/>
                    <a:pt x="3790" y="1951"/>
                    <a:pt x="3790" y="1951"/>
                  </a:cubicBezTo>
                  <a:cubicBezTo>
                    <a:pt x="3750" y="1945"/>
                    <a:pt x="3750" y="1945"/>
                    <a:pt x="3750" y="1945"/>
                  </a:cubicBezTo>
                  <a:cubicBezTo>
                    <a:pt x="3750" y="1945"/>
                    <a:pt x="3750" y="1945"/>
                    <a:pt x="3750" y="1945"/>
                  </a:cubicBezTo>
                  <a:cubicBezTo>
                    <a:pt x="3750" y="1945"/>
                    <a:pt x="3750" y="1945"/>
                    <a:pt x="3750" y="1945"/>
                  </a:cubicBezTo>
                  <a:cubicBezTo>
                    <a:pt x="3743" y="1944"/>
                    <a:pt x="3743" y="1944"/>
                    <a:pt x="3743" y="1944"/>
                  </a:cubicBezTo>
                  <a:cubicBezTo>
                    <a:pt x="3736" y="1897"/>
                    <a:pt x="3736" y="1897"/>
                    <a:pt x="3736" y="1897"/>
                  </a:cubicBezTo>
                  <a:lnTo>
                    <a:pt x="3786" y="1906"/>
                  </a:lnTo>
                  <a:close/>
                  <a:moveTo>
                    <a:pt x="3833" y="1943"/>
                  </a:moveTo>
                  <a:cubicBezTo>
                    <a:pt x="3836" y="1948"/>
                    <a:pt x="3836" y="1948"/>
                    <a:pt x="3836" y="1948"/>
                  </a:cubicBezTo>
                  <a:cubicBezTo>
                    <a:pt x="3781" y="1979"/>
                    <a:pt x="3781" y="1979"/>
                    <a:pt x="3781" y="1979"/>
                  </a:cubicBezTo>
                  <a:cubicBezTo>
                    <a:pt x="3778" y="1974"/>
                    <a:pt x="3778" y="1974"/>
                    <a:pt x="3778" y="1974"/>
                  </a:cubicBezTo>
                  <a:lnTo>
                    <a:pt x="3833" y="1943"/>
                  </a:lnTo>
                  <a:close/>
                  <a:moveTo>
                    <a:pt x="3835" y="1938"/>
                  </a:moveTo>
                  <a:cubicBezTo>
                    <a:pt x="3833" y="1935"/>
                    <a:pt x="3833" y="1935"/>
                    <a:pt x="3833" y="1935"/>
                  </a:cubicBezTo>
                  <a:cubicBezTo>
                    <a:pt x="3850" y="1938"/>
                    <a:pt x="3850" y="1938"/>
                    <a:pt x="3850" y="1938"/>
                  </a:cubicBezTo>
                  <a:cubicBezTo>
                    <a:pt x="3850" y="1938"/>
                    <a:pt x="3850" y="1938"/>
                    <a:pt x="3850" y="1938"/>
                  </a:cubicBezTo>
                  <a:cubicBezTo>
                    <a:pt x="3851" y="1938"/>
                    <a:pt x="3851" y="1938"/>
                    <a:pt x="3851" y="1938"/>
                  </a:cubicBezTo>
                  <a:cubicBezTo>
                    <a:pt x="3851" y="1938"/>
                    <a:pt x="3851" y="1938"/>
                    <a:pt x="3851" y="1938"/>
                  </a:cubicBezTo>
                  <a:cubicBezTo>
                    <a:pt x="3854" y="1939"/>
                    <a:pt x="3854" y="1939"/>
                    <a:pt x="3854" y="1939"/>
                  </a:cubicBezTo>
                  <a:cubicBezTo>
                    <a:pt x="3854" y="1939"/>
                    <a:pt x="3854" y="1939"/>
                    <a:pt x="3854" y="1939"/>
                  </a:cubicBezTo>
                  <a:cubicBezTo>
                    <a:pt x="3856" y="1940"/>
                    <a:pt x="3856" y="1940"/>
                    <a:pt x="3856" y="1940"/>
                  </a:cubicBezTo>
                  <a:cubicBezTo>
                    <a:pt x="3856" y="1940"/>
                    <a:pt x="3856" y="1940"/>
                    <a:pt x="3856" y="1940"/>
                  </a:cubicBezTo>
                  <a:cubicBezTo>
                    <a:pt x="3903" y="1949"/>
                    <a:pt x="3903" y="1949"/>
                    <a:pt x="3903" y="1949"/>
                  </a:cubicBezTo>
                  <a:cubicBezTo>
                    <a:pt x="3903" y="1949"/>
                    <a:pt x="3903" y="1949"/>
                    <a:pt x="3903" y="1949"/>
                  </a:cubicBezTo>
                  <a:cubicBezTo>
                    <a:pt x="3904" y="1949"/>
                    <a:pt x="3904" y="1949"/>
                    <a:pt x="3904" y="1949"/>
                  </a:cubicBezTo>
                  <a:cubicBezTo>
                    <a:pt x="3904" y="1949"/>
                    <a:pt x="3904" y="1949"/>
                    <a:pt x="3904" y="1949"/>
                  </a:cubicBezTo>
                  <a:cubicBezTo>
                    <a:pt x="3907" y="1950"/>
                    <a:pt x="3907" y="1950"/>
                    <a:pt x="3907" y="1950"/>
                  </a:cubicBezTo>
                  <a:cubicBezTo>
                    <a:pt x="3909" y="1950"/>
                    <a:pt x="3909" y="1950"/>
                    <a:pt x="3909" y="1950"/>
                  </a:cubicBezTo>
                  <a:cubicBezTo>
                    <a:pt x="3951" y="1959"/>
                    <a:pt x="3951" y="1959"/>
                    <a:pt x="3951" y="1959"/>
                  </a:cubicBezTo>
                  <a:cubicBezTo>
                    <a:pt x="3953" y="1959"/>
                    <a:pt x="3953" y="1959"/>
                    <a:pt x="3953" y="1959"/>
                  </a:cubicBezTo>
                  <a:cubicBezTo>
                    <a:pt x="3955" y="1959"/>
                    <a:pt x="3955" y="1959"/>
                    <a:pt x="3955" y="1959"/>
                  </a:cubicBezTo>
                  <a:cubicBezTo>
                    <a:pt x="3955" y="1959"/>
                    <a:pt x="3955" y="1959"/>
                    <a:pt x="3955" y="1959"/>
                  </a:cubicBezTo>
                  <a:cubicBezTo>
                    <a:pt x="3957" y="1960"/>
                    <a:pt x="3957" y="1960"/>
                    <a:pt x="3957" y="1960"/>
                  </a:cubicBezTo>
                  <a:cubicBezTo>
                    <a:pt x="3957" y="1960"/>
                    <a:pt x="3957" y="1960"/>
                    <a:pt x="3957" y="1960"/>
                  </a:cubicBezTo>
                  <a:cubicBezTo>
                    <a:pt x="3996" y="1968"/>
                    <a:pt x="3996" y="1968"/>
                    <a:pt x="3996" y="1968"/>
                  </a:cubicBezTo>
                  <a:cubicBezTo>
                    <a:pt x="3997" y="1968"/>
                    <a:pt x="3997" y="1968"/>
                    <a:pt x="3997" y="1968"/>
                  </a:cubicBezTo>
                  <a:cubicBezTo>
                    <a:pt x="3997" y="1968"/>
                    <a:pt x="3997" y="1968"/>
                    <a:pt x="3997" y="1968"/>
                  </a:cubicBezTo>
                  <a:cubicBezTo>
                    <a:pt x="3999" y="1968"/>
                    <a:pt x="3999" y="1968"/>
                    <a:pt x="3999" y="1968"/>
                  </a:cubicBezTo>
                  <a:cubicBezTo>
                    <a:pt x="3999" y="1968"/>
                    <a:pt x="3999" y="1968"/>
                    <a:pt x="3999" y="1968"/>
                  </a:cubicBezTo>
                  <a:cubicBezTo>
                    <a:pt x="4001" y="1969"/>
                    <a:pt x="4001" y="1969"/>
                    <a:pt x="4001" y="1969"/>
                  </a:cubicBezTo>
                  <a:cubicBezTo>
                    <a:pt x="4036" y="1976"/>
                    <a:pt x="4036" y="1976"/>
                    <a:pt x="4036" y="1976"/>
                  </a:cubicBezTo>
                  <a:cubicBezTo>
                    <a:pt x="4036" y="1976"/>
                    <a:pt x="4036" y="1976"/>
                    <a:pt x="4036" y="1976"/>
                  </a:cubicBezTo>
                  <a:cubicBezTo>
                    <a:pt x="4037" y="1976"/>
                    <a:pt x="4037" y="1976"/>
                    <a:pt x="4037" y="1976"/>
                  </a:cubicBezTo>
                  <a:cubicBezTo>
                    <a:pt x="4039" y="1976"/>
                    <a:pt x="4039" y="1976"/>
                    <a:pt x="4039" y="1976"/>
                  </a:cubicBezTo>
                  <a:cubicBezTo>
                    <a:pt x="4039" y="1976"/>
                    <a:pt x="4039" y="1976"/>
                    <a:pt x="4039" y="1976"/>
                  </a:cubicBezTo>
                  <a:cubicBezTo>
                    <a:pt x="4040" y="1976"/>
                    <a:pt x="4040" y="1976"/>
                    <a:pt x="4040" y="1976"/>
                  </a:cubicBezTo>
                  <a:cubicBezTo>
                    <a:pt x="4040" y="1977"/>
                    <a:pt x="4040" y="1977"/>
                    <a:pt x="4040" y="1977"/>
                  </a:cubicBezTo>
                  <a:cubicBezTo>
                    <a:pt x="4040" y="1977"/>
                    <a:pt x="4040" y="1977"/>
                    <a:pt x="4040" y="1977"/>
                  </a:cubicBezTo>
                  <a:cubicBezTo>
                    <a:pt x="4041" y="1978"/>
                    <a:pt x="4041" y="1978"/>
                    <a:pt x="4041" y="1978"/>
                  </a:cubicBezTo>
                  <a:lnTo>
                    <a:pt x="3835" y="1938"/>
                  </a:lnTo>
                  <a:close/>
                  <a:moveTo>
                    <a:pt x="3908" y="1929"/>
                  </a:moveTo>
                  <a:cubicBezTo>
                    <a:pt x="3946" y="1936"/>
                    <a:pt x="3946" y="1936"/>
                    <a:pt x="3946" y="1936"/>
                  </a:cubicBezTo>
                  <a:cubicBezTo>
                    <a:pt x="3949" y="1954"/>
                    <a:pt x="3949" y="1954"/>
                    <a:pt x="3949" y="1954"/>
                  </a:cubicBezTo>
                  <a:cubicBezTo>
                    <a:pt x="3911" y="1946"/>
                    <a:pt x="3911" y="1946"/>
                    <a:pt x="3911" y="1946"/>
                  </a:cubicBezTo>
                  <a:lnTo>
                    <a:pt x="3908" y="1929"/>
                  </a:lnTo>
                  <a:close/>
                  <a:moveTo>
                    <a:pt x="3956" y="1938"/>
                  </a:moveTo>
                  <a:cubicBezTo>
                    <a:pt x="3990" y="1945"/>
                    <a:pt x="3990" y="1945"/>
                    <a:pt x="3990" y="1945"/>
                  </a:cubicBezTo>
                  <a:cubicBezTo>
                    <a:pt x="3993" y="1962"/>
                    <a:pt x="3993" y="1962"/>
                    <a:pt x="3993" y="1962"/>
                  </a:cubicBezTo>
                  <a:cubicBezTo>
                    <a:pt x="3960" y="1956"/>
                    <a:pt x="3960" y="1956"/>
                    <a:pt x="3960" y="1956"/>
                  </a:cubicBezTo>
                  <a:lnTo>
                    <a:pt x="3956" y="1938"/>
                  </a:lnTo>
                  <a:close/>
                  <a:moveTo>
                    <a:pt x="4000" y="1947"/>
                  </a:moveTo>
                  <a:cubicBezTo>
                    <a:pt x="4030" y="1953"/>
                    <a:pt x="4030" y="1953"/>
                    <a:pt x="4030" y="1953"/>
                  </a:cubicBezTo>
                  <a:cubicBezTo>
                    <a:pt x="4034" y="1970"/>
                    <a:pt x="4034" y="1970"/>
                    <a:pt x="4034" y="1970"/>
                  </a:cubicBezTo>
                  <a:cubicBezTo>
                    <a:pt x="4004" y="1964"/>
                    <a:pt x="4004" y="1964"/>
                    <a:pt x="4004" y="1964"/>
                  </a:cubicBezTo>
                  <a:lnTo>
                    <a:pt x="4000" y="1947"/>
                  </a:lnTo>
                  <a:close/>
                  <a:moveTo>
                    <a:pt x="4007" y="1938"/>
                  </a:moveTo>
                  <a:cubicBezTo>
                    <a:pt x="4007" y="1938"/>
                    <a:pt x="4007" y="1938"/>
                    <a:pt x="4007" y="1938"/>
                  </a:cubicBezTo>
                  <a:cubicBezTo>
                    <a:pt x="4007" y="1938"/>
                    <a:pt x="4007" y="1938"/>
                    <a:pt x="4007" y="1938"/>
                  </a:cubicBezTo>
                  <a:cubicBezTo>
                    <a:pt x="3963" y="1929"/>
                    <a:pt x="3963" y="1929"/>
                    <a:pt x="3963" y="1929"/>
                  </a:cubicBezTo>
                  <a:cubicBezTo>
                    <a:pt x="3963" y="1929"/>
                    <a:pt x="3963" y="1929"/>
                    <a:pt x="3963" y="1929"/>
                  </a:cubicBezTo>
                  <a:cubicBezTo>
                    <a:pt x="3963" y="1929"/>
                    <a:pt x="3963" y="1929"/>
                    <a:pt x="3963" y="1929"/>
                  </a:cubicBezTo>
                  <a:cubicBezTo>
                    <a:pt x="3915" y="1919"/>
                    <a:pt x="3915" y="1919"/>
                    <a:pt x="3915" y="1919"/>
                  </a:cubicBezTo>
                  <a:cubicBezTo>
                    <a:pt x="3915" y="1919"/>
                    <a:pt x="3915" y="1919"/>
                    <a:pt x="3915" y="1919"/>
                  </a:cubicBezTo>
                  <a:cubicBezTo>
                    <a:pt x="3915" y="1919"/>
                    <a:pt x="3915" y="1919"/>
                    <a:pt x="3915" y="1919"/>
                  </a:cubicBezTo>
                  <a:cubicBezTo>
                    <a:pt x="3863" y="1909"/>
                    <a:pt x="3863" y="1909"/>
                    <a:pt x="3863" y="1909"/>
                  </a:cubicBezTo>
                  <a:cubicBezTo>
                    <a:pt x="3845" y="1808"/>
                    <a:pt x="3845" y="1808"/>
                    <a:pt x="3845" y="1808"/>
                  </a:cubicBezTo>
                  <a:cubicBezTo>
                    <a:pt x="3878" y="1816"/>
                    <a:pt x="3878" y="1816"/>
                    <a:pt x="3878" y="1816"/>
                  </a:cubicBezTo>
                  <a:cubicBezTo>
                    <a:pt x="3878" y="1816"/>
                    <a:pt x="3878" y="1816"/>
                    <a:pt x="3878" y="1816"/>
                  </a:cubicBezTo>
                  <a:cubicBezTo>
                    <a:pt x="3879" y="1817"/>
                    <a:pt x="3879" y="1817"/>
                    <a:pt x="3879" y="1817"/>
                  </a:cubicBezTo>
                  <a:cubicBezTo>
                    <a:pt x="3879" y="1817"/>
                    <a:pt x="3879" y="1817"/>
                    <a:pt x="3879" y="1817"/>
                  </a:cubicBezTo>
                  <a:cubicBezTo>
                    <a:pt x="3882" y="1817"/>
                    <a:pt x="3882" y="1817"/>
                    <a:pt x="3882" y="1817"/>
                  </a:cubicBezTo>
                  <a:cubicBezTo>
                    <a:pt x="3884" y="1818"/>
                    <a:pt x="3884" y="1818"/>
                    <a:pt x="3884" y="1818"/>
                  </a:cubicBezTo>
                  <a:cubicBezTo>
                    <a:pt x="3894" y="1820"/>
                    <a:pt x="3894" y="1820"/>
                    <a:pt x="3894" y="1820"/>
                  </a:cubicBezTo>
                  <a:cubicBezTo>
                    <a:pt x="3926" y="1829"/>
                    <a:pt x="3926" y="1829"/>
                    <a:pt x="3926" y="1829"/>
                  </a:cubicBezTo>
                  <a:cubicBezTo>
                    <a:pt x="3927" y="1829"/>
                    <a:pt x="3927" y="1829"/>
                    <a:pt x="3927" y="1829"/>
                  </a:cubicBezTo>
                  <a:cubicBezTo>
                    <a:pt x="3927" y="1829"/>
                    <a:pt x="3927" y="1829"/>
                    <a:pt x="3927" y="1829"/>
                  </a:cubicBezTo>
                  <a:cubicBezTo>
                    <a:pt x="3930" y="1830"/>
                    <a:pt x="3930" y="1830"/>
                    <a:pt x="3930" y="1830"/>
                  </a:cubicBezTo>
                  <a:cubicBezTo>
                    <a:pt x="3930" y="1830"/>
                    <a:pt x="3930" y="1830"/>
                    <a:pt x="3930" y="1830"/>
                  </a:cubicBezTo>
                  <a:cubicBezTo>
                    <a:pt x="3932" y="1830"/>
                    <a:pt x="3932" y="1830"/>
                    <a:pt x="3932" y="1830"/>
                  </a:cubicBezTo>
                  <a:cubicBezTo>
                    <a:pt x="3942" y="1833"/>
                    <a:pt x="3942" y="1833"/>
                    <a:pt x="3942" y="1833"/>
                  </a:cubicBezTo>
                  <a:cubicBezTo>
                    <a:pt x="3942" y="1833"/>
                    <a:pt x="3942" y="1833"/>
                    <a:pt x="3942" y="1833"/>
                  </a:cubicBezTo>
                  <a:cubicBezTo>
                    <a:pt x="3970" y="1841"/>
                    <a:pt x="3970" y="1841"/>
                    <a:pt x="3970" y="1841"/>
                  </a:cubicBezTo>
                  <a:cubicBezTo>
                    <a:pt x="3970" y="1841"/>
                    <a:pt x="3970" y="1841"/>
                    <a:pt x="3970" y="1841"/>
                  </a:cubicBezTo>
                  <a:cubicBezTo>
                    <a:pt x="3971" y="1841"/>
                    <a:pt x="3971" y="1841"/>
                    <a:pt x="3971" y="1841"/>
                  </a:cubicBezTo>
                  <a:cubicBezTo>
                    <a:pt x="3971" y="1841"/>
                    <a:pt x="3971" y="1841"/>
                    <a:pt x="3971" y="1841"/>
                  </a:cubicBezTo>
                  <a:cubicBezTo>
                    <a:pt x="3974" y="1842"/>
                    <a:pt x="3974" y="1842"/>
                    <a:pt x="3974" y="1842"/>
                  </a:cubicBezTo>
                  <a:cubicBezTo>
                    <a:pt x="3974" y="1842"/>
                    <a:pt x="3974" y="1842"/>
                    <a:pt x="3974" y="1842"/>
                  </a:cubicBezTo>
                  <a:cubicBezTo>
                    <a:pt x="3974" y="1842"/>
                    <a:pt x="3974" y="1842"/>
                    <a:pt x="3974" y="1842"/>
                  </a:cubicBezTo>
                  <a:cubicBezTo>
                    <a:pt x="3976" y="1842"/>
                    <a:pt x="3976" y="1842"/>
                    <a:pt x="3976" y="1842"/>
                  </a:cubicBezTo>
                  <a:cubicBezTo>
                    <a:pt x="3976" y="1842"/>
                    <a:pt x="3976" y="1842"/>
                    <a:pt x="3976" y="1842"/>
                  </a:cubicBezTo>
                  <a:cubicBezTo>
                    <a:pt x="3986" y="1845"/>
                    <a:pt x="3986" y="1845"/>
                    <a:pt x="3986" y="1845"/>
                  </a:cubicBezTo>
                  <a:cubicBezTo>
                    <a:pt x="3986" y="1845"/>
                    <a:pt x="3986" y="1845"/>
                    <a:pt x="3986" y="1845"/>
                  </a:cubicBezTo>
                  <a:cubicBezTo>
                    <a:pt x="4011" y="1852"/>
                    <a:pt x="4011" y="1852"/>
                    <a:pt x="4011" y="1852"/>
                  </a:cubicBezTo>
                  <a:cubicBezTo>
                    <a:pt x="4012" y="1853"/>
                    <a:pt x="4012" y="1853"/>
                    <a:pt x="4012" y="1853"/>
                  </a:cubicBezTo>
                  <a:cubicBezTo>
                    <a:pt x="4012" y="1853"/>
                    <a:pt x="4012" y="1853"/>
                    <a:pt x="4012" y="1853"/>
                  </a:cubicBezTo>
                  <a:cubicBezTo>
                    <a:pt x="4014" y="1853"/>
                    <a:pt x="4014" y="1853"/>
                    <a:pt x="4014" y="1853"/>
                  </a:cubicBezTo>
                  <a:cubicBezTo>
                    <a:pt x="4014" y="1853"/>
                    <a:pt x="4014" y="1853"/>
                    <a:pt x="4014" y="1853"/>
                  </a:cubicBezTo>
                  <a:cubicBezTo>
                    <a:pt x="4016" y="1854"/>
                    <a:pt x="4016" y="1854"/>
                    <a:pt x="4016" y="1854"/>
                  </a:cubicBezTo>
                  <a:cubicBezTo>
                    <a:pt x="4016" y="1854"/>
                    <a:pt x="4016" y="1854"/>
                    <a:pt x="4016" y="1854"/>
                  </a:cubicBezTo>
                  <a:cubicBezTo>
                    <a:pt x="4025" y="1856"/>
                    <a:pt x="4025" y="1856"/>
                    <a:pt x="4025" y="1856"/>
                  </a:cubicBezTo>
                  <a:cubicBezTo>
                    <a:pt x="4044" y="1946"/>
                    <a:pt x="4044" y="1946"/>
                    <a:pt x="4044" y="1946"/>
                  </a:cubicBezTo>
                  <a:lnTo>
                    <a:pt x="4007" y="1938"/>
                  </a:lnTo>
                  <a:close/>
                  <a:moveTo>
                    <a:pt x="3880" y="1777"/>
                  </a:moveTo>
                  <a:cubicBezTo>
                    <a:pt x="3917" y="1787"/>
                    <a:pt x="3917" y="1787"/>
                    <a:pt x="3917" y="1787"/>
                  </a:cubicBezTo>
                  <a:cubicBezTo>
                    <a:pt x="3924" y="1824"/>
                    <a:pt x="3924" y="1824"/>
                    <a:pt x="3924" y="1824"/>
                  </a:cubicBezTo>
                  <a:cubicBezTo>
                    <a:pt x="3895" y="1816"/>
                    <a:pt x="3895" y="1816"/>
                    <a:pt x="3895" y="1816"/>
                  </a:cubicBezTo>
                  <a:cubicBezTo>
                    <a:pt x="3895" y="1816"/>
                    <a:pt x="3895" y="1816"/>
                    <a:pt x="3895" y="1816"/>
                  </a:cubicBezTo>
                  <a:cubicBezTo>
                    <a:pt x="3895" y="1816"/>
                    <a:pt x="3895" y="1816"/>
                    <a:pt x="3895" y="1816"/>
                  </a:cubicBezTo>
                  <a:cubicBezTo>
                    <a:pt x="3887" y="1814"/>
                    <a:pt x="3887" y="1814"/>
                    <a:pt x="3887" y="1814"/>
                  </a:cubicBezTo>
                  <a:lnTo>
                    <a:pt x="3880" y="1777"/>
                  </a:lnTo>
                  <a:close/>
                  <a:moveTo>
                    <a:pt x="3927" y="1791"/>
                  </a:moveTo>
                  <a:cubicBezTo>
                    <a:pt x="3961" y="1801"/>
                    <a:pt x="3961" y="1801"/>
                    <a:pt x="3961" y="1801"/>
                  </a:cubicBezTo>
                  <a:cubicBezTo>
                    <a:pt x="3968" y="1835"/>
                    <a:pt x="3968" y="1835"/>
                    <a:pt x="3968" y="1835"/>
                  </a:cubicBezTo>
                  <a:cubicBezTo>
                    <a:pt x="3943" y="1829"/>
                    <a:pt x="3943" y="1829"/>
                    <a:pt x="3943" y="1829"/>
                  </a:cubicBezTo>
                  <a:cubicBezTo>
                    <a:pt x="3943" y="1829"/>
                    <a:pt x="3943" y="1829"/>
                    <a:pt x="3943" y="1829"/>
                  </a:cubicBezTo>
                  <a:cubicBezTo>
                    <a:pt x="3943" y="1829"/>
                    <a:pt x="3943" y="1829"/>
                    <a:pt x="3943" y="1829"/>
                  </a:cubicBezTo>
                  <a:cubicBezTo>
                    <a:pt x="3934" y="1826"/>
                    <a:pt x="3934" y="1826"/>
                    <a:pt x="3934" y="1826"/>
                  </a:cubicBezTo>
                  <a:lnTo>
                    <a:pt x="3927" y="1791"/>
                  </a:lnTo>
                  <a:close/>
                  <a:moveTo>
                    <a:pt x="3971" y="1804"/>
                  </a:moveTo>
                  <a:cubicBezTo>
                    <a:pt x="4001" y="1813"/>
                    <a:pt x="4001" y="1813"/>
                    <a:pt x="4001" y="1813"/>
                  </a:cubicBezTo>
                  <a:cubicBezTo>
                    <a:pt x="4008" y="1847"/>
                    <a:pt x="4008" y="1847"/>
                    <a:pt x="4008" y="1847"/>
                  </a:cubicBezTo>
                  <a:cubicBezTo>
                    <a:pt x="3987" y="1841"/>
                    <a:pt x="3987" y="1841"/>
                    <a:pt x="3987" y="1841"/>
                  </a:cubicBezTo>
                  <a:cubicBezTo>
                    <a:pt x="3987" y="1841"/>
                    <a:pt x="3987" y="1841"/>
                    <a:pt x="3987" y="1841"/>
                  </a:cubicBezTo>
                  <a:cubicBezTo>
                    <a:pt x="3987" y="1841"/>
                    <a:pt x="3987" y="1841"/>
                    <a:pt x="3987" y="1841"/>
                  </a:cubicBezTo>
                  <a:cubicBezTo>
                    <a:pt x="3978" y="1838"/>
                    <a:pt x="3978" y="1838"/>
                    <a:pt x="3978" y="1838"/>
                  </a:cubicBezTo>
                  <a:lnTo>
                    <a:pt x="3971" y="1804"/>
                  </a:lnTo>
                  <a:close/>
                  <a:moveTo>
                    <a:pt x="4027" y="1852"/>
                  </a:moveTo>
                  <a:cubicBezTo>
                    <a:pt x="4027" y="1852"/>
                    <a:pt x="4027" y="1852"/>
                    <a:pt x="4027" y="1852"/>
                  </a:cubicBezTo>
                  <a:cubicBezTo>
                    <a:pt x="4018" y="1850"/>
                    <a:pt x="4018" y="1850"/>
                    <a:pt x="4018" y="1850"/>
                  </a:cubicBezTo>
                  <a:cubicBezTo>
                    <a:pt x="4011" y="1816"/>
                    <a:pt x="4011" y="1816"/>
                    <a:pt x="4011" y="1816"/>
                  </a:cubicBezTo>
                  <a:cubicBezTo>
                    <a:pt x="4044" y="1827"/>
                    <a:pt x="4044" y="1827"/>
                    <a:pt x="4044" y="1827"/>
                  </a:cubicBezTo>
                  <a:cubicBezTo>
                    <a:pt x="4051" y="1859"/>
                    <a:pt x="4051" y="1859"/>
                    <a:pt x="4051" y="1859"/>
                  </a:cubicBezTo>
                  <a:cubicBezTo>
                    <a:pt x="4027" y="1852"/>
                    <a:pt x="4027" y="1852"/>
                    <a:pt x="4027" y="1852"/>
                  </a:cubicBezTo>
                  <a:cubicBezTo>
                    <a:pt x="4027" y="1852"/>
                    <a:pt x="4027" y="1852"/>
                    <a:pt x="4027" y="1852"/>
                  </a:cubicBezTo>
                  <a:close/>
                  <a:moveTo>
                    <a:pt x="3202" y="1608"/>
                  </a:moveTo>
                  <a:cubicBezTo>
                    <a:pt x="3202" y="1608"/>
                    <a:pt x="3202" y="1608"/>
                    <a:pt x="3202" y="1608"/>
                  </a:cubicBezTo>
                  <a:cubicBezTo>
                    <a:pt x="3202" y="1608"/>
                    <a:pt x="3202" y="1608"/>
                    <a:pt x="3202" y="1609"/>
                  </a:cubicBezTo>
                  <a:cubicBezTo>
                    <a:pt x="3202" y="1609"/>
                    <a:pt x="3202" y="1609"/>
                    <a:pt x="3202" y="1609"/>
                  </a:cubicBezTo>
                  <a:cubicBezTo>
                    <a:pt x="3202" y="1609"/>
                    <a:pt x="3202" y="1609"/>
                    <a:pt x="3202" y="1609"/>
                  </a:cubicBezTo>
                  <a:cubicBezTo>
                    <a:pt x="3206" y="1663"/>
                    <a:pt x="3206" y="1663"/>
                    <a:pt x="3206" y="1663"/>
                  </a:cubicBezTo>
                  <a:cubicBezTo>
                    <a:pt x="3205" y="1663"/>
                    <a:pt x="3205" y="1663"/>
                    <a:pt x="3205" y="1663"/>
                  </a:cubicBezTo>
                  <a:cubicBezTo>
                    <a:pt x="3201" y="1607"/>
                    <a:pt x="3201" y="1607"/>
                    <a:pt x="3201" y="1607"/>
                  </a:cubicBezTo>
                  <a:cubicBezTo>
                    <a:pt x="3202" y="1607"/>
                    <a:pt x="3202" y="1607"/>
                    <a:pt x="3202" y="1607"/>
                  </a:cubicBezTo>
                  <a:cubicBezTo>
                    <a:pt x="3202" y="1607"/>
                    <a:pt x="3202" y="1607"/>
                    <a:pt x="3202" y="1608"/>
                  </a:cubicBezTo>
                  <a:cubicBezTo>
                    <a:pt x="3202" y="1608"/>
                    <a:pt x="3202" y="1608"/>
                    <a:pt x="3202" y="1608"/>
                  </a:cubicBezTo>
                  <a:close/>
                  <a:moveTo>
                    <a:pt x="3201" y="1662"/>
                  </a:moveTo>
                  <a:cubicBezTo>
                    <a:pt x="3200" y="1662"/>
                    <a:pt x="3200" y="1662"/>
                    <a:pt x="3200" y="1662"/>
                  </a:cubicBezTo>
                  <a:cubicBezTo>
                    <a:pt x="3196" y="1606"/>
                    <a:pt x="3196" y="1606"/>
                    <a:pt x="3196" y="1606"/>
                  </a:cubicBezTo>
                  <a:cubicBezTo>
                    <a:pt x="3196" y="1606"/>
                    <a:pt x="3195" y="1606"/>
                    <a:pt x="3195" y="1606"/>
                  </a:cubicBezTo>
                  <a:cubicBezTo>
                    <a:pt x="3195" y="1606"/>
                    <a:pt x="3195" y="1606"/>
                    <a:pt x="3195" y="1605"/>
                  </a:cubicBezTo>
                  <a:cubicBezTo>
                    <a:pt x="3196" y="1606"/>
                    <a:pt x="3196" y="1606"/>
                    <a:pt x="3196" y="1606"/>
                  </a:cubicBezTo>
                  <a:lnTo>
                    <a:pt x="3201" y="1662"/>
                  </a:lnTo>
                  <a:close/>
                  <a:moveTo>
                    <a:pt x="3191" y="1608"/>
                  </a:moveTo>
                  <a:cubicBezTo>
                    <a:pt x="3195" y="1661"/>
                    <a:pt x="3195" y="1661"/>
                    <a:pt x="3195" y="1661"/>
                  </a:cubicBezTo>
                  <a:cubicBezTo>
                    <a:pt x="3169" y="1657"/>
                    <a:pt x="3169" y="1657"/>
                    <a:pt x="3169" y="1657"/>
                  </a:cubicBezTo>
                  <a:cubicBezTo>
                    <a:pt x="3172" y="1605"/>
                    <a:pt x="3172" y="1605"/>
                    <a:pt x="3172" y="1605"/>
                  </a:cubicBezTo>
                  <a:lnTo>
                    <a:pt x="3191" y="1608"/>
                  </a:lnTo>
                  <a:close/>
                  <a:moveTo>
                    <a:pt x="3210" y="1872"/>
                  </a:moveTo>
                  <a:cubicBezTo>
                    <a:pt x="3200" y="1871"/>
                    <a:pt x="3200" y="1871"/>
                    <a:pt x="3200" y="1871"/>
                  </a:cubicBezTo>
                  <a:cubicBezTo>
                    <a:pt x="3200" y="1871"/>
                    <a:pt x="3200" y="1871"/>
                    <a:pt x="3200" y="1871"/>
                  </a:cubicBezTo>
                  <a:cubicBezTo>
                    <a:pt x="3181" y="1869"/>
                    <a:pt x="3181" y="1869"/>
                    <a:pt x="3181" y="1869"/>
                  </a:cubicBezTo>
                  <a:cubicBezTo>
                    <a:pt x="3181" y="1869"/>
                    <a:pt x="3181" y="1869"/>
                    <a:pt x="3181" y="1869"/>
                  </a:cubicBezTo>
                  <a:cubicBezTo>
                    <a:pt x="3181" y="1869"/>
                    <a:pt x="3181" y="1869"/>
                    <a:pt x="3181" y="1869"/>
                  </a:cubicBezTo>
                  <a:cubicBezTo>
                    <a:pt x="3160" y="1868"/>
                    <a:pt x="3160" y="1868"/>
                    <a:pt x="3160" y="1868"/>
                  </a:cubicBezTo>
                  <a:cubicBezTo>
                    <a:pt x="3160" y="1868"/>
                    <a:pt x="3160" y="1868"/>
                    <a:pt x="3160" y="1868"/>
                  </a:cubicBezTo>
                  <a:cubicBezTo>
                    <a:pt x="3140" y="1865"/>
                    <a:pt x="3140" y="1865"/>
                    <a:pt x="3140" y="1865"/>
                  </a:cubicBezTo>
                  <a:cubicBezTo>
                    <a:pt x="3136" y="1805"/>
                    <a:pt x="3136" y="1805"/>
                    <a:pt x="3136" y="1805"/>
                  </a:cubicBezTo>
                  <a:cubicBezTo>
                    <a:pt x="3206" y="1813"/>
                    <a:pt x="3206" y="1813"/>
                    <a:pt x="3206" y="1813"/>
                  </a:cubicBezTo>
                  <a:lnTo>
                    <a:pt x="3210" y="1872"/>
                  </a:lnTo>
                  <a:close/>
                  <a:moveTo>
                    <a:pt x="3132" y="1802"/>
                  </a:moveTo>
                  <a:cubicBezTo>
                    <a:pt x="3132" y="1802"/>
                    <a:pt x="3132" y="1802"/>
                    <a:pt x="3132" y="1802"/>
                  </a:cubicBezTo>
                  <a:cubicBezTo>
                    <a:pt x="3132" y="1802"/>
                    <a:pt x="3132" y="1802"/>
                    <a:pt x="3132" y="1802"/>
                  </a:cubicBezTo>
                  <a:cubicBezTo>
                    <a:pt x="3132" y="1802"/>
                    <a:pt x="3132" y="1802"/>
                    <a:pt x="3132" y="1802"/>
                  </a:cubicBezTo>
                  <a:cubicBezTo>
                    <a:pt x="3132" y="1802"/>
                    <a:pt x="3132" y="1802"/>
                    <a:pt x="3132" y="1802"/>
                  </a:cubicBezTo>
                  <a:cubicBezTo>
                    <a:pt x="3132" y="1802"/>
                    <a:pt x="3132" y="1802"/>
                    <a:pt x="3132" y="1802"/>
                  </a:cubicBezTo>
                  <a:cubicBezTo>
                    <a:pt x="3135" y="1865"/>
                    <a:pt x="3135" y="1865"/>
                    <a:pt x="3135" y="1865"/>
                  </a:cubicBezTo>
                  <a:cubicBezTo>
                    <a:pt x="3134" y="1865"/>
                    <a:pt x="3134" y="1865"/>
                    <a:pt x="3134" y="1865"/>
                  </a:cubicBezTo>
                  <a:cubicBezTo>
                    <a:pt x="3130" y="1800"/>
                    <a:pt x="3130" y="1800"/>
                    <a:pt x="3130" y="1800"/>
                  </a:cubicBezTo>
                  <a:cubicBezTo>
                    <a:pt x="3132" y="1801"/>
                    <a:pt x="3132" y="1801"/>
                    <a:pt x="3132" y="1801"/>
                  </a:cubicBezTo>
                  <a:cubicBezTo>
                    <a:pt x="3132" y="1801"/>
                    <a:pt x="3132" y="1801"/>
                    <a:pt x="3132" y="1802"/>
                  </a:cubicBezTo>
                  <a:cubicBezTo>
                    <a:pt x="3132" y="1802"/>
                    <a:pt x="3132" y="1802"/>
                    <a:pt x="3132" y="1802"/>
                  </a:cubicBezTo>
                  <a:close/>
                  <a:moveTo>
                    <a:pt x="3124" y="1801"/>
                  </a:moveTo>
                  <a:cubicBezTo>
                    <a:pt x="3124" y="1801"/>
                    <a:pt x="3124" y="1801"/>
                    <a:pt x="3124" y="1801"/>
                  </a:cubicBezTo>
                  <a:cubicBezTo>
                    <a:pt x="3124" y="1800"/>
                    <a:pt x="3124" y="1800"/>
                    <a:pt x="3124" y="1800"/>
                  </a:cubicBezTo>
                  <a:cubicBezTo>
                    <a:pt x="3124" y="1800"/>
                    <a:pt x="3124" y="1800"/>
                    <a:pt x="3124" y="1800"/>
                  </a:cubicBezTo>
                  <a:cubicBezTo>
                    <a:pt x="3125" y="1800"/>
                    <a:pt x="3125" y="1800"/>
                    <a:pt x="3125" y="1800"/>
                  </a:cubicBezTo>
                  <a:cubicBezTo>
                    <a:pt x="3129" y="1865"/>
                    <a:pt x="3129" y="1865"/>
                    <a:pt x="3129" y="1865"/>
                  </a:cubicBezTo>
                  <a:cubicBezTo>
                    <a:pt x="3128" y="1865"/>
                    <a:pt x="3128" y="1865"/>
                    <a:pt x="3128" y="1865"/>
                  </a:cubicBezTo>
                  <a:cubicBezTo>
                    <a:pt x="3124" y="1801"/>
                    <a:pt x="3124" y="1801"/>
                    <a:pt x="3124" y="1801"/>
                  </a:cubicBezTo>
                  <a:cubicBezTo>
                    <a:pt x="3124" y="1801"/>
                    <a:pt x="3124" y="1801"/>
                    <a:pt x="3124" y="1801"/>
                  </a:cubicBezTo>
                  <a:cubicBezTo>
                    <a:pt x="3124" y="1801"/>
                    <a:pt x="3124" y="1801"/>
                    <a:pt x="3124" y="1801"/>
                  </a:cubicBezTo>
                  <a:cubicBezTo>
                    <a:pt x="3124" y="1801"/>
                    <a:pt x="3124" y="1801"/>
                    <a:pt x="3124" y="1801"/>
                  </a:cubicBezTo>
                  <a:close/>
                  <a:moveTo>
                    <a:pt x="3123" y="1864"/>
                  </a:moveTo>
                  <a:cubicBezTo>
                    <a:pt x="3105" y="1863"/>
                    <a:pt x="3105" y="1863"/>
                    <a:pt x="3105" y="1863"/>
                  </a:cubicBezTo>
                  <a:cubicBezTo>
                    <a:pt x="3105" y="1863"/>
                    <a:pt x="3105" y="1863"/>
                    <a:pt x="3105" y="1863"/>
                  </a:cubicBezTo>
                  <a:cubicBezTo>
                    <a:pt x="3081" y="1862"/>
                    <a:pt x="3081" y="1862"/>
                    <a:pt x="3081" y="1862"/>
                  </a:cubicBezTo>
                  <a:cubicBezTo>
                    <a:pt x="3081" y="1862"/>
                    <a:pt x="3081" y="1862"/>
                    <a:pt x="3081" y="1862"/>
                  </a:cubicBezTo>
                  <a:cubicBezTo>
                    <a:pt x="3081" y="1862"/>
                    <a:pt x="3081" y="1862"/>
                    <a:pt x="3081" y="1862"/>
                  </a:cubicBezTo>
                  <a:cubicBezTo>
                    <a:pt x="3057" y="1861"/>
                    <a:pt x="3057" y="1861"/>
                    <a:pt x="3057" y="1861"/>
                  </a:cubicBezTo>
                  <a:cubicBezTo>
                    <a:pt x="3056" y="1861"/>
                    <a:pt x="3056" y="1861"/>
                    <a:pt x="3056" y="1861"/>
                  </a:cubicBezTo>
                  <a:cubicBezTo>
                    <a:pt x="3052" y="1861"/>
                    <a:pt x="3052" y="1861"/>
                    <a:pt x="3052" y="1861"/>
                  </a:cubicBezTo>
                  <a:cubicBezTo>
                    <a:pt x="3049" y="1799"/>
                    <a:pt x="3049" y="1799"/>
                    <a:pt x="3049" y="1799"/>
                  </a:cubicBezTo>
                  <a:cubicBezTo>
                    <a:pt x="3120" y="1803"/>
                    <a:pt x="3120" y="1803"/>
                    <a:pt x="3120" y="1803"/>
                  </a:cubicBezTo>
                  <a:lnTo>
                    <a:pt x="3123" y="1864"/>
                  </a:lnTo>
                  <a:close/>
                  <a:moveTo>
                    <a:pt x="3044" y="1796"/>
                  </a:moveTo>
                  <a:cubicBezTo>
                    <a:pt x="3044" y="1796"/>
                    <a:pt x="3044" y="1796"/>
                    <a:pt x="3044" y="1796"/>
                  </a:cubicBezTo>
                  <a:cubicBezTo>
                    <a:pt x="3046" y="1860"/>
                    <a:pt x="3046" y="1860"/>
                    <a:pt x="3046" y="1860"/>
                  </a:cubicBezTo>
                  <a:cubicBezTo>
                    <a:pt x="3045" y="1860"/>
                    <a:pt x="3045" y="1860"/>
                    <a:pt x="3045" y="1860"/>
                  </a:cubicBezTo>
                  <a:cubicBezTo>
                    <a:pt x="3042" y="1795"/>
                    <a:pt x="3042" y="1795"/>
                    <a:pt x="3042" y="1795"/>
                  </a:cubicBezTo>
                  <a:cubicBezTo>
                    <a:pt x="3044" y="1795"/>
                    <a:pt x="3044" y="1795"/>
                    <a:pt x="3044" y="1795"/>
                  </a:cubicBezTo>
                  <a:cubicBezTo>
                    <a:pt x="3044" y="1795"/>
                    <a:pt x="3044" y="1795"/>
                    <a:pt x="3044" y="1795"/>
                  </a:cubicBezTo>
                  <a:cubicBezTo>
                    <a:pt x="3044" y="1795"/>
                    <a:pt x="3044" y="1795"/>
                    <a:pt x="3044" y="1795"/>
                  </a:cubicBezTo>
                  <a:cubicBezTo>
                    <a:pt x="3044" y="1795"/>
                    <a:pt x="3044" y="1795"/>
                    <a:pt x="3044" y="1796"/>
                  </a:cubicBezTo>
                  <a:cubicBezTo>
                    <a:pt x="3044" y="1796"/>
                    <a:pt x="3044" y="1796"/>
                    <a:pt x="3044" y="1796"/>
                  </a:cubicBezTo>
                  <a:cubicBezTo>
                    <a:pt x="3044" y="1796"/>
                    <a:pt x="3044" y="1796"/>
                    <a:pt x="3044" y="1796"/>
                  </a:cubicBezTo>
                  <a:close/>
                  <a:moveTo>
                    <a:pt x="3037" y="1796"/>
                  </a:moveTo>
                  <a:cubicBezTo>
                    <a:pt x="3037" y="1796"/>
                    <a:pt x="3037" y="1796"/>
                    <a:pt x="3037" y="1796"/>
                  </a:cubicBezTo>
                  <a:cubicBezTo>
                    <a:pt x="3037" y="1795"/>
                    <a:pt x="3037" y="1795"/>
                    <a:pt x="3036" y="1795"/>
                  </a:cubicBezTo>
                  <a:cubicBezTo>
                    <a:pt x="3037" y="1795"/>
                    <a:pt x="3037" y="1795"/>
                    <a:pt x="3037" y="1795"/>
                  </a:cubicBezTo>
                  <a:cubicBezTo>
                    <a:pt x="3040" y="1860"/>
                    <a:pt x="3040" y="1860"/>
                    <a:pt x="3040" y="1860"/>
                  </a:cubicBezTo>
                  <a:cubicBezTo>
                    <a:pt x="3040" y="1860"/>
                    <a:pt x="3040" y="1860"/>
                    <a:pt x="3040" y="1860"/>
                  </a:cubicBezTo>
                  <a:cubicBezTo>
                    <a:pt x="3037" y="1796"/>
                    <a:pt x="3037" y="1796"/>
                    <a:pt x="3037" y="1796"/>
                  </a:cubicBezTo>
                  <a:cubicBezTo>
                    <a:pt x="3037" y="1796"/>
                    <a:pt x="3037" y="1796"/>
                    <a:pt x="3037" y="1796"/>
                  </a:cubicBezTo>
                  <a:cubicBezTo>
                    <a:pt x="3037" y="1796"/>
                    <a:pt x="3037" y="1796"/>
                    <a:pt x="3037" y="1796"/>
                  </a:cubicBezTo>
                  <a:cubicBezTo>
                    <a:pt x="3037" y="1796"/>
                    <a:pt x="3037" y="1796"/>
                    <a:pt x="3037" y="1796"/>
                  </a:cubicBezTo>
                  <a:close/>
                  <a:moveTo>
                    <a:pt x="2945" y="1790"/>
                  </a:moveTo>
                  <a:cubicBezTo>
                    <a:pt x="2984" y="1789"/>
                    <a:pt x="2984" y="1789"/>
                    <a:pt x="2984" y="1789"/>
                  </a:cubicBezTo>
                  <a:cubicBezTo>
                    <a:pt x="3028" y="1790"/>
                    <a:pt x="3028" y="1790"/>
                    <a:pt x="3028" y="1790"/>
                  </a:cubicBezTo>
                  <a:cubicBezTo>
                    <a:pt x="3028" y="1790"/>
                    <a:pt x="3028" y="1790"/>
                    <a:pt x="3028" y="1790"/>
                  </a:cubicBezTo>
                  <a:cubicBezTo>
                    <a:pt x="3034" y="1790"/>
                    <a:pt x="3034" y="1790"/>
                    <a:pt x="3034" y="1790"/>
                  </a:cubicBezTo>
                  <a:cubicBezTo>
                    <a:pt x="3027" y="1790"/>
                    <a:pt x="3027" y="1790"/>
                    <a:pt x="3027" y="1790"/>
                  </a:cubicBezTo>
                  <a:cubicBezTo>
                    <a:pt x="3000" y="1790"/>
                    <a:pt x="3000" y="1790"/>
                    <a:pt x="3000" y="1790"/>
                  </a:cubicBezTo>
                  <a:cubicBezTo>
                    <a:pt x="3000" y="1790"/>
                    <a:pt x="3000" y="1790"/>
                    <a:pt x="3000" y="1790"/>
                  </a:cubicBezTo>
                  <a:cubicBezTo>
                    <a:pt x="3000" y="1790"/>
                    <a:pt x="3000" y="1790"/>
                    <a:pt x="3000" y="1790"/>
                  </a:cubicBezTo>
                  <a:cubicBezTo>
                    <a:pt x="3000" y="1790"/>
                    <a:pt x="3000" y="1790"/>
                    <a:pt x="3000" y="1790"/>
                  </a:cubicBezTo>
                  <a:cubicBezTo>
                    <a:pt x="2977" y="1790"/>
                    <a:pt x="2977" y="1790"/>
                    <a:pt x="2977" y="1790"/>
                  </a:cubicBezTo>
                  <a:cubicBezTo>
                    <a:pt x="2977" y="1790"/>
                    <a:pt x="2977" y="1790"/>
                    <a:pt x="2977" y="1790"/>
                  </a:cubicBezTo>
                  <a:cubicBezTo>
                    <a:pt x="2964" y="1790"/>
                    <a:pt x="2964" y="1790"/>
                    <a:pt x="2964" y="1790"/>
                  </a:cubicBezTo>
                  <a:cubicBezTo>
                    <a:pt x="2964" y="1790"/>
                    <a:pt x="2964" y="1790"/>
                    <a:pt x="2964" y="1790"/>
                  </a:cubicBezTo>
                  <a:cubicBezTo>
                    <a:pt x="2964" y="1790"/>
                    <a:pt x="2964" y="1790"/>
                    <a:pt x="2964" y="1790"/>
                  </a:cubicBezTo>
                  <a:cubicBezTo>
                    <a:pt x="2964" y="1790"/>
                    <a:pt x="2964" y="1790"/>
                    <a:pt x="2964" y="1790"/>
                  </a:cubicBezTo>
                  <a:cubicBezTo>
                    <a:pt x="2964" y="1790"/>
                    <a:pt x="2964" y="1790"/>
                    <a:pt x="2964" y="1790"/>
                  </a:cubicBezTo>
                  <a:cubicBezTo>
                    <a:pt x="2956" y="1791"/>
                    <a:pt x="2956" y="1791"/>
                    <a:pt x="2956" y="1791"/>
                  </a:cubicBezTo>
                  <a:cubicBezTo>
                    <a:pt x="2946" y="1792"/>
                    <a:pt x="2946" y="1792"/>
                    <a:pt x="2946" y="1792"/>
                  </a:cubicBezTo>
                  <a:cubicBezTo>
                    <a:pt x="2937" y="1793"/>
                    <a:pt x="2937" y="1793"/>
                    <a:pt x="2937" y="1793"/>
                  </a:cubicBezTo>
                  <a:cubicBezTo>
                    <a:pt x="2937" y="1793"/>
                    <a:pt x="2937" y="1793"/>
                    <a:pt x="2937" y="1793"/>
                  </a:cubicBezTo>
                  <a:cubicBezTo>
                    <a:pt x="2937" y="1793"/>
                    <a:pt x="2936" y="1793"/>
                    <a:pt x="2936" y="1793"/>
                  </a:cubicBezTo>
                  <a:cubicBezTo>
                    <a:pt x="2922" y="1795"/>
                    <a:pt x="2922" y="1795"/>
                    <a:pt x="2922" y="1795"/>
                  </a:cubicBezTo>
                  <a:cubicBezTo>
                    <a:pt x="2920" y="1796"/>
                    <a:pt x="2920" y="1796"/>
                    <a:pt x="2920" y="1796"/>
                  </a:cubicBezTo>
                  <a:cubicBezTo>
                    <a:pt x="2921" y="1792"/>
                    <a:pt x="2921" y="1792"/>
                    <a:pt x="2921" y="1792"/>
                  </a:cubicBezTo>
                  <a:lnTo>
                    <a:pt x="2945" y="1790"/>
                  </a:lnTo>
                  <a:close/>
                  <a:moveTo>
                    <a:pt x="3035" y="1860"/>
                  </a:moveTo>
                  <a:cubicBezTo>
                    <a:pt x="3032" y="1860"/>
                    <a:pt x="3032" y="1860"/>
                    <a:pt x="3032" y="1860"/>
                  </a:cubicBezTo>
                  <a:cubicBezTo>
                    <a:pt x="3032" y="1860"/>
                    <a:pt x="3032" y="1860"/>
                    <a:pt x="3032" y="1860"/>
                  </a:cubicBezTo>
                  <a:cubicBezTo>
                    <a:pt x="3032" y="1860"/>
                    <a:pt x="3032" y="1860"/>
                    <a:pt x="3032" y="1860"/>
                  </a:cubicBezTo>
                  <a:cubicBezTo>
                    <a:pt x="2986" y="1859"/>
                    <a:pt x="2986" y="1859"/>
                    <a:pt x="2986" y="1859"/>
                  </a:cubicBezTo>
                  <a:cubicBezTo>
                    <a:pt x="2986" y="1859"/>
                    <a:pt x="2986" y="1859"/>
                    <a:pt x="2986" y="1859"/>
                  </a:cubicBezTo>
                  <a:cubicBezTo>
                    <a:pt x="2986" y="1859"/>
                    <a:pt x="2986" y="1859"/>
                    <a:pt x="2986" y="1859"/>
                  </a:cubicBezTo>
                  <a:cubicBezTo>
                    <a:pt x="2986" y="1859"/>
                    <a:pt x="2986" y="1859"/>
                    <a:pt x="2986" y="1859"/>
                  </a:cubicBezTo>
                  <a:cubicBezTo>
                    <a:pt x="2976" y="1860"/>
                    <a:pt x="2976" y="1860"/>
                    <a:pt x="2976" y="1860"/>
                  </a:cubicBezTo>
                  <a:cubicBezTo>
                    <a:pt x="2974" y="1799"/>
                    <a:pt x="2974" y="1799"/>
                    <a:pt x="2974" y="1799"/>
                  </a:cubicBezTo>
                  <a:cubicBezTo>
                    <a:pt x="3032" y="1799"/>
                    <a:pt x="3032" y="1799"/>
                    <a:pt x="3032" y="1799"/>
                  </a:cubicBezTo>
                  <a:lnTo>
                    <a:pt x="3035" y="1860"/>
                  </a:lnTo>
                  <a:close/>
                  <a:moveTo>
                    <a:pt x="2968" y="1796"/>
                  </a:moveTo>
                  <a:cubicBezTo>
                    <a:pt x="2967" y="1796"/>
                    <a:pt x="2967" y="1796"/>
                    <a:pt x="2967" y="1796"/>
                  </a:cubicBezTo>
                  <a:cubicBezTo>
                    <a:pt x="2967" y="1796"/>
                    <a:pt x="2967" y="1796"/>
                    <a:pt x="2967" y="1796"/>
                  </a:cubicBezTo>
                  <a:cubicBezTo>
                    <a:pt x="2967" y="1796"/>
                    <a:pt x="2967" y="1796"/>
                    <a:pt x="2967" y="1796"/>
                  </a:cubicBezTo>
                  <a:cubicBezTo>
                    <a:pt x="2969" y="1860"/>
                    <a:pt x="2969" y="1860"/>
                    <a:pt x="2969" y="1860"/>
                  </a:cubicBezTo>
                  <a:cubicBezTo>
                    <a:pt x="2969" y="1860"/>
                    <a:pt x="2969" y="1860"/>
                    <a:pt x="2969" y="1860"/>
                  </a:cubicBezTo>
                  <a:cubicBezTo>
                    <a:pt x="2967" y="1795"/>
                    <a:pt x="2967" y="1795"/>
                    <a:pt x="2967" y="1795"/>
                  </a:cubicBezTo>
                  <a:cubicBezTo>
                    <a:pt x="2968" y="1795"/>
                    <a:pt x="2968" y="1795"/>
                    <a:pt x="2968" y="1795"/>
                  </a:cubicBezTo>
                  <a:cubicBezTo>
                    <a:pt x="2968" y="1795"/>
                    <a:pt x="2968" y="1795"/>
                    <a:pt x="2968" y="1795"/>
                  </a:cubicBezTo>
                  <a:cubicBezTo>
                    <a:pt x="2968" y="1795"/>
                    <a:pt x="2968" y="1795"/>
                    <a:pt x="2967" y="1796"/>
                  </a:cubicBezTo>
                  <a:cubicBezTo>
                    <a:pt x="2967" y="1796"/>
                    <a:pt x="2968" y="1796"/>
                    <a:pt x="2968" y="1796"/>
                  </a:cubicBezTo>
                  <a:close/>
                  <a:moveTo>
                    <a:pt x="2961" y="1860"/>
                  </a:moveTo>
                  <a:cubicBezTo>
                    <a:pt x="2947" y="1860"/>
                    <a:pt x="2947" y="1860"/>
                    <a:pt x="2947" y="1860"/>
                  </a:cubicBezTo>
                  <a:cubicBezTo>
                    <a:pt x="2947" y="1860"/>
                    <a:pt x="2947" y="1860"/>
                    <a:pt x="2947" y="1860"/>
                  </a:cubicBezTo>
                  <a:cubicBezTo>
                    <a:pt x="2947" y="1860"/>
                    <a:pt x="2947" y="1860"/>
                    <a:pt x="2946" y="1860"/>
                  </a:cubicBezTo>
                  <a:cubicBezTo>
                    <a:pt x="2924" y="1862"/>
                    <a:pt x="2924" y="1862"/>
                    <a:pt x="2924" y="1862"/>
                  </a:cubicBezTo>
                  <a:cubicBezTo>
                    <a:pt x="2922" y="1804"/>
                    <a:pt x="2922" y="1804"/>
                    <a:pt x="2922" y="1804"/>
                  </a:cubicBezTo>
                  <a:cubicBezTo>
                    <a:pt x="2959" y="1800"/>
                    <a:pt x="2959" y="1800"/>
                    <a:pt x="2959" y="1800"/>
                  </a:cubicBezTo>
                  <a:lnTo>
                    <a:pt x="2961" y="1860"/>
                  </a:lnTo>
                  <a:close/>
                  <a:moveTo>
                    <a:pt x="3230" y="1879"/>
                  </a:moveTo>
                  <a:cubicBezTo>
                    <a:pt x="3264" y="1884"/>
                    <a:pt x="3264" y="1884"/>
                    <a:pt x="3264" y="1884"/>
                  </a:cubicBezTo>
                  <a:cubicBezTo>
                    <a:pt x="3264" y="1884"/>
                    <a:pt x="3264" y="1884"/>
                    <a:pt x="3264" y="1884"/>
                  </a:cubicBezTo>
                  <a:cubicBezTo>
                    <a:pt x="3325" y="1891"/>
                    <a:pt x="3325" y="1891"/>
                    <a:pt x="3325" y="1891"/>
                  </a:cubicBezTo>
                  <a:cubicBezTo>
                    <a:pt x="3325" y="1891"/>
                    <a:pt x="3325" y="1891"/>
                    <a:pt x="3325" y="1891"/>
                  </a:cubicBezTo>
                  <a:cubicBezTo>
                    <a:pt x="3368" y="1897"/>
                    <a:pt x="3368" y="1897"/>
                    <a:pt x="3368" y="1897"/>
                  </a:cubicBezTo>
                  <a:cubicBezTo>
                    <a:pt x="3368" y="1897"/>
                    <a:pt x="3368" y="1897"/>
                    <a:pt x="3368" y="1897"/>
                  </a:cubicBezTo>
                  <a:cubicBezTo>
                    <a:pt x="3422" y="1904"/>
                    <a:pt x="3422" y="1904"/>
                    <a:pt x="3422" y="1904"/>
                  </a:cubicBezTo>
                  <a:cubicBezTo>
                    <a:pt x="3422" y="1904"/>
                    <a:pt x="3422" y="1904"/>
                    <a:pt x="3422" y="1904"/>
                  </a:cubicBezTo>
                  <a:cubicBezTo>
                    <a:pt x="3444" y="1907"/>
                    <a:pt x="3444" y="1907"/>
                    <a:pt x="3444" y="1907"/>
                  </a:cubicBezTo>
                  <a:cubicBezTo>
                    <a:pt x="3464" y="1909"/>
                    <a:pt x="3464" y="1909"/>
                    <a:pt x="3464" y="1909"/>
                  </a:cubicBezTo>
                  <a:cubicBezTo>
                    <a:pt x="3464" y="1909"/>
                    <a:pt x="3464" y="1909"/>
                    <a:pt x="3464" y="1909"/>
                  </a:cubicBezTo>
                  <a:cubicBezTo>
                    <a:pt x="3505" y="1915"/>
                    <a:pt x="3505" y="1915"/>
                    <a:pt x="3505" y="1915"/>
                  </a:cubicBezTo>
                  <a:cubicBezTo>
                    <a:pt x="3506" y="1915"/>
                    <a:pt x="3506" y="1915"/>
                    <a:pt x="3506" y="1915"/>
                  </a:cubicBezTo>
                  <a:cubicBezTo>
                    <a:pt x="3507" y="1915"/>
                    <a:pt x="3507" y="1915"/>
                    <a:pt x="3507" y="1915"/>
                  </a:cubicBezTo>
                  <a:cubicBezTo>
                    <a:pt x="3511" y="1916"/>
                    <a:pt x="3511" y="1916"/>
                    <a:pt x="3511" y="1916"/>
                  </a:cubicBezTo>
                  <a:cubicBezTo>
                    <a:pt x="3515" y="1916"/>
                    <a:pt x="3515" y="1916"/>
                    <a:pt x="3515" y="1916"/>
                  </a:cubicBezTo>
                  <a:cubicBezTo>
                    <a:pt x="3515" y="1916"/>
                    <a:pt x="3515" y="1916"/>
                    <a:pt x="3515" y="1916"/>
                  </a:cubicBezTo>
                  <a:cubicBezTo>
                    <a:pt x="3551" y="1921"/>
                    <a:pt x="3551" y="1921"/>
                    <a:pt x="3551" y="1921"/>
                  </a:cubicBezTo>
                  <a:cubicBezTo>
                    <a:pt x="3551" y="1921"/>
                    <a:pt x="3551" y="1921"/>
                    <a:pt x="3551" y="1921"/>
                  </a:cubicBezTo>
                  <a:cubicBezTo>
                    <a:pt x="3589" y="1926"/>
                    <a:pt x="3589" y="1926"/>
                    <a:pt x="3589" y="1926"/>
                  </a:cubicBezTo>
                  <a:cubicBezTo>
                    <a:pt x="3589" y="1926"/>
                    <a:pt x="3589" y="1926"/>
                    <a:pt x="3589" y="1926"/>
                  </a:cubicBezTo>
                  <a:cubicBezTo>
                    <a:pt x="3590" y="1926"/>
                    <a:pt x="3590" y="1926"/>
                    <a:pt x="3590" y="1926"/>
                  </a:cubicBezTo>
                  <a:cubicBezTo>
                    <a:pt x="3590" y="1926"/>
                    <a:pt x="3590" y="1926"/>
                    <a:pt x="3590" y="1926"/>
                  </a:cubicBezTo>
                  <a:cubicBezTo>
                    <a:pt x="3594" y="1927"/>
                    <a:pt x="3594" y="1927"/>
                    <a:pt x="3594" y="1927"/>
                  </a:cubicBezTo>
                  <a:cubicBezTo>
                    <a:pt x="3598" y="1927"/>
                    <a:pt x="3598" y="1927"/>
                    <a:pt x="3598" y="1927"/>
                  </a:cubicBezTo>
                  <a:cubicBezTo>
                    <a:pt x="3604" y="1928"/>
                    <a:pt x="3604" y="1928"/>
                    <a:pt x="3604" y="1928"/>
                  </a:cubicBezTo>
                  <a:cubicBezTo>
                    <a:pt x="3616" y="2020"/>
                    <a:pt x="3616" y="2020"/>
                    <a:pt x="3616" y="2020"/>
                  </a:cubicBezTo>
                  <a:cubicBezTo>
                    <a:pt x="3536" y="2012"/>
                    <a:pt x="3536" y="2012"/>
                    <a:pt x="3536" y="2012"/>
                  </a:cubicBezTo>
                  <a:cubicBezTo>
                    <a:pt x="3536" y="2012"/>
                    <a:pt x="3536" y="2012"/>
                    <a:pt x="3536" y="2012"/>
                  </a:cubicBezTo>
                  <a:cubicBezTo>
                    <a:pt x="3536" y="2012"/>
                    <a:pt x="3536" y="2012"/>
                    <a:pt x="3536" y="2012"/>
                  </a:cubicBezTo>
                  <a:cubicBezTo>
                    <a:pt x="3476" y="2007"/>
                    <a:pt x="3476" y="2007"/>
                    <a:pt x="3476" y="2007"/>
                  </a:cubicBezTo>
                  <a:cubicBezTo>
                    <a:pt x="3476" y="2007"/>
                    <a:pt x="3476" y="2007"/>
                    <a:pt x="3476" y="2007"/>
                  </a:cubicBezTo>
                  <a:cubicBezTo>
                    <a:pt x="3476" y="2007"/>
                    <a:pt x="3476" y="2007"/>
                    <a:pt x="3476" y="2007"/>
                  </a:cubicBezTo>
                  <a:cubicBezTo>
                    <a:pt x="3379" y="1998"/>
                    <a:pt x="3379" y="1998"/>
                    <a:pt x="3379" y="1998"/>
                  </a:cubicBezTo>
                  <a:cubicBezTo>
                    <a:pt x="3379" y="1998"/>
                    <a:pt x="3379" y="1998"/>
                    <a:pt x="3379" y="1998"/>
                  </a:cubicBezTo>
                  <a:cubicBezTo>
                    <a:pt x="3379" y="1998"/>
                    <a:pt x="3379" y="1998"/>
                    <a:pt x="3379" y="1998"/>
                  </a:cubicBezTo>
                  <a:cubicBezTo>
                    <a:pt x="3345" y="1995"/>
                    <a:pt x="3345" y="1995"/>
                    <a:pt x="3345" y="1995"/>
                  </a:cubicBezTo>
                  <a:cubicBezTo>
                    <a:pt x="3345" y="1995"/>
                    <a:pt x="3345" y="1995"/>
                    <a:pt x="3345" y="1995"/>
                  </a:cubicBezTo>
                  <a:cubicBezTo>
                    <a:pt x="3345" y="1995"/>
                    <a:pt x="3345" y="1995"/>
                    <a:pt x="3345" y="1995"/>
                  </a:cubicBezTo>
                  <a:cubicBezTo>
                    <a:pt x="3238" y="1986"/>
                    <a:pt x="3238" y="1986"/>
                    <a:pt x="3238" y="1986"/>
                  </a:cubicBezTo>
                  <a:lnTo>
                    <a:pt x="3230" y="1879"/>
                  </a:lnTo>
                  <a:close/>
                  <a:moveTo>
                    <a:pt x="3635" y="2044"/>
                  </a:moveTo>
                  <a:cubicBezTo>
                    <a:pt x="3640" y="2079"/>
                    <a:pt x="3640" y="2079"/>
                    <a:pt x="3640" y="2079"/>
                  </a:cubicBezTo>
                  <a:cubicBezTo>
                    <a:pt x="3552" y="2072"/>
                    <a:pt x="3552" y="2072"/>
                    <a:pt x="3552" y="2072"/>
                  </a:cubicBezTo>
                  <a:cubicBezTo>
                    <a:pt x="3548" y="2036"/>
                    <a:pt x="3548" y="2036"/>
                    <a:pt x="3548" y="2036"/>
                  </a:cubicBezTo>
                  <a:lnTo>
                    <a:pt x="3635" y="2044"/>
                  </a:lnTo>
                  <a:close/>
                  <a:moveTo>
                    <a:pt x="3621" y="2020"/>
                  </a:moveTo>
                  <a:cubicBezTo>
                    <a:pt x="3608" y="1929"/>
                    <a:pt x="3608" y="1929"/>
                    <a:pt x="3608" y="1929"/>
                  </a:cubicBezTo>
                  <a:cubicBezTo>
                    <a:pt x="3631" y="1932"/>
                    <a:pt x="3631" y="1932"/>
                    <a:pt x="3631" y="1932"/>
                  </a:cubicBezTo>
                  <a:cubicBezTo>
                    <a:pt x="3631" y="1932"/>
                    <a:pt x="3631" y="1932"/>
                    <a:pt x="3631" y="1932"/>
                  </a:cubicBezTo>
                  <a:cubicBezTo>
                    <a:pt x="3664" y="1937"/>
                    <a:pt x="3664" y="1937"/>
                    <a:pt x="3664" y="1937"/>
                  </a:cubicBezTo>
                  <a:cubicBezTo>
                    <a:pt x="3664" y="1937"/>
                    <a:pt x="3664" y="1937"/>
                    <a:pt x="3664" y="1937"/>
                  </a:cubicBezTo>
                  <a:cubicBezTo>
                    <a:pt x="3665" y="1937"/>
                    <a:pt x="3665" y="1937"/>
                    <a:pt x="3665" y="1937"/>
                  </a:cubicBezTo>
                  <a:cubicBezTo>
                    <a:pt x="3665" y="1937"/>
                    <a:pt x="3665" y="1937"/>
                    <a:pt x="3665" y="1937"/>
                  </a:cubicBezTo>
                  <a:cubicBezTo>
                    <a:pt x="3669" y="1937"/>
                    <a:pt x="3669" y="1937"/>
                    <a:pt x="3669" y="1937"/>
                  </a:cubicBezTo>
                  <a:cubicBezTo>
                    <a:pt x="3669" y="1937"/>
                    <a:pt x="3669" y="1937"/>
                    <a:pt x="3669" y="1937"/>
                  </a:cubicBezTo>
                  <a:cubicBezTo>
                    <a:pt x="3672" y="1938"/>
                    <a:pt x="3672" y="1938"/>
                    <a:pt x="3672" y="1938"/>
                  </a:cubicBezTo>
                  <a:cubicBezTo>
                    <a:pt x="3704" y="1943"/>
                    <a:pt x="3704" y="1943"/>
                    <a:pt x="3704" y="1943"/>
                  </a:cubicBezTo>
                  <a:cubicBezTo>
                    <a:pt x="3704" y="1943"/>
                    <a:pt x="3704" y="1943"/>
                    <a:pt x="3704" y="1943"/>
                  </a:cubicBezTo>
                  <a:cubicBezTo>
                    <a:pt x="3733" y="1947"/>
                    <a:pt x="3733" y="1947"/>
                    <a:pt x="3733" y="1947"/>
                  </a:cubicBezTo>
                  <a:cubicBezTo>
                    <a:pt x="3733" y="1947"/>
                    <a:pt x="3733" y="1947"/>
                    <a:pt x="3733" y="1947"/>
                  </a:cubicBezTo>
                  <a:cubicBezTo>
                    <a:pt x="3734" y="1947"/>
                    <a:pt x="3734" y="1947"/>
                    <a:pt x="3734" y="1947"/>
                  </a:cubicBezTo>
                  <a:cubicBezTo>
                    <a:pt x="3734" y="1947"/>
                    <a:pt x="3734" y="1947"/>
                    <a:pt x="3734" y="1947"/>
                  </a:cubicBezTo>
                  <a:cubicBezTo>
                    <a:pt x="3738" y="1948"/>
                    <a:pt x="3738" y="1948"/>
                    <a:pt x="3738" y="1948"/>
                  </a:cubicBezTo>
                  <a:cubicBezTo>
                    <a:pt x="3741" y="1948"/>
                    <a:pt x="3741" y="1948"/>
                    <a:pt x="3741" y="1948"/>
                  </a:cubicBezTo>
                  <a:cubicBezTo>
                    <a:pt x="3741" y="1948"/>
                    <a:pt x="3741" y="1948"/>
                    <a:pt x="3741" y="1948"/>
                  </a:cubicBezTo>
                  <a:cubicBezTo>
                    <a:pt x="3749" y="1949"/>
                    <a:pt x="3749" y="1949"/>
                    <a:pt x="3749" y="1949"/>
                  </a:cubicBezTo>
                  <a:cubicBezTo>
                    <a:pt x="3749" y="1949"/>
                    <a:pt x="3749" y="1949"/>
                    <a:pt x="3749" y="1949"/>
                  </a:cubicBezTo>
                  <a:cubicBezTo>
                    <a:pt x="3783" y="1954"/>
                    <a:pt x="3783" y="1954"/>
                    <a:pt x="3783" y="1954"/>
                  </a:cubicBezTo>
                  <a:cubicBezTo>
                    <a:pt x="3770" y="1962"/>
                    <a:pt x="3770" y="1962"/>
                    <a:pt x="3770" y="1962"/>
                  </a:cubicBezTo>
                  <a:cubicBezTo>
                    <a:pt x="3711" y="1973"/>
                    <a:pt x="3711" y="1973"/>
                    <a:pt x="3711" y="1973"/>
                  </a:cubicBezTo>
                  <a:cubicBezTo>
                    <a:pt x="3683" y="1976"/>
                    <a:pt x="3683" y="1976"/>
                    <a:pt x="3683" y="1976"/>
                  </a:cubicBezTo>
                  <a:cubicBezTo>
                    <a:pt x="3682" y="1977"/>
                    <a:pt x="3681" y="1978"/>
                    <a:pt x="3681" y="1979"/>
                  </a:cubicBezTo>
                  <a:cubicBezTo>
                    <a:pt x="3681" y="1980"/>
                    <a:pt x="3682" y="1981"/>
                    <a:pt x="3684" y="1981"/>
                  </a:cubicBezTo>
                  <a:cubicBezTo>
                    <a:pt x="3684" y="1981"/>
                    <a:pt x="3684" y="1981"/>
                    <a:pt x="3684" y="1981"/>
                  </a:cubicBezTo>
                  <a:cubicBezTo>
                    <a:pt x="3710" y="1978"/>
                    <a:pt x="3710" y="1978"/>
                    <a:pt x="3710" y="1978"/>
                  </a:cubicBezTo>
                  <a:cubicBezTo>
                    <a:pt x="3711" y="1981"/>
                    <a:pt x="3711" y="1981"/>
                    <a:pt x="3711" y="1981"/>
                  </a:cubicBezTo>
                  <a:cubicBezTo>
                    <a:pt x="3684" y="1985"/>
                    <a:pt x="3684" y="1985"/>
                    <a:pt x="3684" y="1985"/>
                  </a:cubicBezTo>
                  <a:cubicBezTo>
                    <a:pt x="3683" y="1985"/>
                    <a:pt x="3682" y="1987"/>
                    <a:pt x="3683" y="1988"/>
                  </a:cubicBezTo>
                  <a:cubicBezTo>
                    <a:pt x="3683" y="1989"/>
                    <a:pt x="3684" y="1990"/>
                    <a:pt x="3685" y="1990"/>
                  </a:cubicBezTo>
                  <a:cubicBezTo>
                    <a:pt x="3685" y="1990"/>
                    <a:pt x="3685" y="1990"/>
                    <a:pt x="3685" y="1990"/>
                  </a:cubicBezTo>
                  <a:cubicBezTo>
                    <a:pt x="3712" y="1985"/>
                    <a:pt x="3712" y="1985"/>
                    <a:pt x="3712" y="1985"/>
                  </a:cubicBezTo>
                  <a:cubicBezTo>
                    <a:pt x="3714" y="1992"/>
                    <a:pt x="3714" y="1992"/>
                    <a:pt x="3714" y="1992"/>
                  </a:cubicBezTo>
                  <a:cubicBezTo>
                    <a:pt x="3686" y="1995"/>
                    <a:pt x="3686" y="1995"/>
                    <a:pt x="3686" y="1995"/>
                  </a:cubicBezTo>
                  <a:cubicBezTo>
                    <a:pt x="3685" y="1996"/>
                    <a:pt x="3684" y="1997"/>
                    <a:pt x="3684" y="1998"/>
                  </a:cubicBezTo>
                  <a:cubicBezTo>
                    <a:pt x="3684" y="1999"/>
                    <a:pt x="3685" y="2000"/>
                    <a:pt x="3686" y="2000"/>
                  </a:cubicBezTo>
                  <a:cubicBezTo>
                    <a:pt x="3686" y="2000"/>
                    <a:pt x="3687" y="2000"/>
                    <a:pt x="3687" y="2000"/>
                  </a:cubicBezTo>
                  <a:cubicBezTo>
                    <a:pt x="3717" y="1996"/>
                    <a:pt x="3717" y="1996"/>
                    <a:pt x="3717" y="1996"/>
                  </a:cubicBezTo>
                  <a:cubicBezTo>
                    <a:pt x="3879" y="2020"/>
                    <a:pt x="3879" y="2020"/>
                    <a:pt x="3879" y="2020"/>
                  </a:cubicBezTo>
                  <a:cubicBezTo>
                    <a:pt x="3884" y="2046"/>
                    <a:pt x="3884" y="2046"/>
                    <a:pt x="3884" y="2046"/>
                  </a:cubicBezTo>
                  <a:cubicBezTo>
                    <a:pt x="3868" y="2045"/>
                    <a:pt x="3868" y="2045"/>
                    <a:pt x="3868" y="2045"/>
                  </a:cubicBezTo>
                  <a:cubicBezTo>
                    <a:pt x="3868" y="2045"/>
                    <a:pt x="3868" y="2045"/>
                    <a:pt x="3868" y="2045"/>
                  </a:cubicBezTo>
                  <a:cubicBezTo>
                    <a:pt x="3868" y="2045"/>
                    <a:pt x="3868" y="2045"/>
                    <a:pt x="3868" y="2045"/>
                  </a:cubicBezTo>
                  <a:cubicBezTo>
                    <a:pt x="3828" y="2041"/>
                    <a:pt x="3828" y="2041"/>
                    <a:pt x="3828" y="2041"/>
                  </a:cubicBezTo>
                  <a:cubicBezTo>
                    <a:pt x="3807" y="2039"/>
                    <a:pt x="3807" y="2039"/>
                    <a:pt x="3807" y="2039"/>
                  </a:cubicBezTo>
                  <a:cubicBezTo>
                    <a:pt x="3807" y="2039"/>
                    <a:pt x="3807" y="2039"/>
                    <a:pt x="3807" y="2039"/>
                  </a:cubicBezTo>
                  <a:cubicBezTo>
                    <a:pt x="3807" y="2039"/>
                    <a:pt x="3807" y="2039"/>
                    <a:pt x="3807" y="2039"/>
                  </a:cubicBezTo>
                  <a:cubicBezTo>
                    <a:pt x="3742" y="2032"/>
                    <a:pt x="3742" y="2032"/>
                    <a:pt x="3742" y="2032"/>
                  </a:cubicBezTo>
                  <a:cubicBezTo>
                    <a:pt x="3742" y="2032"/>
                    <a:pt x="3742" y="2032"/>
                    <a:pt x="3742" y="2032"/>
                  </a:cubicBezTo>
                  <a:cubicBezTo>
                    <a:pt x="3742" y="2032"/>
                    <a:pt x="3742" y="2032"/>
                    <a:pt x="3742" y="2032"/>
                  </a:cubicBezTo>
                  <a:cubicBezTo>
                    <a:pt x="3670" y="2025"/>
                    <a:pt x="3670" y="2025"/>
                    <a:pt x="3670" y="2025"/>
                  </a:cubicBezTo>
                  <a:cubicBezTo>
                    <a:pt x="3670" y="2025"/>
                    <a:pt x="3670" y="2025"/>
                    <a:pt x="3670" y="2025"/>
                  </a:cubicBezTo>
                  <a:cubicBezTo>
                    <a:pt x="3670" y="2025"/>
                    <a:pt x="3670" y="2025"/>
                    <a:pt x="3670" y="2025"/>
                  </a:cubicBezTo>
                  <a:lnTo>
                    <a:pt x="3621" y="2020"/>
                  </a:lnTo>
                  <a:close/>
                  <a:moveTo>
                    <a:pt x="3731" y="1993"/>
                  </a:moveTo>
                  <a:cubicBezTo>
                    <a:pt x="3780" y="1984"/>
                    <a:pt x="3780" y="1984"/>
                    <a:pt x="3780" y="1984"/>
                  </a:cubicBezTo>
                  <a:cubicBezTo>
                    <a:pt x="3987" y="2018"/>
                    <a:pt x="3987" y="2018"/>
                    <a:pt x="3987" y="2018"/>
                  </a:cubicBezTo>
                  <a:cubicBezTo>
                    <a:pt x="3944" y="2025"/>
                    <a:pt x="3944" y="2025"/>
                    <a:pt x="3944" y="2025"/>
                  </a:cubicBezTo>
                  <a:lnTo>
                    <a:pt x="3731" y="1993"/>
                  </a:lnTo>
                  <a:close/>
                  <a:moveTo>
                    <a:pt x="3787" y="1981"/>
                  </a:moveTo>
                  <a:cubicBezTo>
                    <a:pt x="3840" y="1951"/>
                    <a:pt x="3840" y="1951"/>
                    <a:pt x="3840" y="1951"/>
                  </a:cubicBezTo>
                  <a:cubicBezTo>
                    <a:pt x="4047" y="1991"/>
                    <a:pt x="4047" y="1991"/>
                    <a:pt x="4047" y="1991"/>
                  </a:cubicBezTo>
                  <a:cubicBezTo>
                    <a:pt x="4045" y="1992"/>
                    <a:pt x="4045" y="1992"/>
                    <a:pt x="4045" y="1992"/>
                  </a:cubicBezTo>
                  <a:cubicBezTo>
                    <a:pt x="4043" y="1993"/>
                    <a:pt x="4043" y="1993"/>
                    <a:pt x="4043" y="1993"/>
                  </a:cubicBezTo>
                  <a:cubicBezTo>
                    <a:pt x="4001" y="2015"/>
                    <a:pt x="4001" y="2015"/>
                    <a:pt x="4001" y="2015"/>
                  </a:cubicBezTo>
                  <a:lnTo>
                    <a:pt x="3787" y="1981"/>
                  </a:lnTo>
                  <a:close/>
                  <a:moveTo>
                    <a:pt x="3841" y="1947"/>
                  </a:moveTo>
                  <a:cubicBezTo>
                    <a:pt x="3839" y="1943"/>
                    <a:pt x="3839" y="1943"/>
                    <a:pt x="3839" y="1943"/>
                  </a:cubicBezTo>
                  <a:cubicBezTo>
                    <a:pt x="4046" y="1984"/>
                    <a:pt x="4046" y="1984"/>
                    <a:pt x="4046" y="1984"/>
                  </a:cubicBezTo>
                  <a:cubicBezTo>
                    <a:pt x="4047" y="1984"/>
                    <a:pt x="4047" y="1984"/>
                    <a:pt x="4047" y="1984"/>
                  </a:cubicBezTo>
                  <a:cubicBezTo>
                    <a:pt x="4049" y="1986"/>
                    <a:pt x="4049" y="1986"/>
                    <a:pt x="4049" y="1986"/>
                  </a:cubicBezTo>
                  <a:lnTo>
                    <a:pt x="3841" y="1947"/>
                  </a:lnTo>
                  <a:close/>
                  <a:moveTo>
                    <a:pt x="4054" y="1830"/>
                  </a:moveTo>
                  <a:cubicBezTo>
                    <a:pt x="4084" y="1840"/>
                    <a:pt x="4084" y="1840"/>
                    <a:pt x="4084" y="1840"/>
                  </a:cubicBezTo>
                  <a:cubicBezTo>
                    <a:pt x="4091" y="1871"/>
                    <a:pt x="4091" y="1871"/>
                    <a:pt x="4091" y="1871"/>
                  </a:cubicBezTo>
                  <a:cubicBezTo>
                    <a:pt x="4061" y="1862"/>
                    <a:pt x="4061" y="1862"/>
                    <a:pt x="4061" y="1862"/>
                  </a:cubicBezTo>
                  <a:lnTo>
                    <a:pt x="4054" y="1830"/>
                  </a:lnTo>
                  <a:close/>
                  <a:moveTo>
                    <a:pt x="4091" y="1838"/>
                  </a:moveTo>
                  <a:cubicBezTo>
                    <a:pt x="4097" y="1838"/>
                    <a:pt x="4097" y="1838"/>
                    <a:pt x="4097" y="1838"/>
                  </a:cubicBezTo>
                  <a:cubicBezTo>
                    <a:pt x="4106" y="1875"/>
                    <a:pt x="4106" y="1875"/>
                    <a:pt x="4106" y="1875"/>
                  </a:cubicBezTo>
                  <a:cubicBezTo>
                    <a:pt x="4099" y="1873"/>
                    <a:pt x="4099" y="1873"/>
                    <a:pt x="4099" y="1873"/>
                  </a:cubicBezTo>
                  <a:lnTo>
                    <a:pt x="4091" y="1838"/>
                  </a:lnTo>
                  <a:close/>
                  <a:moveTo>
                    <a:pt x="4111" y="1877"/>
                  </a:moveTo>
                  <a:cubicBezTo>
                    <a:pt x="4102" y="1839"/>
                    <a:pt x="4102" y="1839"/>
                    <a:pt x="4102" y="1839"/>
                  </a:cubicBezTo>
                  <a:cubicBezTo>
                    <a:pt x="4108" y="1841"/>
                    <a:pt x="4108" y="1841"/>
                    <a:pt x="4108" y="1841"/>
                  </a:cubicBezTo>
                  <a:cubicBezTo>
                    <a:pt x="4116" y="1878"/>
                    <a:pt x="4116" y="1878"/>
                    <a:pt x="4116" y="1878"/>
                  </a:cubicBezTo>
                  <a:lnTo>
                    <a:pt x="4111" y="1877"/>
                  </a:lnTo>
                  <a:close/>
                  <a:moveTo>
                    <a:pt x="4100" y="1833"/>
                  </a:moveTo>
                  <a:cubicBezTo>
                    <a:pt x="4019" y="1807"/>
                    <a:pt x="4019" y="1807"/>
                    <a:pt x="4019" y="1807"/>
                  </a:cubicBezTo>
                  <a:cubicBezTo>
                    <a:pt x="4001" y="1722"/>
                    <a:pt x="4001" y="1722"/>
                    <a:pt x="4001" y="1722"/>
                  </a:cubicBezTo>
                  <a:cubicBezTo>
                    <a:pt x="4025" y="1731"/>
                    <a:pt x="4025" y="1731"/>
                    <a:pt x="4025" y="1731"/>
                  </a:cubicBezTo>
                  <a:cubicBezTo>
                    <a:pt x="4025" y="1731"/>
                    <a:pt x="4025" y="1731"/>
                    <a:pt x="4025" y="1731"/>
                  </a:cubicBezTo>
                  <a:cubicBezTo>
                    <a:pt x="4026" y="1732"/>
                    <a:pt x="4026" y="1732"/>
                    <a:pt x="4026" y="1732"/>
                  </a:cubicBezTo>
                  <a:cubicBezTo>
                    <a:pt x="4026" y="1732"/>
                    <a:pt x="4026" y="1732"/>
                    <a:pt x="4026" y="1732"/>
                  </a:cubicBezTo>
                  <a:cubicBezTo>
                    <a:pt x="4027" y="1732"/>
                    <a:pt x="4027" y="1732"/>
                    <a:pt x="4027" y="1732"/>
                  </a:cubicBezTo>
                  <a:cubicBezTo>
                    <a:pt x="4029" y="1733"/>
                    <a:pt x="4029" y="1733"/>
                    <a:pt x="4029" y="1733"/>
                  </a:cubicBezTo>
                  <a:cubicBezTo>
                    <a:pt x="4065" y="1747"/>
                    <a:pt x="4065" y="1747"/>
                    <a:pt x="4065" y="1747"/>
                  </a:cubicBezTo>
                  <a:cubicBezTo>
                    <a:pt x="4065" y="1747"/>
                    <a:pt x="4065" y="1747"/>
                    <a:pt x="4065" y="1747"/>
                  </a:cubicBezTo>
                  <a:cubicBezTo>
                    <a:pt x="4066" y="1747"/>
                    <a:pt x="4066" y="1747"/>
                    <a:pt x="4066" y="1747"/>
                  </a:cubicBezTo>
                  <a:cubicBezTo>
                    <a:pt x="4066" y="1747"/>
                    <a:pt x="4066" y="1747"/>
                    <a:pt x="4066" y="1747"/>
                  </a:cubicBezTo>
                  <a:cubicBezTo>
                    <a:pt x="4067" y="1748"/>
                    <a:pt x="4067" y="1748"/>
                    <a:pt x="4067" y="1748"/>
                  </a:cubicBezTo>
                  <a:cubicBezTo>
                    <a:pt x="4079" y="1753"/>
                    <a:pt x="4079" y="1753"/>
                    <a:pt x="4079" y="1753"/>
                  </a:cubicBezTo>
                  <a:cubicBezTo>
                    <a:pt x="4089" y="1757"/>
                    <a:pt x="4089" y="1757"/>
                    <a:pt x="4089" y="1757"/>
                  </a:cubicBezTo>
                  <a:cubicBezTo>
                    <a:pt x="4100" y="1807"/>
                    <a:pt x="4100" y="1807"/>
                    <a:pt x="4100" y="1807"/>
                  </a:cubicBezTo>
                  <a:cubicBezTo>
                    <a:pt x="4107" y="1835"/>
                    <a:pt x="4107" y="1835"/>
                    <a:pt x="4107" y="1835"/>
                  </a:cubicBezTo>
                  <a:lnTo>
                    <a:pt x="4100" y="1833"/>
                  </a:lnTo>
                  <a:close/>
                  <a:moveTo>
                    <a:pt x="4063" y="1713"/>
                  </a:moveTo>
                  <a:cubicBezTo>
                    <a:pt x="4069" y="1712"/>
                    <a:pt x="4069" y="1712"/>
                    <a:pt x="4069" y="1712"/>
                  </a:cubicBezTo>
                  <a:cubicBezTo>
                    <a:pt x="4077" y="1747"/>
                    <a:pt x="4077" y="1747"/>
                    <a:pt x="4077" y="1747"/>
                  </a:cubicBezTo>
                  <a:cubicBezTo>
                    <a:pt x="4070" y="1744"/>
                    <a:pt x="4070" y="1744"/>
                    <a:pt x="4070" y="1744"/>
                  </a:cubicBezTo>
                  <a:lnTo>
                    <a:pt x="4063" y="1713"/>
                  </a:lnTo>
                  <a:close/>
                  <a:moveTo>
                    <a:pt x="4082" y="1749"/>
                  </a:moveTo>
                  <a:cubicBezTo>
                    <a:pt x="4074" y="1713"/>
                    <a:pt x="4074" y="1713"/>
                    <a:pt x="4074" y="1713"/>
                  </a:cubicBezTo>
                  <a:cubicBezTo>
                    <a:pt x="4080" y="1715"/>
                    <a:pt x="4080" y="1715"/>
                    <a:pt x="4080" y="1715"/>
                  </a:cubicBezTo>
                  <a:cubicBezTo>
                    <a:pt x="4088" y="1751"/>
                    <a:pt x="4088" y="1751"/>
                    <a:pt x="4088" y="1751"/>
                  </a:cubicBezTo>
                  <a:lnTo>
                    <a:pt x="4082" y="1749"/>
                  </a:lnTo>
                  <a:close/>
                  <a:moveTo>
                    <a:pt x="4072" y="1707"/>
                  </a:moveTo>
                  <a:cubicBezTo>
                    <a:pt x="3991" y="1673"/>
                    <a:pt x="3991" y="1673"/>
                    <a:pt x="3991" y="1673"/>
                  </a:cubicBezTo>
                  <a:cubicBezTo>
                    <a:pt x="3974" y="1593"/>
                    <a:pt x="3974" y="1593"/>
                    <a:pt x="3974" y="1593"/>
                  </a:cubicBezTo>
                  <a:cubicBezTo>
                    <a:pt x="3997" y="1604"/>
                    <a:pt x="3997" y="1604"/>
                    <a:pt x="3997" y="1604"/>
                  </a:cubicBezTo>
                  <a:cubicBezTo>
                    <a:pt x="3998" y="1604"/>
                    <a:pt x="3998" y="1604"/>
                    <a:pt x="3998" y="1604"/>
                  </a:cubicBezTo>
                  <a:cubicBezTo>
                    <a:pt x="3998" y="1604"/>
                    <a:pt x="3998" y="1604"/>
                    <a:pt x="3998" y="1604"/>
                  </a:cubicBezTo>
                  <a:cubicBezTo>
                    <a:pt x="4000" y="1605"/>
                    <a:pt x="4000" y="1605"/>
                    <a:pt x="4000" y="1605"/>
                  </a:cubicBezTo>
                  <a:cubicBezTo>
                    <a:pt x="4000" y="1605"/>
                    <a:pt x="4000" y="1605"/>
                    <a:pt x="4000" y="1605"/>
                  </a:cubicBezTo>
                  <a:cubicBezTo>
                    <a:pt x="4002" y="1606"/>
                    <a:pt x="4002" y="1606"/>
                    <a:pt x="4002" y="1606"/>
                  </a:cubicBezTo>
                  <a:cubicBezTo>
                    <a:pt x="4037" y="1623"/>
                    <a:pt x="4037" y="1623"/>
                    <a:pt x="4037" y="1623"/>
                  </a:cubicBezTo>
                  <a:cubicBezTo>
                    <a:pt x="4038" y="1624"/>
                    <a:pt x="4038" y="1624"/>
                    <a:pt x="4038" y="1624"/>
                  </a:cubicBezTo>
                  <a:cubicBezTo>
                    <a:pt x="4038" y="1624"/>
                    <a:pt x="4038" y="1624"/>
                    <a:pt x="4038" y="1624"/>
                  </a:cubicBezTo>
                  <a:cubicBezTo>
                    <a:pt x="4040" y="1624"/>
                    <a:pt x="4040" y="1624"/>
                    <a:pt x="4040" y="1624"/>
                  </a:cubicBezTo>
                  <a:cubicBezTo>
                    <a:pt x="4040" y="1624"/>
                    <a:pt x="4040" y="1624"/>
                    <a:pt x="4040" y="1624"/>
                  </a:cubicBezTo>
                  <a:cubicBezTo>
                    <a:pt x="4052" y="1630"/>
                    <a:pt x="4052" y="1630"/>
                    <a:pt x="4052" y="1630"/>
                  </a:cubicBezTo>
                  <a:cubicBezTo>
                    <a:pt x="4062" y="1635"/>
                    <a:pt x="4062" y="1635"/>
                    <a:pt x="4062" y="1635"/>
                  </a:cubicBezTo>
                  <a:cubicBezTo>
                    <a:pt x="4073" y="1687"/>
                    <a:pt x="4073" y="1687"/>
                    <a:pt x="4073" y="1687"/>
                  </a:cubicBezTo>
                  <a:cubicBezTo>
                    <a:pt x="4079" y="1710"/>
                    <a:pt x="4079" y="1710"/>
                    <a:pt x="4079" y="1710"/>
                  </a:cubicBezTo>
                  <a:lnTo>
                    <a:pt x="4072" y="1707"/>
                  </a:lnTo>
                  <a:close/>
                  <a:moveTo>
                    <a:pt x="4055" y="1627"/>
                  </a:moveTo>
                  <a:cubicBezTo>
                    <a:pt x="4047" y="1593"/>
                    <a:pt x="4047" y="1593"/>
                    <a:pt x="4047" y="1593"/>
                  </a:cubicBezTo>
                  <a:cubicBezTo>
                    <a:pt x="4053" y="1596"/>
                    <a:pt x="4053" y="1596"/>
                    <a:pt x="4053" y="1596"/>
                  </a:cubicBezTo>
                  <a:cubicBezTo>
                    <a:pt x="4061" y="1629"/>
                    <a:pt x="4061" y="1629"/>
                    <a:pt x="4061" y="1629"/>
                  </a:cubicBezTo>
                  <a:lnTo>
                    <a:pt x="4055" y="1627"/>
                  </a:lnTo>
                  <a:close/>
                  <a:moveTo>
                    <a:pt x="4045" y="1586"/>
                  </a:moveTo>
                  <a:cubicBezTo>
                    <a:pt x="3964" y="1545"/>
                    <a:pt x="3964" y="1545"/>
                    <a:pt x="3964" y="1545"/>
                  </a:cubicBezTo>
                  <a:cubicBezTo>
                    <a:pt x="3948" y="1469"/>
                    <a:pt x="3948" y="1469"/>
                    <a:pt x="3948" y="1469"/>
                  </a:cubicBezTo>
                  <a:cubicBezTo>
                    <a:pt x="3971" y="1482"/>
                    <a:pt x="3971" y="1482"/>
                    <a:pt x="3971" y="1482"/>
                  </a:cubicBezTo>
                  <a:cubicBezTo>
                    <a:pt x="3971" y="1482"/>
                    <a:pt x="3971" y="1482"/>
                    <a:pt x="3971" y="1482"/>
                  </a:cubicBezTo>
                  <a:cubicBezTo>
                    <a:pt x="3972" y="1482"/>
                    <a:pt x="3972" y="1482"/>
                    <a:pt x="3972" y="1482"/>
                  </a:cubicBezTo>
                  <a:cubicBezTo>
                    <a:pt x="3972" y="1482"/>
                    <a:pt x="3972" y="1482"/>
                    <a:pt x="3972" y="1482"/>
                  </a:cubicBezTo>
                  <a:cubicBezTo>
                    <a:pt x="3972" y="1482"/>
                    <a:pt x="3972" y="1482"/>
                    <a:pt x="3972" y="1482"/>
                  </a:cubicBezTo>
                  <a:cubicBezTo>
                    <a:pt x="3974" y="1483"/>
                    <a:pt x="3974" y="1483"/>
                    <a:pt x="3974" y="1483"/>
                  </a:cubicBezTo>
                  <a:cubicBezTo>
                    <a:pt x="3974" y="1483"/>
                    <a:pt x="3974" y="1483"/>
                    <a:pt x="3974" y="1483"/>
                  </a:cubicBezTo>
                  <a:cubicBezTo>
                    <a:pt x="3976" y="1484"/>
                    <a:pt x="3976" y="1484"/>
                    <a:pt x="3976" y="1484"/>
                  </a:cubicBezTo>
                  <a:cubicBezTo>
                    <a:pt x="3976" y="1484"/>
                    <a:pt x="3976" y="1484"/>
                    <a:pt x="3976" y="1484"/>
                  </a:cubicBezTo>
                  <a:cubicBezTo>
                    <a:pt x="4011" y="1504"/>
                    <a:pt x="4011" y="1504"/>
                    <a:pt x="4011" y="1504"/>
                  </a:cubicBezTo>
                  <a:cubicBezTo>
                    <a:pt x="4011" y="1504"/>
                    <a:pt x="4011" y="1504"/>
                    <a:pt x="4011" y="1504"/>
                  </a:cubicBezTo>
                  <a:cubicBezTo>
                    <a:pt x="4012" y="1505"/>
                    <a:pt x="4012" y="1505"/>
                    <a:pt x="4012" y="1505"/>
                  </a:cubicBezTo>
                  <a:cubicBezTo>
                    <a:pt x="4012" y="1505"/>
                    <a:pt x="4012" y="1505"/>
                    <a:pt x="4012" y="1505"/>
                  </a:cubicBezTo>
                  <a:cubicBezTo>
                    <a:pt x="4012" y="1505"/>
                    <a:pt x="4012" y="1505"/>
                    <a:pt x="4012" y="1505"/>
                  </a:cubicBezTo>
                  <a:cubicBezTo>
                    <a:pt x="4014" y="1506"/>
                    <a:pt x="4014" y="1506"/>
                    <a:pt x="4014" y="1506"/>
                  </a:cubicBezTo>
                  <a:cubicBezTo>
                    <a:pt x="4014" y="1506"/>
                    <a:pt x="4014" y="1506"/>
                    <a:pt x="4014" y="1506"/>
                  </a:cubicBezTo>
                  <a:cubicBezTo>
                    <a:pt x="4026" y="1513"/>
                    <a:pt x="4026" y="1513"/>
                    <a:pt x="4026" y="1513"/>
                  </a:cubicBezTo>
                  <a:cubicBezTo>
                    <a:pt x="4036" y="1518"/>
                    <a:pt x="4036" y="1518"/>
                    <a:pt x="4036" y="1518"/>
                  </a:cubicBezTo>
                  <a:cubicBezTo>
                    <a:pt x="4047" y="1571"/>
                    <a:pt x="4047" y="1571"/>
                    <a:pt x="4047" y="1571"/>
                  </a:cubicBezTo>
                  <a:cubicBezTo>
                    <a:pt x="4052" y="1590"/>
                    <a:pt x="4052" y="1590"/>
                    <a:pt x="4052" y="1590"/>
                  </a:cubicBezTo>
                  <a:lnTo>
                    <a:pt x="4045" y="1586"/>
                  </a:lnTo>
                  <a:close/>
                  <a:moveTo>
                    <a:pt x="4029" y="1509"/>
                  </a:moveTo>
                  <a:cubicBezTo>
                    <a:pt x="4022" y="1477"/>
                    <a:pt x="4022" y="1477"/>
                    <a:pt x="4022" y="1477"/>
                  </a:cubicBezTo>
                  <a:cubicBezTo>
                    <a:pt x="4027" y="1481"/>
                    <a:pt x="4027" y="1481"/>
                    <a:pt x="4027" y="1481"/>
                  </a:cubicBezTo>
                  <a:cubicBezTo>
                    <a:pt x="4034" y="1512"/>
                    <a:pt x="4034" y="1512"/>
                    <a:pt x="4034" y="1512"/>
                  </a:cubicBezTo>
                  <a:lnTo>
                    <a:pt x="4029" y="1509"/>
                  </a:lnTo>
                  <a:close/>
                  <a:moveTo>
                    <a:pt x="4019" y="1471"/>
                  </a:moveTo>
                  <a:cubicBezTo>
                    <a:pt x="3938" y="1423"/>
                    <a:pt x="3938" y="1423"/>
                    <a:pt x="3938" y="1423"/>
                  </a:cubicBezTo>
                  <a:cubicBezTo>
                    <a:pt x="3923" y="1351"/>
                    <a:pt x="3923" y="1351"/>
                    <a:pt x="3923" y="1351"/>
                  </a:cubicBezTo>
                  <a:cubicBezTo>
                    <a:pt x="3946" y="1365"/>
                    <a:pt x="3946" y="1365"/>
                    <a:pt x="3946" y="1365"/>
                  </a:cubicBezTo>
                  <a:cubicBezTo>
                    <a:pt x="3947" y="1366"/>
                    <a:pt x="3947" y="1366"/>
                    <a:pt x="3947" y="1366"/>
                  </a:cubicBezTo>
                  <a:cubicBezTo>
                    <a:pt x="3947" y="1366"/>
                    <a:pt x="3947" y="1366"/>
                    <a:pt x="3947" y="1366"/>
                  </a:cubicBezTo>
                  <a:cubicBezTo>
                    <a:pt x="3949" y="1367"/>
                    <a:pt x="3949" y="1367"/>
                    <a:pt x="3949" y="1367"/>
                  </a:cubicBezTo>
                  <a:cubicBezTo>
                    <a:pt x="3949" y="1367"/>
                    <a:pt x="3949" y="1367"/>
                    <a:pt x="3949" y="1367"/>
                  </a:cubicBezTo>
                  <a:cubicBezTo>
                    <a:pt x="3949" y="1367"/>
                    <a:pt x="3949" y="1367"/>
                    <a:pt x="3949" y="1367"/>
                  </a:cubicBezTo>
                  <a:cubicBezTo>
                    <a:pt x="3950" y="1368"/>
                    <a:pt x="3950" y="1368"/>
                    <a:pt x="3950" y="1368"/>
                  </a:cubicBezTo>
                  <a:cubicBezTo>
                    <a:pt x="3950" y="1368"/>
                    <a:pt x="3950" y="1368"/>
                    <a:pt x="3950" y="1368"/>
                  </a:cubicBezTo>
                  <a:cubicBezTo>
                    <a:pt x="3986" y="1390"/>
                    <a:pt x="3986" y="1390"/>
                    <a:pt x="3986" y="1390"/>
                  </a:cubicBezTo>
                  <a:cubicBezTo>
                    <a:pt x="3986" y="1390"/>
                    <a:pt x="3986" y="1390"/>
                    <a:pt x="3986" y="1390"/>
                  </a:cubicBezTo>
                  <a:cubicBezTo>
                    <a:pt x="3986" y="1390"/>
                    <a:pt x="3986" y="1390"/>
                    <a:pt x="3986" y="1390"/>
                  </a:cubicBezTo>
                  <a:cubicBezTo>
                    <a:pt x="3987" y="1391"/>
                    <a:pt x="3987" y="1391"/>
                    <a:pt x="3987" y="1391"/>
                  </a:cubicBezTo>
                  <a:cubicBezTo>
                    <a:pt x="3987" y="1391"/>
                    <a:pt x="3987" y="1391"/>
                    <a:pt x="3987" y="1391"/>
                  </a:cubicBezTo>
                  <a:cubicBezTo>
                    <a:pt x="3988" y="1392"/>
                    <a:pt x="3988" y="1392"/>
                    <a:pt x="3988" y="1392"/>
                  </a:cubicBezTo>
                  <a:cubicBezTo>
                    <a:pt x="3988" y="1392"/>
                    <a:pt x="3988" y="1392"/>
                    <a:pt x="3988" y="1392"/>
                  </a:cubicBezTo>
                  <a:cubicBezTo>
                    <a:pt x="4000" y="1400"/>
                    <a:pt x="4000" y="1400"/>
                    <a:pt x="4000" y="1400"/>
                  </a:cubicBezTo>
                  <a:cubicBezTo>
                    <a:pt x="4011" y="1406"/>
                    <a:pt x="4011" y="1406"/>
                    <a:pt x="4011" y="1406"/>
                  </a:cubicBezTo>
                  <a:cubicBezTo>
                    <a:pt x="4022" y="1460"/>
                    <a:pt x="4022" y="1460"/>
                    <a:pt x="4022" y="1460"/>
                  </a:cubicBezTo>
                  <a:cubicBezTo>
                    <a:pt x="4026" y="1474"/>
                    <a:pt x="4026" y="1474"/>
                    <a:pt x="4026" y="1474"/>
                  </a:cubicBezTo>
                  <a:lnTo>
                    <a:pt x="4019" y="1471"/>
                  </a:lnTo>
                  <a:close/>
                  <a:moveTo>
                    <a:pt x="3950" y="1346"/>
                  </a:moveTo>
                  <a:cubicBezTo>
                    <a:pt x="3979" y="1366"/>
                    <a:pt x="3979" y="1366"/>
                    <a:pt x="3979" y="1366"/>
                  </a:cubicBezTo>
                  <a:cubicBezTo>
                    <a:pt x="3983" y="1384"/>
                    <a:pt x="3983" y="1384"/>
                    <a:pt x="3983" y="1384"/>
                  </a:cubicBezTo>
                  <a:cubicBezTo>
                    <a:pt x="3954" y="1365"/>
                    <a:pt x="3954" y="1365"/>
                    <a:pt x="3954" y="1365"/>
                  </a:cubicBezTo>
                  <a:lnTo>
                    <a:pt x="3950" y="1346"/>
                  </a:lnTo>
                  <a:close/>
                  <a:moveTo>
                    <a:pt x="3986" y="1365"/>
                  </a:moveTo>
                  <a:cubicBezTo>
                    <a:pt x="3992" y="1364"/>
                    <a:pt x="3992" y="1364"/>
                    <a:pt x="3992" y="1364"/>
                  </a:cubicBezTo>
                  <a:cubicBezTo>
                    <a:pt x="3998" y="1393"/>
                    <a:pt x="3998" y="1393"/>
                    <a:pt x="3998" y="1393"/>
                  </a:cubicBezTo>
                  <a:cubicBezTo>
                    <a:pt x="3992" y="1389"/>
                    <a:pt x="3992" y="1389"/>
                    <a:pt x="3992" y="1389"/>
                  </a:cubicBezTo>
                  <a:lnTo>
                    <a:pt x="3986" y="1365"/>
                  </a:lnTo>
                  <a:close/>
                  <a:moveTo>
                    <a:pt x="4004" y="1397"/>
                  </a:moveTo>
                  <a:cubicBezTo>
                    <a:pt x="3997" y="1366"/>
                    <a:pt x="3997" y="1366"/>
                    <a:pt x="3997" y="1366"/>
                  </a:cubicBezTo>
                  <a:cubicBezTo>
                    <a:pt x="4002" y="1370"/>
                    <a:pt x="4002" y="1370"/>
                    <a:pt x="4002" y="1370"/>
                  </a:cubicBezTo>
                  <a:cubicBezTo>
                    <a:pt x="4009" y="1400"/>
                    <a:pt x="4009" y="1400"/>
                    <a:pt x="4009" y="1400"/>
                  </a:cubicBezTo>
                  <a:lnTo>
                    <a:pt x="4004" y="1397"/>
                  </a:lnTo>
                  <a:close/>
                  <a:moveTo>
                    <a:pt x="3897" y="1230"/>
                  </a:moveTo>
                  <a:cubicBezTo>
                    <a:pt x="3897" y="1230"/>
                    <a:pt x="3897" y="1230"/>
                    <a:pt x="3897" y="1230"/>
                  </a:cubicBezTo>
                  <a:cubicBezTo>
                    <a:pt x="3897" y="1230"/>
                    <a:pt x="3897" y="1230"/>
                    <a:pt x="3897" y="1230"/>
                  </a:cubicBezTo>
                  <a:cubicBezTo>
                    <a:pt x="3888" y="1223"/>
                    <a:pt x="3888" y="1223"/>
                    <a:pt x="3888" y="1223"/>
                  </a:cubicBezTo>
                  <a:cubicBezTo>
                    <a:pt x="3884" y="1207"/>
                    <a:pt x="3884" y="1207"/>
                    <a:pt x="3884" y="1207"/>
                  </a:cubicBezTo>
                  <a:cubicBezTo>
                    <a:pt x="3916" y="1230"/>
                    <a:pt x="3916" y="1230"/>
                    <a:pt x="3916" y="1230"/>
                  </a:cubicBezTo>
                  <a:cubicBezTo>
                    <a:pt x="3919" y="1246"/>
                    <a:pt x="3919" y="1246"/>
                    <a:pt x="3919" y="1246"/>
                  </a:cubicBezTo>
                  <a:lnTo>
                    <a:pt x="3897" y="1230"/>
                  </a:lnTo>
                  <a:close/>
                  <a:moveTo>
                    <a:pt x="3731" y="1199"/>
                  </a:moveTo>
                  <a:cubicBezTo>
                    <a:pt x="3782" y="1228"/>
                    <a:pt x="3782" y="1228"/>
                    <a:pt x="3782" y="1228"/>
                  </a:cubicBezTo>
                  <a:cubicBezTo>
                    <a:pt x="3782" y="1228"/>
                    <a:pt x="3782" y="1228"/>
                    <a:pt x="3782" y="1228"/>
                  </a:cubicBezTo>
                  <a:cubicBezTo>
                    <a:pt x="3828" y="1257"/>
                    <a:pt x="3828" y="1257"/>
                    <a:pt x="3828" y="1257"/>
                  </a:cubicBezTo>
                  <a:cubicBezTo>
                    <a:pt x="3828" y="1257"/>
                    <a:pt x="3828" y="1257"/>
                    <a:pt x="3828" y="1257"/>
                  </a:cubicBezTo>
                  <a:cubicBezTo>
                    <a:pt x="3871" y="1283"/>
                    <a:pt x="3871" y="1283"/>
                    <a:pt x="3871" y="1283"/>
                  </a:cubicBezTo>
                  <a:cubicBezTo>
                    <a:pt x="3871" y="1283"/>
                    <a:pt x="3871" y="1283"/>
                    <a:pt x="3871" y="1283"/>
                  </a:cubicBezTo>
                  <a:cubicBezTo>
                    <a:pt x="3911" y="1309"/>
                    <a:pt x="3911" y="1309"/>
                    <a:pt x="3911" y="1309"/>
                  </a:cubicBezTo>
                  <a:cubicBezTo>
                    <a:pt x="3911" y="1309"/>
                    <a:pt x="3911" y="1309"/>
                    <a:pt x="3911" y="1309"/>
                  </a:cubicBezTo>
                  <a:cubicBezTo>
                    <a:pt x="3988" y="1360"/>
                    <a:pt x="3988" y="1360"/>
                    <a:pt x="3988" y="1360"/>
                  </a:cubicBezTo>
                  <a:cubicBezTo>
                    <a:pt x="3984" y="1361"/>
                    <a:pt x="3984" y="1361"/>
                    <a:pt x="3984" y="1361"/>
                  </a:cubicBezTo>
                  <a:cubicBezTo>
                    <a:pt x="3945" y="1336"/>
                    <a:pt x="3945" y="1336"/>
                    <a:pt x="3945" y="1336"/>
                  </a:cubicBezTo>
                  <a:cubicBezTo>
                    <a:pt x="3903" y="1308"/>
                    <a:pt x="3903" y="1308"/>
                    <a:pt x="3903" y="1308"/>
                  </a:cubicBezTo>
                  <a:cubicBezTo>
                    <a:pt x="3903" y="1308"/>
                    <a:pt x="3903" y="1308"/>
                    <a:pt x="3903" y="1308"/>
                  </a:cubicBezTo>
                  <a:cubicBezTo>
                    <a:pt x="3903" y="1308"/>
                    <a:pt x="3903" y="1308"/>
                    <a:pt x="3903" y="1308"/>
                  </a:cubicBezTo>
                  <a:cubicBezTo>
                    <a:pt x="3863" y="1282"/>
                    <a:pt x="3863" y="1282"/>
                    <a:pt x="3863" y="1282"/>
                  </a:cubicBezTo>
                  <a:cubicBezTo>
                    <a:pt x="3863" y="1282"/>
                    <a:pt x="3863" y="1282"/>
                    <a:pt x="3863" y="1282"/>
                  </a:cubicBezTo>
                  <a:cubicBezTo>
                    <a:pt x="3863" y="1282"/>
                    <a:pt x="3863" y="1282"/>
                    <a:pt x="3863" y="1282"/>
                  </a:cubicBezTo>
                  <a:cubicBezTo>
                    <a:pt x="3821" y="1256"/>
                    <a:pt x="3821" y="1256"/>
                    <a:pt x="3821" y="1256"/>
                  </a:cubicBezTo>
                  <a:cubicBezTo>
                    <a:pt x="3821" y="1256"/>
                    <a:pt x="3821" y="1256"/>
                    <a:pt x="3820" y="1256"/>
                  </a:cubicBezTo>
                  <a:cubicBezTo>
                    <a:pt x="3820" y="1256"/>
                    <a:pt x="3820" y="1256"/>
                    <a:pt x="3820" y="1256"/>
                  </a:cubicBezTo>
                  <a:cubicBezTo>
                    <a:pt x="3774" y="1228"/>
                    <a:pt x="3774" y="1228"/>
                    <a:pt x="3774" y="1228"/>
                  </a:cubicBezTo>
                  <a:cubicBezTo>
                    <a:pt x="3774" y="1228"/>
                    <a:pt x="3774" y="1228"/>
                    <a:pt x="3774" y="1228"/>
                  </a:cubicBezTo>
                  <a:cubicBezTo>
                    <a:pt x="3774" y="1228"/>
                    <a:pt x="3774" y="1228"/>
                    <a:pt x="3774" y="1228"/>
                  </a:cubicBezTo>
                  <a:cubicBezTo>
                    <a:pt x="3724" y="1198"/>
                    <a:pt x="3724" y="1198"/>
                    <a:pt x="3724" y="1198"/>
                  </a:cubicBezTo>
                  <a:cubicBezTo>
                    <a:pt x="3724" y="1198"/>
                    <a:pt x="3724" y="1198"/>
                    <a:pt x="3724" y="1198"/>
                  </a:cubicBezTo>
                  <a:cubicBezTo>
                    <a:pt x="3724" y="1198"/>
                    <a:pt x="3724" y="1198"/>
                    <a:pt x="3724" y="1198"/>
                  </a:cubicBezTo>
                  <a:cubicBezTo>
                    <a:pt x="3669" y="1168"/>
                    <a:pt x="3669" y="1168"/>
                    <a:pt x="3669" y="1168"/>
                  </a:cubicBezTo>
                  <a:cubicBezTo>
                    <a:pt x="3669" y="1168"/>
                    <a:pt x="3669" y="1168"/>
                    <a:pt x="3669" y="1168"/>
                  </a:cubicBezTo>
                  <a:cubicBezTo>
                    <a:pt x="3669" y="1168"/>
                    <a:pt x="3669" y="1168"/>
                    <a:pt x="3669" y="1168"/>
                  </a:cubicBezTo>
                  <a:cubicBezTo>
                    <a:pt x="3611" y="1136"/>
                    <a:pt x="3611" y="1136"/>
                    <a:pt x="3611" y="1136"/>
                  </a:cubicBezTo>
                  <a:cubicBezTo>
                    <a:pt x="3611" y="1136"/>
                    <a:pt x="3611" y="1136"/>
                    <a:pt x="3611" y="1136"/>
                  </a:cubicBezTo>
                  <a:cubicBezTo>
                    <a:pt x="3611" y="1136"/>
                    <a:pt x="3611" y="1136"/>
                    <a:pt x="3611" y="1136"/>
                  </a:cubicBezTo>
                  <a:cubicBezTo>
                    <a:pt x="3547" y="1102"/>
                    <a:pt x="3547" y="1102"/>
                    <a:pt x="3547" y="1102"/>
                  </a:cubicBezTo>
                  <a:cubicBezTo>
                    <a:pt x="3547" y="1102"/>
                    <a:pt x="3547" y="1102"/>
                    <a:pt x="3547" y="1102"/>
                  </a:cubicBezTo>
                  <a:cubicBezTo>
                    <a:pt x="3547" y="1102"/>
                    <a:pt x="3547" y="1102"/>
                    <a:pt x="3547" y="1102"/>
                  </a:cubicBezTo>
                  <a:cubicBezTo>
                    <a:pt x="3501" y="1079"/>
                    <a:pt x="3501" y="1079"/>
                    <a:pt x="3501" y="1079"/>
                  </a:cubicBezTo>
                  <a:cubicBezTo>
                    <a:pt x="3506" y="1077"/>
                    <a:pt x="3506" y="1077"/>
                    <a:pt x="3506" y="1077"/>
                  </a:cubicBezTo>
                  <a:cubicBezTo>
                    <a:pt x="3509" y="1078"/>
                    <a:pt x="3509" y="1078"/>
                    <a:pt x="3509" y="1078"/>
                  </a:cubicBezTo>
                  <a:cubicBezTo>
                    <a:pt x="3532" y="1090"/>
                    <a:pt x="3532" y="1090"/>
                    <a:pt x="3532" y="1090"/>
                  </a:cubicBezTo>
                  <a:cubicBezTo>
                    <a:pt x="3532" y="1090"/>
                    <a:pt x="3532" y="1090"/>
                    <a:pt x="3532" y="1090"/>
                  </a:cubicBezTo>
                  <a:cubicBezTo>
                    <a:pt x="3554" y="1102"/>
                    <a:pt x="3554" y="1102"/>
                    <a:pt x="3554" y="1102"/>
                  </a:cubicBezTo>
                  <a:cubicBezTo>
                    <a:pt x="3554" y="1102"/>
                    <a:pt x="3554" y="1102"/>
                    <a:pt x="3554" y="1102"/>
                  </a:cubicBezTo>
                  <a:cubicBezTo>
                    <a:pt x="3576" y="1113"/>
                    <a:pt x="3576" y="1113"/>
                    <a:pt x="3576" y="1113"/>
                  </a:cubicBezTo>
                  <a:cubicBezTo>
                    <a:pt x="3576" y="1113"/>
                    <a:pt x="3576" y="1113"/>
                    <a:pt x="3576" y="1113"/>
                  </a:cubicBezTo>
                  <a:cubicBezTo>
                    <a:pt x="3597" y="1125"/>
                    <a:pt x="3597" y="1125"/>
                    <a:pt x="3597" y="1125"/>
                  </a:cubicBezTo>
                  <a:cubicBezTo>
                    <a:pt x="3597" y="1125"/>
                    <a:pt x="3597" y="1125"/>
                    <a:pt x="3597" y="1125"/>
                  </a:cubicBezTo>
                  <a:cubicBezTo>
                    <a:pt x="3618" y="1136"/>
                    <a:pt x="3618" y="1136"/>
                    <a:pt x="3618" y="1136"/>
                  </a:cubicBezTo>
                  <a:cubicBezTo>
                    <a:pt x="3618" y="1136"/>
                    <a:pt x="3618" y="1136"/>
                    <a:pt x="3618" y="1136"/>
                  </a:cubicBezTo>
                  <a:cubicBezTo>
                    <a:pt x="3638" y="1147"/>
                    <a:pt x="3638" y="1147"/>
                    <a:pt x="3638" y="1147"/>
                  </a:cubicBezTo>
                  <a:cubicBezTo>
                    <a:pt x="3638" y="1147"/>
                    <a:pt x="3638" y="1147"/>
                    <a:pt x="3638" y="1147"/>
                  </a:cubicBezTo>
                  <a:cubicBezTo>
                    <a:pt x="3658" y="1158"/>
                    <a:pt x="3658" y="1158"/>
                    <a:pt x="3658" y="1158"/>
                  </a:cubicBezTo>
                  <a:cubicBezTo>
                    <a:pt x="3658" y="1158"/>
                    <a:pt x="3658" y="1158"/>
                    <a:pt x="3658" y="1158"/>
                  </a:cubicBezTo>
                  <a:cubicBezTo>
                    <a:pt x="3677" y="1168"/>
                    <a:pt x="3677" y="1168"/>
                    <a:pt x="3677" y="1168"/>
                  </a:cubicBezTo>
                  <a:cubicBezTo>
                    <a:pt x="3677" y="1168"/>
                    <a:pt x="3677" y="1168"/>
                    <a:pt x="3677" y="1168"/>
                  </a:cubicBezTo>
                  <a:cubicBezTo>
                    <a:pt x="3695" y="1179"/>
                    <a:pt x="3695" y="1179"/>
                    <a:pt x="3695" y="1179"/>
                  </a:cubicBezTo>
                  <a:cubicBezTo>
                    <a:pt x="3695" y="1179"/>
                    <a:pt x="3695" y="1179"/>
                    <a:pt x="3695" y="1179"/>
                  </a:cubicBezTo>
                  <a:cubicBezTo>
                    <a:pt x="3714" y="1189"/>
                    <a:pt x="3714" y="1189"/>
                    <a:pt x="3714" y="1189"/>
                  </a:cubicBezTo>
                  <a:cubicBezTo>
                    <a:pt x="3714" y="1189"/>
                    <a:pt x="3714" y="1189"/>
                    <a:pt x="3714" y="1189"/>
                  </a:cubicBezTo>
                  <a:cubicBezTo>
                    <a:pt x="3731" y="1199"/>
                    <a:pt x="3731" y="1199"/>
                    <a:pt x="3731" y="1199"/>
                  </a:cubicBezTo>
                  <a:close/>
                  <a:moveTo>
                    <a:pt x="3540" y="1107"/>
                  </a:moveTo>
                  <a:cubicBezTo>
                    <a:pt x="3544" y="1134"/>
                    <a:pt x="3544" y="1134"/>
                    <a:pt x="3544" y="1134"/>
                  </a:cubicBezTo>
                  <a:cubicBezTo>
                    <a:pt x="3541" y="1132"/>
                    <a:pt x="3541" y="1132"/>
                    <a:pt x="3541" y="1132"/>
                  </a:cubicBezTo>
                  <a:cubicBezTo>
                    <a:pt x="3541" y="1132"/>
                    <a:pt x="3541" y="1132"/>
                    <a:pt x="3541" y="1132"/>
                  </a:cubicBezTo>
                  <a:cubicBezTo>
                    <a:pt x="3518" y="1120"/>
                    <a:pt x="3518" y="1120"/>
                    <a:pt x="3518" y="1120"/>
                  </a:cubicBezTo>
                  <a:cubicBezTo>
                    <a:pt x="3518" y="1120"/>
                    <a:pt x="3518" y="1120"/>
                    <a:pt x="3518" y="1120"/>
                  </a:cubicBezTo>
                  <a:cubicBezTo>
                    <a:pt x="3518" y="1120"/>
                    <a:pt x="3518" y="1120"/>
                    <a:pt x="3518" y="1120"/>
                  </a:cubicBezTo>
                  <a:cubicBezTo>
                    <a:pt x="3494" y="1109"/>
                    <a:pt x="3494" y="1109"/>
                    <a:pt x="3494" y="1109"/>
                  </a:cubicBezTo>
                  <a:cubicBezTo>
                    <a:pt x="3494" y="1109"/>
                    <a:pt x="3494" y="1109"/>
                    <a:pt x="3494" y="1109"/>
                  </a:cubicBezTo>
                  <a:cubicBezTo>
                    <a:pt x="3494" y="1109"/>
                    <a:pt x="3494" y="1109"/>
                    <a:pt x="3494" y="1109"/>
                  </a:cubicBezTo>
                  <a:cubicBezTo>
                    <a:pt x="3489" y="1106"/>
                    <a:pt x="3489" y="1106"/>
                    <a:pt x="3489" y="1106"/>
                  </a:cubicBezTo>
                  <a:cubicBezTo>
                    <a:pt x="3486" y="1084"/>
                    <a:pt x="3486" y="1084"/>
                    <a:pt x="3486" y="1084"/>
                  </a:cubicBezTo>
                  <a:cubicBezTo>
                    <a:pt x="3491" y="1082"/>
                    <a:pt x="3491" y="1082"/>
                    <a:pt x="3491" y="1082"/>
                  </a:cubicBezTo>
                  <a:lnTo>
                    <a:pt x="3540" y="1107"/>
                  </a:lnTo>
                  <a:close/>
                  <a:moveTo>
                    <a:pt x="3491" y="1112"/>
                  </a:moveTo>
                  <a:cubicBezTo>
                    <a:pt x="3504" y="1203"/>
                    <a:pt x="3504" y="1203"/>
                    <a:pt x="3504" y="1203"/>
                  </a:cubicBezTo>
                  <a:cubicBezTo>
                    <a:pt x="3483" y="1193"/>
                    <a:pt x="3483" y="1193"/>
                    <a:pt x="3483" y="1193"/>
                  </a:cubicBezTo>
                  <a:cubicBezTo>
                    <a:pt x="3483" y="1193"/>
                    <a:pt x="3483" y="1193"/>
                    <a:pt x="3483" y="1193"/>
                  </a:cubicBezTo>
                  <a:cubicBezTo>
                    <a:pt x="3483" y="1193"/>
                    <a:pt x="3483" y="1193"/>
                    <a:pt x="3483" y="1193"/>
                  </a:cubicBezTo>
                  <a:cubicBezTo>
                    <a:pt x="3458" y="1182"/>
                    <a:pt x="3458" y="1182"/>
                    <a:pt x="3458" y="1182"/>
                  </a:cubicBezTo>
                  <a:cubicBezTo>
                    <a:pt x="3458" y="1182"/>
                    <a:pt x="3458" y="1182"/>
                    <a:pt x="3458" y="1182"/>
                  </a:cubicBezTo>
                  <a:cubicBezTo>
                    <a:pt x="3432" y="1171"/>
                    <a:pt x="3432" y="1171"/>
                    <a:pt x="3432" y="1171"/>
                  </a:cubicBezTo>
                  <a:cubicBezTo>
                    <a:pt x="3432" y="1171"/>
                    <a:pt x="3432" y="1171"/>
                    <a:pt x="3432" y="1171"/>
                  </a:cubicBezTo>
                  <a:cubicBezTo>
                    <a:pt x="3432" y="1171"/>
                    <a:pt x="3432" y="1171"/>
                    <a:pt x="3432" y="1171"/>
                  </a:cubicBezTo>
                  <a:cubicBezTo>
                    <a:pt x="3405" y="1159"/>
                    <a:pt x="3405" y="1159"/>
                    <a:pt x="3405" y="1159"/>
                  </a:cubicBezTo>
                  <a:cubicBezTo>
                    <a:pt x="3405" y="1159"/>
                    <a:pt x="3405" y="1159"/>
                    <a:pt x="3405" y="1159"/>
                  </a:cubicBezTo>
                  <a:cubicBezTo>
                    <a:pt x="3378" y="1147"/>
                    <a:pt x="3378" y="1147"/>
                    <a:pt x="3378" y="1147"/>
                  </a:cubicBezTo>
                  <a:cubicBezTo>
                    <a:pt x="3378" y="1147"/>
                    <a:pt x="3378" y="1147"/>
                    <a:pt x="3378" y="1147"/>
                  </a:cubicBezTo>
                  <a:cubicBezTo>
                    <a:pt x="3357" y="1138"/>
                    <a:pt x="3357" y="1138"/>
                    <a:pt x="3357" y="1138"/>
                  </a:cubicBezTo>
                  <a:cubicBezTo>
                    <a:pt x="3386" y="1128"/>
                    <a:pt x="3386" y="1128"/>
                    <a:pt x="3386" y="1128"/>
                  </a:cubicBezTo>
                  <a:cubicBezTo>
                    <a:pt x="3386" y="1128"/>
                    <a:pt x="3386" y="1128"/>
                    <a:pt x="3386" y="1128"/>
                  </a:cubicBezTo>
                  <a:cubicBezTo>
                    <a:pt x="3386" y="1128"/>
                    <a:pt x="3386" y="1128"/>
                    <a:pt x="3386" y="1128"/>
                  </a:cubicBezTo>
                  <a:cubicBezTo>
                    <a:pt x="3386" y="1128"/>
                    <a:pt x="3386" y="1128"/>
                    <a:pt x="3386" y="1128"/>
                  </a:cubicBezTo>
                  <a:cubicBezTo>
                    <a:pt x="3387" y="1128"/>
                    <a:pt x="3387" y="1128"/>
                    <a:pt x="3387" y="1127"/>
                  </a:cubicBezTo>
                  <a:cubicBezTo>
                    <a:pt x="3387" y="1127"/>
                    <a:pt x="3387" y="1127"/>
                    <a:pt x="3387" y="1127"/>
                  </a:cubicBezTo>
                  <a:cubicBezTo>
                    <a:pt x="3464" y="1099"/>
                    <a:pt x="3464" y="1099"/>
                    <a:pt x="3464" y="1099"/>
                  </a:cubicBezTo>
                  <a:cubicBezTo>
                    <a:pt x="3468" y="1101"/>
                    <a:pt x="3468" y="1101"/>
                    <a:pt x="3468" y="1101"/>
                  </a:cubicBezTo>
                  <a:cubicBezTo>
                    <a:pt x="3468" y="1101"/>
                    <a:pt x="3468" y="1101"/>
                    <a:pt x="3468" y="1101"/>
                  </a:cubicBezTo>
                  <a:cubicBezTo>
                    <a:pt x="3477" y="1105"/>
                    <a:pt x="3477" y="1105"/>
                    <a:pt x="3477" y="1105"/>
                  </a:cubicBezTo>
                  <a:cubicBezTo>
                    <a:pt x="3477" y="1105"/>
                    <a:pt x="3477" y="1105"/>
                    <a:pt x="3477" y="1105"/>
                  </a:cubicBezTo>
                  <a:cubicBezTo>
                    <a:pt x="3478" y="1106"/>
                    <a:pt x="3478" y="1106"/>
                    <a:pt x="3478" y="1106"/>
                  </a:cubicBezTo>
                  <a:cubicBezTo>
                    <a:pt x="3478" y="1106"/>
                    <a:pt x="3478" y="1106"/>
                    <a:pt x="3478" y="1106"/>
                  </a:cubicBezTo>
                  <a:cubicBezTo>
                    <a:pt x="3482" y="1108"/>
                    <a:pt x="3482" y="1108"/>
                    <a:pt x="3482" y="1108"/>
                  </a:cubicBezTo>
                  <a:cubicBezTo>
                    <a:pt x="3485" y="1109"/>
                    <a:pt x="3485" y="1109"/>
                    <a:pt x="3485" y="1109"/>
                  </a:cubicBezTo>
                  <a:lnTo>
                    <a:pt x="3491" y="1112"/>
                  </a:lnTo>
                  <a:close/>
                  <a:moveTo>
                    <a:pt x="3142" y="1059"/>
                  </a:moveTo>
                  <a:cubicBezTo>
                    <a:pt x="3215" y="1030"/>
                    <a:pt x="3215" y="1030"/>
                    <a:pt x="3215" y="1030"/>
                  </a:cubicBezTo>
                  <a:cubicBezTo>
                    <a:pt x="3215" y="1030"/>
                    <a:pt x="3215" y="1030"/>
                    <a:pt x="3216" y="1030"/>
                  </a:cubicBezTo>
                  <a:cubicBezTo>
                    <a:pt x="3216" y="1029"/>
                    <a:pt x="3216" y="1029"/>
                    <a:pt x="3217" y="1029"/>
                  </a:cubicBezTo>
                  <a:cubicBezTo>
                    <a:pt x="3217" y="1029"/>
                    <a:pt x="3217" y="1029"/>
                    <a:pt x="3217" y="1028"/>
                  </a:cubicBezTo>
                  <a:cubicBezTo>
                    <a:pt x="3217" y="1028"/>
                    <a:pt x="3217" y="1028"/>
                    <a:pt x="3217" y="1028"/>
                  </a:cubicBezTo>
                  <a:cubicBezTo>
                    <a:pt x="3217" y="1028"/>
                    <a:pt x="3217" y="1028"/>
                    <a:pt x="3217" y="1028"/>
                  </a:cubicBezTo>
                  <a:cubicBezTo>
                    <a:pt x="3238" y="977"/>
                    <a:pt x="3238" y="977"/>
                    <a:pt x="3238" y="977"/>
                  </a:cubicBezTo>
                  <a:cubicBezTo>
                    <a:pt x="3238" y="976"/>
                    <a:pt x="3238" y="976"/>
                    <a:pt x="3238" y="975"/>
                  </a:cubicBezTo>
                  <a:cubicBezTo>
                    <a:pt x="3238" y="975"/>
                    <a:pt x="3238" y="975"/>
                    <a:pt x="3238" y="975"/>
                  </a:cubicBezTo>
                  <a:cubicBezTo>
                    <a:pt x="3238" y="975"/>
                    <a:pt x="3238" y="975"/>
                    <a:pt x="3238" y="975"/>
                  </a:cubicBezTo>
                  <a:cubicBezTo>
                    <a:pt x="3237" y="974"/>
                    <a:pt x="3237" y="974"/>
                    <a:pt x="3236" y="974"/>
                  </a:cubicBezTo>
                  <a:cubicBezTo>
                    <a:pt x="3236" y="973"/>
                    <a:pt x="3236" y="974"/>
                    <a:pt x="3235" y="974"/>
                  </a:cubicBezTo>
                  <a:cubicBezTo>
                    <a:pt x="3235" y="974"/>
                    <a:pt x="3235" y="974"/>
                    <a:pt x="3235" y="974"/>
                  </a:cubicBezTo>
                  <a:cubicBezTo>
                    <a:pt x="3235" y="974"/>
                    <a:pt x="3235" y="974"/>
                    <a:pt x="3235" y="974"/>
                  </a:cubicBezTo>
                  <a:cubicBezTo>
                    <a:pt x="3235" y="974"/>
                    <a:pt x="3235" y="974"/>
                    <a:pt x="3235" y="974"/>
                  </a:cubicBezTo>
                  <a:cubicBezTo>
                    <a:pt x="3201" y="988"/>
                    <a:pt x="3201" y="988"/>
                    <a:pt x="3201" y="988"/>
                  </a:cubicBezTo>
                  <a:cubicBezTo>
                    <a:pt x="3183" y="942"/>
                    <a:pt x="3183" y="942"/>
                    <a:pt x="3183" y="942"/>
                  </a:cubicBezTo>
                  <a:cubicBezTo>
                    <a:pt x="3183" y="942"/>
                    <a:pt x="3183" y="942"/>
                    <a:pt x="3183" y="942"/>
                  </a:cubicBezTo>
                  <a:cubicBezTo>
                    <a:pt x="3183" y="942"/>
                    <a:pt x="3183" y="942"/>
                    <a:pt x="3183" y="942"/>
                  </a:cubicBezTo>
                  <a:cubicBezTo>
                    <a:pt x="3183" y="942"/>
                    <a:pt x="3183" y="941"/>
                    <a:pt x="3183" y="941"/>
                  </a:cubicBezTo>
                  <a:cubicBezTo>
                    <a:pt x="3182" y="941"/>
                    <a:pt x="3182" y="941"/>
                    <a:pt x="3182" y="941"/>
                  </a:cubicBezTo>
                  <a:cubicBezTo>
                    <a:pt x="3182" y="941"/>
                    <a:pt x="3182" y="941"/>
                    <a:pt x="3181" y="941"/>
                  </a:cubicBezTo>
                  <a:cubicBezTo>
                    <a:pt x="3181" y="941"/>
                    <a:pt x="3181" y="941"/>
                    <a:pt x="3180" y="941"/>
                  </a:cubicBezTo>
                  <a:cubicBezTo>
                    <a:pt x="3180" y="941"/>
                    <a:pt x="3180" y="941"/>
                    <a:pt x="3180" y="941"/>
                  </a:cubicBezTo>
                  <a:cubicBezTo>
                    <a:pt x="3180" y="941"/>
                    <a:pt x="3180" y="941"/>
                    <a:pt x="3180" y="941"/>
                  </a:cubicBezTo>
                  <a:cubicBezTo>
                    <a:pt x="3038" y="1003"/>
                    <a:pt x="3038" y="1003"/>
                    <a:pt x="3038" y="1003"/>
                  </a:cubicBezTo>
                  <a:cubicBezTo>
                    <a:pt x="2936" y="947"/>
                    <a:pt x="2936" y="947"/>
                    <a:pt x="2936" y="947"/>
                  </a:cubicBezTo>
                  <a:cubicBezTo>
                    <a:pt x="3011" y="912"/>
                    <a:pt x="3011" y="912"/>
                    <a:pt x="3011" y="912"/>
                  </a:cubicBezTo>
                  <a:cubicBezTo>
                    <a:pt x="3011" y="912"/>
                    <a:pt x="3011" y="912"/>
                    <a:pt x="3011" y="912"/>
                  </a:cubicBezTo>
                  <a:cubicBezTo>
                    <a:pt x="3011" y="912"/>
                    <a:pt x="3012" y="911"/>
                    <a:pt x="3012" y="911"/>
                  </a:cubicBezTo>
                  <a:cubicBezTo>
                    <a:pt x="3041" y="857"/>
                    <a:pt x="3041" y="857"/>
                    <a:pt x="3041" y="857"/>
                  </a:cubicBezTo>
                  <a:cubicBezTo>
                    <a:pt x="3041" y="857"/>
                    <a:pt x="3041" y="857"/>
                    <a:pt x="3041" y="857"/>
                  </a:cubicBezTo>
                  <a:cubicBezTo>
                    <a:pt x="3041" y="857"/>
                    <a:pt x="3041" y="857"/>
                    <a:pt x="3041" y="856"/>
                  </a:cubicBezTo>
                  <a:cubicBezTo>
                    <a:pt x="3041" y="856"/>
                    <a:pt x="3041" y="856"/>
                    <a:pt x="3041" y="856"/>
                  </a:cubicBezTo>
                  <a:cubicBezTo>
                    <a:pt x="3041" y="856"/>
                    <a:pt x="3041" y="855"/>
                    <a:pt x="3041" y="855"/>
                  </a:cubicBezTo>
                  <a:cubicBezTo>
                    <a:pt x="3041" y="855"/>
                    <a:pt x="3041" y="855"/>
                    <a:pt x="3040" y="855"/>
                  </a:cubicBezTo>
                  <a:cubicBezTo>
                    <a:pt x="3040" y="855"/>
                    <a:pt x="3040" y="855"/>
                    <a:pt x="3040" y="854"/>
                  </a:cubicBezTo>
                  <a:cubicBezTo>
                    <a:pt x="3040" y="854"/>
                    <a:pt x="3040" y="854"/>
                    <a:pt x="3040" y="854"/>
                  </a:cubicBezTo>
                  <a:cubicBezTo>
                    <a:pt x="3040" y="854"/>
                    <a:pt x="3039" y="854"/>
                    <a:pt x="3039" y="854"/>
                  </a:cubicBezTo>
                  <a:cubicBezTo>
                    <a:pt x="3039" y="854"/>
                    <a:pt x="3038" y="854"/>
                    <a:pt x="3038" y="854"/>
                  </a:cubicBezTo>
                  <a:cubicBezTo>
                    <a:pt x="3038" y="854"/>
                    <a:pt x="3038" y="854"/>
                    <a:pt x="3038" y="854"/>
                  </a:cubicBezTo>
                  <a:cubicBezTo>
                    <a:pt x="2998" y="874"/>
                    <a:pt x="2998" y="874"/>
                    <a:pt x="2998" y="874"/>
                  </a:cubicBezTo>
                  <a:cubicBezTo>
                    <a:pt x="2976" y="816"/>
                    <a:pt x="2976" y="816"/>
                    <a:pt x="2976" y="816"/>
                  </a:cubicBezTo>
                  <a:cubicBezTo>
                    <a:pt x="2976" y="816"/>
                    <a:pt x="2976" y="816"/>
                    <a:pt x="2976" y="816"/>
                  </a:cubicBezTo>
                  <a:cubicBezTo>
                    <a:pt x="2975" y="816"/>
                    <a:pt x="2976" y="816"/>
                    <a:pt x="2976" y="816"/>
                  </a:cubicBezTo>
                  <a:cubicBezTo>
                    <a:pt x="2975" y="815"/>
                    <a:pt x="2975" y="815"/>
                    <a:pt x="2975" y="815"/>
                  </a:cubicBezTo>
                  <a:cubicBezTo>
                    <a:pt x="2975" y="815"/>
                    <a:pt x="2975" y="815"/>
                    <a:pt x="2974" y="815"/>
                  </a:cubicBezTo>
                  <a:cubicBezTo>
                    <a:pt x="2974" y="815"/>
                    <a:pt x="2974" y="815"/>
                    <a:pt x="2973" y="815"/>
                  </a:cubicBezTo>
                  <a:cubicBezTo>
                    <a:pt x="2973" y="815"/>
                    <a:pt x="2973" y="814"/>
                    <a:pt x="2973" y="815"/>
                  </a:cubicBezTo>
                  <a:cubicBezTo>
                    <a:pt x="2973" y="815"/>
                    <a:pt x="2973" y="815"/>
                    <a:pt x="2973" y="815"/>
                  </a:cubicBezTo>
                  <a:cubicBezTo>
                    <a:pt x="2973" y="815"/>
                    <a:pt x="2972" y="815"/>
                    <a:pt x="2972" y="815"/>
                  </a:cubicBezTo>
                  <a:cubicBezTo>
                    <a:pt x="2827" y="889"/>
                    <a:pt x="2827" y="889"/>
                    <a:pt x="2827" y="889"/>
                  </a:cubicBezTo>
                  <a:cubicBezTo>
                    <a:pt x="2685" y="812"/>
                    <a:pt x="2685" y="812"/>
                    <a:pt x="2685" y="812"/>
                  </a:cubicBezTo>
                  <a:cubicBezTo>
                    <a:pt x="2762" y="768"/>
                    <a:pt x="2762" y="768"/>
                    <a:pt x="2762" y="768"/>
                  </a:cubicBezTo>
                  <a:cubicBezTo>
                    <a:pt x="2762" y="768"/>
                    <a:pt x="2762" y="768"/>
                    <a:pt x="2762" y="768"/>
                  </a:cubicBezTo>
                  <a:cubicBezTo>
                    <a:pt x="2763" y="768"/>
                    <a:pt x="2763" y="768"/>
                    <a:pt x="2763" y="768"/>
                  </a:cubicBezTo>
                  <a:cubicBezTo>
                    <a:pt x="2803" y="713"/>
                    <a:pt x="2803" y="713"/>
                    <a:pt x="2803" y="713"/>
                  </a:cubicBezTo>
                  <a:cubicBezTo>
                    <a:pt x="2803" y="713"/>
                    <a:pt x="2803" y="713"/>
                    <a:pt x="2803" y="713"/>
                  </a:cubicBezTo>
                  <a:cubicBezTo>
                    <a:pt x="2803" y="713"/>
                    <a:pt x="2803" y="712"/>
                    <a:pt x="2803" y="712"/>
                  </a:cubicBezTo>
                  <a:cubicBezTo>
                    <a:pt x="2803" y="712"/>
                    <a:pt x="2803" y="711"/>
                    <a:pt x="2803" y="711"/>
                  </a:cubicBezTo>
                  <a:cubicBezTo>
                    <a:pt x="2803" y="711"/>
                    <a:pt x="2803" y="711"/>
                    <a:pt x="2803" y="711"/>
                  </a:cubicBezTo>
                  <a:cubicBezTo>
                    <a:pt x="2803" y="711"/>
                    <a:pt x="2802" y="711"/>
                    <a:pt x="2802" y="710"/>
                  </a:cubicBezTo>
                  <a:cubicBezTo>
                    <a:pt x="2802" y="710"/>
                    <a:pt x="2802" y="710"/>
                    <a:pt x="2802" y="710"/>
                  </a:cubicBezTo>
                  <a:cubicBezTo>
                    <a:pt x="2802" y="710"/>
                    <a:pt x="2802" y="710"/>
                    <a:pt x="2802" y="710"/>
                  </a:cubicBezTo>
                  <a:cubicBezTo>
                    <a:pt x="2801" y="710"/>
                    <a:pt x="2801" y="710"/>
                    <a:pt x="2801" y="710"/>
                  </a:cubicBezTo>
                  <a:cubicBezTo>
                    <a:pt x="2801" y="710"/>
                    <a:pt x="2800" y="710"/>
                    <a:pt x="2800" y="710"/>
                  </a:cubicBezTo>
                  <a:cubicBezTo>
                    <a:pt x="2800" y="710"/>
                    <a:pt x="2800" y="710"/>
                    <a:pt x="2800" y="710"/>
                  </a:cubicBezTo>
                  <a:cubicBezTo>
                    <a:pt x="2752" y="737"/>
                    <a:pt x="2752" y="737"/>
                    <a:pt x="2752" y="737"/>
                  </a:cubicBezTo>
                  <a:cubicBezTo>
                    <a:pt x="2723" y="662"/>
                    <a:pt x="2723" y="662"/>
                    <a:pt x="2723" y="662"/>
                  </a:cubicBezTo>
                  <a:cubicBezTo>
                    <a:pt x="2723" y="662"/>
                    <a:pt x="2723" y="662"/>
                    <a:pt x="2722" y="662"/>
                  </a:cubicBezTo>
                  <a:cubicBezTo>
                    <a:pt x="2722" y="662"/>
                    <a:pt x="2722" y="662"/>
                    <a:pt x="2722" y="662"/>
                  </a:cubicBezTo>
                  <a:cubicBezTo>
                    <a:pt x="2722" y="662"/>
                    <a:pt x="2722" y="662"/>
                    <a:pt x="2722" y="662"/>
                  </a:cubicBezTo>
                  <a:cubicBezTo>
                    <a:pt x="2722" y="661"/>
                    <a:pt x="2721" y="661"/>
                    <a:pt x="2721" y="661"/>
                  </a:cubicBezTo>
                  <a:cubicBezTo>
                    <a:pt x="2721" y="661"/>
                    <a:pt x="2721" y="661"/>
                    <a:pt x="2720" y="661"/>
                  </a:cubicBezTo>
                  <a:cubicBezTo>
                    <a:pt x="2720" y="661"/>
                    <a:pt x="2720" y="661"/>
                    <a:pt x="2720" y="661"/>
                  </a:cubicBezTo>
                  <a:cubicBezTo>
                    <a:pt x="2720" y="661"/>
                    <a:pt x="2720" y="661"/>
                    <a:pt x="2720" y="661"/>
                  </a:cubicBezTo>
                  <a:cubicBezTo>
                    <a:pt x="2719" y="661"/>
                    <a:pt x="2719" y="661"/>
                    <a:pt x="2719" y="661"/>
                  </a:cubicBezTo>
                  <a:cubicBezTo>
                    <a:pt x="2572" y="751"/>
                    <a:pt x="2572" y="751"/>
                    <a:pt x="2572" y="751"/>
                  </a:cubicBezTo>
                  <a:cubicBezTo>
                    <a:pt x="2375" y="644"/>
                    <a:pt x="2375" y="644"/>
                    <a:pt x="2375" y="644"/>
                  </a:cubicBezTo>
                  <a:cubicBezTo>
                    <a:pt x="2452" y="590"/>
                    <a:pt x="2452" y="590"/>
                    <a:pt x="2452" y="590"/>
                  </a:cubicBezTo>
                  <a:cubicBezTo>
                    <a:pt x="2452" y="590"/>
                    <a:pt x="2452" y="590"/>
                    <a:pt x="2452" y="590"/>
                  </a:cubicBezTo>
                  <a:cubicBezTo>
                    <a:pt x="2452" y="590"/>
                    <a:pt x="2453" y="590"/>
                    <a:pt x="2453" y="590"/>
                  </a:cubicBezTo>
                  <a:cubicBezTo>
                    <a:pt x="2508" y="535"/>
                    <a:pt x="2508" y="535"/>
                    <a:pt x="2508" y="535"/>
                  </a:cubicBezTo>
                  <a:cubicBezTo>
                    <a:pt x="2508" y="535"/>
                    <a:pt x="2508" y="534"/>
                    <a:pt x="2508" y="534"/>
                  </a:cubicBezTo>
                  <a:cubicBezTo>
                    <a:pt x="2508" y="534"/>
                    <a:pt x="2508" y="534"/>
                    <a:pt x="2509" y="533"/>
                  </a:cubicBezTo>
                  <a:cubicBezTo>
                    <a:pt x="2509" y="533"/>
                    <a:pt x="2508" y="533"/>
                    <a:pt x="2508" y="533"/>
                  </a:cubicBezTo>
                  <a:cubicBezTo>
                    <a:pt x="2508" y="532"/>
                    <a:pt x="2508" y="532"/>
                    <a:pt x="2508" y="532"/>
                  </a:cubicBezTo>
                  <a:cubicBezTo>
                    <a:pt x="2508" y="532"/>
                    <a:pt x="2508" y="532"/>
                    <a:pt x="2508" y="532"/>
                  </a:cubicBezTo>
                  <a:cubicBezTo>
                    <a:pt x="2508" y="532"/>
                    <a:pt x="2508" y="532"/>
                    <a:pt x="2508" y="532"/>
                  </a:cubicBezTo>
                  <a:cubicBezTo>
                    <a:pt x="2508" y="531"/>
                    <a:pt x="2507" y="532"/>
                    <a:pt x="2507" y="531"/>
                  </a:cubicBezTo>
                  <a:cubicBezTo>
                    <a:pt x="2507" y="531"/>
                    <a:pt x="2507" y="531"/>
                    <a:pt x="2506" y="531"/>
                  </a:cubicBezTo>
                  <a:cubicBezTo>
                    <a:pt x="2506" y="531"/>
                    <a:pt x="2506" y="531"/>
                    <a:pt x="2506" y="531"/>
                  </a:cubicBezTo>
                  <a:cubicBezTo>
                    <a:pt x="2505" y="531"/>
                    <a:pt x="2505" y="531"/>
                    <a:pt x="2505" y="531"/>
                  </a:cubicBezTo>
                  <a:cubicBezTo>
                    <a:pt x="2447" y="573"/>
                    <a:pt x="2447" y="573"/>
                    <a:pt x="2447" y="573"/>
                  </a:cubicBezTo>
                  <a:cubicBezTo>
                    <a:pt x="2408" y="471"/>
                    <a:pt x="2408" y="471"/>
                    <a:pt x="2408" y="471"/>
                  </a:cubicBezTo>
                  <a:cubicBezTo>
                    <a:pt x="2408" y="471"/>
                    <a:pt x="2408" y="471"/>
                    <a:pt x="2408" y="471"/>
                  </a:cubicBezTo>
                  <a:cubicBezTo>
                    <a:pt x="2408" y="471"/>
                    <a:pt x="2408" y="471"/>
                    <a:pt x="2407" y="471"/>
                  </a:cubicBezTo>
                  <a:cubicBezTo>
                    <a:pt x="2407" y="471"/>
                    <a:pt x="2407" y="471"/>
                    <a:pt x="2407" y="471"/>
                  </a:cubicBezTo>
                  <a:cubicBezTo>
                    <a:pt x="2407" y="470"/>
                    <a:pt x="2407" y="470"/>
                    <a:pt x="2406" y="470"/>
                  </a:cubicBezTo>
                  <a:cubicBezTo>
                    <a:pt x="2406" y="470"/>
                    <a:pt x="2406" y="470"/>
                    <a:pt x="2405" y="470"/>
                  </a:cubicBezTo>
                  <a:cubicBezTo>
                    <a:pt x="2405" y="470"/>
                    <a:pt x="2405" y="470"/>
                    <a:pt x="2405" y="470"/>
                  </a:cubicBezTo>
                  <a:cubicBezTo>
                    <a:pt x="2405" y="470"/>
                    <a:pt x="2405" y="470"/>
                    <a:pt x="2405" y="470"/>
                  </a:cubicBezTo>
                  <a:cubicBezTo>
                    <a:pt x="2405" y="470"/>
                    <a:pt x="2404" y="470"/>
                    <a:pt x="2404" y="470"/>
                  </a:cubicBezTo>
                  <a:cubicBezTo>
                    <a:pt x="2259" y="582"/>
                    <a:pt x="2259" y="582"/>
                    <a:pt x="2259" y="582"/>
                  </a:cubicBezTo>
                  <a:cubicBezTo>
                    <a:pt x="1996" y="439"/>
                    <a:pt x="1996" y="439"/>
                    <a:pt x="1996" y="439"/>
                  </a:cubicBezTo>
                  <a:cubicBezTo>
                    <a:pt x="2135" y="309"/>
                    <a:pt x="2135" y="309"/>
                    <a:pt x="2135" y="309"/>
                  </a:cubicBezTo>
                  <a:cubicBezTo>
                    <a:pt x="2135" y="308"/>
                    <a:pt x="2135" y="308"/>
                    <a:pt x="2135" y="308"/>
                  </a:cubicBezTo>
                  <a:cubicBezTo>
                    <a:pt x="2135" y="308"/>
                    <a:pt x="2135" y="307"/>
                    <a:pt x="2135" y="307"/>
                  </a:cubicBezTo>
                  <a:cubicBezTo>
                    <a:pt x="2135" y="307"/>
                    <a:pt x="2135" y="307"/>
                    <a:pt x="2135" y="306"/>
                  </a:cubicBezTo>
                  <a:cubicBezTo>
                    <a:pt x="2135" y="306"/>
                    <a:pt x="2135" y="306"/>
                    <a:pt x="2135" y="306"/>
                  </a:cubicBezTo>
                  <a:cubicBezTo>
                    <a:pt x="2135" y="306"/>
                    <a:pt x="2135" y="306"/>
                    <a:pt x="2135" y="305"/>
                  </a:cubicBezTo>
                  <a:cubicBezTo>
                    <a:pt x="2135" y="305"/>
                    <a:pt x="2135" y="305"/>
                    <a:pt x="2135" y="305"/>
                  </a:cubicBezTo>
                  <a:cubicBezTo>
                    <a:pt x="2135" y="305"/>
                    <a:pt x="2134" y="305"/>
                    <a:pt x="2134" y="305"/>
                  </a:cubicBezTo>
                  <a:cubicBezTo>
                    <a:pt x="2134" y="305"/>
                    <a:pt x="2134" y="305"/>
                    <a:pt x="2133" y="305"/>
                  </a:cubicBezTo>
                  <a:cubicBezTo>
                    <a:pt x="2133" y="305"/>
                    <a:pt x="2133" y="305"/>
                    <a:pt x="2133" y="305"/>
                  </a:cubicBezTo>
                  <a:cubicBezTo>
                    <a:pt x="2132" y="305"/>
                    <a:pt x="2132" y="305"/>
                    <a:pt x="2132" y="305"/>
                  </a:cubicBezTo>
                  <a:cubicBezTo>
                    <a:pt x="2056" y="356"/>
                    <a:pt x="2056" y="356"/>
                    <a:pt x="2056" y="356"/>
                  </a:cubicBezTo>
                  <a:cubicBezTo>
                    <a:pt x="2005" y="227"/>
                    <a:pt x="2005" y="227"/>
                    <a:pt x="2005" y="227"/>
                  </a:cubicBezTo>
                  <a:cubicBezTo>
                    <a:pt x="2005" y="227"/>
                    <a:pt x="2005" y="227"/>
                    <a:pt x="2005" y="227"/>
                  </a:cubicBezTo>
                  <a:cubicBezTo>
                    <a:pt x="2005" y="227"/>
                    <a:pt x="2005" y="226"/>
                    <a:pt x="2005" y="226"/>
                  </a:cubicBezTo>
                  <a:cubicBezTo>
                    <a:pt x="2005" y="226"/>
                    <a:pt x="2004" y="226"/>
                    <a:pt x="2004" y="226"/>
                  </a:cubicBezTo>
                  <a:cubicBezTo>
                    <a:pt x="2004" y="226"/>
                    <a:pt x="2004" y="226"/>
                    <a:pt x="2004" y="226"/>
                  </a:cubicBezTo>
                  <a:cubicBezTo>
                    <a:pt x="2003" y="226"/>
                    <a:pt x="2003" y="226"/>
                    <a:pt x="2003" y="226"/>
                  </a:cubicBezTo>
                  <a:cubicBezTo>
                    <a:pt x="2003" y="226"/>
                    <a:pt x="2002" y="226"/>
                    <a:pt x="2002" y="226"/>
                  </a:cubicBezTo>
                  <a:cubicBezTo>
                    <a:pt x="2002" y="226"/>
                    <a:pt x="2002" y="226"/>
                    <a:pt x="2002" y="226"/>
                  </a:cubicBezTo>
                  <a:cubicBezTo>
                    <a:pt x="2002" y="226"/>
                    <a:pt x="2002" y="226"/>
                    <a:pt x="2002" y="226"/>
                  </a:cubicBezTo>
                  <a:cubicBezTo>
                    <a:pt x="1865" y="369"/>
                    <a:pt x="1865" y="369"/>
                    <a:pt x="1865" y="369"/>
                  </a:cubicBezTo>
                  <a:cubicBezTo>
                    <a:pt x="1856" y="364"/>
                    <a:pt x="1856" y="364"/>
                    <a:pt x="1856" y="364"/>
                  </a:cubicBezTo>
                  <a:cubicBezTo>
                    <a:pt x="2003" y="206"/>
                    <a:pt x="2003" y="206"/>
                    <a:pt x="2003" y="206"/>
                  </a:cubicBezTo>
                  <a:cubicBezTo>
                    <a:pt x="3396" y="1062"/>
                    <a:pt x="3396" y="1062"/>
                    <a:pt x="3396" y="1062"/>
                  </a:cubicBezTo>
                  <a:cubicBezTo>
                    <a:pt x="3367" y="1073"/>
                    <a:pt x="3367" y="1073"/>
                    <a:pt x="3367" y="1073"/>
                  </a:cubicBezTo>
                  <a:cubicBezTo>
                    <a:pt x="3357" y="1047"/>
                    <a:pt x="3357" y="1047"/>
                    <a:pt x="3357" y="1047"/>
                  </a:cubicBezTo>
                  <a:cubicBezTo>
                    <a:pt x="3357" y="1047"/>
                    <a:pt x="3356" y="1047"/>
                    <a:pt x="3356" y="1047"/>
                  </a:cubicBezTo>
                  <a:cubicBezTo>
                    <a:pt x="3356" y="1046"/>
                    <a:pt x="3356" y="1046"/>
                    <a:pt x="3356" y="1046"/>
                  </a:cubicBezTo>
                  <a:cubicBezTo>
                    <a:pt x="3355" y="1046"/>
                    <a:pt x="3355" y="1046"/>
                    <a:pt x="3355" y="1046"/>
                  </a:cubicBezTo>
                  <a:cubicBezTo>
                    <a:pt x="3355" y="1046"/>
                    <a:pt x="3354" y="1046"/>
                    <a:pt x="3354" y="1046"/>
                  </a:cubicBezTo>
                  <a:cubicBezTo>
                    <a:pt x="3354" y="1046"/>
                    <a:pt x="3354" y="1046"/>
                    <a:pt x="3354" y="1046"/>
                  </a:cubicBezTo>
                  <a:cubicBezTo>
                    <a:pt x="3354" y="1046"/>
                    <a:pt x="3354" y="1046"/>
                    <a:pt x="3354" y="1046"/>
                  </a:cubicBezTo>
                  <a:cubicBezTo>
                    <a:pt x="3354" y="1046"/>
                    <a:pt x="3354" y="1046"/>
                    <a:pt x="3354" y="1046"/>
                  </a:cubicBezTo>
                  <a:cubicBezTo>
                    <a:pt x="3216" y="1099"/>
                    <a:pt x="3216" y="1099"/>
                    <a:pt x="3216" y="1099"/>
                  </a:cubicBezTo>
                  <a:lnTo>
                    <a:pt x="3142" y="1059"/>
                  </a:lnTo>
                  <a:close/>
                  <a:moveTo>
                    <a:pt x="3210" y="1101"/>
                  </a:moveTo>
                  <a:cubicBezTo>
                    <a:pt x="3174" y="1114"/>
                    <a:pt x="3174" y="1114"/>
                    <a:pt x="3174" y="1114"/>
                  </a:cubicBezTo>
                  <a:cubicBezTo>
                    <a:pt x="3174" y="1114"/>
                    <a:pt x="3174" y="1115"/>
                    <a:pt x="3174" y="1115"/>
                  </a:cubicBezTo>
                  <a:cubicBezTo>
                    <a:pt x="3100" y="1076"/>
                    <a:pt x="3100" y="1076"/>
                    <a:pt x="3100" y="1076"/>
                  </a:cubicBezTo>
                  <a:cubicBezTo>
                    <a:pt x="3137" y="1061"/>
                    <a:pt x="3137" y="1061"/>
                    <a:pt x="3137" y="1061"/>
                  </a:cubicBezTo>
                  <a:lnTo>
                    <a:pt x="3210" y="1101"/>
                  </a:lnTo>
                  <a:close/>
                  <a:moveTo>
                    <a:pt x="3215" y="1021"/>
                  </a:moveTo>
                  <a:cubicBezTo>
                    <a:pt x="3203" y="992"/>
                    <a:pt x="3203" y="992"/>
                    <a:pt x="3203" y="992"/>
                  </a:cubicBezTo>
                  <a:cubicBezTo>
                    <a:pt x="3231" y="980"/>
                    <a:pt x="3231" y="980"/>
                    <a:pt x="3231" y="980"/>
                  </a:cubicBezTo>
                  <a:lnTo>
                    <a:pt x="3215" y="1021"/>
                  </a:lnTo>
                  <a:close/>
                  <a:moveTo>
                    <a:pt x="3033" y="1005"/>
                  </a:moveTo>
                  <a:cubicBezTo>
                    <a:pt x="2996" y="1021"/>
                    <a:pt x="2996" y="1021"/>
                    <a:pt x="2996" y="1021"/>
                  </a:cubicBezTo>
                  <a:cubicBezTo>
                    <a:pt x="2996" y="1021"/>
                    <a:pt x="2995" y="1021"/>
                    <a:pt x="2995" y="1021"/>
                  </a:cubicBezTo>
                  <a:cubicBezTo>
                    <a:pt x="2893" y="968"/>
                    <a:pt x="2893" y="968"/>
                    <a:pt x="2893" y="968"/>
                  </a:cubicBezTo>
                  <a:cubicBezTo>
                    <a:pt x="2931" y="950"/>
                    <a:pt x="2931" y="950"/>
                    <a:pt x="2931" y="950"/>
                  </a:cubicBezTo>
                  <a:lnTo>
                    <a:pt x="3033" y="1005"/>
                  </a:lnTo>
                  <a:close/>
                  <a:moveTo>
                    <a:pt x="3010" y="904"/>
                  </a:moveTo>
                  <a:cubicBezTo>
                    <a:pt x="3000" y="878"/>
                    <a:pt x="3000" y="878"/>
                    <a:pt x="3000" y="878"/>
                  </a:cubicBezTo>
                  <a:cubicBezTo>
                    <a:pt x="3034" y="861"/>
                    <a:pt x="3034" y="861"/>
                    <a:pt x="3034" y="861"/>
                  </a:cubicBezTo>
                  <a:lnTo>
                    <a:pt x="3010" y="904"/>
                  </a:lnTo>
                  <a:close/>
                  <a:moveTo>
                    <a:pt x="2822" y="891"/>
                  </a:moveTo>
                  <a:cubicBezTo>
                    <a:pt x="2784" y="910"/>
                    <a:pt x="2784" y="910"/>
                    <a:pt x="2784" y="910"/>
                  </a:cubicBezTo>
                  <a:cubicBezTo>
                    <a:pt x="2784" y="910"/>
                    <a:pt x="2784" y="911"/>
                    <a:pt x="2784" y="911"/>
                  </a:cubicBezTo>
                  <a:cubicBezTo>
                    <a:pt x="2642" y="836"/>
                    <a:pt x="2642" y="836"/>
                    <a:pt x="2642" y="836"/>
                  </a:cubicBezTo>
                  <a:cubicBezTo>
                    <a:pt x="2680" y="815"/>
                    <a:pt x="2680" y="815"/>
                    <a:pt x="2680" y="815"/>
                  </a:cubicBezTo>
                  <a:lnTo>
                    <a:pt x="2822" y="891"/>
                  </a:lnTo>
                  <a:close/>
                  <a:moveTo>
                    <a:pt x="2762" y="762"/>
                  </a:moveTo>
                  <a:cubicBezTo>
                    <a:pt x="2754" y="742"/>
                    <a:pt x="2754" y="742"/>
                    <a:pt x="2754" y="742"/>
                  </a:cubicBezTo>
                  <a:cubicBezTo>
                    <a:pt x="2793" y="719"/>
                    <a:pt x="2793" y="719"/>
                    <a:pt x="2793" y="719"/>
                  </a:cubicBezTo>
                  <a:lnTo>
                    <a:pt x="2762" y="762"/>
                  </a:lnTo>
                  <a:close/>
                  <a:moveTo>
                    <a:pt x="2568" y="754"/>
                  </a:moveTo>
                  <a:cubicBezTo>
                    <a:pt x="2529" y="777"/>
                    <a:pt x="2529" y="777"/>
                    <a:pt x="2529" y="777"/>
                  </a:cubicBezTo>
                  <a:cubicBezTo>
                    <a:pt x="2529" y="777"/>
                    <a:pt x="2529" y="778"/>
                    <a:pt x="2529" y="778"/>
                  </a:cubicBezTo>
                  <a:cubicBezTo>
                    <a:pt x="2332" y="675"/>
                    <a:pt x="2332" y="675"/>
                    <a:pt x="2332" y="675"/>
                  </a:cubicBezTo>
                  <a:cubicBezTo>
                    <a:pt x="2371" y="647"/>
                    <a:pt x="2371" y="647"/>
                    <a:pt x="2371" y="647"/>
                  </a:cubicBezTo>
                  <a:lnTo>
                    <a:pt x="2568" y="754"/>
                  </a:lnTo>
                  <a:close/>
                  <a:moveTo>
                    <a:pt x="2449" y="577"/>
                  </a:moveTo>
                  <a:cubicBezTo>
                    <a:pt x="2485" y="552"/>
                    <a:pt x="2485" y="552"/>
                    <a:pt x="2485" y="552"/>
                  </a:cubicBezTo>
                  <a:cubicBezTo>
                    <a:pt x="2452" y="584"/>
                    <a:pt x="2452" y="584"/>
                    <a:pt x="2452" y="584"/>
                  </a:cubicBezTo>
                  <a:lnTo>
                    <a:pt x="2449" y="577"/>
                  </a:lnTo>
                  <a:close/>
                  <a:moveTo>
                    <a:pt x="2255" y="585"/>
                  </a:moveTo>
                  <a:cubicBezTo>
                    <a:pt x="2217" y="614"/>
                    <a:pt x="2217" y="614"/>
                    <a:pt x="2217" y="614"/>
                  </a:cubicBezTo>
                  <a:cubicBezTo>
                    <a:pt x="2217" y="614"/>
                    <a:pt x="2217" y="614"/>
                    <a:pt x="2217" y="615"/>
                  </a:cubicBezTo>
                  <a:cubicBezTo>
                    <a:pt x="1955" y="478"/>
                    <a:pt x="1955" y="478"/>
                    <a:pt x="1955" y="478"/>
                  </a:cubicBezTo>
                  <a:cubicBezTo>
                    <a:pt x="1992" y="443"/>
                    <a:pt x="1992" y="443"/>
                    <a:pt x="1992" y="443"/>
                  </a:cubicBezTo>
                  <a:lnTo>
                    <a:pt x="2255" y="585"/>
                  </a:lnTo>
                  <a:close/>
                  <a:moveTo>
                    <a:pt x="1862" y="372"/>
                  </a:moveTo>
                  <a:cubicBezTo>
                    <a:pt x="1826" y="410"/>
                    <a:pt x="1826" y="410"/>
                    <a:pt x="1826" y="410"/>
                  </a:cubicBezTo>
                  <a:cubicBezTo>
                    <a:pt x="1826" y="410"/>
                    <a:pt x="1826" y="410"/>
                    <a:pt x="1826" y="410"/>
                  </a:cubicBezTo>
                  <a:cubicBezTo>
                    <a:pt x="1817" y="405"/>
                    <a:pt x="1817" y="405"/>
                    <a:pt x="1817" y="405"/>
                  </a:cubicBezTo>
                  <a:cubicBezTo>
                    <a:pt x="1852" y="367"/>
                    <a:pt x="1852" y="367"/>
                    <a:pt x="1852" y="367"/>
                  </a:cubicBezTo>
                  <a:lnTo>
                    <a:pt x="1862" y="372"/>
                  </a:lnTo>
                  <a:close/>
                  <a:moveTo>
                    <a:pt x="3401" y="1065"/>
                  </a:moveTo>
                  <a:cubicBezTo>
                    <a:pt x="3418" y="1075"/>
                    <a:pt x="3418" y="1075"/>
                    <a:pt x="3418" y="1075"/>
                  </a:cubicBezTo>
                  <a:cubicBezTo>
                    <a:pt x="3401" y="1081"/>
                    <a:pt x="3401" y="1081"/>
                    <a:pt x="3401" y="1081"/>
                  </a:cubicBezTo>
                  <a:cubicBezTo>
                    <a:pt x="3403" y="1077"/>
                    <a:pt x="3403" y="1077"/>
                    <a:pt x="3403" y="1077"/>
                  </a:cubicBezTo>
                  <a:cubicBezTo>
                    <a:pt x="3403" y="1076"/>
                    <a:pt x="3403" y="1076"/>
                    <a:pt x="3403" y="1076"/>
                  </a:cubicBezTo>
                  <a:cubicBezTo>
                    <a:pt x="3403" y="1076"/>
                    <a:pt x="3403" y="1075"/>
                    <a:pt x="3403" y="1075"/>
                  </a:cubicBezTo>
                  <a:cubicBezTo>
                    <a:pt x="3403" y="1075"/>
                    <a:pt x="3403" y="1075"/>
                    <a:pt x="3403" y="1075"/>
                  </a:cubicBezTo>
                  <a:cubicBezTo>
                    <a:pt x="3403" y="1075"/>
                    <a:pt x="3402" y="1075"/>
                    <a:pt x="3402" y="1074"/>
                  </a:cubicBezTo>
                  <a:cubicBezTo>
                    <a:pt x="3402" y="1074"/>
                    <a:pt x="3402" y="1074"/>
                    <a:pt x="3402" y="1074"/>
                  </a:cubicBezTo>
                  <a:cubicBezTo>
                    <a:pt x="3401" y="1074"/>
                    <a:pt x="3401" y="1074"/>
                    <a:pt x="3401" y="1074"/>
                  </a:cubicBezTo>
                  <a:cubicBezTo>
                    <a:pt x="3401" y="1074"/>
                    <a:pt x="3401" y="1074"/>
                    <a:pt x="3401" y="1074"/>
                  </a:cubicBezTo>
                  <a:cubicBezTo>
                    <a:pt x="3400" y="1074"/>
                    <a:pt x="3400" y="1074"/>
                    <a:pt x="3400" y="1074"/>
                  </a:cubicBezTo>
                  <a:cubicBezTo>
                    <a:pt x="3371" y="1084"/>
                    <a:pt x="3371" y="1084"/>
                    <a:pt x="3371" y="1084"/>
                  </a:cubicBezTo>
                  <a:cubicBezTo>
                    <a:pt x="3369" y="1077"/>
                    <a:pt x="3369" y="1077"/>
                    <a:pt x="3369" y="1077"/>
                  </a:cubicBezTo>
                  <a:lnTo>
                    <a:pt x="3401" y="1065"/>
                  </a:lnTo>
                  <a:close/>
                  <a:moveTo>
                    <a:pt x="3423" y="1078"/>
                  </a:moveTo>
                  <a:cubicBezTo>
                    <a:pt x="3440" y="1089"/>
                    <a:pt x="3440" y="1089"/>
                    <a:pt x="3440" y="1089"/>
                  </a:cubicBezTo>
                  <a:cubicBezTo>
                    <a:pt x="3394" y="1106"/>
                    <a:pt x="3394" y="1106"/>
                    <a:pt x="3394" y="1106"/>
                  </a:cubicBezTo>
                  <a:cubicBezTo>
                    <a:pt x="3400" y="1087"/>
                    <a:pt x="3400" y="1087"/>
                    <a:pt x="3400" y="1087"/>
                  </a:cubicBezTo>
                  <a:lnTo>
                    <a:pt x="3423" y="1078"/>
                  </a:lnTo>
                  <a:close/>
                  <a:moveTo>
                    <a:pt x="3397" y="1080"/>
                  </a:moveTo>
                  <a:cubicBezTo>
                    <a:pt x="3396" y="1084"/>
                    <a:pt x="3396" y="1084"/>
                    <a:pt x="3396" y="1084"/>
                  </a:cubicBezTo>
                  <a:cubicBezTo>
                    <a:pt x="3388" y="1109"/>
                    <a:pt x="3388" y="1109"/>
                    <a:pt x="3388" y="1109"/>
                  </a:cubicBezTo>
                  <a:cubicBezTo>
                    <a:pt x="3385" y="1119"/>
                    <a:pt x="3385" y="1119"/>
                    <a:pt x="3385" y="1119"/>
                  </a:cubicBezTo>
                  <a:cubicBezTo>
                    <a:pt x="3373" y="1088"/>
                    <a:pt x="3373" y="1088"/>
                    <a:pt x="3373" y="1088"/>
                  </a:cubicBezTo>
                  <a:lnTo>
                    <a:pt x="3397" y="1080"/>
                  </a:lnTo>
                  <a:close/>
                  <a:moveTo>
                    <a:pt x="3470" y="1097"/>
                  </a:moveTo>
                  <a:cubicBezTo>
                    <a:pt x="3470" y="1097"/>
                    <a:pt x="3470" y="1097"/>
                    <a:pt x="3470" y="1097"/>
                  </a:cubicBezTo>
                  <a:cubicBezTo>
                    <a:pt x="3470" y="1097"/>
                    <a:pt x="3470" y="1097"/>
                    <a:pt x="3470" y="1097"/>
                  </a:cubicBezTo>
                  <a:cubicBezTo>
                    <a:pt x="3475" y="1095"/>
                    <a:pt x="3475" y="1095"/>
                    <a:pt x="3475" y="1095"/>
                  </a:cubicBezTo>
                  <a:cubicBezTo>
                    <a:pt x="3476" y="1099"/>
                    <a:pt x="3476" y="1099"/>
                    <a:pt x="3476" y="1099"/>
                  </a:cubicBezTo>
                  <a:lnTo>
                    <a:pt x="3470" y="1097"/>
                  </a:lnTo>
                  <a:close/>
                  <a:moveTo>
                    <a:pt x="1967" y="147"/>
                  </a:moveTo>
                  <a:cubicBezTo>
                    <a:pt x="1971" y="121"/>
                    <a:pt x="1971" y="121"/>
                    <a:pt x="1971" y="121"/>
                  </a:cubicBezTo>
                  <a:cubicBezTo>
                    <a:pt x="1997" y="137"/>
                    <a:pt x="1997" y="137"/>
                    <a:pt x="1997" y="137"/>
                  </a:cubicBezTo>
                  <a:cubicBezTo>
                    <a:pt x="3472" y="1072"/>
                    <a:pt x="3472" y="1072"/>
                    <a:pt x="3472" y="1072"/>
                  </a:cubicBezTo>
                  <a:cubicBezTo>
                    <a:pt x="3474" y="1085"/>
                    <a:pt x="3474" y="1085"/>
                    <a:pt x="3474" y="1085"/>
                  </a:cubicBezTo>
                  <a:cubicBezTo>
                    <a:pt x="3475" y="1087"/>
                    <a:pt x="3475" y="1087"/>
                    <a:pt x="3475" y="1087"/>
                  </a:cubicBezTo>
                  <a:lnTo>
                    <a:pt x="1967" y="147"/>
                  </a:lnTo>
                  <a:close/>
                  <a:moveTo>
                    <a:pt x="3175" y="1209"/>
                  </a:moveTo>
                  <a:cubicBezTo>
                    <a:pt x="3169" y="1207"/>
                    <a:pt x="3169" y="1207"/>
                    <a:pt x="3169" y="1207"/>
                  </a:cubicBezTo>
                  <a:cubicBezTo>
                    <a:pt x="3175" y="1205"/>
                    <a:pt x="3175" y="1205"/>
                    <a:pt x="3175" y="1205"/>
                  </a:cubicBezTo>
                  <a:lnTo>
                    <a:pt x="3175" y="1209"/>
                  </a:lnTo>
                  <a:close/>
                  <a:moveTo>
                    <a:pt x="1651" y="1370"/>
                  </a:moveTo>
                  <a:cubicBezTo>
                    <a:pt x="1651" y="1370"/>
                    <a:pt x="1651" y="1370"/>
                    <a:pt x="1651" y="1370"/>
                  </a:cubicBezTo>
                  <a:cubicBezTo>
                    <a:pt x="1651" y="1370"/>
                    <a:pt x="1651" y="1370"/>
                    <a:pt x="1651" y="1370"/>
                  </a:cubicBezTo>
                  <a:cubicBezTo>
                    <a:pt x="1652" y="1370"/>
                    <a:pt x="1652" y="1370"/>
                    <a:pt x="1652" y="1370"/>
                  </a:cubicBezTo>
                  <a:cubicBezTo>
                    <a:pt x="1652" y="1369"/>
                    <a:pt x="1652" y="1369"/>
                    <a:pt x="1652" y="1369"/>
                  </a:cubicBezTo>
                  <a:cubicBezTo>
                    <a:pt x="1762" y="954"/>
                    <a:pt x="1762" y="954"/>
                    <a:pt x="1762" y="954"/>
                  </a:cubicBezTo>
                  <a:cubicBezTo>
                    <a:pt x="1771" y="950"/>
                    <a:pt x="1771" y="950"/>
                    <a:pt x="1771" y="950"/>
                  </a:cubicBezTo>
                  <a:cubicBezTo>
                    <a:pt x="1656" y="1388"/>
                    <a:pt x="1656" y="1388"/>
                    <a:pt x="1656" y="1388"/>
                  </a:cubicBezTo>
                  <a:cubicBezTo>
                    <a:pt x="1455" y="1510"/>
                    <a:pt x="1455" y="1510"/>
                    <a:pt x="1455" y="1510"/>
                  </a:cubicBezTo>
                  <a:cubicBezTo>
                    <a:pt x="1461" y="1489"/>
                    <a:pt x="1461" y="1489"/>
                    <a:pt x="1461" y="1489"/>
                  </a:cubicBezTo>
                  <a:lnTo>
                    <a:pt x="1651" y="1370"/>
                  </a:lnTo>
                  <a:close/>
                  <a:moveTo>
                    <a:pt x="1658" y="1392"/>
                  </a:moveTo>
                  <a:cubicBezTo>
                    <a:pt x="3091" y="1721"/>
                    <a:pt x="3091" y="1721"/>
                    <a:pt x="3091" y="1721"/>
                  </a:cubicBezTo>
                  <a:cubicBezTo>
                    <a:pt x="2921" y="1760"/>
                    <a:pt x="2921" y="1760"/>
                    <a:pt x="2921" y="1760"/>
                  </a:cubicBezTo>
                  <a:cubicBezTo>
                    <a:pt x="2918" y="1760"/>
                    <a:pt x="2918" y="1760"/>
                    <a:pt x="2918" y="1760"/>
                  </a:cubicBezTo>
                  <a:cubicBezTo>
                    <a:pt x="2917" y="1760"/>
                    <a:pt x="2916" y="1762"/>
                    <a:pt x="2916" y="1763"/>
                  </a:cubicBezTo>
                  <a:cubicBezTo>
                    <a:pt x="2917" y="1764"/>
                    <a:pt x="2918" y="1765"/>
                    <a:pt x="2919" y="1765"/>
                  </a:cubicBezTo>
                  <a:cubicBezTo>
                    <a:pt x="2919" y="1765"/>
                    <a:pt x="2919" y="1765"/>
                    <a:pt x="2919" y="1765"/>
                  </a:cubicBezTo>
                  <a:cubicBezTo>
                    <a:pt x="2917" y="1777"/>
                    <a:pt x="2917" y="1777"/>
                    <a:pt x="2917" y="1777"/>
                  </a:cubicBezTo>
                  <a:cubicBezTo>
                    <a:pt x="2916" y="1790"/>
                    <a:pt x="2916" y="1790"/>
                    <a:pt x="2916" y="1790"/>
                  </a:cubicBezTo>
                  <a:cubicBezTo>
                    <a:pt x="2916" y="1798"/>
                    <a:pt x="2916" y="1798"/>
                    <a:pt x="2916" y="1798"/>
                  </a:cubicBezTo>
                  <a:cubicBezTo>
                    <a:pt x="2913" y="1829"/>
                    <a:pt x="2913" y="1829"/>
                    <a:pt x="2913" y="1829"/>
                  </a:cubicBezTo>
                  <a:cubicBezTo>
                    <a:pt x="2912" y="1841"/>
                    <a:pt x="2912" y="1841"/>
                    <a:pt x="2912" y="1841"/>
                  </a:cubicBezTo>
                  <a:cubicBezTo>
                    <a:pt x="2910" y="1865"/>
                    <a:pt x="2910" y="1865"/>
                    <a:pt x="2910" y="1865"/>
                  </a:cubicBezTo>
                  <a:cubicBezTo>
                    <a:pt x="2900" y="1981"/>
                    <a:pt x="2900" y="1981"/>
                    <a:pt x="2900" y="1981"/>
                  </a:cubicBezTo>
                  <a:cubicBezTo>
                    <a:pt x="2898" y="1999"/>
                    <a:pt x="2898" y="1999"/>
                    <a:pt x="2898" y="1999"/>
                  </a:cubicBezTo>
                  <a:cubicBezTo>
                    <a:pt x="2895" y="2031"/>
                    <a:pt x="2895" y="2031"/>
                    <a:pt x="2895" y="2031"/>
                  </a:cubicBezTo>
                  <a:cubicBezTo>
                    <a:pt x="2895" y="2031"/>
                    <a:pt x="2895" y="2031"/>
                    <a:pt x="2895" y="2031"/>
                  </a:cubicBezTo>
                  <a:cubicBezTo>
                    <a:pt x="2895" y="2033"/>
                    <a:pt x="2895" y="2033"/>
                    <a:pt x="2895" y="2033"/>
                  </a:cubicBezTo>
                  <a:cubicBezTo>
                    <a:pt x="2895" y="2033"/>
                    <a:pt x="2895" y="2033"/>
                    <a:pt x="2895" y="2033"/>
                  </a:cubicBezTo>
                  <a:cubicBezTo>
                    <a:pt x="2895" y="2033"/>
                    <a:pt x="2895" y="2033"/>
                    <a:pt x="2895" y="2033"/>
                  </a:cubicBezTo>
                  <a:cubicBezTo>
                    <a:pt x="2894" y="2038"/>
                    <a:pt x="2894" y="2038"/>
                    <a:pt x="2894" y="2038"/>
                  </a:cubicBezTo>
                  <a:cubicBezTo>
                    <a:pt x="2891" y="2074"/>
                    <a:pt x="2891" y="2074"/>
                    <a:pt x="2891" y="2074"/>
                  </a:cubicBezTo>
                  <a:cubicBezTo>
                    <a:pt x="2891" y="2079"/>
                    <a:pt x="2891" y="2079"/>
                    <a:pt x="2891" y="2079"/>
                  </a:cubicBezTo>
                  <a:cubicBezTo>
                    <a:pt x="2884" y="2154"/>
                    <a:pt x="2884" y="2154"/>
                    <a:pt x="2884" y="2154"/>
                  </a:cubicBezTo>
                  <a:cubicBezTo>
                    <a:pt x="2838" y="2153"/>
                    <a:pt x="2838" y="2153"/>
                    <a:pt x="2838" y="2153"/>
                  </a:cubicBezTo>
                  <a:cubicBezTo>
                    <a:pt x="2845" y="2082"/>
                    <a:pt x="2845" y="2082"/>
                    <a:pt x="2845" y="2082"/>
                  </a:cubicBezTo>
                  <a:cubicBezTo>
                    <a:pt x="2846" y="2078"/>
                    <a:pt x="2846" y="2078"/>
                    <a:pt x="2846" y="2078"/>
                  </a:cubicBezTo>
                  <a:cubicBezTo>
                    <a:pt x="2849" y="2042"/>
                    <a:pt x="2849" y="2042"/>
                    <a:pt x="2849" y="2042"/>
                  </a:cubicBezTo>
                  <a:cubicBezTo>
                    <a:pt x="2850" y="2030"/>
                    <a:pt x="2850" y="2030"/>
                    <a:pt x="2850" y="2030"/>
                  </a:cubicBezTo>
                  <a:cubicBezTo>
                    <a:pt x="2850" y="2028"/>
                    <a:pt x="2850" y="2028"/>
                    <a:pt x="2850" y="2028"/>
                  </a:cubicBezTo>
                  <a:cubicBezTo>
                    <a:pt x="2853" y="1994"/>
                    <a:pt x="2853" y="1994"/>
                    <a:pt x="2853" y="1994"/>
                  </a:cubicBezTo>
                  <a:cubicBezTo>
                    <a:pt x="2870" y="1818"/>
                    <a:pt x="2870" y="1818"/>
                    <a:pt x="2870" y="1818"/>
                  </a:cubicBezTo>
                  <a:cubicBezTo>
                    <a:pt x="2872" y="1794"/>
                    <a:pt x="2872" y="1794"/>
                    <a:pt x="2872" y="1794"/>
                  </a:cubicBezTo>
                  <a:cubicBezTo>
                    <a:pt x="2873" y="1788"/>
                    <a:pt x="2873" y="1788"/>
                    <a:pt x="2873" y="1788"/>
                  </a:cubicBezTo>
                  <a:cubicBezTo>
                    <a:pt x="2874" y="1773"/>
                    <a:pt x="2874" y="1773"/>
                    <a:pt x="2874" y="1773"/>
                  </a:cubicBezTo>
                  <a:cubicBezTo>
                    <a:pt x="2875" y="1767"/>
                    <a:pt x="2875" y="1767"/>
                    <a:pt x="2875" y="1767"/>
                  </a:cubicBezTo>
                  <a:cubicBezTo>
                    <a:pt x="2875" y="1766"/>
                    <a:pt x="2874" y="1765"/>
                    <a:pt x="2873" y="1765"/>
                  </a:cubicBezTo>
                  <a:cubicBezTo>
                    <a:pt x="2872" y="1765"/>
                    <a:pt x="2870" y="1766"/>
                    <a:pt x="2870" y="1767"/>
                  </a:cubicBezTo>
                  <a:cubicBezTo>
                    <a:pt x="2870" y="1771"/>
                    <a:pt x="2870" y="1771"/>
                    <a:pt x="2870" y="1771"/>
                  </a:cubicBezTo>
                  <a:cubicBezTo>
                    <a:pt x="2718" y="1805"/>
                    <a:pt x="2718" y="1805"/>
                    <a:pt x="2718" y="1805"/>
                  </a:cubicBezTo>
                  <a:cubicBezTo>
                    <a:pt x="2727" y="1727"/>
                    <a:pt x="2727" y="1727"/>
                    <a:pt x="2727" y="1727"/>
                  </a:cubicBezTo>
                  <a:cubicBezTo>
                    <a:pt x="2727" y="1726"/>
                    <a:pt x="2726" y="1725"/>
                    <a:pt x="2725" y="1725"/>
                  </a:cubicBezTo>
                  <a:cubicBezTo>
                    <a:pt x="2724" y="1725"/>
                    <a:pt x="2723" y="1725"/>
                    <a:pt x="2722" y="1727"/>
                  </a:cubicBezTo>
                  <a:cubicBezTo>
                    <a:pt x="2713" y="1807"/>
                    <a:pt x="2713" y="1807"/>
                    <a:pt x="2713" y="1807"/>
                  </a:cubicBezTo>
                  <a:cubicBezTo>
                    <a:pt x="2712" y="1822"/>
                    <a:pt x="2712" y="1822"/>
                    <a:pt x="2712" y="1822"/>
                  </a:cubicBezTo>
                  <a:cubicBezTo>
                    <a:pt x="2711" y="1827"/>
                    <a:pt x="2711" y="1827"/>
                    <a:pt x="2711" y="1827"/>
                  </a:cubicBezTo>
                  <a:cubicBezTo>
                    <a:pt x="2711" y="1831"/>
                    <a:pt x="2711" y="1831"/>
                    <a:pt x="2711" y="1831"/>
                  </a:cubicBezTo>
                  <a:cubicBezTo>
                    <a:pt x="2710" y="1836"/>
                    <a:pt x="2710" y="1836"/>
                    <a:pt x="2710" y="1836"/>
                  </a:cubicBezTo>
                  <a:cubicBezTo>
                    <a:pt x="2706" y="1871"/>
                    <a:pt x="2706" y="1871"/>
                    <a:pt x="2706" y="1871"/>
                  </a:cubicBezTo>
                  <a:cubicBezTo>
                    <a:pt x="2705" y="1876"/>
                    <a:pt x="2705" y="1876"/>
                    <a:pt x="2705" y="1876"/>
                  </a:cubicBezTo>
                  <a:cubicBezTo>
                    <a:pt x="2701" y="1911"/>
                    <a:pt x="2701" y="1911"/>
                    <a:pt x="2701" y="1911"/>
                  </a:cubicBezTo>
                  <a:cubicBezTo>
                    <a:pt x="2701" y="1916"/>
                    <a:pt x="2701" y="1916"/>
                    <a:pt x="2701" y="1916"/>
                  </a:cubicBezTo>
                  <a:cubicBezTo>
                    <a:pt x="2697" y="1951"/>
                    <a:pt x="2697" y="1951"/>
                    <a:pt x="2697" y="1951"/>
                  </a:cubicBezTo>
                  <a:cubicBezTo>
                    <a:pt x="2696" y="1956"/>
                    <a:pt x="2696" y="1956"/>
                    <a:pt x="2696" y="1956"/>
                  </a:cubicBezTo>
                  <a:cubicBezTo>
                    <a:pt x="2692" y="1992"/>
                    <a:pt x="2692" y="1992"/>
                    <a:pt x="2692" y="1992"/>
                  </a:cubicBezTo>
                  <a:cubicBezTo>
                    <a:pt x="2692" y="1995"/>
                    <a:pt x="2692" y="1995"/>
                    <a:pt x="2692" y="1995"/>
                  </a:cubicBezTo>
                  <a:cubicBezTo>
                    <a:pt x="2690" y="2015"/>
                    <a:pt x="2690" y="2015"/>
                    <a:pt x="2690" y="2015"/>
                  </a:cubicBezTo>
                  <a:cubicBezTo>
                    <a:pt x="2690" y="2015"/>
                    <a:pt x="2690" y="2015"/>
                    <a:pt x="2690" y="2015"/>
                  </a:cubicBezTo>
                  <a:cubicBezTo>
                    <a:pt x="2689" y="2016"/>
                    <a:pt x="2689" y="2016"/>
                    <a:pt x="2689" y="2016"/>
                  </a:cubicBezTo>
                  <a:cubicBezTo>
                    <a:pt x="2689" y="2016"/>
                    <a:pt x="2689" y="2016"/>
                    <a:pt x="2689" y="2016"/>
                  </a:cubicBezTo>
                  <a:cubicBezTo>
                    <a:pt x="2689" y="2016"/>
                    <a:pt x="2689" y="2016"/>
                    <a:pt x="2689" y="2016"/>
                  </a:cubicBezTo>
                  <a:cubicBezTo>
                    <a:pt x="2689" y="2024"/>
                    <a:pt x="2689" y="2024"/>
                    <a:pt x="2689" y="2024"/>
                  </a:cubicBezTo>
                  <a:cubicBezTo>
                    <a:pt x="2688" y="2026"/>
                    <a:pt x="2688" y="2026"/>
                    <a:pt x="2688" y="2026"/>
                  </a:cubicBezTo>
                  <a:cubicBezTo>
                    <a:pt x="2685" y="2052"/>
                    <a:pt x="2685" y="2052"/>
                    <a:pt x="2685" y="2052"/>
                  </a:cubicBezTo>
                  <a:cubicBezTo>
                    <a:pt x="2682" y="2085"/>
                    <a:pt x="2682" y="2085"/>
                    <a:pt x="2682" y="2085"/>
                  </a:cubicBezTo>
                  <a:cubicBezTo>
                    <a:pt x="2681" y="2090"/>
                    <a:pt x="2681" y="2090"/>
                    <a:pt x="2681" y="2090"/>
                  </a:cubicBezTo>
                  <a:cubicBezTo>
                    <a:pt x="2674" y="2148"/>
                    <a:pt x="2674" y="2148"/>
                    <a:pt x="2674" y="2148"/>
                  </a:cubicBezTo>
                  <a:cubicBezTo>
                    <a:pt x="2625" y="2147"/>
                    <a:pt x="2625" y="2147"/>
                    <a:pt x="2625" y="2147"/>
                  </a:cubicBezTo>
                  <a:cubicBezTo>
                    <a:pt x="2631" y="2093"/>
                    <a:pt x="2631" y="2093"/>
                    <a:pt x="2631" y="2093"/>
                  </a:cubicBezTo>
                  <a:cubicBezTo>
                    <a:pt x="2631" y="2089"/>
                    <a:pt x="2631" y="2089"/>
                    <a:pt x="2631" y="2089"/>
                  </a:cubicBezTo>
                  <a:cubicBezTo>
                    <a:pt x="2635" y="2056"/>
                    <a:pt x="2635" y="2056"/>
                    <a:pt x="2635" y="2056"/>
                  </a:cubicBezTo>
                  <a:cubicBezTo>
                    <a:pt x="2639" y="2031"/>
                    <a:pt x="2639" y="2031"/>
                    <a:pt x="2639" y="2031"/>
                  </a:cubicBezTo>
                  <a:cubicBezTo>
                    <a:pt x="2639" y="2029"/>
                    <a:pt x="2639" y="2029"/>
                    <a:pt x="2639" y="2029"/>
                  </a:cubicBezTo>
                  <a:cubicBezTo>
                    <a:pt x="2640" y="2021"/>
                    <a:pt x="2640" y="2021"/>
                    <a:pt x="2640" y="2021"/>
                  </a:cubicBezTo>
                  <a:cubicBezTo>
                    <a:pt x="2640" y="2021"/>
                    <a:pt x="2640" y="2021"/>
                    <a:pt x="2640" y="2021"/>
                  </a:cubicBezTo>
                  <a:cubicBezTo>
                    <a:pt x="2640" y="2021"/>
                    <a:pt x="2640" y="2021"/>
                    <a:pt x="2640" y="2021"/>
                  </a:cubicBezTo>
                  <a:cubicBezTo>
                    <a:pt x="2640" y="2020"/>
                    <a:pt x="2640" y="2020"/>
                    <a:pt x="2640" y="2020"/>
                  </a:cubicBezTo>
                  <a:cubicBezTo>
                    <a:pt x="2640" y="2020"/>
                    <a:pt x="2640" y="2020"/>
                    <a:pt x="2640" y="2020"/>
                  </a:cubicBezTo>
                  <a:cubicBezTo>
                    <a:pt x="2642" y="2000"/>
                    <a:pt x="2642" y="2000"/>
                    <a:pt x="2642" y="2000"/>
                  </a:cubicBezTo>
                  <a:cubicBezTo>
                    <a:pt x="2643" y="1997"/>
                    <a:pt x="2643" y="1997"/>
                    <a:pt x="2643" y="1997"/>
                  </a:cubicBezTo>
                  <a:cubicBezTo>
                    <a:pt x="2647" y="1962"/>
                    <a:pt x="2647" y="1962"/>
                    <a:pt x="2647" y="1962"/>
                  </a:cubicBezTo>
                  <a:cubicBezTo>
                    <a:pt x="2647" y="1962"/>
                    <a:pt x="2647" y="1962"/>
                    <a:pt x="2647" y="1962"/>
                  </a:cubicBezTo>
                  <a:cubicBezTo>
                    <a:pt x="2647" y="1957"/>
                    <a:pt x="2647" y="1957"/>
                    <a:pt x="2647" y="1957"/>
                  </a:cubicBezTo>
                  <a:cubicBezTo>
                    <a:pt x="2647" y="1957"/>
                    <a:pt x="2647" y="1957"/>
                    <a:pt x="2647" y="1957"/>
                  </a:cubicBezTo>
                  <a:cubicBezTo>
                    <a:pt x="2647" y="1957"/>
                    <a:pt x="2647" y="1957"/>
                    <a:pt x="2647" y="1957"/>
                  </a:cubicBezTo>
                  <a:cubicBezTo>
                    <a:pt x="2652" y="1923"/>
                    <a:pt x="2652" y="1923"/>
                    <a:pt x="2652" y="1923"/>
                  </a:cubicBezTo>
                  <a:cubicBezTo>
                    <a:pt x="2652" y="1918"/>
                    <a:pt x="2652" y="1918"/>
                    <a:pt x="2652" y="1918"/>
                  </a:cubicBezTo>
                  <a:cubicBezTo>
                    <a:pt x="2656" y="1883"/>
                    <a:pt x="2656" y="1883"/>
                    <a:pt x="2656" y="1883"/>
                  </a:cubicBezTo>
                  <a:cubicBezTo>
                    <a:pt x="2657" y="1878"/>
                    <a:pt x="2657" y="1878"/>
                    <a:pt x="2657" y="1878"/>
                  </a:cubicBezTo>
                  <a:cubicBezTo>
                    <a:pt x="2661" y="1844"/>
                    <a:pt x="2661" y="1844"/>
                    <a:pt x="2661" y="1844"/>
                  </a:cubicBezTo>
                  <a:cubicBezTo>
                    <a:pt x="2661" y="1844"/>
                    <a:pt x="2661" y="1844"/>
                    <a:pt x="2661" y="1844"/>
                  </a:cubicBezTo>
                  <a:cubicBezTo>
                    <a:pt x="2662" y="1840"/>
                    <a:pt x="2662" y="1840"/>
                    <a:pt x="2662" y="1840"/>
                  </a:cubicBezTo>
                  <a:cubicBezTo>
                    <a:pt x="2662" y="1840"/>
                    <a:pt x="2662" y="1840"/>
                    <a:pt x="2662" y="1840"/>
                  </a:cubicBezTo>
                  <a:cubicBezTo>
                    <a:pt x="2662" y="1840"/>
                    <a:pt x="2662" y="1840"/>
                    <a:pt x="2662" y="1840"/>
                  </a:cubicBezTo>
                  <a:cubicBezTo>
                    <a:pt x="2662" y="1835"/>
                    <a:pt x="2662" y="1835"/>
                    <a:pt x="2662" y="1835"/>
                  </a:cubicBezTo>
                  <a:cubicBezTo>
                    <a:pt x="2662" y="1835"/>
                    <a:pt x="2662" y="1835"/>
                    <a:pt x="2662" y="1835"/>
                  </a:cubicBezTo>
                  <a:cubicBezTo>
                    <a:pt x="2662" y="1835"/>
                    <a:pt x="2662" y="1835"/>
                    <a:pt x="2662" y="1835"/>
                  </a:cubicBezTo>
                  <a:cubicBezTo>
                    <a:pt x="2662" y="1835"/>
                    <a:pt x="2662" y="1835"/>
                    <a:pt x="2662" y="1835"/>
                  </a:cubicBezTo>
                  <a:cubicBezTo>
                    <a:pt x="2662" y="1835"/>
                    <a:pt x="2662" y="1835"/>
                    <a:pt x="2662" y="1835"/>
                  </a:cubicBezTo>
                  <a:cubicBezTo>
                    <a:pt x="2664" y="1820"/>
                    <a:pt x="2664" y="1820"/>
                    <a:pt x="2664" y="1820"/>
                  </a:cubicBezTo>
                  <a:cubicBezTo>
                    <a:pt x="2675" y="1730"/>
                    <a:pt x="2675" y="1730"/>
                    <a:pt x="2675" y="1730"/>
                  </a:cubicBezTo>
                  <a:cubicBezTo>
                    <a:pt x="2675" y="1728"/>
                    <a:pt x="2674" y="1727"/>
                    <a:pt x="2673" y="1727"/>
                  </a:cubicBezTo>
                  <a:cubicBezTo>
                    <a:pt x="2672" y="1727"/>
                    <a:pt x="2671" y="1728"/>
                    <a:pt x="2670" y="1729"/>
                  </a:cubicBezTo>
                  <a:cubicBezTo>
                    <a:pt x="2660" y="1818"/>
                    <a:pt x="2660" y="1818"/>
                    <a:pt x="2660" y="1818"/>
                  </a:cubicBezTo>
                  <a:cubicBezTo>
                    <a:pt x="2470" y="1860"/>
                    <a:pt x="2470" y="1860"/>
                    <a:pt x="2470" y="1860"/>
                  </a:cubicBezTo>
                  <a:cubicBezTo>
                    <a:pt x="2496" y="1682"/>
                    <a:pt x="2496" y="1682"/>
                    <a:pt x="2496" y="1682"/>
                  </a:cubicBezTo>
                  <a:cubicBezTo>
                    <a:pt x="2496" y="1681"/>
                    <a:pt x="2495" y="1680"/>
                    <a:pt x="2494" y="1680"/>
                  </a:cubicBezTo>
                  <a:cubicBezTo>
                    <a:pt x="2492" y="1680"/>
                    <a:pt x="2491" y="1680"/>
                    <a:pt x="2491" y="1682"/>
                  </a:cubicBezTo>
                  <a:cubicBezTo>
                    <a:pt x="2465" y="1863"/>
                    <a:pt x="2465" y="1863"/>
                    <a:pt x="2465" y="1863"/>
                  </a:cubicBezTo>
                  <a:cubicBezTo>
                    <a:pt x="2463" y="1877"/>
                    <a:pt x="2463" y="1877"/>
                    <a:pt x="2463" y="1877"/>
                  </a:cubicBezTo>
                  <a:cubicBezTo>
                    <a:pt x="2461" y="1887"/>
                    <a:pt x="2461" y="1887"/>
                    <a:pt x="2461" y="1887"/>
                  </a:cubicBezTo>
                  <a:cubicBezTo>
                    <a:pt x="2461" y="1887"/>
                    <a:pt x="2461" y="1887"/>
                    <a:pt x="2461" y="1887"/>
                  </a:cubicBezTo>
                  <a:cubicBezTo>
                    <a:pt x="2461" y="1888"/>
                    <a:pt x="2461" y="1888"/>
                    <a:pt x="2461" y="1888"/>
                  </a:cubicBezTo>
                  <a:cubicBezTo>
                    <a:pt x="2461" y="1888"/>
                    <a:pt x="2461" y="1888"/>
                    <a:pt x="2461" y="1888"/>
                  </a:cubicBezTo>
                  <a:cubicBezTo>
                    <a:pt x="2461" y="1888"/>
                    <a:pt x="2461" y="1888"/>
                    <a:pt x="2461" y="1888"/>
                  </a:cubicBezTo>
                  <a:cubicBezTo>
                    <a:pt x="2458" y="1908"/>
                    <a:pt x="2458" y="1908"/>
                    <a:pt x="2458" y="1908"/>
                  </a:cubicBezTo>
                  <a:cubicBezTo>
                    <a:pt x="2457" y="1918"/>
                    <a:pt x="2457" y="1918"/>
                    <a:pt x="2457" y="1918"/>
                  </a:cubicBezTo>
                  <a:cubicBezTo>
                    <a:pt x="2452" y="1951"/>
                    <a:pt x="2452" y="1951"/>
                    <a:pt x="2452" y="1951"/>
                  </a:cubicBezTo>
                  <a:cubicBezTo>
                    <a:pt x="2452" y="1951"/>
                    <a:pt x="2452" y="1951"/>
                    <a:pt x="2452" y="1951"/>
                  </a:cubicBezTo>
                  <a:cubicBezTo>
                    <a:pt x="2451" y="1955"/>
                    <a:pt x="2451" y="1955"/>
                    <a:pt x="2451" y="1955"/>
                  </a:cubicBezTo>
                  <a:cubicBezTo>
                    <a:pt x="2451" y="1955"/>
                    <a:pt x="2451" y="1955"/>
                    <a:pt x="2451" y="1955"/>
                  </a:cubicBezTo>
                  <a:cubicBezTo>
                    <a:pt x="2451" y="1955"/>
                    <a:pt x="2451" y="1955"/>
                    <a:pt x="2451" y="1955"/>
                  </a:cubicBezTo>
                  <a:cubicBezTo>
                    <a:pt x="2447" y="1986"/>
                    <a:pt x="2447" y="1986"/>
                    <a:pt x="2447" y="1986"/>
                  </a:cubicBezTo>
                  <a:cubicBezTo>
                    <a:pt x="2446" y="1991"/>
                    <a:pt x="2446" y="1991"/>
                    <a:pt x="2446" y="1991"/>
                  </a:cubicBezTo>
                  <a:cubicBezTo>
                    <a:pt x="2445" y="1997"/>
                    <a:pt x="2445" y="1997"/>
                    <a:pt x="2445" y="1997"/>
                  </a:cubicBezTo>
                  <a:cubicBezTo>
                    <a:pt x="2444" y="2005"/>
                    <a:pt x="2444" y="2005"/>
                    <a:pt x="2444" y="2005"/>
                  </a:cubicBezTo>
                  <a:cubicBezTo>
                    <a:pt x="2442" y="2017"/>
                    <a:pt x="2442" y="2017"/>
                    <a:pt x="2442" y="2017"/>
                  </a:cubicBezTo>
                  <a:cubicBezTo>
                    <a:pt x="2442" y="2017"/>
                    <a:pt x="2442" y="2017"/>
                    <a:pt x="2442" y="2017"/>
                  </a:cubicBezTo>
                  <a:cubicBezTo>
                    <a:pt x="2441" y="2027"/>
                    <a:pt x="2441" y="2027"/>
                    <a:pt x="2441" y="2027"/>
                  </a:cubicBezTo>
                  <a:cubicBezTo>
                    <a:pt x="2441" y="2027"/>
                    <a:pt x="2441" y="2027"/>
                    <a:pt x="2441" y="2027"/>
                  </a:cubicBezTo>
                  <a:cubicBezTo>
                    <a:pt x="2441" y="2027"/>
                    <a:pt x="2441" y="2027"/>
                    <a:pt x="2441" y="2027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6"/>
                    <a:pt x="2440" y="2036"/>
                    <a:pt x="2440" y="2036"/>
                  </a:cubicBezTo>
                  <a:cubicBezTo>
                    <a:pt x="2440" y="2036"/>
                    <a:pt x="2440" y="2036"/>
                    <a:pt x="2440" y="2036"/>
                  </a:cubicBezTo>
                  <a:cubicBezTo>
                    <a:pt x="2439" y="2043"/>
                    <a:pt x="2439" y="2043"/>
                    <a:pt x="2439" y="2043"/>
                  </a:cubicBezTo>
                  <a:cubicBezTo>
                    <a:pt x="2439" y="2043"/>
                    <a:pt x="2439" y="2043"/>
                    <a:pt x="2439" y="2043"/>
                  </a:cubicBezTo>
                  <a:cubicBezTo>
                    <a:pt x="2439" y="2043"/>
                    <a:pt x="2439" y="2043"/>
                    <a:pt x="2439" y="2043"/>
                  </a:cubicBezTo>
                  <a:cubicBezTo>
                    <a:pt x="2438" y="2045"/>
                    <a:pt x="2438" y="2045"/>
                    <a:pt x="2438" y="2045"/>
                  </a:cubicBezTo>
                  <a:cubicBezTo>
                    <a:pt x="2435" y="2068"/>
                    <a:pt x="2435" y="2068"/>
                    <a:pt x="2435" y="2068"/>
                  </a:cubicBezTo>
                  <a:cubicBezTo>
                    <a:pt x="2431" y="2099"/>
                    <a:pt x="2431" y="2099"/>
                    <a:pt x="2431" y="2099"/>
                  </a:cubicBezTo>
                  <a:cubicBezTo>
                    <a:pt x="2431" y="2099"/>
                    <a:pt x="2431" y="2099"/>
                    <a:pt x="2431" y="2099"/>
                  </a:cubicBezTo>
                  <a:cubicBezTo>
                    <a:pt x="2430" y="2103"/>
                    <a:pt x="2430" y="2103"/>
                    <a:pt x="2430" y="2103"/>
                  </a:cubicBezTo>
                  <a:cubicBezTo>
                    <a:pt x="2425" y="2141"/>
                    <a:pt x="2425" y="2141"/>
                    <a:pt x="2425" y="2141"/>
                  </a:cubicBezTo>
                  <a:cubicBezTo>
                    <a:pt x="2370" y="2139"/>
                    <a:pt x="2370" y="2139"/>
                    <a:pt x="2370" y="2139"/>
                  </a:cubicBezTo>
                  <a:cubicBezTo>
                    <a:pt x="2372" y="2125"/>
                    <a:pt x="2372" y="2125"/>
                    <a:pt x="2372" y="2125"/>
                  </a:cubicBezTo>
                  <a:cubicBezTo>
                    <a:pt x="2374" y="2112"/>
                    <a:pt x="2374" y="2112"/>
                    <a:pt x="2374" y="2112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9" y="2082"/>
                    <a:pt x="2379" y="2082"/>
                    <a:pt x="2379" y="2082"/>
                  </a:cubicBezTo>
                  <a:cubicBezTo>
                    <a:pt x="2379" y="2077"/>
                    <a:pt x="2379" y="2077"/>
                    <a:pt x="2379" y="2077"/>
                  </a:cubicBezTo>
                  <a:cubicBezTo>
                    <a:pt x="2380" y="2073"/>
                    <a:pt x="2380" y="2073"/>
                    <a:pt x="2380" y="2073"/>
                  </a:cubicBezTo>
                  <a:cubicBezTo>
                    <a:pt x="2380" y="2070"/>
                    <a:pt x="2380" y="2070"/>
                    <a:pt x="2380" y="2070"/>
                  </a:cubicBezTo>
                  <a:cubicBezTo>
                    <a:pt x="2383" y="2054"/>
                    <a:pt x="2383" y="2054"/>
                    <a:pt x="2383" y="2054"/>
                  </a:cubicBezTo>
                  <a:cubicBezTo>
                    <a:pt x="2384" y="2048"/>
                    <a:pt x="2384" y="2048"/>
                    <a:pt x="2384" y="2048"/>
                  </a:cubicBezTo>
                  <a:cubicBezTo>
                    <a:pt x="2384" y="2044"/>
                    <a:pt x="2384" y="2044"/>
                    <a:pt x="2384" y="2044"/>
                  </a:cubicBezTo>
                  <a:cubicBezTo>
                    <a:pt x="2385" y="2038"/>
                    <a:pt x="2385" y="2038"/>
                    <a:pt x="2385" y="2038"/>
                  </a:cubicBezTo>
                  <a:cubicBezTo>
                    <a:pt x="2386" y="2031"/>
                    <a:pt x="2386" y="2031"/>
                    <a:pt x="2386" y="2031"/>
                  </a:cubicBezTo>
                  <a:cubicBezTo>
                    <a:pt x="2387" y="2029"/>
                    <a:pt x="2387" y="2029"/>
                    <a:pt x="2387" y="2029"/>
                  </a:cubicBezTo>
                  <a:cubicBezTo>
                    <a:pt x="2387" y="2024"/>
                    <a:pt x="2387" y="2024"/>
                    <a:pt x="2387" y="2024"/>
                  </a:cubicBezTo>
                  <a:cubicBezTo>
                    <a:pt x="2390" y="2007"/>
                    <a:pt x="2390" y="2007"/>
                    <a:pt x="2390" y="2007"/>
                  </a:cubicBezTo>
                  <a:cubicBezTo>
                    <a:pt x="2393" y="1988"/>
                    <a:pt x="2393" y="1988"/>
                    <a:pt x="2393" y="1988"/>
                  </a:cubicBezTo>
                  <a:cubicBezTo>
                    <a:pt x="2395" y="1974"/>
                    <a:pt x="2395" y="1974"/>
                    <a:pt x="2395" y="1974"/>
                  </a:cubicBezTo>
                  <a:cubicBezTo>
                    <a:pt x="2396" y="1964"/>
                    <a:pt x="2396" y="1964"/>
                    <a:pt x="2396" y="1964"/>
                  </a:cubicBezTo>
                  <a:cubicBezTo>
                    <a:pt x="2397" y="1960"/>
                    <a:pt x="2397" y="1960"/>
                    <a:pt x="2397" y="1960"/>
                  </a:cubicBezTo>
                  <a:cubicBezTo>
                    <a:pt x="2398" y="1953"/>
                    <a:pt x="2398" y="1953"/>
                    <a:pt x="2398" y="1953"/>
                  </a:cubicBezTo>
                  <a:cubicBezTo>
                    <a:pt x="2399" y="1948"/>
                    <a:pt x="2399" y="1948"/>
                    <a:pt x="2399" y="1948"/>
                  </a:cubicBezTo>
                  <a:cubicBezTo>
                    <a:pt x="2400" y="1944"/>
                    <a:pt x="2400" y="1944"/>
                    <a:pt x="2400" y="1944"/>
                  </a:cubicBezTo>
                  <a:cubicBezTo>
                    <a:pt x="2401" y="1932"/>
                    <a:pt x="2401" y="1932"/>
                    <a:pt x="2401" y="1932"/>
                  </a:cubicBezTo>
                  <a:cubicBezTo>
                    <a:pt x="2402" y="1925"/>
                    <a:pt x="2402" y="1925"/>
                    <a:pt x="2402" y="1925"/>
                  </a:cubicBezTo>
                  <a:cubicBezTo>
                    <a:pt x="2404" y="1912"/>
                    <a:pt x="2404" y="1912"/>
                    <a:pt x="2404" y="1912"/>
                  </a:cubicBezTo>
                  <a:cubicBezTo>
                    <a:pt x="2408" y="1890"/>
                    <a:pt x="2408" y="1890"/>
                    <a:pt x="2408" y="1890"/>
                  </a:cubicBezTo>
                  <a:cubicBezTo>
                    <a:pt x="2410" y="1877"/>
                    <a:pt x="2410" y="1877"/>
                    <a:pt x="2410" y="1877"/>
                  </a:cubicBezTo>
                  <a:cubicBezTo>
                    <a:pt x="2439" y="1685"/>
                    <a:pt x="2439" y="1685"/>
                    <a:pt x="2439" y="1685"/>
                  </a:cubicBezTo>
                  <a:cubicBezTo>
                    <a:pt x="2439" y="1684"/>
                    <a:pt x="2438" y="1683"/>
                    <a:pt x="2437" y="1682"/>
                  </a:cubicBezTo>
                  <a:cubicBezTo>
                    <a:pt x="2436" y="1682"/>
                    <a:pt x="2435" y="1683"/>
                    <a:pt x="2434" y="1684"/>
                  </a:cubicBezTo>
                  <a:cubicBezTo>
                    <a:pt x="2406" y="1875"/>
                    <a:pt x="2406" y="1875"/>
                    <a:pt x="2406" y="1875"/>
                  </a:cubicBezTo>
                  <a:cubicBezTo>
                    <a:pt x="2333" y="1891"/>
                    <a:pt x="2333" y="1891"/>
                    <a:pt x="2333" y="1891"/>
                  </a:cubicBezTo>
                  <a:cubicBezTo>
                    <a:pt x="2291" y="1900"/>
                    <a:pt x="2291" y="1900"/>
                    <a:pt x="2291" y="1900"/>
                  </a:cubicBezTo>
                  <a:cubicBezTo>
                    <a:pt x="2287" y="1900"/>
                    <a:pt x="2287" y="1900"/>
                    <a:pt x="2287" y="1900"/>
                  </a:cubicBezTo>
                  <a:cubicBezTo>
                    <a:pt x="2171" y="1887"/>
                    <a:pt x="2171" y="1887"/>
                    <a:pt x="2171" y="1887"/>
                  </a:cubicBezTo>
                  <a:cubicBezTo>
                    <a:pt x="2218" y="1631"/>
                    <a:pt x="2218" y="1631"/>
                    <a:pt x="2218" y="1631"/>
                  </a:cubicBezTo>
                  <a:cubicBezTo>
                    <a:pt x="2218" y="1630"/>
                    <a:pt x="2218" y="1628"/>
                    <a:pt x="2216" y="1628"/>
                  </a:cubicBezTo>
                  <a:cubicBezTo>
                    <a:pt x="2215" y="1628"/>
                    <a:pt x="2214" y="1629"/>
                    <a:pt x="2214" y="1630"/>
                  </a:cubicBezTo>
                  <a:cubicBezTo>
                    <a:pt x="2167" y="1889"/>
                    <a:pt x="2167" y="1889"/>
                    <a:pt x="2167" y="1889"/>
                  </a:cubicBezTo>
                  <a:cubicBezTo>
                    <a:pt x="2135" y="2061"/>
                    <a:pt x="2135" y="2061"/>
                    <a:pt x="2135" y="2061"/>
                  </a:cubicBezTo>
                  <a:cubicBezTo>
                    <a:pt x="2122" y="2132"/>
                    <a:pt x="2122" y="2132"/>
                    <a:pt x="2122" y="2132"/>
                  </a:cubicBezTo>
                  <a:cubicBezTo>
                    <a:pt x="2061" y="2130"/>
                    <a:pt x="2061" y="2130"/>
                    <a:pt x="2061" y="2130"/>
                  </a:cubicBezTo>
                  <a:cubicBezTo>
                    <a:pt x="2075" y="2059"/>
                    <a:pt x="2075" y="2059"/>
                    <a:pt x="2075" y="2059"/>
                  </a:cubicBezTo>
                  <a:cubicBezTo>
                    <a:pt x="2108" y="1883"/>
                    <a:pt x="2108" y="1883"/>
                    <a:pt x="2108" y="1883"/>
                  </a:cubicBezTo>
                  <a:cubicBezTo>
                    <a:pt x="2156" y="1629"/>
                    <a:pt x="2156" y="1629"/>
                    <a:pt x="2156" y="1629"/>
                  </a:cubicBezTo>
                  <a:cubicBezTo>
                    <a:pt x="2157" y="1628"/>
                    <a:pt x="2156" y="1627"/>
                    <a:pt x="2155" y="1627"/>
                  </a:cubicBezTo>
                  <a:cubicBezTo>
                    <a:pt x="2153" y="1627"/>
                    <a:pt x="2152" y="1627"/>
                    <a:pt x="2152" y="1629"/>
                  </a:cubicBezTo>
                  <a:cubicBezTo>
                    <a:pt x="2104" y="1880"/>
                    <a:pt x="2104" y="1880"/>
                    <a:pt x="2104" y="1880"/>
                  </a:cubicBezTo>
                  <a:cubicBezTo>
                    <a:pt x="1816" y="1849"/>
                    <a:pt x="1816" y="1849"/>
                    <a:pt x="1816" y="1849"/>
                  </a:cubicBezTo>
                  <a:cubicBezTo>
                    <a:pt x="1881" y="1566"/>
                    <a:pt x="1881" y="1566"/>
                    <a:pt x="1881" y="1566"/>
                  </a:cubicBezTo>
                  <a:cubicBezTo>
                    <a:pt x="1881" y="1565"/>
                    <a:pt x="1881" y="1563"/>
                    <a:pt x="1879" y="1563"/>
                  </a:cubicBezTo>
                  <a:cubicBezTo>
                    <a:pt x="1878" y="1563"/>
                    <a:pt x="1877" y="1564"/>
                    <a:pt x="1877" y="1565"/>
                  </a:cubicBezTo>
                  <a:cubicBezTo>
                    <a:pt x="1811" y="1850"/>
                    <a:pt x="1811" y="1850"/>
                    <a:pt x="1811" y="1850"/>
                  </a:cubicBezTo>
                  <a:cubicBezTo>
                    <a:pt x="1768" y="2042"/>
                    <a:pt x="1768" y="2042"/>
                    <a:pt x="1768" y="2042"/>
                  </a:cubicBezTo>
                  <a:cubicBezTo>
                    <a:pt x="1750" y="2121"/>
                    <a:pt x="1750" y="2121"/>
                    <a:pt x="1750" y="2121"/>
                  </a:cubicBezTo>
                  <a:cubicBezTo>
                    <a:pt x="1679" y="2119"/>
                    <a:pt x="1679" y="2119"/>
                    <a:pt x="1679" y="2119"/>
                  </a:cubicBezTo>
                  <a:cubicBezTo>
                    <a:pt x="1698" y="2039"/>
                    <a:pt x="1698" y="2039"/>
                    <a:pt x="1698" y="2039"/>
                  </a:cubicBezTo>
                  <a:cubicBezTo>
                    <a:pt x="1744" y="1844"/>
                    <a:pt x="1744" y="1844"/>
                    <a:pt x="1744" y="1844"/>
                  </a:cubicBezTo>
                  <a:cubicBezTo>
                    <a:pt x="1811" y="1564"/>
                    <a:pt x="1811" y="1564"/>
                    <a:pt x="1811" y="1564"/>
                  </a:cubicBezTo>
                  <a:cubicBezTo>
                    <a:pt x="1811" y="1563"/>
                    <a:pt x="1810" y="1561"/>
                    <a:pt x="1809" y="1561"/>
                  </a:cubicBezTo>
                  <a:cubicBezTo>
                    <a:pt x="1808" y="1561"/>
                    <a:pt x="1806" y="1562"/>
                    <a:pt x="1806" y="1563"/>
                  </a:cubicBezTo>
                  <a:cubicBezTo>
                    <a:pt x="1740" y="1841"/>
                    <a:pt x="1740" y="1841"/>
                    <a:pt x="1740" y="1841"/>
                  </a:cubicBezTo>
                  <a:cubicBezTo>
                    <a:pt x="1371" y="1801"/>
                    <a:pt x="1371" y="1801"/>
                    <a:pt x="1371" y="1801"/>
                  </a:cubicBezTo>
                  <a:cubicBezTo>
                    <a:pt x="1453" y="1516"/>
                    <a:pt x="1453" y="1516"/>
                    <a:pt x="1453" y="1516"/>
                  </a:cubicBezTo>
                  <a:lnTo>
                    <a:pt x="1658" y="1392"/>
                  </a:lnTo>
                  <a:close/>
                  <a:moveTo>
                    <a:pt x="2752" y="2017"/>
                  </a:moveTo>
                  <a:cubicBezTo>
                    <a:pt x="2752" y="1988"/>
                    <a:pt x="2752" y="1988"/>
                    <a:pt x="2752" y="1988"/>
                  </a:cubicBezTo>
                  <a:cubicBezTo>
                    <a:pt x="2849" y="1996"/>
                    <a:pt x="2849" y="1996"/>
                    <a:pt x="2849" y="1996"/>
                  </a:cubicBezTo>
                  <a:cubicBezTo>
                    <a:pt x="2846" y="2025"/>
                    <a:pt x="2846" y="2025"/>
                    <a:pt x="2846" y="2025"/>
                  </a:cubicBezTo>
                  <a:lnTo>
                    <a:pt x="2752" y="2017"/>
                  </a:lnTo>
                  <a:close/>
                  <a:moveTo>
                    <a:pt x="2800" y="2152"/>
                  </a:moveTo>
                  <a:cubicBezTo>
                    <a:pt x="2778" y="2151"/>
                    <a:pt x="2778" y="2151"/>
                    <a:pt x="2778" y="2151"/>
                  </a:cubicBezTo>
                  <a:cubicBezTo>
                    <a:pt x="2778" y="2086"/>
                    <a:pt x="2778" y="2086"/>
                    <a:pt x="2778" y="2086"/>
                  </a:cubicBezTo>
                  <a:cubicBezTo>
                    <a:pt x="2778" y="2081"/>
                    <a:pt x="2778" y="2081"/>
                    <a:pt x="2778" y="2081"/>
                  </a:cubicBezTo>
                  <a:cubicBezTo>
                    <a:pt x="2778" y="2047"/>
                    <a:pt x="2778" y="2047"/>
                    <a:pt x="2778" y="2047"/>
                  </a:cubicBezTo>
                  <a:cubicBezTo>
                    <a:pt x="2778" y="2025"/>
                    <a:pt x="2778" y="2025"/>
                    <a:pt x="2778" y="2025"/>
                  </a:cubicBezTo>
                  <a:cubicBezTo>
                    <a:pt x="2779" y="2025"/>
                    <a:pt x="2779" y="2025"/>
                    <a:pt x="2779" y="2025"/>
                  </a:cubicBezTo>
                  <a:cubicBezTo>
                    <a:pt x="2787" y="2025"/>
                    <a:pt x="2787" y="2025"/>
                    <a:pt x="2787" y="2025"/>
                  </a:cubicBezTo>
                  <a:cubicBezTo>
                    <a:pt x="2795" y="2025"/>
                    <a:pt x="2795" y="2025"/>
                    <a:pt x="2795" y="2025"/>
                  </a:cubicBezTo>
                  <a:cubicBezTo>
                    <a:pt x="2800" y="2026"/>
                    <a:pt x="2800" y="2026"/>
                    <a:pt x="2800" y="2026"/>
                  </a:cubicBezTo>
                  <a:cubicBezTo>
                    <a:pt x="2800" y="2045"/>
                    <a:pt x="2800" y="2045"/>
                    <a:pt x="2800" y="2045"/>
                  </a:cubicBezTo>
                  <a:cubicBezTo>
                    <a:pt x="2800" y="2079"/>
                    <a:pt x="2800" y="2079"/>
                    <a:pt x="2800" y="2079"/>
                  </a:cubicBezTo>
                  <a:cubicBezTo>
                    <a:pt x="2800" y="2084"/>
                    <a:pt x="2800" y="2084"/>
                    <a:pt x="2800" y="2084"/>
                  </a:cubicBezTo>
                  <a:lnTo>
                    <a:pt x="2800" y="2152"/>
                  </a:lnTo>
                  <a:close/>
                  <a:moveTo>
                    <a:pt x="2733" y="2085"/>
                  </a:moveTo>
                  <a:cubicBezTo>
                    <a:pt x="2773" y="2083"/>
                    <a:pt x="2773" y="2083"/>
                    <a:pt x="2773" y="2083"/>
                  </a:cubicBezTo>
                  <a:cubicBezTo>
                    <a:pt x="2773" y="2083"/>
                    <a:pt x="2773" y="2083"/>
                    <a:pt x="2773" y="2083"/>
                  </a:cubicBezTo>
                  <a:lnTo>
                    <a:pt x="2733" y="2085"/>
                  </a:lnTo>
                  <a:close/>
                  <a:moveTo>
                    <a:pt x="2773" y="2088"/>
                  </a:moveTo>
                  <a:cubicBezTo>
                    <a:pt x="2773" y="2151"/>
                    <a:pt x="2773" y="2151"/>
                    <a:pt x="2773" y="2151"/>
                  </a:cubicBezTo>
                  <a:cubicBezTo>
                    <a:pt x="2679" y="2148"/>
                    <a:pt x="2679" y="2148"/>
                    <a:pt x="2679" y="2148"/>
                  </a:cubicBezTo>
                  <a:cubicBezTo>
                    <a:pt x="2685" y="2092"/>
                    <a:pt x="2685" y="2092"/>
                    <a:pt x="2685" y="2092"/>
                  </a:cubicBezTo>
                  <a:lnTo>
                    <a:pt x="2773" y="2088"/>
                  </a:lnTo>
                  <a:close/>
                  <a:moveTo>
                    <a:pt x="2686" y="2083"/>
                  </a:moveTo>
                  <a:cubicBezTo>
                    <a:pt x="2690" y="2054"/>
                    <a:pt x="2690" y="2054"/>
                    <a:pt x="2690" y="2054"/>
                  </a:cubicBezTo>
                  <a:cubicBezTo>
                    <a:pt x="2773" y="2049"/>
                    <a:pt x="2773" y="2049"/>
                    <a:pt x="2773" y="2049"/>
                  </a:cubicBezTo>
                  <a:cubicBezTo>
                    <a:pt x="2773" y="2079"/>
                    <a:pt x="2773" y="2079"/>
                    <a:pt x="2773" y="2079"/>
                  </a:cubicBezTo>
                  <a:lnTo>
                    <a:pt x="2686" y="2083"/>
                  </a:lnTo>
                  <a:close/>
                  <a:moveTo>
                    <a:pt x="2690" y="2050"/>
                  </a:moveTo>
                  <a:cubicBezTo>
                    <a:pt x="2693" y="2028"/>
                    <a:pt x="2693" y="2028"/>
                    <a:pt x="2693" y="2028"/>
                  </a:cubicBezTo>
                  <a:cubicBezTo>
                    <a:pt x="2751" y="2024"/>
                    <a:pt x="2751" y="2024"/>
                    <a:pt x="2751" y="2024"/>
                  </a:cubicBezTo>
                  <a:cubicBezTo>
                    <a:pt x="2773" y="2026"/>
                    <a:pt x="2773" y="2026"/>
                    <a:pt x="2773" y="2026"/>
                  </a:cubicBezTo>
                  <a:cubicBezTo>
                    <a:pt x="2773" y="2044"/>
                    <a:pt x="2773" y="2044"/>
                    <a:pt x="2773" y="2044"/>
                  </a:cubicBezTo>
                  <a:lnTo>
                    <a:pt x="2690" y="2050"/>
                  </a:lnTo>
                  <a:close/>
                  <a:moveTo>
                    <a:pt x="2806" y="1805"/>
                  </a:moveTo>
                  <a:cubicBezTo>
                    <a:pt x="2868" y="1791"/>
                    <a:pt x="2868" y="1791"/>
                    <a:pt x="2868" y="1791"/>
                  </a:cubicBezTo>
                  <a:cubicBezTo>
                    <a:pt x="2868" y="1794"/>
                    <a:pt x="2868" y="1794"/>
                    <a:pt x="2868" y="1794"/>
                  </a:cubicBezTo>
                  <a:cubicBezTo>
                    <a:pt x="2866" y="1815"/>
                    <a:pt x="2866" y="1815"/>
                    <a:pt x="2866" y="1815"/>
                  </a:cubicBezTo>
                  <a:lnTo>
                    <a:pt x="2806" y="1805"/>
                  </a:lnTo>
                  <a:close/>
                  <a:moveTo>
                    <a:pt x="2865" y="1819"/>
                  </a:moveTo>
                  <a:cubicBezTo>
                    <a:pt x="2849" y="1992"/>
                    <a:pt x="2849" y="1992"/>
                    <a:pt x="2849" y="1992"/>
                  </a:cubicBezTo>
                  <a:cubicBezTo>
                    <a:pt x="2752" y="1983"/>
                    <a:pt x="2752" y="1983"/>
                    <a:pt x="2752" y="1983"/>
                  </a:cubicBezTo>
                  <a:cubicBezTo>
                    <a:pt x="2753" y="1816"/>
                    <a:pt x="2753" y="1816"/>
                    <a:pt x="2753" y="1816"/>
                  </a:cubicBezTo>
                  <a:cubicBezTo>
                    <a:pt x="2794" y="1807"/>
                    <a:pt x="2794" y="1807"/>
                    <a:pt x="2794" y="1807"/>
                  </a:cubicBezTo>
                  <a:lnTo>
                    <a:pt x="2865" y="1819"/>
                  </a:lnTo>
                  <a:close/>
                  <a:moveTo>
                    <a:pt x="2793" y="1803"/>
                  </a:moveTo>
                  <a:cubicBezTo>
                    <a:pt x="2750" y="1812"/>
                    <a:pt x="2750" y="1812"/>
                    <a:pt x="2750" y="1812"/>
                  </a:cubicBezTo>
                  <a:cubicBezTo>
                    <a:pt x="2750" y="1812"/>
                    <a:pt x="2750" y="1812"/>
                    <a:pt x="2750" y="1812"/>
                  </a:cubicBezTo>
                  <a:cubicBezTo>
                    <a:pt x="2748" y="1813"/>
                    <a:pt x="2748" y="1813"/>
                    <a:pt x="2748" y="1813"/>
                  </a:cubicBezTo>
                  <a:cubicBezTo>
                    <a:pt x="2748" y="1813"/>
                    <a:pt x="2748" y="1813"/>
                    <a:pt x="2748" y="1813"/>
                  </a:cubicBezTo>
                  <a:cubicBezTo>
                    <a:pt x="2748" y="1813"/>
                    <a:pt x="2748" y="1813"/>
                    <a:pt x="2748" y="1813"/>
                  </a:cubicBezTo>
                  <a:cubicBezTo>
                    <a:pt x="2735" y="1815"/>
                    <a:pt x="2735" y="1815"/>
                    <a:pt x="2735" y="1815"/>
                  </a:cubicBezTo>
                  <a:cubicBezTo>
                    <a:pt x="2716" y="1820"/>
                    <a:pt x="2716" y="1820"/>
                    <a:pt x="2716" y="1820"/>
                  </a:cubicBezTo>
                  <a:cubicBezTo>
                    <a:pt x="2718" y="1810"/>
                    <a:pt x="2718" y="1810"/>
                    <a:pt x="2718" y="1810"/>
                  </a:cubicBezTo>
                  <a:cubicBezTo>
                    <a:pt x="2870" y="1776"/>
                    <a:pt x="2870" y="1776"/>
                    <a:pt x="2870" y="1776"/>
                  </a:cubicBezTo>
                  <a:cubicBezTo>
                    <a:pt x="2869" y="1786"/>
                    <a:pt x="2869" y="1786"/>
                    <a:pt x="2869" y="1786"/>
                  </a:cubicBezTo>
                  <a:lnTo>
                    <a:pt x="2793" y="1803"/>
                  </a:lnTo>
                  <a:close/>
                  <a:moveTo>
                    <a:pt x="2737" y="2013"/>
                  </a:moveTo>
                  <a:cubicBezTo>
                    <a:pt x="2737" y="2013"/>
                    <a:pt x="2737" y="2013"/>
                    <a:pt x="2737" y="2013"/>
                  </a:cubicBezTo>
                  <a:cubicBezTo>
                    <a:pt x="2737" y="2012"/>
                    <a:pt x="2737" y="2012"/>
                    <a:pt x="2737" y="2012"/>
                  </a:cubicBezTo>
                  <a:cubicBezTo>
                    <a:pt x="2737" y="1992"/>
                    <a:pt x="2737" y="1992"/>
                    <a:pt x="2737" y="1992"/>
                  </a:cubicBezTo>
                  <a:cubicBezTo>
                    <a:pt x="2738" y="1824"/>
                    <a:pt x="2738" y="1824"/>
                    <a:pt x="2738" y="1824"/>
                  </a:cubicBezTo>
                  <a:cubicBezTo>
                    <a:pt x="2738" y="1819"/>
                    <a:pt x="2738" y="1819"/>
                    <a:pt x="2738" y="1819"/>
                  </a:cubicBezTo>
                  <a:cubicBezTo>
                    <a:pt x="2746" y="1818"/>
                    <a:pt x="2746" y="1818"/>
                    <a:pt x="2746" y="1818"/>
                  </a:cubicBezTo>
                  <a:cubicBezTo>
                    <a:pt x="2745" y="2017"/>
                    <a:pt x="2745" y="2017"/>
                    <a:pt x="2745" y="2017"/>
                  </a:cubicBezTo>
                  <a:cubicBezTo>
                    <a:pt x="2737" y="2018"/>
                    <a:pt x="2737" y="2018"/>
                    <a:pt x="2737" y="2018"/>
                  </a:cubicBezTo>
                  <a:cubicBezTo>
                    <a:pt x="2737" y="2013"/>
                    <a:pt x="2737" y="2013"/>
                    <a:pt x="2737" y="2013"/>
                  </a:cubicBezTo>
                  <a:cubicBezTo>
                    <a:pt x="2737" y="2013"/>
                    <a:pt x="2737" y="2013"/>
                    <a:pt x="2737" y="2013"/>
                  </a:cubicBezTo>
                  <a:close/>
                  <a:moveTo>
                    <a:pt x="2734" y="1820"/>
                  </a:moveTo>
                  <a:cubicBezTo>
                    <a:pt x="2734" y="1822"/>
                    <a:pt x="2734" y="1822"/>
                    <a:pt x="2734" y="1822"/>
                  </a:cubicBezTo>
                  <a:cubicBezTo>
                    <a:pt x="2733" y="1822"/>
                    <a:pt x="2733" y="1822"/>
                    <a:pt x="2733" y="1822"/>
                  </a:cubicBezTo>
                  <a:cubicBezTo>
                    <a:pt x="2716" y="1824"/>
                    <a:pt x="2716" y="1824"/>
                    <a:pt x="2716" y="1824"/>
                  </a:cubicBezTo>
                  <a:cubicBezTo>
                    <a:pt x="2716" y="1824"/>
                    <a:pt x="2716" y="1824"/>
                    <a:pt x="2716" y="1824"/>
                  </a:cubicBezTo>
                  <a:lnTo>
                    <a:pt x="2734" y="1820"/>
                  </a:lnTo>
                  <a:close/>
                  <a:moveTo>
                    <a:pt x="2731" y="1831"/>
                  </a:moveTo>
                  <a:cubicBezTo>
                    <a:pt x="2731" y="1831"/>
                    <a:pt x="2731" y="1831"/>
                    <a:pt x="2731" y="1831"/>
                  </a:cubicBezTo>
                  <a:cubicBezTo>
                    <a:pt x="2715" y="1834"/>
                    <a:pt x="2715" y="1834"/>
                    <a:pt x="2715" y="1834"/>
                  </a:cubicBezTo>
                  <a:cubicBezTo>
                    <a:pt x="2715" y="1833"/>
                    <a:pt x="2715" y="1833"/>
                    <a:pt x="2715" y="1833"/>
                  </a:cubicBezTo>
                  <a:lnTo>
                    <a:pt x="2731" y="1831"/>
                  </a:lnTo>
                  <a:close/>
                  <a:moveTo>
                    <a:pt x="2731" y="1836"/>
                  </a:moveTo>
                  <a:cubicBezTo>
                    <a:pt x="2731" y="1866"/>
                    <a:pt x="2731" y="1866"/>
                    <a:pt x="2731" y="1866"/>
                  </a:cubicBezTo>
                  <a:cubicBezTo>
                    <a:pt x="2711" y="1868"/>
                    <a:pt x="2711" y="1868"/>
                    <a:pt x="2711" y="1868"/>
                  </a:cubicBezTo>
                  <a:cubicBezTo>
                    <a:pt x="2714" y="1838"/>
                    <a:pt x="2714" y="1838"/>
                    <a:pt x="2714" y="1838"/>
                  </a:cubicBezTo>
                  <a:lnTo>
                    <a:pt x="2731" y="1836"/>
                  </a:lnTo>
                  <a:close/>
                  <a:moveTo>
                    <a:pt x="2731" y="1870"/>
                  </a:moveTo>
                  <a:cubicBezTo>
                    <a:pt x="2731" y="1871"/>
                    <a:pt x="2731" y="1871"/>
                    <a:pt x="2731" y="1871"/>
                  </a:cubicBezTo>
                  <a:cubicBezTo>
                    <a:pt x="2710" y="1873"/>
                    <a:pt x="2710" y="1873"/>
                    <a:pt x="2710" y="1873"/>
                  </a:cubicBezTo>
                  <a:cubicBezTo>
                    <a:pt x="2710" y="1873"/>
                    <a:pt x="2710" y="1873"/>
                    <a:pt x="2710" y="1873"/>
                  </a:cubicBezTo>
                  <a:lnTo>
                    <a:pt x="2731" y="1870"/>
                  </a:lnTo>
                  <a:close/>
                  <a:moveTo>
                    <a:pt x="2731" y="1875"/>
                  </a:moveTo>
                  <a:cubicBezTo>
                    <a:pt x="2731" y="1906"/>
                    <a:pt x="2731" y="1906"/>
                    <a:pt x="2731" y="1906"/>
                  </a:cubicBezTo>
                  <a:cubicBezTo>
                    <a:pt x="2706" y="1909"/>
                    <a:pt x="2706" y="1909"/>
                    <a:pt x="2706" y="1909"/>
                  </a:cubicBezTo>
                  <a:cubicBezTo>
                    <a:pt x="2710" y="1878"/>
                    <a:pt x="2710" y="1878"/>
                    <a:pt x="2710" y="1878"/>
                  </a:cubicBezTo>
                  <a:lnTo>
                    <a:pt x="2731" y="1875"/>
                  </a:lnTo>
                  <a:close/>
                  <a:moveTo>
                    <a:pt x="2731" y="1910"/>
                  </a:moveTo>
                  <a:cubicBezTo>
                    <a:pt x="2731" y="1911"/>
                    <a:pt x="2731" y="1911"/>
                    <a:pt x="2731" y="1911"/>
                  </a:cubicBezTo>
                  <a:cubicBezTo>
                    <a:pt x="2706" y="1914"/>
                    <a:pt x="2706" y="1914"/>
                    <a:pt x="2706" y="1914"/>
                  </a:cubicBezTo>
                  <a:cubicBezTo>
                    <a:pt x="2706" y="1913"/>
                    <a:pt x="2706" y="1913"/>
                    <a:pt x="2706" y="1913"/>
                  </a:cubicBezTo>
                  <a:lnTo>
                    <a:pt x="2731" y="1910"/>
                  </a:lnTo>
                  <a:close/>
                  <a:moveTo>
                    <a:pt x="2730" y="1915"/>
                  </a:moveTo>
                  <a:cubicBezTo>
                    <a:pt x="2730" y="1946"/>
                    <a:pt x="2730" y="1946"/>
                    <a:pt x="2730" y="1946"/>
                  </a:cubicBezTo>
                  <a:cubicBezTo>
                    <a:pt x="2702" y="1949"/>
                    <a:pt x="2702" y="1949"/>
                    <a:pt x="2702" y="1949"/>
                  </a:cubicBezTo>
                  <a:cubicBezTo>
                    <a:pt x="2705" y="1918"/>
                    <a:pt x="2705" y="1918"/>
                    <a:pt x="2705" y="1918"/>
                  </a:cubicBezTo>
                  <a:lnTo>
                    <a:pt x="2730" y="1915"/>
                  </a:lnTo>
                  <a:close/>
                  <a:moveTo>
                    <a:pt x="2730" y="1951"/>
                  </a:moveTo>
                  <a:cubicBezTo>
                    <a:pt x="2730" y="1951"/>
                    <a:pt x="2730" y="1951"/>
                    <a:pt x="2730" y="1951"/>
                  </a:cubicBezTo>
                  <a:cubicBezTo>
                    <a:pt x="2701" y="1954"/>
                    <a:pt x="2701" y="1954"/>
                    <a:pt x="2701" y="1954"/>
                  </a:cubicBezTo>
                  <a:cubicBezTo>
                    <a:pt x="2701" y="1954"/>
                    <a:pt x="2701" y="1954"/>
                    <a:pt x="2701" y="1954"/>
                  </a:cubicBezTo>
                  <a:lnTo>
                    <a:pt x="2730" y="1951"/>
                  </a:lnTo>
                  <a:close/>
                  <a:moveTo>
                    <a:pt x="2730" y="1956"/>
                  </a:moveTo>
                  <a:cubicBezTo>
                    <a:pt x="2730" y="1987"/>
                    <a:pt x="2730" y="1987"/>
                    <a:pt x="2730" y="1987"/>
                  </a:cubicBezTo>
                  <a:cubicBezTo>
                    <a:pt x="2697" y="1990"/>
                    <a:pt x="2697" y="1990"/>
                    <a:pt x="2697" y="1990"/>
                  </a:cubicBezTo>
                  <a:cubicBezTo>
                    <a:pt x="2701" y="1959"/>
                    <a:pt x="2701" y="1959"/>
                    <a:pt x="2701" y="1959"/>
                  </a:cubicBezTo>
                  <a:lnTo>
                    <a:pt x="2730" y="1956"/>
                  </a:lnTo>
                  <a:close/>
                  <a:moveTo>
                    <a:pt x="2732" y="1994"/>
                  </a:moveTo>
                  <a:cubicBezTo>
                    <a:pt x="2732" y="1994"/>
                    <a:pt x="2732" y="1994"/>
                    <a:pt x="2732" y="1994"/>
                  </a:cubicBezTo>
                  <a:cubicBezTo>
                    <a:pt x="2732" y="2010"/>
                    <a:pt x="2732" y="2010"/>
                    <a:pt x="2732" y="2010"/>
                  </a:cubicBezTo>
                  <a:cubicBezTo>
                    <a:pt x="2732" y="2010"/>
                    <a:pt x="2732" y="2010"/>
                    <a:pt x="2732" y="2010"/>
                  </a:cubicBezTo>
                  <a:cubicBezTo>
                    <a:pt x="2694" y="2013"/>
                    <a:pt x="2694" y="2013"/>
                    <a:pt x="2694" y="2013"/>
                  </a:cubicBezTo>
                  <a:cubicBezTo>
                    <a:pt x="2696" y="1997"/>
                    <a:pt x="2696" y="1997"/>
                    <a:pt x="2696" y="1997"/>
                  </a:cubicBezTo>
                  <a:lnTo>
                    <a:pt x="2732" y="1994"/>
                  </a:lnTo>
                  <a:close/>
                  <a:moveTo>
                    <a:pt x="2732" y="2015"/>
                  </a:moveTo>
                  <a:cubicBezTo>
                    <a:pt x="2732" y="2015"/>
                    <a:pt x="2732" y="2015"/>
                    <a:pt x="2732" y="2015"/>
                  </a:cubicBezTo>
                  <a:cubicBezTo>
                    <a:pt x="2732" y="2019"/>
                    <a:pt x="2732" y="2019"/>
                    <a:pt x="2732" y="2019"/>
                  </a:cubicBezTo>
                  <a:cubicBezTo>
                    <a:pt x="2693" y="2022"/>
                    <a:pt x="2693" y="2022"/>
                    <a:pt x="2693" y="2022"/>
                  </a:cubicBezTo>
                  <a:cubicBezTo>
                    <a:pt x="2694" y="2018"/>
                    <a:pt x="2694" y="2018"/>
                    <a:pt x="2694" y="2018"/>
                  </a:cubicBezTo>
                  <a:lnTo>
                    <a:pt x="2732" y="2015"/>
                  </a:lnTo>
                  <a:close/>
                  <a:moveTo>
                    <a:pt x="2845" y="2031"/>
                  </a:moveTo>
                  <a:cubicBezTo>
                    <a:pt x="2845" y="2040"/>
                    <a:pt x="2845" y="2040"/>
                    <a:pt x="2845" y="2040"/>
                  </a:cubicBezTo>
                  <a:cubicBezTo>
                    <a:pt x="2805" y="2042"/>
                    <a:pt x="2805" y="2042"/>
                    <a:pt x="2805" y="2042"/>
                  </a:cubicBezTo>
                  <a:cubicBezTo>
                    <a:pt x="2804" y="2028"/>
                    <a:pt x="2804" y="2028"/>
                    <a:pt x="2804" y="2028"/>
                  </a:cubicBezTo>
                  <a:lnTo>
                    <a:pt x="2845" y="2031"/>
                  </a:lnTo>
                  <a:close/>
                  <a:moveTo>
                    <a:pt x="2844" y="2044"/>
                  </a:moveTo>
                  <a:cubicBezTo>
                    <a:pt x="2841" y="2075"/>
                    <a:pt x="2841" y="2075"/>
                    <a:pt x="2841" y="2075"/>
                  </a:cubicBezTo>
                  <a:cubicBezTo>
                    <a:pt x="2805" y="2077"/>
                    <a:pt x="2805" y="2077"/>
                    <a:pt x="2805" y="2077"/>
                  </a:cubicBezTo>
                  <a:cubicBezTo>
                    <a:pt x="2805" y="2047"/>
                    <a:pt x="2805" y="2047"/>
                    <a:pt x="2805" y="2047"/>
                  </a:cubicBezTo>
                  <a:lnTo>
                    <a:pt x="2844" y="2044"/>
                  </a:lnTo>
                  <a:close/>
                  <a:moveTo>
                    <a:pt x="2841" y="2080"/>
                  </a:moveTo>
                  <a:cubicBezTo>
                    <a:pt x="2841" y="2080"/>
                    <a:pt x="2841" y="2080"/>
                    <a:pt x="2841" y="2080"/>
                  </a:cubicBezTo>
                  <a:cubicBezTo>
                    <a:pt x="2805" y="2082"/>
                    <a:pt x="2805" y="2082"/>
                    <a:pt x="2805" y="2082"/>
                  </a:cubicBezTo>
                  <a:cubicBezTo>
                    <a:pt x="2805" y="2082"/>
                    <a:pt x="2805" y="2082"/>
                    <a:pt x="2805" y="2082"/>
                  </a:cubicBezTo>
                  <a:lnTo>
                    <a:pt x="2841" y="2080"/>
                  </a:lnTo>
                  <a:close/>
                  <a:moveTo>
                    <a:pt x="2840" y="2084"/>
                  </a:moveTo>
                  <a:cubicBezTo>
                    <a:pt x="2834" y="2153"/>
                    <a:pt x="2834" y="2153"/>
                    <a:pt x="2834" y="2153"/>
                  </a:cubicBezTo>
                  <a:cubicBezTo>
                    <a:pt x="2805" y="2152"/>
                    <a:pt x="2805" y="2152"/>
                    <a:pt x="2805" y="2152"/>
                  </a:cubicBezTo>
                  <a:cubicBezTo>
                    <a:pt x="2805" y="2086"/>
                    <a:pt x="2805" y="2086"/>
                    <a:pt x="2805" y="2086"/>
                  </a:cubicBezTo>
                  <a:lnTo>
                    <a:pt x="2840" y="2084"/>
                  </a:lnTo>
                  <a:close/>
                  <a:moveTo>
                    <a:pt x="2520" y="2092"/>
                  </a:moveTo>
                  <a:cubicBezTo>
                    <a:pt x="2521" y="2065"/>
                    <a:pt x="2521" y="2065"/>
                    <a:pt x="2521" y="2065"/>
                  </a:cubicBezTo>
                  <a:cubicBezTo>
                    <a:pt x="2522" y="2065"/>
                    <a:pt x="2522" y="2065"/>
                    <a:pt x="2522" y="2065"/>
                  </a:cubicBezTo>
                  <a:cubicBezTo>
                    <a:pt x="2521" y="2092"/>
                    <a:pt x="2521" y="2092"/>
                    <a:pt x="2521" y="2092"/>
                  </a:cubicBezTo>
                  <a:lnTo>
                    <a:pt x="2520" y="2092"/>
                  </a:lnTo>
                  <a:close/>
                  <a:moveTo>
                    <a:pt x="2521" y="2101"/>
                  </a:moveTo>
                  <a:cubicBezTo>
                    <a:pt x="2519" y="2144"/>
                    <a:pt x="2519" y="2144"/>
                    <a:pt x="2519" y="2144"/>
                  </a:cubicBezTo>
                  <a:cubicBezTo>
                    <a:pt x="2518" y="2144"/>
                    <a:pt x="2518" y="2144"/>
                    <a:pt x="2518" y="2144"/>
                  </a:cubicBezTo>
                  <a:cubicBezTo>
                    <a:pt x="2520" y="2101"/>
                    <a:pt x="2520" y="2101"/>
                    <a:pt x="2520" y="2101"/>
                  </a:cubicBezTo>
                  <a:lnTo>
                    <a:pt x="2521" y="2101"/>
                  </a:lnTo>
                  <a:close/>
                  <a:moveTo>
                    <a:pt x="2519" y="2061"/>
                  </a:moveTo>
                  <a:cubicBezTo>
                    <a:pt x="2518" y="2061"/>
                    <a:pt x="2518" y="2061"/>
                    <a:pt x="2518" y="2061"/>
                  </a:cubicBezTo>
                  <a:cubicBezTo>
                    <a:pt x="2518" y="2061"/>
                    <a:pt x="2517" y="2062"/>
                    <a:pt x="2517" y="2062"/>
                  </a:cubicBezTo>
                  <a:cubicBezTo>
                    <a:pt x="2517" y="2062"/>
                    <a:pt x="2517" y="2062"/>
                    <a:pt x="2517" y="2062"/>
                  </a:cubicBezTo>
                  <a:cubicBezTo>
                    <a:pt x="2517" y="2062"/>
                    <a:pt x="2517" y="2062"/>
                    <a:pt x="2517" y="2062"/>
                  </a:cubicBezTo>
                  <a:cubicBezTo>
                    <a:pt x="2516" y="2062"/>
                    <a:pt x="2516" y="2062"/>
                    <a:pt x="2516" y="2062"/>
                  </a:cubicBezTo>
                  <a:cubicBezTo>
                    <a:pt x="2516" y="2061"/>
                    <a:pt x="2516" y="2061"/>
                    <a:pt x="2515" y="2061"/>
                  </a:cubicBezTo>
                  <a:cubicBezTo>
                    <a:pt x="2515" y="2061"/>
                    <a:pt x="2515" y="2061"/>
                    <a:pt x="2515" y="2061"/>
                  </a:cubicBezTo>
                  <a:cubicBezTo>
                    <a:pt x="2515" y="2061"/>
                    <a:pt x="2515" y="2061"/>
                    <a:pt x="2515" y="2061"/>
                  </a:cubicBezTo>
                  <a:cubicBezTo>
                    <a:pt x="2440" y="2066"/>
                    <a:pt x="2440" y="2066"/>
                    <a:pt x="2440" y="2066"/>
                  </a:cubicBezTo>
                  <a:cubicBezTo>
                    <a:pt x="2443" y="2047"/>
                    <a:pt x="2443" y="2047"/>
                    <a:pt x="2443" y="2047"/>
                  </a:cubicBezTo>
                  <a:cubicBezTo>
                    <a:pt x="2449" y="2047"/>
                    <a:pt x="2449" y="2047"/>
                    <a:pt x="2449" y="2047"/>
                  </a:cubicBezTo>
                  <a:cubicBezTo>
                    <a:pt x="2452" y="2048"/>
                    <a:pt x="2452" y="2048"/>
                    <a:pt x="2452" y="2048"/>
                  </a:cubicBezTo>
                  <a:cubicBezTo>
                    <a:pt x="2452" y="2048"/>
                    <a:pt x="2452" y="2048"/>
                    <a:pt x="2453" y="2048"/>
                  </a:cubicBezTo>
                  <a:cubicBezTo>
                    <a:pt x="2453" y="2048"/>
                    <a:pt x="2454" y="2047"/>
                    <a:pt x="2455" y="2047"/>
                  </a:cubicBezTo>
                  <a:cubicBezTo>
                    <a:pt x="2455" y="2046"/>
                    <a:pt x="2455" y="2046"/>
                    <a:pt x="2455" y="2046"/>
                  </a:cubicBezTo>
                  <a:cubicBezTo>
                    <a:pt x="2524" y="2041"/>
                    <a:pt x="2524" y="2041"/>
                    <a:pt x="2524" y="2041"/>
                  </a:cubicBezTo>
                  <a:cubicBezTo>
                    <a:pt x="2524" y="2041"/>
                    <a:pt x="2523" y="2041"/>
                    <a:pt x="2523" y="2041"/>
                  </a:cubicBezTo>
                  <a:cubicBezTo>
                    <a:pt x="2523" y="2061"/>
                    <a:pt x="2523" y="2061"/>
                    <a:pt x="2523" y="2061"/>
                  </a:cubicBezTo>
                  <a:lnTo>
                    <a:pt x="2519" y="2061"/>
                  </a:lnTo>
                  <a:close/>
                  <a:moveTo>
                    <a:pt x="2517" y="2097"/>
                  </a:moveTo>
                  <a:cubicBezTo>
                    <a:pt x="2517" y="2097"/>
                    <a:pt x="2517" y="2097"/>
                    <a:pt x="2517" y="2097"/>
                  </a:cubicBezTo>
                  <a:cubicBezTo>
                    <a:pt x="2516" y="2097"/>
                    <a:pt x="2516" y="2097"/>
                    <a:pt x="2516" y="2097"/>
                  </a:cubicBezTo>
                  <a:cubicBezTo>
                    <a:pt x="2516" y="2097"/>
                    <a:pt x="2516" y="2098"/>
                    <a:pt x="2515" y="2098"/>
                  </a:cubicBezTo>
                  <a:cubicBezTo>
                    <a:pt x="2515" y="2098"/>
                    <a:pt x="2515" y="2098"/>
                    <a:pt x="2515" y="2098"/>
                  </a:cubicBezTo>
                  <a:cubicBezTo>
                    <a:pt x="2515" y="2098"/>
                    <a:pt x="2515" y="2097"/>
                    <a:pt x="2515" y="2097"/>
                  </a:cubicBezTo>
                  <a:cubicBezTo>
                    <a:pt x="2515" y="2097"/>
                    <a:pt x="2515" y="2097"/>
                    <a:pt x="2514" y="2097"/>
                  </a:cubicBezTo>
                  <a:cubicBezTo>
                    <a:pt x="2514" y="2097"/>
                    <a:pt x="2514" y="2097"/>
                    <a:pt x="2514" y="2097"/>
                  </a:cubicBezTo>
                  <a:cubicBezTo>
                    <a:pt x="2515" y="2097"/>
                    <a:pt x="2515" y="2097"/>
                    <a:pt x="2515" y="2096"/>
                  </a:cubicBezTo>
                  <a:cubicBezTo>
                    <a:pt x="2516" y="2096"/>
                    <a:pt x="2516" y="2096"/>
                    <a:pt x="2516" y="2096"/>
                  </a:cubicBezTo>
                  <a:cubicBezTo>
                    <a:pt x="2516" y="2096"/>
                    <a:pt x="2516" y="2096"/>
                    <a:pt x="2516" y="2096"/>
                  </a:cubicBezTo>
                  <a:cubicBezTo>
                    <a:pt x="2516" y="2096"/>
                    <a:pt x="2517" y="2096"/>
                    <a:pt x="2517" y="2097"/>
                  </a:cubicBezTo>
                  <a:cubicBezTo>
                    <a:pt x="2517" y="2097"/>
                    <a:pt x="2517" y="2097"/>
                    <a:pt x="2517" y="2097"/>
                  </a:cubicBezTo>
                  <a:close/>
                  <a:moveTo>
                    <a:pt x="2436" y="2097"/>
                  </a:moveTo>
                  <a:cubicBezTo>
                    <a:pt x="2439" y="2071"/>
                    <a:pt x="2439" y="2071"/>
                    <a:pt x="2439" y="2071"/>
                  </a:cubicBezTo>
                  <a:cubicBezTo>
                    <a:pt x="2513" y="2066"/>
                    <a:pt x="2513" y="2066"/>
                    <a:pt x="2513" y="2066"/>
                  </a:cubicBezTo>
                  <a:cubicBezTo>
                    <a:pt x="2512" y="2093"/>
                    <a:pt x="2512" y="2093"/>
                    <a:pt x="2512" y="2093"/>
                  </a:cubicBezTo>
                  <a:lnTo>
                    <a:pt x="2436" y="2097"/>
                  </a:lnTo>
                  <a:close/>
                  <a:moveTo>
                    <a:pt x="2511" y="2101"/>
                  </a:moveTo>
                  <a:cubicBezTo>
                    <a:pt x="2509" y="2143"/>
                    <a:pt x="2509" y="2143"/>
                    <a:pt x="2509" y="2143"/>
                  </a:cubicBezTo>
                  <a:cubicBezTo>
                    <a:pt x="2429" y="2141"/>
                    <a:pt x="2429" y="2141"/>
                    <a:pt x="2429" y="2141"/>
                  </a:cubicBezTo>
                  <a:cubicBezTo>
                    <a:pt x="2434" y="2105"/>
                    <a:pt x="2434" y="2105"/>
                    <a:pt x="2434" y="2105"/>
                  </a:cubicBezTo>
                  <a:lnTo>
                    <a:pt x="2511" y="2101"/>
                  </a:lnTo>
                  <a:close/>
                  <a:moveTo>
                    <a:pt x="2446" y="2031"/>
                  </a:moveTo>
                  <a:cubicBezTo>
                    <a:pt x="2446" y="2030"/>
                    <a:pt x="2446" y="2030"/>
                    <a:pt x="2446" y="2030"/>
                  </a:cubicBezTo>
                  <a:cubicBezTo>
                    <a:pt x="2446" y="2030"/>
                    <a:pt x="2446" y="2030"/>
                    <a:pt x="2446" y="2030"/>
                  </a:cubicBezTo>
                  <a:cubicBezTo>
                    <a:pt x="2447" y="2030"/>
                    <a:pt x="2447" y="2030"/>
                    <a:pt x="2447" y="2030"/>
                  </a:cubicBezTo>
                  <a:cubicBezTo>
                    <a:pt x="2456" y="2024"/>
                    <a:pt x="2456" y="2024"/>
                    <a:pt x="2456" y="2024"/>
                  </a:cubicBezTo>
                  <a:cubicBezTo>
                    <a:pt x="2456" y="2024"/>
                    <a:pt x="2456" y="2023"/>
                    <a:pt x="2456" y="2023"/>
                  </a:cubicBezTo>
                  <a:cubicBezTo>
                    <a:pt x="2456" y="2024"/>
                    <a:pt x="2457" y="2025"/>
                    <a:pt x="2457" y="2025"/>
                  </a:cubicBezTo>
                  <a:cubicBezTo>
                    <a:pt x="2459" y="2025"/>
                    <a:pt x="2459" y="2025"/>
                    <a:pt x="2459" y="2025"/>
                  </a:cubicBezTo>
                  <a:cubicBezTo>
                    <a:pt x="2459" y="2025"/>
                    <a:pt x="2459" y="2025"/>
                    <a:pt x="2459" y="2025"/>
                  </a:cubicBezTo>
                  <a:cubicBezTo>
                    <a:pt x="2467" y="2029"/>
                    <a:pt x="2467" y="2029"/>
                    <a:pt x="2467" y="2029"/>
                  </a:cubicBezTo>
                  <a:cubicBezTo>
                    <a:pt x="2467" y="2029"/>
                    <a:pt x="2467" y="2029"/>
                    <a:pt x="2468" y="2029"/>
                  </a:cubicBezTo>
                  <a:cubicBezTo>
                    <a:pt x="2468" y="2029"/>
                    <a:pt x="2469" y="2029"/>
                    <a:pt x="2470" y="2028"/>
                  </a:cubicBezTo>
                  <a:cubicBezTo>
                    <a:pt x="2470" y="2027"/>
                    <a:pt x="2470" y="2025"/>
                    <a:pt x="2469" y="2025"/>
                  </a:cubicBezTo>
                  <a:cubicBezTo>
                    <a:pt x="2461" y="2021"/>
                    <a:pt x="2461" y="2021"/>
                    <a:pt x="2461" y="2021"/>
                  </a:cubicBezTo>
                  <a:cubicBezTo>
                    <a:pt x="2461" y="2021"/>
                    <a:pt x="2461" y="2021"/>
                    <a:pt x="2461" y="2021"/>
                  </a:cubicBezTo>
                  <a:cubicBezTo>
                    <a:pt x="2459" y="2021"/>
                    <a:pt x="2459" y="2021"/>
                    <a:pt x="2459" y="2021"/>
                  </a:cubicBezTo>
                  <a:cubicBezTo>
                    <a:pt x="2459" y="2021"/>
                    <a:pt x="2459" y="2021"/>
                    <a:pt x="2459" y="2021"/>
                  </a:cubicBezTo>
                  <a:cubicBezTo>
                    <a:pt x="2459" y="2020"/>
                    <a:pt x="2459" y="2019"/>
                    <a:pt x="2458" y="2018"/>
                  </a:cubicBezTo>
                  <a:cubicBezTo>
                    <a:pt x="2457" y="2018"/>
                    <a:pt x="2457" y="2018"/>
                    <a:pt x="2457" y="2018"/>
                  </a:cubicBezTo>
                  <a:cubicBezTo>
                    <a:pt x="2461" y="2018"/>
                    <a:pt x="2461" y="2018"/>
                    <a:pt x="2461" y="2018"/>
                  </a:cubicBezTo>
                  <a:cubicBezTo>
                    <a:pt x="2461" y="2018"/>
                    <a:pt x="2461" y="2018"/>
                    <a:pt x="2461" y="2018"/>
                  </a:cubicBezTo>
                  <a:cubicBezTo>
                    <a:pt x="2462" y="2017"/>
                    <a:pt x="2462" y="2017"/>
                    <a:pt x="2462" y="2017"/>
                  </a:cubicBezTo>
                  <a:cubicBezTo>
                    <a:pt x="2463" y="2017"/>
                    <a:pt x="2464" y="2017"/>
                    <a:pt x="2464" y="2017"/>
                  </a:cubicBezTo>
                  <a:cubicBezTo>
                    <a:pt x="2465" y="2017"/>
                    <a:pt x="2465" y="2017"/>
                    <a:pt x="2465" y="2017"/>
                  </a:cubicBezTo>
                  <a:cubicBezTo>
                    <a:pt x="2465" y="2017"/>
                    <a:pt x="2466" y="2017"/>
                    <a:pt x="2466" y="2017"/>
                  </a:cubicBezTo>
                  <a:cubicBezTo>
                    <a:pt x="2466" y="2017"/>
                    <a:pt x="2467" y="2017"/>
                    <a:pt x="2467" y="2017"/>
                  </a:cubicBezTo>
                  <a:cubicBezTo>
                    <a:pt x="2469" y="2017"/>
                    <a:pt x="2469" y="2017"/>
                    <a:pt x="2469" y="2017"/>
                  </a:cubicBezTo>
                  <a:cubicBezTo>
                    <a:pt x="2470" y="2017"/>
                    <a:pt x="2470" y="2017"/>
                    <a:pt x="2470" y="2017"/>
                  </a:cubicBezTo>
                  <a:cubicBezTo>
                    <a:pt x="2470" y="2018"/>
                    <a:pt x="2471" y="2018"/>
                    <a:pt x="2471" y="2018"/>
                  </a:cubicBezTo>
                  <a:cubicBezTo>
                    <a:pt x="2472" y="2018"/>
                    <a:pt x="2472" y="2018"/>
                    <a:pt x="2473" y="2017"/>
                  </a:cubicBezTo>
                  <a:cubicBezTo>
                    <a:pt x="2473" y="2017"/>
                    <a:pt x="2473" y="2017"/>
                    <a:pt x="2473" y="2016"/>
                  </a:cubicBezTo>
                  <a:cubicBezTo>
                    <a:pt x="2579" y="2007"/>
                    <a:pt x="2579" y="2007"/>
                    <a:pt x="2579" y="2007"/>
                  </a:cubicBezTo>
                  <a:cubicBezTo>
                    <a:pt x="2583" y="2007"/>
                    <a:pt x="2583" y="2007"/>
                    <a:pt x="2583" y="2007"/>
                  </a:cubicBezTo>
                  <a:cubicBezTo>
                    <a:pt x="2598" y="2006"/>
                    <a:pt x="2598" y="2006"/>
                    <a:pt x="2598" y="2006"/>
                  </a:cubicBezTo>
                  <a:cubicBezTo>
                    <a:pt x="2637" y="2002"/>
                    <a:pt x="2637" y="2002"/>
                    <a:pt x="2637" y="2002"/>
                  </a:cubicBezTo>
                  <a:cubicBezTo>
                    <a:pt x="2636" y="2018"/>
                    <a:pt x="2636" y="2018"/>
                    <a:pt x="2636" y="2018"/>
                  </a:cubicBezTo>
                  <a:cubicBezTo>
                    <a:pt x="2582" y="2022"/>
                    <a:pt x="2582" y="2022"/>
                    <a:pt x="2582" y="2022"/>
                  </a:cubicBezTo>
                  <a:cubicBezTo>
                    <a:pt x="2582" y="2022"/>
                    <a:pt x="2582" y="2022"/>
                    <a:pt x="2582" y="2022"/>
                  </a:cubicBezTo>
                  <a:cubicBezTo>
                    <a:pt x="2582" y="2022"/>
                    <a:pt x="2582" y="2022"/>
                    <a:pt x="2582" y="2022"/>
                  </a:cubicBezTo>
                  <a:cubicBezTo>
                    <a:pt x="2578" y="2022"/>
                    <a:pt x="2578" y="2022"/>
                    <a:pt x="2578" y="2022"/>
                  </a:cubicBezTo>
                  <a:cubicBezTo>
                    <a:pt x="2578" y="2022"/>
                    <a:pt x="2578" y="2022"/>
                    <a:pt x="2578" y="2022"/>
                  </a:cubicBezTo>
                  <a:cubicBezTo>
                    <a:pt x="2462" y="2032"/>
                    <a:pt x="2462" y="2032"/>
                    <a:pt x="2462" y="2032"/>
                  </a:cubicBezTo>
                  <a:cubicBezTo>
                    <a:pt x="2462" y="2032"/>
                    <a:pt x="2462" y="2032"/>
                    <a:pt x="2462" y="2032"/>
                  </a:cubicBezTo>
                  <a:cubicBezTo>
                    <a:pt x="2456" y="2029"/>
                    <a:pt x="2456" y="2029"/>
                    <a:pt x="2456" y="2029"/>
                  </a:cubicBezTo>
                  <a:cubicBezTo>
                    <a:pt x="2456" y="2029"/>
                    <a:pt x="2456" y="2029"/>
                    <a:pt x="2456" y="2029"/>
                  </a:cubicBezTo>
                  <a:cubicBezTo>
                    <a:pt x="2455" y="2029"/>
                    <a:pt x="2455" y="2029"/>
                    <a:pt x="2455" y="2029"/>
                  </a:cubicBezTo>
                  <a:cubicBezTo>
                    <a:pt x="2453" y="2028"/>
                    <a:pt x="2452" y="2029"/>
                    <a:pt x="2452" y="2030"/>
                  </a:cubicBezTo>
                  <a:cubicBezTo>
                    <a:pt x="2451" y="2031"/>
                    <a:pt x="2452" y="2032"/>
                    <a:pt x="2452" y="2032"/>
                  </a:cubicBezTo>
                  <a:cubicBezTo>
                    <a:pt x="2445" y="2033"/>
                    <a:pt x="2445" y="2033"/>
                    <a:pt x="2445" y="2033"/>
                  </a:cubicBezTo>
                  <a:cubicBezTo>
                    <a:pt x="2445" y="2032"/>
                    <a:pt x="2445" y="2032"/>
                    <a:pt x="2445" y="2032"/>
                  </a:cubicBezTo>
                  <a:lnTo>
                    <a:pt x="2446" y="2031"/>
                  </a:lnTo>
                  <a:close/>
                  <a:moveTo>
                    <a:pt x="2446" y="2025"/>
                  </a:moveTo>
                  <a:cubicBezTo>
                    <a:pt x="2446" y="2023"/>
                    <a:pt x="2446" y="2023"/>
                    <a:pt x="2446" y="2023"/>
                  </a:cubicBezTo>
                  <a:cubicBezTo>
                    <a:pt x="2447" y="2024"/>
                    <a:pt x="2447" y="2024"/>
                    <a:pt x="2447" y="2024"/>
                  </a:cubicBezTo>
                  <a:lnTo>
                    <a:pt x="2446" y="2025"/>
                  </a:lnTo>
                  <a:close/>
                  <a:moveTo>
                    <a:pt x="2448" y="2014"/>
                  </a:moveTo>
                  <a:cubicBezTo>
                    <a:pt x="2448" y="2013"/>
                    <a:pt x="2448" y="2013"/>
                    <a:pt x="2448" y="2013"/>
                  </a:cubicBezTo>
                  <a:cubicBezTo>
                    <a:pt x="2448" y="2013"/>
                    <a:pt x="2448" y="2013"/>
                    <a:pt x="2448" y="2013"/>
                  </a:cubicBezTo>
                  <a:cubicBezTo>
                    <a:pt x="2449" y="2014"/>
                    <a:pt x="2449" y="2014"/>
                    <a:pt x="2449" y="2014"/>
                  </a:cubicBezTo>
                  <a:cubicBezTo>
                    <a:pt x="2449" y="2014"/>
                    <a:pt x="2449" y="2014"/>
                    <a:pt x="2449" y="2014"/>
                  </a:cubicBezTo>
                  <a:lnTo>
                    <a:pt x="2448" y="2014"/>
                  </a:lnTo>
                  <a:close/>
                  <a:moveTo>
                    <a:pt x="2453" y="1996"/>
                  </a:moveTo>
                  <a:cubicBezTo>
                    <a:pt x="2453" y="1996"/>
                    <a:pt x="2453" y="1996"/>
                    <a:pt x="2454" y="1996"/>
                  </a:cubicBezTo>
                  <a:cubicBezTo>
                    <a:pt x="2454" y="1996"/>
                    <a:pt x="2454" y="1996"/>
                    <a:pt x="2454" y="1996"/>
                  </a:cubicBezTo>
                  <a:cubicBezTo>
                    <a:pt x="2453" y="1997"/>
                    <a:pt x="2454" y="1998"/>
                    <a:pt x="2455" y="1999"/>
                  </a:cubicBezTo>
                  <a:cubicBezTo>
                    <a:pt x="2457" y="1999"/>
                    <a:pt x="2457" y="1999"/>
                    <a:pt x="2457" y="1999"/>
                  </a:cubicBezTo>
                  <a:cubicBezTo>
                    <a:pt x="2457" y="1999"/>
                    <a:pt x="2457" y="1999"/>
                    <a:pt x="2457" y="1999"/>
                  </a:cubicBezTo>
                  <a:cubicBezTo>
                    <a:pt x="2457" y="1999"/>
                    <a:pt x="2457" y="1999"/>
                    <a:pt x="2457" y="1999"/>
                  </a:cubicBezTo>
                  <a:cubicBezTo>
                    <a:pt x="2455" y="2000"/>
                    <a:pt x="2455" y="2000"/>
                    <a:pt x="2455" y="2000"/>
                  </a:cubicBezTo>
                  <a:cubicBezTo>
                    <a:pt x="2455" y="2000"/>
                    <a:pt x="2455" y="2000"/>
                    <a:pt x="2455" y="2000"/>
                  </a:cubicBezTo>
                  <a:cubicBezTo>
                    <a:pt x="2451" y="1999"/>
                    <a:pt x="2451" y="1999"/>
                    <a:pt x="2451" y="1999"/>
                  </a:cubicBezTo>
                  <a:cubicBezTo>
                    <a:pt x="2450" y="1998"/>
                    <a:pt x="2450" y="1998"/>
                    <a:pt x="2450" y="1998"/>
                  </a:cubicBezTo>
                  <a:cubicBezTo>
                    <a:pt x="2450" y="1998"/>
                    <a:pt x="2450" y="1998"/>
                    <a:pt x="2450" y="1998"/>
                  </a:cubicBezTo>
                  <a:cubicBezTo>
                    <a:pt x="2450" y="1998"/>
                    <a:pt x="2450" y="1998"/>
                    <a:pt x="2450" y="1998"/>
                  </a:cubicBezTo>
                  <a:cubicBezTo>
                    <a:pt x="2450" y="1995"/>
                    <a:pt x="2450" y="1995"/>
                    <a:pt x="2450" y="1995"/>
                  </a:cubicBezTo>
                  <a:lnTo>
                    <a:pt x="2453" y="1996"/>
                  </a:lnTo>
                  <a:close/>
                  <a:moveTo>
                    <a:pt x="2452" y="1985"/>
                  </a:moveTo>
                  <a:cubicBezTo>
                    <a:pt x="2452" y="1983"/>
                    <a:pt x="2452" y="1983"/>
                    <a:pt x="2452" y="1983"/>
                  </a:cubicBezTo>
                  <a:cubicBezTo>
                    <a:pt x="2452" y="1983"/>
                    <a:pt x="2453" y="1983"/>
                    <a:pt x="2453" y="1983"/>
                  </a:cubicBezTo>
                  <a:cubicBezTo>
                    <a:pt x="2453" y="1983"/>
                    <a:pt x="2453" y="1983"/>
                    <a:pt x="2453" y="1983"/>
                  </a:cubicBezTo>
                  <a:cubicBezTo>
                    <a:pt x="2453" y="1983"/>
                    <a:pt x="2453" y="1983"/>
                    <a:pt x="2453" y="1983"/>
                  </a:cubicBezTo>
                  <a:cubicBezTo>
                    <a:pt x="2453" y="1983"/>
                    <a:pt x="2452" y="1983"/>
                    <a:pt x="2452" y="1984"/>
                  </a:cubicBezTo>
                  <a:cubicBezTo>
                    <a:pt x="2452" y="1984"/>
                    <a:pt x="2452" y="1985"/>
                    <a:pt x="2452" y="1985"/>
                  </a:cubicBezTo>
                  <a:cubicBezTo>
                    <a:pt x="2452" y="1985"/>
                    <a:pt x="2452" y="1985"/>
                    <a:pt x="2452" y="1985"/>
                  </a:cubicBezTo>
                  <a:close/>
                  <a:moveTo>
                    <a:pt x="2463" y="1920"/>
                  </a:moveTo>
                  <a:cubicBezTo>
                    <a:pt x="2462" y="1939"/>
                    <a:pt x="2462" y="1939"/>
                    <a:pt x="2462" y="1939"/>
                  </a:cubicBezTo>
                  <a:cubicBezTo>
                    <a:pt x="2462" y="1944"/>
                    <a:pt x="2462" y="1944"/>
                    <a:pt x="2462" y="1944"/>
                  </a:cubicBezTo>
                  <a:cubicBezTo>
                    <a:pt x="2462" y="1944"/>
                    <a:pt x="2462" y="1944"/>
                    <a:pt x="2462" y="1944"/>
                  </a:cubicBezTo>
                  <a:cubicBezTo>
                    <a:pt x="2462" y="1944"/>
                    <a:pt x="2462" y="1944"/>
                    <a:pt x="2462" y="1944"/>
                  </a:cubicBezTo>
                  <a:cubicBezTo>
                    <a:pt x="2461" y="1952"/>
                    <a:pt x="2461" y="1952"/>
                    <a:pt x="2461" y="1952"/>
                  </a:cubicBezTo>
                  <a:cubicBezTo>
                    <a:pt x="2461" y="1952"/>
                    <a:pt x="2461" y="1951"/>
                    <a:pt x="2461" y="1951"/>
                  </a:cubicBezTo>
                  <a:cubicBezTo>
                    <a:pt x="2460" y="1951"/>
                    <a:pt x="2459" y="1951"/>
                    <a:pt x="2459" y="1951"/>
                  </a:cubicBezTo>
                  <a:cubicBezTo>
                    <a:pt x="2458" y="1951"/>
                    <a:pt x="2458" y="1951"/>
                    <a:pt x="2458" y="1951"/>
                  </a:cubicBezTo>
                  <a:cubicBezTo>
                    <a:pt x="2457" y="1950"/>
                    <a:pt x="2457" y="1950"/>
                    <a:pt x="2457" y="1950"/>
                  </a:cubicBezTo>
                  <a:cubicBezTo>
                    <a:pt x="2461" y="1923"/>
                    <a:pt x="2461" y="1923"/>
                    <a:pt x="2461" y="1923"/>
                  </a:cubicBezTo>
                  <a:lnTo>
                    <a:pt x="2463" y="1920"/>
                  </a:lnTo>
                  <a:close/>
                  <a:moveTo>
                    <a:pt x="2462" y="1914"/>
                  </a:moveTo>
                  <a:cubicBezTo>
                    <a:pt x="2462" y="1913"/>
                    <a:pt x="2462" y="1913"/>
                    <a:pt x="2462" y="1913"/>
                  </a:cubicBezTo>
                  <a:cubicBezTo>
                    <a:pt x="2462" y="1913"/>
                    <a:pt x="2462" y="1913"/>
                    <a:pt x="2462" y="1913"/>
                  </a:cubicBezTo>
                  <a:cubicBezTo>
                    <a:pt x="2462" y="1913"/>
                    <a:pt x="2462" y="1913"/>
                    <a:pt x="2462" y="1913"/>
                  </a:cubicBezTo>
                  <a:lnTo>
                    <a:pt x="2462" y="1914"/>
                  </a:lnTo>
                  <a:close/>
                  <a:moveTo>
                    <a:pt x="2601" y="1964"/>
                  </a:moveTo>
                  <a:cubicBezTo>
                    <a:pt x="2601" y="1964"/>
                    <a:pt x="2601" y="1964"/>
                    <a:pt x="2601" y="1964"/>
                  </a:cubicBezTo>
                  <a:cubicBezTo>
                    <a:pt x="2643" y="1960"/>
                    <a:pt x="2643" y="1960"/>
                    <a:pt x="2643" y="1960"/>
                  </a:cubicBezTo>
                  <a:cubicBezTo>
                    <a:pt x="2642" y="1960"/>
                    <a:pt x="2642" y="1960"/>
                    <a:pt x="2642" y="1960"/>
                  </a:cubicBezTo>
                  <a:lnTo>
                    <a:pt x="2601" y="1964"/>
                  </a:lnTo>
                  <a:close/>
                  <a:moveTo>
                    <a:pt x="2642" y="1965"/>
                  </a:moveTo>
                  <a:cubicBezTo>
                    <a:pt x="2638" y="1995"/>
                    <a:pt x="2638" y="1995"/>
                    <a:pt x="2638" y="1995"/>
                  </a:cubicBezTo>
                  <a:cubicBezTo>
                    <a:pt x="2600" y="1998"/>
                    <a:pt x="2600" y="1998"/>
                    <a:pt x="2600" y="1998"/>
                  </a:cubicBezTo>
                  <a:cubicBezTo>
                    <a:pt x="2601" y="1969"/>
                    <a:pt x="2601" y="1969"/>
                    <a:pt x="2601" y="1969"/>
                  </a:cubicBezTo>
                  <a:lnTo>
                    <a:pt x="2642" y="1965"/>
                  </a:lnTo>
                  <a:close/>
                  <a:moveTo>
                    <a:pt x="2601" y="1959"/>
                  </a:moveTo>
                  <a:cubicBezTo>
                    <a:pt x="2602" y="1930"/>
                    <a:pt x="2602" y="1930"/>
                    <a:pt x="2602" y="1930"/>
                  </a:cubicBezTo>
                  <a:cubicBezTo>
                    <a:pt x="2647" y="1925"/>
                    <a:pt x="2647" y="1925"/>
                    <a:pt x="2647" y="1925"/>
                  </a:cubicBezTo>
                  <a:cubicBezTo>
                    <a:pt x="2643" y="1955"/>
                    <a:pt x="2643" y="1955"/>
                    <a:pt x="2643" y="1955"/>
                  </a:cubicBezTo>
                  <a:lnTo>
                    <a:pt x="2601" y="1959"/>
                  </a:lnTo>
                  <a:close/>
                  <a:moveTo>
                    <a:pt x="2602" y="1926"/>
                  </a:moveTo>
                  <a:cubicBezTo>
                    <a:pt x="2602" y="1925"/>
                    <a:pt x="2602" y="1925"/>
                    <a:pt x="2602" y="1925"/>
                  </a:cubicBezTo>
                  <a:cubicBezTo>
                    <a:pt x="2647" y="1920"/>
                    <a:pt x="2647" y="1920"/>
                    <a:pt x="2647" y="1920"/>
                  </a:cubicBezTo>
                  <a:cubicBezTo>
                    <a:pt x="2647" y="1920"/>
                    <a:pt x="2647" y="1920"/>
                    <a:pt x="2647" y="1920"/>
                  </a:cubicBezTo>
                  <a:lnTo>
                    <a:pt x="2602" y="1926"/>
                  </a:lnTo>
                  <a:close/>
                  <a:moveTo>
                    <a:pt x="2603" y="1921"/>
                  </a:moveTo>
                  <a:cubicBezTo>
                    <a:pt x="2603" y="1892"/>
                    <a:pt x="2603" y="1892"/>
                    <a:pt x="2603" y="1892"/>
                  </a:cubicBezTo>
                  <a:cubicBezTo>
                    <a:pt x="2651" y="1886"/>
                    <a:pt x="2651" y="1886"/>
                    <a:pt x="2651" y="1886"/>
                  </a:cubicBezTo>
                  <a:cubicBezTo>
                    <a:pt x="2648" y="1915"/>
                    <a:pt x="2648" y="1915"/>
                    <a:pt x="2648" y="1915"/>
                  </a:cubicBezTo>
                  <a:lnTo>
                    <a:pt x="2603" y="1921"/>
                  </a:lnTo>
                  <a:close/>
                  <a:moveTo>
                    <a:pt x="2603" y="1887"/>
                  </a:moveTo>
                  <a:cubicBezTo>
                    <a:pt x="2603" y="1887"/>
                    <a:pt x="2603" y="1887"/>
                    <a:pt x="2603" y="1887"/>
                  </a:cubicBezTo>
                  <a:cubicBezTo>
                    <a:pt x="2652" y="1881"/>
                    <a:pt x="2652" y="1881"/>
                    <a:pt x="2652" y="1881"/>
                  </a:cubicBezTo>
                  <a:cubicBezTo>
                    <a:pt x="2652" y="1881"/>
                    <a:pt x="2652" y="1881"/>
                    <a:pt x="2652" y="1881"/>
                  </a:cubicBezTo>
                  <a:lnTo>
                    <a:pt x="2603" y="1887"/>
                  </a:lnTo>
                  <a:close/>
                  <a:moveTo>
                    <a:pt x="2604" y="1883"/>
                  </a:moveTo>
                  <a:cubicBezTo>
                    <a:pt x="2604" y="1854"/>
                    <a:pt x="2604" y="1854"/>
                    <a:pt x="2604" y="1854"/>
                  </a:cubicBezTo>
                  <a:cubicBezTo>
                    <a:pt x="2656" y="1847"/>
                    <a:pt x="2656" y="1847"/>
                    <a:pt x="2656" y="1847"/>
                  </a:cubicBezTo>
                  <a:cubicBezTo>
                    <a:pt x="2653" y="1876"/>
                    <a:pt x="2653" y="1876"/>
                    <a:pt x="2653" y="1876"/>
                  </a:cubicBezTo>
                  <a:lnTo>
                    <a:pt x="2604" y="1883"/>
                  </a:lnTo>
                  <a:close/>
                  <a:moveTo>
                    <a:pt x="2605" y="1850"/>
                  </a:moveTo>
                  <a:cubicBezTo>
                    <a:pt x="2605" y="1850"/>
                    <a:pt x="2605" y="1850"/>
                    <a:pt x="2605" y="1850"/>
                  </a:cubicBezTo>
                  <a:cubicBezTo>
                    <a:pt x="2657" y="1842"/>
                    <a:pt x="2657" y="1842"/>
                    <a:pt x="2657" y="1842"/>
                  </a:cubicBezTo>
                  <a:cubicBezTo>
                    <a:pt x="2657" y="1842"/>
                    <a:pt x="2657" y="1842"/>
                    <a:pt x="2657" y="1842"/>
                  </a:cubicBezTo>
                  <a:lnTo>
                    <a:pt x="2605" y="1850"/>
                  </a:lnTo>
                  <a:close/>
                  <a:moveTo>
                    <a:pt x="2648" y="1835"/>
                  </a:moveTo>
                  <a:cubicBezTo>
                    <a:pt x="2600" y="1845"/>
                    <a:pt x="2600" y="1845"/>
                    <a:pt x="2600" y="1845"/>
                  </a:cubicBezTo>
                  <a:cubicBezTo>
                    <a:pt x="2588" y="1848"/>
                    <a:pt x="2588" y="1848"/>
                    <a:pt x="2588" y="1848"/>
                  </a:cubicBezTo>
                  <a:cubicBezTo>
                    <a:pt x="2583" y="1849"/>
                    <a:pt x="2583" y="1849"/>
                    <a:pt x="2583" y="1849"/>
                  </a:cubicBezTo>
                  <a:cubicBezTo>
                    <a:pt x="2527" y="1861"/>
                    <a:pt x="2527" y="1861"/>
                    <a:pt x="2527" y="1861"/>
                  </a:cubicBezTo>
                  <a:cubicBezTo>
                    <a:pt x="2484" y="1870"/>
                    <a:pt x="2484" y="1870"/>
                    <a:pt x="2484" y="1870"/>
                  </a:cubicBezTo>
                  <a:cubicBezTo>
                    <a:pt x="2469" y="1874"/>
                    <a:pt x="2469" y="1874"/>
                    <a:pt x="2469" y="1874"/>
                  </a:cubicBezTo>
                  <a:cubicBezTo>
                    <a:pt x="2468" y="1874"/>
                    <a:pt x="2468" y="1874"/>
                    <a:pt x="2468" y="1874"/>
                  </a:cubicBezTo>
                  <a:cubicBezTo>
                    <a:pt x="2469" y="1865"/>
                    <a:pt x="2469" y="1865"/>
                    <a:pt x="2469" y="1865"/>
                  </a:cubicBezTo>
                  <a:cubicBezTo>
                    <a:pt x="2659" y="1823"/>
                    <a:pt x="2659" y="1823"/>
                    <a:pt x="2659" y="1823"/>
                  </a:cubicBezTo>
                  <a:cubicBezTo>
                    <a:pt x="2658" y="1832"/>
                    <a:pt x="2658" y="1832"/>
                    <a:pt x="2658" y="1832"/>
                  </a:cubicBezTo>
                  <a:lnTo>
                    <a:pt x="2648" y="1835"/>
                  </a:lnTo>
                  <a:close/>
                  <a:moveTo>
                    <a:pt x="2600" y="1850"/>
                  </a:moveTo>
                  <a:cubicBezTo>
                    <a:pt x="2600" y="1852"/>
                    <a:pt x="2600" y="1852"/>
                    <a:pt x="2600" y="1852"/>
                  </a:cubicBezTo>
                  <a:cubicBezTo>
                    <a:pt x="2599" y="1885"/>
                    <a:pt x="2599" y="1885"/>
                    <a:pt x="2599" y="1885"/>
                  </a:cubicBezTo>
                  <a:cubicBezTo>
                    <a:pt x="2599" y="1890"/>
                    <a:pt x="2599" y="1890"/>
                    <a:pt x="2599" y="1890"/>
                  </a:cubicBezTo>
                  <a:cubicBezTo>
                    <a:pt x="2598" y="1923"/>
                    <a:pt x="2598" y="1923"/>
                    <a:pt x="2598" y="1923"/>
                  </a:cubicBezTo>
                  <a:cubicBezTo>
                    <a:pt x="2598" y="1928"/>
                    <a:pt x="2598" y="1928"/>
                    <a:pt x="2598" y="1928"/>
                  </a:cubicBezTo>
                  <a:cubicBezTo>
                    <a:pt x="2597" y="1962"/>
                    <a:pt x="2597" y="1962"/>
                    <a:pt x="2597" y="1962"/>
                  </a:cubicBezTo>
                  <a:cubicBezTo>
                    <a:pt x="2597" y="1967"/>
                    <a:pt x="2597" y="1967"/>
                    <a:pt x="2597" y="1967"/>
                  </a:cubicBezTo>
                  <a:cubicBezTo>
                    <a:pt x="2596" y="2001"/>
                    <a:pt x="2596" y="2001"/>
                    <a:pt x="2596" y="2001"/>
                  </a:cubicBezTo>
                  <a:cubicBezTo>
                    <a:pt x="2596" y="2001"/>
                    <a:pt x="2596" y="2001"/>
                    <a:pt x="2596" y="2001"/>
                  </a:cubicBezTo>
                  <a:cubicBezTo>
                    <a:pt x="2586" y="2002"/>
                    <a:pt x="2586" y="2002"/>
                    <a:pt x="2586" y="2002"/>
                  </a:cubicBezTo>
                  <a:cubicBezTo>
                    <a:pt x="2590" y="1852"/>
                    <a:pt x="2590" y="1852"/>
                    <a:pt x="2590" y="1852"/>
                  </a:cubicBezTo>
                  <a:lnTo>
                    <a:pt x="2600" y="1850"/>
                  </a:lnTo>
                  <a:close/>
                  <a:moveTo>
                    <a:pt x="2510" y="1895"/>
                  </a:moveTo>
                  <a:cubicBezTo>
                    <a:pt x="2510" y="1895"/>
                    <a:pt x="2510" y="1894"/>
                    <a:pt x="2509" y="1894"/>
                  </a:cubicBezTo>
                  <a:cubicBezTo>
                    <a:pt x="2501" y="1891"/>
                    <a:pt x="2501" y="1891"/>
                    <a:pt x="2501" y="1891"/>
                  </a:cubicBezTo>
                  <a:cubicBezTo>
                    <a:pt x="2500" y="1890"/>
                    <a:pt x="2500" y="1890"/>
                    <a:pt x="2500" y="1890"/>
                  </a:cubicBezTo>
                  <a:cubicBezTo>
                    <a:pt x="2499" y="1890"/>
                    <a:pt x="2497" y="1890"/>
                    <a:pt x="2497" y="1891"/>
                  </a:cubicBezTo>
                  <a:cubicBezTo>
                    <a:pt x="2496" y="1892"/>
                    <a:pt x="2497" y="1894"/>
                    <a:pt x="2498" y="1894"/>
                  </a:cubicBezTo>
                  <a:cubicBezTo>
                    <a:pt x="2499" y="1895"/>
                    <a:pt x="2499" y="1895"/>
                    <a:pt x="2499" y="1895"/>
                  </a:cubicBezTo>
                  <a:cubicBezTo>
                    <a:pt x="2502" y="1896"/>
                    <a:pt x="2502" y="1896"/>
                    <a:pt x="2502" y="1896"/>
                  </a:cubicBezTo>
                  <a:cubicBezTo>
                    <a:pt x="2500" y="1896"/>
                    <a:pt x="2500" y="1896"/>
                    <a:pt x="2500" y="1896"/>
                  </a:cubicBezTo>
                  <a:cubicBezTo>
                    <a:pt x="2499" y="1897"/>
                    <a:pt x="2499" y="1897"/>
                    <a:pt x="2498" y="1898"/>
                  </a:cubicBezTo>
                  <a:cubicBezTo>
                    <a:pt x="2497" y="1896"/>
                    <a:pt x="2497" y="1896"/>
                    <a:pt x="2497" y="1896"/>
                  </a:cubicBezTo>
                  <a:cubicBezTo>
                    <a:pt x="2496" y="1895"/>
                    <a:pt x="2496" y="1895"/>
                    <a:pt x="2496" y="1895"/>
                  </a:cubicBezTo>
                  <a:cubicBezTo>
                    <a:pt x="2495" y="1895"/>
                    <a:pt x="2494" y="1895"/>
                    <a:pt x="2493" y="1895"/>
                  </a:cubicBezTo>
                  <a:cubicBezTo>
                    <a:pt x="2492" y="1896"/>
                    <a:pt x="2492" y="1897"/>
                    <a:pt x="2492" y="1897"/>
                  </a:cubicBezTo>
                  <a:cubicBezTo>
                    <a:pt x="2489" y="1898"/>
                    <a:pt x="2489" y="1898"/>
                    <a:pt x="2489" y="1898"/>
                  </a:cubicBezTo>
                  <a:cubicBezTo>
                    <a:pt x="2489" y="1898"/>
                    <a:pt x="2489" y="1898"/>
                    <a:pt x="2489" y="1897"/>
                  </a:cubicBezTo>
                  <a:cubicBezTo>
                    <a:pt x="2490" y="1896"/>
                    <a:pt x="2489" y="1895"/>
                    <a:pt x="2488" y="1894"/>
                  </a:cubicBezTo>
                  <a:cubicBezTo>
                    <a:pt x="2486" y="1893"/>
                    <a:pt x="2486" y="1893"/>
                    <a:pt x="2486" y="1893"/>
                  </a:cubicBezTo>
                  <a:cubicBezTo>
                    <a:pt x="2486" y="1893"/>
                    <a:pt x="2486" y="1893"/>
                    <a:pt x="2486" y="1893"/>
                  </a:cubicBezTo>
                  <a:cubicBezTo>
                    <a:pt x="2486" y="1893"/>
                    <a:pt x="2486" y="1893"/>
                    <a:pt x="2486" y="1892"/>
                  </a:cubicBezTo>
                  <a:cubicBezTo>
                    <a:pt x="2486" y="1892"/>
                    <a:pt x="2486" y="1892"/>
                    <a:pt x="2486" y="1892"/>
                  </a:cubicBezTo>
                  <a:cubicBezTo>
                    <a:pt x="2486" y="1892"/>
                    <a:pt x="2486" y="1891"/>
                    <a:pt x="2487" y="1891"/>
                  </a:cubicBezTo>
                  <a:cubicBezTo>
                    <a:pt x="2488" y="1892"/>
                    <a:pt x="2488" y="1892"/>
                    <a:pt x="2488" y="1892"/>
                  </a:cubicBezTo>
                  <a:cubicBezTo>
                    <a:pt x="2488" y="1893"/>
                    <a:pt x="2489" y="1893"/>
                    <a:pt x="2489" y="1893"/>
                  </a:cubicBezTo>
                  <a:cubicBezTo>
                    <a:pt x="2490" y="1893"/>
                    <a:pt x="2490" y="1893"/>
                    <a:pt x="2491" y="1892"/>
                  </a:cubicBezTo>
                  <a:cubicBezTo>
                    <a:pt x="2492" y="1891"/>
                    <a:pt x="2492" y="1890"/>
                    <a:pt x="2491" y="1889"/>
                  </a:cubicBezTo>
                  <a:cubicBezTo>
                    <a:pt x="2487" y="1885"/>
                    <a:pt x="2487" y="1885"/>
                    <a:pt x="2487" y="1885"/>
                  </a:cubicBezTo>
                  <a:cubicBezTo>
                    <a:pt x="2486" y="1884"/>
                    <a:pt x="2486" y="1884"/>
                    <a:pt x="2486" y="1884"/>
                  </a:cubicBezTo>
                  <a:cubicBezTo>
                    <a:pt x="2485" y="1883"/>
                    <a:pt x="2484" y="1883"/>
                    <a:pt x="2483" y="1884"/>
                  </a:cubicBezTo>
                  <a:cubicBezTo>
                    <a:pt x="2482" y="1885"/>
                    <a:pt x="2482" y="1886"/>
                    <a:pt x="2483" y="1887"/>
                  </a:cubicBezTo>
                  <a:cubicBezTo>
                    <a:pt x="2483" y="1888"/>
                    <a:pt x="2483" y="1888"/>
                    <a:pt x="2483" y="1888"/>
                  </a:cubicBezTo>
                  <a:cubicBezTo>
                    <a:pt x="2483" y="1888"/>
                    <a:pt x="2483" y="1888"/>
                    <a:pt x="2483" y="1888"/>
                  </a:cubicBezTo>
                  <a:cubicBezTo>
                    <a:pt x="2483" y="1888"/>
                    <a:pt x="2483" y="1888"/>
                    <a:pt x="2483" y="1888"/>
                  </a:cubicBezTo>
                  <a:cubicBezTo>
                    <a:pt x="2484" y="1888"/>
                    <a:pt x="2484" y="1888"/>
                    <a:pt x="2484" y="1888"/>
                  </a:cubicBezTo>
                  <a:cubicBezTo>
                    <a:pt x="2484" y="1889"/>
                    <a:pt x="2483" y="1889"/>
                    <a:pt x="2483" y="1889"/>
                  </a:cubicBezTo>
                  <a:cubicBezTo>
                    <a:pt x="2483" y="1889"/>
                    <a:pt x="2483" y="1889"/>
                    <a:pt x="2483" y="1889"/>
                  </a:cubicBezTo>
                  <a:cubicBezTo>
                    <a:pt x="2476" y="1887"/>
                    <a:pt x="2476" y="1887"/>
                    <a:pt x="2476" y="1887"/>
                  </a:cubicBezTo>
                  <a:cubicBezTo>
                    <a:pt x="2476" y="1887"/>
                    <a:pt x="2476" y="1887"/>
                    <a:pt x="2476" y="1887"/>
                  </a:cubicBezTo>
                  <a:cubicBezTo>
                    <a:pt x="2475" y="1886"/>
                    <a:pt x="2475" y="1886"/>
                    <a:pt x="2475" y="1886"/>
                  </a:cubicBezTo>
                  <a:cubicBezTo>
                    <a:pt x="2475" y="1886"/>
                    <a:pt x="2475" y="1886"/>
                    <a:pt x="2475" y="1886"/>
                  </a:cubicBezTo>
                  <a:cubicBezTo>
                    <a:pt x="2475" y="1885"/>
                    <a:pt x="2475" y="1884"/>
                    <a:pt x="2474" y="1884"/>
                  </a:cubicBezTo>
                  <a:cubicBezTo>
                    <a:pt x="2469" y="1882"/>
                    <a:pt x="2469" y="1882"/>
                    <a:pt x="2469" y="1882"/>
                  </a:cubicBezTo>
                  <a:cubicBezTo>
                    <a:pt x="2469" y="1881"/>
                    <a:pt x="2470" y="1881"/>
                    <a:pt x="2470" y="1880"/>
                  </a:cubicBezTo>
                  <a:cubicBezTo>
                    <a:pt x="2470" y="1878"/>
                    <a:pt x="2470" y="1878"/>
                    <a:pt x="2470" y="1878"/>
                  </a:cubicBezTo>
                  <a:cubicBezTo>
                    <a:pt x="2471" y="1879"/>
                    <a:pt x="2471" y="1879"/>
                    <a:pt x="2471" y="1879"/>
                  </a:cubicBezTo>
                  <a:cubicBezTo>
                    <a:pt x="2471" y="1879"/>
                    <a:pt x="2471" y="1879"/>
                    <a:pt x="2471" y="1879"/>
                  </a:cubicBezTo>
                  <a:cubicBezTo>
                    <a:pt x="2472" y="1879"/>
                    <a:pt x="2472" y="1879"/>
                    <a:pt x="2472" y="1879"/>
                  </a:cubicBezTo>
                  <a:cubicBezTo>
                    <a:pt x="2472" y="1879"/>
                    <a:pt x="2472" y="1879"/>
                    <a:pt x="2472" y="1879"/>
                  </a:cubicBezTo>
                  <a:cubicBezTo>
                    <a:pt x="2473" y="1879"/>
                    <a:pt x="2473" y="1879"/>
                    <a:pt x="2473" y="1879"/>
                  </a:cubicBezTo>
                  <a:cubicBezTo>
                    <a:pt x="2473" y="1879"/>
                    <a:pt x="2473" y="1879"/>
                    <a:pt x="2473" y="1879"/>
                  </a:cubicBezTo>
                  <a:cubicBezTo>
                    <a:pt x="2481" y="1883"/>
                    <a:pt x="2481" y="1883"/>
                    <a:pt x="2481" y="1883"/>
                  </a:cubicBezTo>
                  <a:cubicBezTo>
                    <a:pt x="2481" y="1883"/>
                    <a:pt x="2481" y="1883"/>
                    <a:pt x="2482" y="1883"/>
                  </a:cubicBezTo>
                  <a:cubicBezTo>
                    <a:pt x="2482" y="1883"/>
                    <a:pt x="2482" y="1883"/>
                    <a:pt x="2482" y="1883"/>
                  </a:cubicBezTo>
                  <a:cubicBezTo>
                    <a:pt x="2482" y="1883"/>
                    <a:pt x="2482" y="1883"/>
                    <a:pt x="2482" y="1883"/>
                  </a:cubicBezTo>
                  <a:cubicBezTo>
                    <a:pt x="2483" y="1883"/>
                    <a:pt x="2484" y="1882"/>
                    <a:pt x="2484" y="1881"/>
                  </a:cubicBezTo>
                  <a:cubicBezTo>
                    <a:pt x="2484" y="1882"/>
                    <a:pt x="2484" y="1882"/>
                    <a:pt x="2484" y="1882"/>
                  </a:cubicBezTo>
                  <a:cubicBezTo>
                    <a:pt x="2485" y="1883"/>
                    <a:pt x="2485" y="1883"/>
                    <a:pt x="2485" y="1883"/>
                  </a:cubicBezTo>
                  <a:cubicBezTo>
                    <a:pt x="2488" y="1886"/>
                    <a:pt x="2488" y="1886"/>
                    <a:pt x="2488" y="1886"/>
                  </a:cubicBezTo>
                  <a:cubicBezTo>
                    <a:pt x="2489" y="1887"/>
                    <a:pt x="2489" y="1887"/>
                    <a:pt x="2490" y="1887"/>
                  </a:cubicBezTo>
                  <a:cubicBezTo>
                    <a:pt x="2490" y="1887"/>
                    <a:pt x="2491" y="1887"/>
                    <a:pt x="2491" y="1886"/>
                  </a:cubicBezTo>
                  <a:cubicBezTo>
                    <a:pt x="2491" y="1886"/>
                    <a:pt x="2491" y="1886"/>
                    <a:pt x="2491" y="1886"/>
                  </a:cubicBezTo>
                  <a:cubicBezTo>
                    <a:pt x="2493" y="1888"/>
                    <a:pt x="2493" y="1888"/>
                    <a:pt x="2493" y="1888"/>
                  </a:cubicBezTo>
                  <a:cubicBezTo>
                    <a:pt x="2494" y="1888"/>
                    <a:pt x="2494" y="1888"/>
                    <a:pt x="2495" y="1888"/>
                  </a:cubicBezTo>
                  <a:cubicBezTo>
                    <a:pt x="2495" y="1888"/>
                    <a:pt x="2496" y="1888"/>
                    <a:pt x="2496" y="1888"/>
                  </a:cubicBezTo>
                  <a:cubicBezTo>
                    <a:pt x="2497" y="1887"/>
                    <a:pt x="2497" y="1886"/>
                    <a:pt x="2496" y="1885"/>
                  </a:cubicBezTo>
                  <a:cubicBezTo>
                    <a:pt x="2492" y="1880"/>
                    <a:pt x="2492" y="1880"/>
                    <a:pt x="2492" y="1880"/>
                  </a:cubicBezTo>
                  <a:cubicBezTo>
                    <a:pt x="2492" y="1880"/>
                    <a:pt x="2492" y="1880"/>
                    <a:pt x="2492" y="1880"/>
                  </a:cubicBezTo>
                  <a:cubicBezTo>
                    <a:pt x="2492" y="1880"/>
                    <a:pt x="2492" y="1880"/>
                    <a:pt x="2492" y="1880"/>
                  </a:cubicBezTo>
                  <a:cubicBezTo>
                    <a:pt x="2491" y="1879"/>
                    <a:pt x="2491" y="1879"/>
                    <a:pt x="2491" y="1879"/>
                  </a:cubicBezTo>
                  <a:cubicBezTo>
                    <a:pt x="2490" y="1879"/>
                    <a:pt x="2489" y="1879"/>
                    <a:pt x="2488" y="1879"/>
                  </a:cubicBezTo>
                  <a:cubicBezTo>
                    <a:pt x="2488" y="1879"/>
                    <a:pt x="2488" y="1879"/>
                    <a:pt x="2488" y="1879"/>
                  </a:cubicBezTo>
                  <a:cubicBezTo>
                    <a:pt x="2488" y="1879"/>
                    <a:pt x="2488" y="1879"/>
                    <a:pt x="2488" y="1879"/>
                  </a:cubicBezTo>
                  <a:cubicBezTo>
                    <a:pt x="2488" y="1879"/>
                    <a:pt x="2488" y="1879"/>
                    <a:pt x="2488" y="1879"/>
                  </a:cubicBezTo>
                  <a:cubicBezTo>
                    <a:pt x="2489" y="1878"/>
                    <a:pt x="2489" y="1877"/>
                    <a:pt x="2488" y="1877"/>
                  </a:cubicBezTo>
                  <a:cubicBezTo>
                    <a:pt x="2489" y="1877"/>
                    <a:pt x="2489" y="1877"/>
                    <a:pt x="2489" y="1877"/>
                  </a:cubicBezTo>
                  <a:cubicBezTo>
                    <a:pt x="2489" y="1877"/>
                    <a:pt x="2489" y="1877"/>
                    <a:pt x="2490" y="1877"/>
                  </a:cubicBezTo>
                  <a:cubicBezTo>
                    <a:pt x="2490" y="1877"/>
                    <a:pt x="2490" y="1877"/>
                    <a:pt x="2490" y="1877"/>
                  </a:cubicBezTo>
                  <a:cubicBezTo>
                    <a:pt x="2490" y="1878"/>
                    <a:pt x="2490" y="1879"/>
                    <a:pt x="2492" y="1880"/>
                  </a:cubicBezTo>
                  <a:cubicBezTo>
                    <a:pt x="2493" y="1880"/>
                    <a:pt x="2493" y="1880"/>
                    <a:pt x="2493" y="1880"/>
                  </a:cubicBezTo>
                  <a:cubicBezTo>
                    <a:pt x="2493" y="1880"/>
                    <a:pt x="2493" y="1880"/>
                    <a:pt x="2493" y="1880"/>
                  </a:cubicBezTo>
                  <a:cubicBezTo>
                    <a:pt x="2501" y="1884"/>
                    <a:pt x="2501" y="1884"/>
                    <a:pt x="2501" y="1884"/>
                  </a:cubicBezTo>
                  <a:cubicBezTo>
                    <a:pt x="2501" y="1884"/>
                    <a:pt x="2501" y="1884"/>
                    <a:pt x="2501" y="1884"/>
                  </a:cubicBezTo>
                  <a:cubicBezTo>
                    <a:pt x="2501" y="1885"/>
                    <a:pt x="2501" y="1886"/>
                    <a:pt x="2502" y="1886"/>
                  </a:cubicBezTo>
                  <a:cubicBezTo>
                    <a:pt x="2504" y="1887"/>
                    <a:pt x="2504" y="1887"/>
                    <a:pt x="2504" y="1887"/>
                  </a:cubicBezTo>
                  <a:cubicBezTo>
                    <a:pt x="2504" y="1887"/>
                    <a:pt x="2504" y="1887"/>
                    <a:pt x="2504" y="1887"/>
                  </a:cubicBezTo>
                  <a:cubicBezTo>
                    <a:pt x="2512" y="1890"/>
                    <a:pt x="2512" y="1890"/>
                    <a:pt x="2512" y="1890"/>
                  </a:cubicBezTo>
                  <a:cubicBezTo>
                    <a:pt x="2513" y="1890"/>
                    <a:pt x="2513" y="1891"/>
                    <a:pt x="2513" y="1891"/>
                  </a:cubicBezTo>
                  <a:cubicBezTo>
                    <a:pt x="2514" y="1891"/>
                    <a:pt x="2515" y="1890"/>
                    <a:pt x="2515" y="1889"/>
                  </a:cubicBezTo>
                  <a:cubicBezTo>
                    <a:pt x="2516" y="1888"/>
                    <a:pt x="2515" y="1887"/>
                    <a:pt x="2514" y="1886"/>
                  </a:cubicBezTo>
                  <a:cubicBezTo>
                    <a:pt x="2506" y="1883"/>
                    <a:pt x="2506" y="1883"/>
                    <a:pt x="2506" y="1883"/>
                  </a:cubicBezTo>
                  <a:cubicBezTo>
                    <a:pt x="2506" y="1883"/>
                    <a:pt x="2506" y="1883"/>
                    <a:pt x="2506" y="1883"/>
                  </a:cubicBezTo>
                  <a:cubicBezTo>
                    <a:pt x="2504" y="1882"/>
                    <a:pt x="2504" y="1882"/>
                    <a:pt x="2504" y="1882"/>
                  </a:cubicBezTo>
                  <a:cubicBezTo>
                    <a:pt x="2504" y="1882"/>
                    <a:pt x="2504" y="1882"/>
                    <a:pt x="2504" y="1882"/>
                  </a:cubicBezTo>
                  <a:cubicBezTo>
                    <a:pt x="2505" y="1881"/>
                    <a:pt x="2504" y="1880"/>
                    <a:pt x="2503" y="1879"/>
                  </a:cubicBezTo>
                  <a:cubicBezTo>
                    <a:pt x="2495" y="1876"/>
                    <a:pt x="2495" y="1876"/>
                    <a:pt x="2495" y="1876"/>
                  </a:cubicBezTo>
                  <a:cubicBezTo>
                    <a:pt x="2495" y="1876"/>
                    <a:pt x="2495" y="1876"/>
                    <a:pt x="2495" y="1876"/>
                  </a:cubicBezTo>
                  <a:cubicBezTo>
                    <a:pt x="2493" y="1875"/>
                    <a:pt x="2493" y="1875"/>
                    <a:pt x="2493" y="1875"/>
                  </a:cubicBezTo>
                  <a:cubicBezTo>
                    <a:pt x="2493" y="1875"/>
                    <a:pt x="2492" y="1875"/>
                    <a:pt x="2492" y="1875"/>
                  </a:cubicBezTo>
                  <a:cubicBezTo>
                    <a:pt x="2492" y="1875"/>
                    <a:pt x="2492" y="1874"/>
                    <a:pt x="2491" y="1873"/>
                  </a:cubicBezTo>
                  <a:cubicBezTo>
                    <a:pt x="2499" y="1872"/>
                    <a:pt x="2499" y="1872"/>
                    <a:pt x="2499" y="1872"/>
                  </a:cubicBezTo>
                  <a:cubicBezTo>
                    <a:pt x="2499" y="1873"/>
                    <a:pt x="2500" y="1874"/>
                    <a:pt x="2501" y="1874"/>
                  </a:cubicBezTo>
                  <a:cubicBezTo>
                    <a:pt x="2502" y="1875"/>
                    <a:pt x="2502" y="1875"/>
                    <a:pt x="2502" y="1875"/>
                  </a:cubicBezTo>
                  <a:cubicBezTo>
                    <a:pt x="2502" y="1875"/>
                    <a:pt x="2502" y="1875"/>
                    <a:pt x="2502" y="1875"/>
                  </a:cubicBezTo>
                  <a:cubicBezTo>
                    <a:pt x="2510" y="1879"/>
                    <a:pt x="2510" y="1879"/>
                    <a:pt x="2510" y="1879"/>
                  </a:cubicBezTo>
                  <a:cubicBezTo>
                    <a:pt x="2511" y="1879"/>
                    <a:pt x="2511" y="1879"/>
                    <a:pt x="2511" y="1879"/>
                  </a:cubicBezTo>
                  <a:cubicBezTo>
                    <a:pt x="2512" y="1879"/>
                    <a:pt x="2513" y="1878"/>
                    <a:pt x="2513" y="1877"/>
                  </a:cubicBezTo>
                  <a:cubicBezTo>
                    <a:pt x="2513" y="1878"/>
                    <a:pt x="2513" y="1878"/>
                    <a:pt x="2513" y="1878"/>
                  </a:cubicBezTo>
                  <a:cubicBezTo>
                    <a:pt x="2514" y="1879"/>
                    <a:pt x="2514" y="1879"/>
                    <a:pt x="2514" y="1879"/>
                  </a:cubicBezTo>
                  <a:cubicBezTo>
                    <a:pt x="2518" y="1883"/>
                    <a:pt x="2518" y="1883"/>
                    <a:pt x="2518" y="1883"/>
                  </a:cubicBezTo>
                  <a:cubicBezTo>
                    <a:pt x="2519" y="1884"/>
                    <a:pt x="2519" y="1884"/>
                    <a:pt x="2520" y="1884"/>
                  </a:cubicBezTo>
                  <a:cubicBezTo>
                    <a:pt x="2521" y="1884"/>
                    <a:pt x="2521" y="1884"/>
                    <a:pt x="2522" y="1883"/>
                  </a:cubicBezTo>
                  <a:cubicBezTo>
                    <a:pt x="2522" y="1882"/>
                    <a:pt x="2523" y="1881"/>
                    <a:pt x="2522" y="1880"/>
                  </a:cubicBezTo>
                  <a:cubicBezTo>
                    <a:pt x="2517" y="1876"/>
                    <a:pt x="2517" y="1876"/>
                    <a:pt x="2517" y="1876"/>
                  </a:cubicBezTo>
                  <a:cubicBezTo>
                    <a:pt x="2517" y="1875"/>
                    <a:pt x="2517" y="1875"/>
                    <a:pt x="2517" y="1875"/>
                  </a:cubicBezTo>
                  <a:cubicBezTo>
                    <a:pt x="2517" y="1875"/>
                    <a:pt x="2517" y="1875"/>
                    <a:pt x="2517" y="1875"/>
                  </a:cubicBezTo>
                  <a:cubicBezTo>
                    <a:pt x="2518" y="1874"/>
                    <a:pt x="2518" y="1873"/>
                    <a:pt x="2517" y="1872"/>
                  </a:cubicBezTo>
                  <a:cubicBezTo>
                    <a:pt x="2518" y="1873"/>
                    <a:pt x="2518" y="1873"/>
                    <a:pt x="2518" y="1873"/>
                  </a:cubicBezTo>
                  <a:cubicBezTo>
                    <a:pt x="2518" y="1873"/>
                    <a:pt x="2519" y="1873"/>
                    <a:pt x="2519" y="1873"/>
                  </a:cubicBezTo>
                  <a:cubicBezTo>
                    <a:pt x="2520" y="1873"/>
                    <a:pt x="2521" y="1872"/>
                    <a:pt x="2521" y="1871"/>
                  </a:cubicBezTo>
                  <a:cubicBezTo>
                    <a:pt x="2521" y="1870"/>
                    <a:pt x="2521" y="1869"/>
                    <a:pt x="2520" y="1868"/>
                  </a:cubicBezTo>
                  <a:cubicBezTo>
                    <a:pt x="2518" y="1868"/>
                    <a:pt x="2518" y="1868"/>
                    <a:pt x="2518" y="1868"/>
                  </a:cubicBezTo>
                  <a:cubicBezTo>
                    <a:pt x="2528" y="1865"/>
                    <a:pt x="2528" y="1865"/>
                    <a:pt x="2528" y="1865"/>
                  </a:cubicBezTo>
                  <a:cubicBezTo>
                    <a:pt x="2581" y="1858"/>
                    <a:pt x="2581" y="1858"/>
                    <a:pt x="2581" y="1858"/>
                  </a:cubicBezTo>
                  <a:cubicBezTo>
                    <a:pt x="2580" y="1886"/>
                    <a:pt x="2580" y="1886"/>
                    <a:pt x="2580" y="1886"/>
                  </a:cubicBezTo>
                  <a:lnTo>
                    <a:pt x="2510" y="1895"/>
                  </a:lnTo>
                  <a:close/>
                  <a:moveTo>
                    <a:pt x="2580" y="1890"/>
                  </a:moveTo>
                  <a:cubicBezTo>
                    <a:pt x="2580" y="1890"/>
                    <a:pt x="2580" y="1890"/>
                    <a:pt x="2580" y="1890"/>
                  </a:cubicBezTo>
                  <a:cubicBezTo>
                    <a:pt x="2517" y="1899"/>
                    <a:pt x="2517" y="1899"/>
                    <a:pt x="2517" y="1899"/>
                  </a:cubicBezTo>
                  <a:lnTo>
                    <a:pt x="2580" y="1890"/>
                  </a:lnTo>
                  <a:close/>
                  <a:moveTo>
                    <a:pt x="2495" y="1902"/>
                  </a:moveTo>
                  <a:cubicBezTo>
                    <a:pt x="2494" y="1902"/>
                    <a:pt x="2494" y="1902"/>
                    <a:pt x="2494" y="1902"/>
                  </a:cubicBezTo>
                  <a:cubicBezTo>
                    <a:pt x="2495" y="1902"/>
                    <a:pt x="2495" y="1901"/>
                    <a:pt x="2495" y="1901"/>
                  </a:cubicBezTo>
                  <a:lnTo>
                    <a:pt x="2495" y="1902"/>
                  </a:lnTo>
                  <a:close/>
                  <a:moveTo>
                    <a:pt x="2492" y="1902"/>
                  </a:moveTo>
                  <a:cubicBezTo>
                    <a:pt x="2492" y="1902"/>
                    <a:pt x="2492" y="1902"/>
                    <a:pt x="2491" y="1902"/>
                  </a:cubicBezTo>
                  <a:cubicBezTo>
                    <a:pt x="2491" y="1902"/>
                    <a:pt x="2491" y="1902"/>
                    <a:pt x="2491" y="1902"/>
                  </a:cubicBezTo>
                  <a:lnTo>
                    <a:pt x="2492" y="1902"/>
                  </a:lnTo>
                  <a:close/>
                  <a:moveTo>
                    <a:pt x="2486" y="1898"/>
                  </a:moveTo>
                  <a:cubicBezTo>
                    <a:pt x="2482" y="1899"/>
                    <a:pt x="2482" y="1899"/>
                    <a:pt x="2482" y="1899"/>
                  </a:cubicBezTo>
                  <a:cubicBezTo>
                    <a:pt x="2481" y="1897"/>
                    <a:pt x="2481" y="1897"/>
                    <a:pt x="2481" y="1897"/>
                  </a:cubicBezTo>
                  <a:cubicBezTo>
                    <a:pt x="2481" y="1897"/>
                    <a:pt x="2481" y="1897"/>
                    <a:pt x="2481" y="1897"/>
                  </a:cubicBezTo>
                  <a:cubicBezTo>
                    <a:pt x="2481" y="1897"/>
                    <a:pt x="2481" y="1897"/>
                    <a:pt x="2481" y="1897"/>
                  </a:cubicBezTo>
                  <a:lnTo>
                    <a:pt x="2486" y="1898"/>
                  </a:lnTo>
                  <a:close/>
                  <a:moveTo>
                    <a:pt x="2475" y="1893"/>
                  </a:moveTo>
                  <a:cubicBezTo>
                    <a:pt x="2475" y="1893"/>
                    <a:pt x="2474" y="1893"/>
                    <a:pt x="2474" y="1894"/>
                  </a:cubicBezTo>
                  <a:cubicBezTo>
                    <a:pt x="2474" y="1894"/>
                    <a:pt x="2473" y="1895"/>
                    <a:pt x="2473" y="1895"/>
                  </a:cubicBezTo>
                  <a:cubicBezTo>
                    <a:pt x="2472" y="1895"/>
                    <a:pt x="2472" y="1895"/>
                    <a:pt x="2472" y="1895"/>
                  </a:cubicBezTo>
                  <a:cubicBezTo>
                    <a:pt x="2470" y="1894"/>
                    <a:pt x="2470" y="1894"/>
                    <a:pt x="2470" y="1894"/>
                  </a:cubicBezTo>
                  <a:cubicBezTo>
                    <a:pt x="2470" y="1894"/>
                    <a:pt x="2469" y="1894"/>
                    <a:pt x="2469" y="1894"/>
                  </a:cubicBezTo>
                  <a:cubicBezTo>
                    <a:pt x="2469" y="1890"/>
                    <a:pt x="2469" y="1890"/>
                    <a:pt x="2469" y="1890"/>
                  </a:cubicBezTo>
                  <a:cubicBezTo>
                    <a:pt x="2469" y="1889"/>
                    <a:pt x="2469" y="1888"/>
                    <a:pt x="2469" y="1888"/>
                  </a:cubicBezTo>
                  <a:cubicBezTo>
                    <a:pt x="2469" y="1888"/>
                    <a:pt x="2469" y="1887"/>
                    <a:pt x="2469" y="1887"/>
                  </a:cubicBezTo>
                  <a:cubicBezTo>
                    <a:pt x="2472" y="1888"/>
                    <a:pt x="2472" y="1888"/>
                    <a:pt x="2472" y="1888"/>
                  </a:cubicBezTo>
                  <a:cubicBezTo>
                    <a:pt x="2472" y="1888"/>
                    <a:pt x="2472" y="1888"/>
                    <a:pt x="2472" y="1888"/>
                  </a:cubicBezTo>
                  <a:cubicBezTo>
                    <a:pt x="2472" y="1889"/>
                    <a:pt x="2472" y="1890"/>
                    <a:pt x="2473" y="1890"/>
                  </a:cubicBezTo>
                  <a:cubicBezTo>
                    <a:pt x="2475" y="1891"/>
                    <a:pt x="2475" y="1891"/>
                    <a:pt x="2475" y="1891"/>
                  </a:cubicBezTo>
                  <a:cubicBezTo>
                    <a:pt x="2475" y="1891"/>
                    <a:pt x="2475" y="1891"/>
                    <a:pt x="2475" y="1891"/>
                  </a:cubicBezTo>
                  <a:cubicBezTo>
                    <a:pt x="2475" y="1891"/>
                    <a:pt x="2475" y="1891"/>
                    <a:pt x="2475" y="1891"/>
                  </a:cubicBezTo>
                  <a:cubicBezTo>
                    <a:pt x="2475" y="1891"/>
                    <a:pt x="2475" y="1891"/>
                    <a:pt x="2475" y="1892"/>
                  </a:cubicBezTo>
                  <a:cubicBezTo>
                    <a:pt x="2475" y="1892"/>
                    <a:pt x="2475" y="1893"/>
                    <a:pt x="2475" y="1893"/>
                  </a:cubicBezTo>
                  <a:close/>
                  <a:moveTo>
                    <a:pt x="2471" y="1899"/>
                  </a:moveTo>
                  <a:cubicBezTo>
                    <a:pt x="2470" y="1899"/>
                    <a:pt x="2469" y="1899"/>
                    <a:pt x="2469" y="1900"/>
                  </a:cubicBezTo>
                  <a:cubicBezTo>
                    <a:pt x="2469" y="1898"/>
                    <a:pt x="2469" y="1898"/>
                    <a:pt x="2469" y="1898"/>
                  </a:cubicBezTo>
                  <a:cubicBezTo>
                    <a:pt x="2469" y="1898"/>
                    <a:pt x="2469" y="1898"/>
                    <a:pt x="2469" y="1898"/>
                  </a:cubicBezTo>
                  <a:cubicBezTo>
                    <a:pt x="2470" y="1899"/>
                    <a:pt x="2470" y="1899"/>
                    <a:pt x="2470" y="1899"/>
                  </a:cubicBezTo>
                  <a:lnTo>
                    <a:pt x="2471" y="1899"/>
                  </a:lnTo>
                  <a:close/>
                  <a:moveTo>
                    <a:pt x="2478" y="1876"/>
                  </a:moveTo>
                  <a:cubicBezTo>
                    <a:pt x="2482" y="1876"/>
                    <a:pt x="2482" y="1876"/>
                    <a:pt x="2482" y="1876"/>
                  </a:cubicBezTo>
                  <a:cubicBezTo>
                    <a:pt x="2482" y="1876"/>
                    <a:pt x="2482" y="1876"/>
                    <a:pt x="2482" y="1877"/>
                  </a:cubicBezTo>
                  <a:cubicBezTo>
                    <a:pt x="2485" y="1879"/>
                    <a:pt x="2485" y="1879"/>
                    <a:pt x="2485" y="1879"/>
                  </a:cubicBezTo>
                  <a:cubicBezTo>
                    <a:pt x="2484" y="1879"/>
                    <a:pt x="2484" y="1879"/>
                    <a:pt x="2484" y="1879"/>
                  </a:cubicBezTo>
                  <a:cubicBezTo>
                    <a:pt x="2484" y="1879"/>
                    <a:pt x="2484" y="1879"/>
                    <a:pt x="2484" y="1880"/>
                  </a:cubicBezTo>
                  <a:cubicBezTo>
                    <a:pt x="2484" y="1879"/>
                    <a:pt x="2483" y="1879"/>
                    <a:pt x="2483" y="1878"/>
                  </a:cubicBezTo>
                  <a:cubicBezTo>
                    <a:pt x="2483" y="1878"/>
                    <a:pt x="2482" y="1878"/>
                    <a:pt x="2482" y="1878"/>
                  </a:cubicBezTo>
                  <a:lnTo>
                    <a:pt x="2478" y="1876"/>
                  </a:lnTo>
                  <a:close/>
                  <a:moveTo>
                    <a:pt x="2512" y="1872"/>
                  </a:moveTo>
                  <a:cubicBezTo>
                    <a:pt x="2514" y="1875"/>
                    <a:pt x="2514" y="1875"/>
                    <a:pt x="2514" y="1875"/>
                  </a:cubicBezTo>
                  <a:cubicBezTo>
                    <a:pt x="2514" y="1875"/>
                    <a:pt x="2513" y="1875"/>
                    <a:pt x="2513" y="1875"/>
                  </a:cubicBezTo>
                  <a:cubicBezTo>
                    <a:pt x="2513" y="1875"/>
                    <a:pt x="2513" y="1875"/>
                    <a:pt x="2513" y="1875"/>
                  </a:cubicBezTo>
                  <a:cubicBezTo>
                    <a:pt x="2513" y="1875"/>
                    <a:pt x="2513" y="1875"/>
                    <a:pt x="2512" y="1874"/>
                  </a:cubicBezTo>
                  <a:cubicBezTo>
                    <a:pt x="2505" y="1872"/>
                    <a:pt x="2505" y="1872"/>
                    <a:pt x="2505" y="1872"/>
                  </a:cubicBezTo>
                  <a:cubicBezTo>
                    <a:pt x="2505" y="1871"/>
                    <a:pt x="2505" y="1871"/>
                    <a:pt x="2505" y="1871"/>
                  </a:cubicBezTo>
                  <a:cubicBezTo>
                    <a:pt x="2510" y="1869"/>
                    <a:pt x="2510" y="1869"/>
                    <a:pt x="2510" y="1869"/>
                  </a:cubicBezTo>
                  <a:cubicBezTo>
                    <a:pt x="2511" y="1870"/>
                    <a:pt x="2511" y="1870"/>
                    <a:pt x="2511" y="1870"/>
                  </a:cubicBezTo>
                  <a:cubicBezTo>
                    <a:pt x="2511" y="1871"/>
                    <a:pt x="2511" y="1872"/>
                    <a:pt x="2512" y="1872"/>
                  </a:cubicBezTo>
                  <a:close/>
                  <a:moveTo>
                    <a:pt x="2468" y="1914"/>
                  </a:moveTo>
                  <a:cubicBezTo>
                    <a:pt x="2468" y="1914"/>
                    <a:pt x="2469" y="1914"/>
                    <a:pt x="2469" y="1913"/>
                  </a:cubicBezTo>
                  <a:cubicBezTo>
                    <a:pt x="2469" y="1913"/>
                    <a:pt x="2469" y="1913"/>
                    <a:pt x="2469" y="1912"/>
                  </a:cubicBezTo>
                  <a:cubicBezTo>
                    <a:pt x="2473" y="1916"/>
                    <a:pt x="2473" y="1916"/>
                    <a:pt x="2473" y="1916"/>
                  </a:cubicBezTo>
                  <a:cubicBezTo>
                    <a:pt x="2473" y="1916"/>
                    <a:pt x="2474" y="1917"/>
                    <a:pt x="2475" y="1917"/>
                  </a:cubicBezTo>
                  <a:cubicBezTo>
                    <a:pt x="2475" y="1917"/>
                    <a:pt x="2476" y="1916"/>
                    <a:pt x="2476" y="1916"/>
                  </a:cubicBezTo>
                  <a:cubicBezTo>
                    <a:pt x="2477" y="1915"/>
                    <a:pt x="2477" y="1914"/>
                    <a:pt x="2476" y="1913"/>
                  </a:cubicBezTo>
                  <a:cubicBezTo>
                    <a:pt x="2473" y="1909"/>
                    <a:pt x="2473" y="1909"/>
                    <a:pt x="2473" y="1909"/>
                  </a:cubicBezTo>
                  <a:cubicBezTo>
                    <a:pt x="2490" y="1907"/>
                    <a:pt x="2490" y="1907"/>
                    <a:pt x="2490" y="1907"/>
                  </a:cubicBezTo>
                  <a:cubicBezTo>
                    <a:pt x="2497" y="1909"/>
                    <a:pt x="2497" y="1909"/>
                    <a:pt x="2497" y="1909"/>
                  </a:cubicBezTo>
                  <a:cubicBezTo>
                    <a:pt x="2497" y="1910"/>
                    <a:pt x="2497" y="1910"/>
                    <a:pt x="2498" y="1910"/>
                  </a:cubicBezTo>
                  <a:cubicBezTo>
                    <a:pt x="2499" y="1910"/>
                    <a:pt x="2499" y="1909"/>
                    <a:pt x="2500" y="1908"/>
                  </a:cubicBezTo>
                  <a:cubicBezTo>
                    <a:pt x="2500" y="1907"/>
                    <a:pt x="2500" y="1906"/>
                    <a:pt x="2499" y="1906"/>
                  </a:cubicBezTo>
                  <a:cubicBezTo>
                    <a:pt x="2580" y="1895"/>
                    <a:pt x="2580" y="1895"/>
                    <a:pt x="2580" y="1895"/>
                  </a:cubicBezTo>
                  <a:cubicBezTo>
                    <a:pt x="2579" y="1924"/>
                    <a:pt x="2579" y="1924"/>
                    <a:pt x="2579" y="1924"/>
                  </a:cubicBezTo>
                  <a:cubicBezTo>
                    <a:pt x="2520" y="1930"/>
                    <a:pt x="2520" y="1930"/>
                    <a:pt x="2520" y="1930"/>
                  </a:cubicBezTo>
                  <a:cubicBezTo>
                    <a:pt x="2521" y="1930"/>
                    <a:pt x="2521" y="1928"/>
                    <a:pt x="2520" y="1928"/>
                  </a:cubicBezTo>
                  <a:cubicBezTo>
                    <a:pt x="2516" y="1923"/>
                    <a:pt x="2516" y="1923"/>
                    <a:pt x="2516" y="1923"/>
                  </a:cubicBezTo>
                  <a:cubicBezTo>
                    <a:pt x="2516" y="1923"/>
                    <a:pt x="2516" y="1923"/>
                    <a:pt x="2516" y="1923"/>
                  </a:cubicBezTo>
                  <a:cubicBezTo>
                    <a:pt x="2515" y="1923"/>
                    <a:pt x="2515" y="1923"/>
                    <a:pt x="2515" y="1923"/>
                  </a:cubicBezTo>
                  <a:cubicBezTo>
                    <a:pt x="2515" y="1923"/>
                    <a:pt x="2515" y="1923"/>
                    <a:pt x="2515" y="1923"/>
                  </a:cubicBezTo>
                  <a:cubicBezTo>
                    <a:pt x="2516" y="1922"/>
                    <a:pt x="2516" y="1921"/>
                    <a:pt x="2516" y="1920"/>
                  </a:cubicBezTo>
                  <a:cubicBezTo>
                    <a:pt x="2516" y="1920"/>
                    <a:pt x="2516" y="1920"/>
                    <a:pt x="2516" y="1920"/>
                  </a:cubicBezTo>
                  <a:cubicBezTo>
                    <a:pt x="2517" y="1921"/>
                    <a:pt x="2517" y="1921"/>
                    <a:pt x="2517" y="1921"/>
                  </a:cubicBezTo>
                  <a:cubicBezTo>
                    <a:pt x="2518" y="1921"/>
                    <a:pt x="2519" y="1920"/>
                    <a:pt x="2519" y="1919"/>
                  </a:cubicBezTo>
                  <a:cubicBezTo>
                    <a:pt x="2520" y="1918"/>
                    <a:pt x="2519" y="1917"/>
                    <a:pt x="2518" y="1916"/>
                  </a:cubicBezTo>
                  <a:cubicBezTo>
                    <a:pt x="2510" y="1913"/>
                    <a:pt x="2510" y="1913"/>
                    <a:pt x="2510" y="1913"/>
                  </a:cubicBezTo>
                  <a:cubicBezTo>
                    <a:pt x="2510" y="1913"/>
                    <a:pt x="2510" y="1913"/>
                    <a:pt x="2510" y="1913"/>
                  </a:cubicBezTo>
                  <a:cubicBezTo>
                    <a:pt x="2508" y="1912"/>
                    <a:pt x="2508" y="1912"/>
                    <a:pt x="2508" y="1912"/>
                  </a:cubicBezTo>
                  <a:cubicBezTo>
                    <a:pt x="2507" y="1912"/>
                    <a:pt x="2506" y="1912"/>
                    <a:pt x="2505" y="1914"/>
                  </a:cubicBezTo>
                  <a:cubicBezTo>
                    <a:pt x="2505" y="1915"/>
                    <a:pt x="2506" y="1916"/>
                    <a:pt x="2507" y="1916"/>
                  </a:cubicBezTo>
                  <a:cubicBezTo>
                    <a:pt x="2508" y="1917"/>
                    <a:pt x="2508" y="1917"/>
                    <a:pt x="2508" y="1917"/>
                  </a:cubicBezTo>
                  <a:cubicBezTo>
                    <a:pt x="2508" y="1917"/>
                    <a:pt x="2508" y="1917"/>
                    <a:pt x="2508" y="1917"/>
                  </a:cubicBezTo>
                  <a:cubicBezTo>
                    <a:pt x="2510" y="1918"/>
                    <a:pt x="2510" y="1918"/>
                    <a:pt x="2510" y="1918"/>
                  </a:cubicBezTo>
                  <a:cubicBezTo>
                    <a:pt x="2510" y="1919"/>
                    <a:pt x="2510" y="1920"/>
                    <a:pt x="2510" y="1921"/>
                  </a:cubicBezTo>
                  <a:cubicBezTo>
                    <a:pt x="2512" y="1922"/>
                    <a:pt x="2512" y="1922"/>
                    <a:pt x="2512" y="1922"/>
                  </a:cubicBezTo>
                  <a:cubicBezTo>
                    <a:pt x="2512" y="1922"/>
                    <a:pt x="2512" y="1922"/>
                    <a:pt x="2512" y="1922"/>
                  </a:cubicBezTo>
                  <a:cubicBezTo>
                    <a:pt x="2512" y="1923"/>
                    <a:pt x="2512" y="1923"/>
                    <a:pt x="2511" y="1923"/>
                  </a:cubicBezTo>
                  <a:cubicBezTo>
                    <a:pt x="2511" y="1923"/>
                    <a:pt x="2511" y="1922"/>
                    <a:pt x="2511" y="1922"/>
                  </a:cubicBezTo>
                  <a:cubicBezTo>
                    <a:pt x="2504" y="1920"/>
                    <a:pt x="2504" y="1920"/>
                    <a:pt x="2504" y="1920"/>
                  </a:cubicBezTo>
                  <a:cubicBezTo>
                    <a:pt x="2504" y="1919"/>
                    <a:pt x="2504" y="1918"/>
                    <a:pt x="2503" y="1918"/>
                  </a:cubicBezTo>
                  <a:cubicBezTo>
                    <a:pt x="2503" y="1918"/>
                    <a:pt x="2503" y="1918"/>
                    <a:pt x="2503" y="1918"/>
                  </a:cubicBezTo>
                  <a:cubicBezTo>
                    <a:pt x="2502" y="1917"/>
                    <a:pt x="2502" y="1917"/>
                    <a:pt x="2502" y="1917"/>
                  </a:cubicBezTo>
                  <a:cubicBezTo>
                    <a:pt x="2502" y="1916"/>
                    <a:pt x="2500" y="1916"/>
                    <a:pt x="2499" y="1917"/>
                  </a:cubicBezTo>
                  <a:cubicBezTo>
                    <a:pt x="2499" y="1917"/>
                    <a:pt x="2499" y="1918"/>
                    <a:pt x="2499" y="1919"/>
                  </a:cubicBezTo>
                  <a:cubicBezTo>
                    <a:pt x="2498" y="1919"/>
                    <a:pt x="2498" y="1919"/>
                    <a:pt x="2498" y="1920"/>
                  </a:cubicBezTo>
                  <a:cubicBezTo>
                    <a:pt x="2497" y="1921"/>
                    <a:pt x="2498" y="1922"/>
                    <a:pt x="2499" y="1922"/>
                  </a:cubicBezTo>
                  <a:cubicBezTo>
                    <a:pt x="2501" y="1923"/>
                    <a:pt x="2501" y="1923"/>
                    <a:pt x="2501" y="1923"/>
                  </a:cubicBezTo>
                  <a:cubicBezTo>
                    <a:pt x="2501" y="1923"/>
                    <a:pt x="2501" y="1923"/>
                    <a:pt x="2501" y="1923"/>
                  </a:cubicBezTo>
                  <a:cubicBezTo>
                    <a:pt x="2509" y="1927"/>
                    <a:pt x="2509" y="1927"/>
                    <a:pt x="2509" y="1927"/>
                  </a:cubicBezTo>
                  <a:cubicBezTo>
                    <a:pt x="2509" y="1927"/>
                    <a:pt x="2509" y="1927"/>
                    <a:pt x="2510" y="1927"/>
                  </a:cubicBezTo>
                  <a:cubicBezTo>
                    <a:pt x="2510" y="1927"/>
                    <a:pt x="2511" y="1926"/>
                    <a:pt x="2512" y="1925"/>
                  </a:cubicBezTo>
                  <a:cubicBezTo>
                    <a:pt x="2512" y="1926"/>
                    <a:pt x="2512" y="1926"/>
                    <a:pt x="2512" y="1926"/>
                  </a:cubicBezTo>
                  <a:cubicBezTo>
                    <a:pt x="2512" y="1926"/>
                    <a:pt x="2512" y="1926"/>
                    <a:pt x="2512" y="1926"/>
                  </a:cubicBezTo>
                  <a:cubicBezTo>
                    <a:pt x="2512" y="1926"/>
                    <a:pt x="2512" y="1926"/>
                    <a:pt x="2512" y="1926"/>
                  </a:cubicBezTo>
                  <a:cubicBezTo>
                    <a:pt x="2517" y="1931"/>
                    <a:pt x="2517" y="1931"/>
                    <a:pt x="2517" y="1931"/>
                  </a:cubicBezTo>
                  <a:cubicBezTo>
                    <a:pt x="2517" y="1931"/>
                    <a:pt x="2517" y="1931"/>
                    <a:pt x="2517" y="1931"/>
                  </a:cubicBezTo>
                  <a:cubicBezTo>
                    <a:pt x="2511" y="1932"/>
                    <a:pt x="2511" y="1932"/>
                    <a:pt x="2511" y="1932"/>
                  </a:cubicBezTo>
                  <a:cubicBezTo>
                    <a:pt x="2510" y="1932"/>
                    <a:pt x="2509" y="1932"/>
                    <a:pt x="2509" y="1933"/>
                  </a:cubicBezTo>
                  <a:cubicBezTo>
                    <a:pt x="2504" y="1931"/>
                    <a:pt x="2504" y="1931"/>
                    <a:pt x="2504" y="1931"/>
                  </a:cubicBezTo>
                  <a:cubicBezTo>
                    <a:pt x="2503" y="1930"/>
                    <a:pt x="2503" y="1930"/>
                    <a:pt x="2503" y="1930"/>
                  </a:cubicBezTo>
                  <a:cubicBezTo>
                    <a:pt x="2503" y="1930"/>
                    <a:pt x="2503" y="1930"/>
                    <a:pt x="2503" y="1930"/>
                  </a:cubicBezTo>
                  <a:cubicBezTo>
                    <a:pt x="2503" y="1929"/>
                    <a:pt x="2503" y="1928"/>
                    <a:pt x="2502" y="1927"/>
                  </a:cubicBezTo>
                  <a:cubicBezTo>
                    <a:pt x="2493" y="1924"/>
                    <a:pt x="2493" y="1924"/>
                    <a:pt x="2493" y="1924"/>
                  </a:cubicBezTo>
                  <a:cubicBezTo>
                    <a:pt x="2492" y="1923"/>
                    <a:pt x="2492" y="1923"/>
                    <a:pt x="2492" y="1923"/>
                  </a:cubicBezTo>
                  <a:cubicBezTo>
                    <a:pt x="2491" y="1923"/>
                    <a:pt x="2489" y="1923"/>
                    <a:pt x="2489" y="1925"/>
                  </a:cubicBezTo>
                  <a:cubicBezTo>
                    <a:pt x="2489" y="1926"/>
                    <a:pt x="2489" y="1927"/>
                    <a:pt x="2490" y="1927"/>
                  </a:cubicBezTo>
                  <a:cubicBezTo>
                    <a:pt x="2489" y="1926"/>
                    <a:pt x="2488" y="1926"/>
                    <a:pt x="2487" y="1927"/>
                  </a:cubicBezTo>
                  <a:cubicBezTo>
                    <a:pt x="2486" y="1928"/>
                    <a:pt x="2486" y="1930"/>
                    <a:pt x="2487" y="1931"/>
                  </a:cubicBezTo>
                  <a:cubicBezTo>
                    <a:pt x="2487" y="1931"/>
                    <a:pt x="2487" y="1931"/>
                    <a:pt x="2487" y="1931"/>
                  </a:cubicBezTo>
                  <a:cubicBezTo>
                    <a:pt x="2487" y="1933"/>
                    <a:pt x="2487" y="1933"/>
                    <a:pt x="2487" y="1933"/>
                  </a:cubicBezTo>
                  <a:cubicBezTo>
                    <a:pt x="2487" y="1934"/>
                    <a:pt x="2487" y="1934"/>
                    <a:pt x="2488" y="1935"/>
                  </a:cubicBezTo>
                  <a:cubicBezTo>
                    <a:pt x="2488" y="1935"/>
                    <a:pt x="2488" y="1935"/>
                    <a:pt x="2488" y="1935"/>
                  </a:cubicBezTo>
                  <a:cubicBezTo>
                    <a:pt x="2485" y="1933"/>
                    <a:pt x="2485" y="1933"/>
                    <a:pt x="2485" y="1933"/>
                  </a:cubicBezTo>
                  <a:cubicBezTo>
                    <a:pt x="2485" y="1933"/>
                    <a:pt x="2485" y="1933"/>
                    <a:pt x="2485" y="1933"/>
                  </a:cubicBezTo>
                  <a:cubicBezTo>
                    <a:pt x="2485" y="1933"/>
                    <a:pt x="2485" y="1933"/>
                    <a:pt x="2485" y="1933"/>
                  </a:cubicBezTo>
                  <a:cubicBezTo>
                    <a:pt x="2485" y="1932"/>
                    <a:pt x="2485" y="1932"/>
                    <a:pt x="2485" y="1932"/>
                  </a:cubicBezTo>
                  <a:cubicBezTo>
                    <a:pt x="2484" y="1931"/>
                    <a:pt x="2482" y="1931"/>
                    <a:pt x="2481" y="1932"/>
                  </a:cubicBezTo>
                  <a:cubicBezTo>
                    <a:pt x="2480" y="1933"/>
                    <a:pt x="2480" y="1934"/>
                    <a:pt x="2481" y="1935"/>
                  </a:cubicBezTo>
                  <a:cubicBezTo>
                    <a:pt x="2481" y="1935"/>
                    <a:pt x="2481" y="1935"/>
                    <a:pt x="2481" y="1935"/>
                  </a:cubicBezTo>
                  <a:cubicBezTo>
                    <a:pt x="2481" y="1935"/>
                    <a:pt x="2481" y="1935"/>
                    <a:pt x="2481" y="1935"/>
                  </a:cubicBezTo>
                  <a:cubicBezTo>
                    <a:pt x="2467" y="1937"/>
                    <a:pt x="2467" y="1937"/>
                    <a:pt x="2467" y="1937"/>
                  </a:cubicBezTo>
                  <a:lnTo>
                    <a:pt x="2468" y="1914"/>
                  </a:lnTo>
                  <a:close/>
                  <a:moveTo>
                    <a:pt x="2527" y="1967"/>
                  </a:moveTo>
                  <a:cubicBezTo>
                    <a:pt x="2527" y="1967"/>
                    <a:pt x="2527" y="1967"/>
                    <a:pt x="2526" y="1967"/>
                  </a:cubicBezTo>
                  <a:cubicBezTo>
                    <a:pt x="2522" y="1965"/>
                    <a:pt x="2522" y="1965"/>
                    <a:pt x="2522" y="1965"/>
                  </a:cubicBezTo>
                  <a:cubicBezTo>
                    <a:pt x="2520" y="1965"/>
                    <a:pt x="2520" y="1965"/>
                    <a:pt x="2520" y="1965"/>
                  </a:cubicBezTo>
                  <a:cubicBezTo>
                    <a:pt x="2519" y="1964"/>
                    <a:pt x="2518" y="1965"/>
                    <a:pt x="2517" y="1966"/>
                  </a:cubicBezTo>
                  <a:cubicBezTo>
                    <a:pt x="2517" y="1967"/>
                    <a:pt x="2517" y="1967"/>
                    <a:pt x="2518" y="1968"/>
                  </a:cubicBezTo>
                  <a:cubicBezTo>
                    <a:pt x="2508" y="1969"/>
                    <a:pt x="2508" y="1969"/>
                    <a:pt x="2508" y="1969"/>
                  </a:cubicBezTo>
                  <a:cubicBezTo>
                    <a:pt x="2500" y="1966"/>
                    <a:pt x="2500" y="1966"/>
                    <a:pt x="2500" y="1966"/>
                  </a:cubicBezTo>
                  <a:cubicBezTo>
                    <a:pt x="2499" y="1965"/>
                    <a:pt x="2499" y="1965"/>
                    <a:pt x="2499" y="1965"/>
                  </a:cubicBezTo>
                  <a:cubicBezTo>
                    <a:pt x="2498" y="1964"/>
                    <a:pt x="2496" y="1965"/>
                    <a:pt x="2496" y="1966"/>
                  </a:cubicBezTo>
                  <a:cubicBezTo>
                    <a:pt x="2496" y="1967"/>
                    <a:pt x="2496" y="1967"/>
                    <a:pt x="2496" y="1968"/>
                  </a:cubicBezTo>
                  <a:cubicBezTo>
                    <a:pt x="2495" y="1968"/>
                    <a:pt x="2495" y="1968"/>
                    <a:pt x="2495" y="1968"/>
                  </a:cubicBezTo>
                  <a:cubicBezTo>
                    <a:pt x="2494" y="1969"/>
                    <a:pt x="2494" y="1970"/>
                    <a:pt x="2494" y="1970"/>
                  </a:cubicBezTo>
                  <a:cubicBezTo>
                    <a:pt x="2483" y="1972"/>
                    <a:pt x="2483" y="1972"/>
                    <a:pt x="2483" y="1972"/>
                  </a:cubicBezTo>
                  <a:cubicBezTo>
                    <a:pt x="2481" y="1972"/>
                    <a:pt x="2481" y="1973"/>
                    <a:pt x="2481" y="1974"/>
                  </a:cubicBezTo>
                  <a:cubicBezTo>
                    <a:pt x="2478" y="1971"/>
                    <a:pt x="2478" y="1971"/>
                    <a:pt x="2478" y="1971"/>
                  </a:cubicBezTo>
                  <a:cubicBezTo>
                    <a:pt x="2478" y="1971"/>
                    <a:pt x="2478" y="1971"/>
                    <a:pt x="2478" y="1971"/>
                  </a:cubicBezTo>
                  <a:cubicBezTo>
                    <a:pt x="2503" y="1961"/>
                    <a:pt x="2503" y="1961"/>
                    <a:pt x="2503" y="1961"/>
                  </a:cubicBezTo>
                  <a:cubicBezTo>
                    <a:pt x="2503" y="1962"/>
                    <a:pt x="2503" y="1962"/>
                    <a:pt x="2503" y="1962"/>
                  </a:cubicBezTo>
                  <a:cubicBezTo>
                    <a:pt x="2504" y="1962"/>
                    <a:pt x="2504" y="1962"/>
                    <a:pt x="2504" y="1962"/>
                  </a:cubicBezTo>
                  <a:cubicBezTo>
                    <a:pt x="2504" y="1962"/>
                    <a:pt x="2504" y="1962"/>
                    <a:pt x="2504" y="1962"/>
                  </a:cubicBezTo>
                  <a:cubicBezTo>
                    <a:pt x="2504" y="1962"/>
                    <a:pt x="2504" y="1962"/>
                    <a:pt x="2504" y="1962"/>
                  </a:cubicBezTo>
                  <a:cubicBezTo>
                    <a:pt x="2508" y="1967"/>
                    <a:pt x="2508" y="1967"/>
                    <a:pt x="2508" y="1967"/>
                  </a:cubicBezTo>
                  <a:cubicBezTo>
                    <a:pt x="2509" y="1967"/>
                    <a:pt x="2509" y="1967"/>
                    <a:pt x="2510" y="1967"/>
                  </a:cubicBezTo>
                  <a:cubicBezTo>
                    <a:pt x="2510" y="1967"/>
                    <a:pt x="2511" y="1967"/>
                    <a:pt x="2511" y="1967"/>
                  </a:cubicBezTo>
                  <a:cubicBezTo>
                    <a:pt x="2512" y="1966"/>
                    <a:pt x="2512" y="1964"/>
                    <a:pt x="2511" y="1963"/>
                  </a:cubicBezTo>
                  <a:cubicBezTo>
                    <a:pt x="2508" y="1960"/>
                    <a:pt x="2508" y="1960"/>
                    <a:pt x="2508" y="1960"/>
                  </a:cubicBezTo>
                  <a:cubicBezTo>
                    <a:pt x="2510" y="1959"/>
                    <a:pt x="2510" y="1959"/>
                    <a:pt x="2510" y="1959"/>
                  </a:cubicBezTo>
                  <a:cubicBezTo>
                    <a:pt x="2514" y="1962"/>
                    <a:pt x="2514" y="1962"/>
                    <a:pt x="2514" y="1962"/>
                  </a:cubicBezTo>
                  <a:cubicBezTo>
                    <a:pt x="2514" y="1962"/>
                    <a:pt x="2515" y="1963"/>
                    <a:pt x="2515" y="1963"/>
                  </a:cubicBezTo>
                  <a:cubicBezTo>
                    <a:pt x="2516" y="1963"/>
                    <a:pt x="2516" y="1962"/>
                    <a:pt x="2517" y="1962"/>
                  </a:cubicBezTo>
                  <a:cubicBezTo>
                    <a:pt x="2518" y="1961"/>
                    <a:pt x="2518" y="1960"/>
                    <a:pt x="2517" y="1959"/>
                  </a:cubicBezTo>
                  <a:cubicBezTo>
                    <a:pt x="2512" y="1954"/>
                    <a:pt x="2512" y="1954"/>
                    <a:pt x="2512" y="1954"/>
                  </a:cubicBezTo>
                  <a:cubicBezTo>
                    <a:pt x="2512" y="1954"/>
                    <a:pt x="2512" y="1954"/>
                    <a:pt x="2512" y="1954"/>
                  </a:cubicBezTo>
                  <a:cubicBezTo>
                    <a:pt x="2514" y="1955"/>
                    <a:pt x="2514" y="1955"/>
                    <a:pt x="2514" y="1955"/>
                  </a:cubicBezTo>
                  <a:cubicBezTo>
                    <a:pt x="2522" y="1958"/>
                    <a:pt x="2522" y="1958"/>
                    <a:pt x="2522" y="1958"/>
                  </a:cubicBezTo>
                  <a:cubicBezTo>
                    <a:pt x="2522" y="1958"/>
                    <a:pt x="2522" y="1958"/>
                    <a:pt x="2522" y="1958"/>
                  </a:cubicBezTo>
                  <a:cubicBezTo>
                    <a:pt x="2521" y="1959"/>
                    <a:pt x="2522" y="1960"/>
                    <a:pt x="2523" y="1961"/>
                  </a:cubicBezTo>
                  <a:cubicBezTo>
                    <a:pt x="2524" y="1961"/>
                    <a:pt x="2524" y="1961"/>
                    <a:pt x="2524" y="1961"/>
                  </a:cubicBezTo>
                  <a:cubicBezTo>
                    <a:pt x="2524" y="1961"/>
                    <a:pt x="2524" y="1961"/>
                    <a:pt x="2524" y="1961"/>
                  </a:cubicBezTo>
                  <a:cubicBezTo>
                    <a:pt x="2533" y="1965"/>
                    <a:pt x="2533" y="1965"/>
                    <a:pt x="2533" y="1965"/>
                  </a:cubicBezTo>
                  <a:cubicBezTo>
                    <a:pt x="2533" y="1965"/>
                    <a:pt x="2533" y="1965"/>
                    <a:pt x="2533" y="1965"/>
                  </a:cubicBezTo>
                  <a:cubicBezTo>
                    <a:pt x="2534" y="1965"/>
                    <a:pt x="2535" y="1964"/>
                    <a:pt x="2536" y="1964"/>
                  </a:cubicBezTo>
                  <a:cubicBezTo>
                    <a:pt x="2536" y="1962"/>
                    <a:pt x="2535" y="1961"/>
                    <a:pt x="2534" y="1961"/>
                  </a:cubicBezTo>
                  <a:cubicBezTo>
                    <a:pt x="2526" y="1957"/>
                    <a:pt x="2526" y="1957"/>
                    <a:pt x="2526" y="1957"/>
                  </a:cubicBezTo>
                  <a:cubicBezTo>
                    <a:pt x="2526" y="1957"/>
                    <a:pt x="2526" y="1957"/>
                    <a:pt x="2526" y="1957"/>
                  </a:cubicBezTo>
                  <a:cubicBezTo>
                    <a:pt x="2525" y="1957"/>
                    <a:pt x="2525" y="1957"/>
                    <a:pt x="2525" y="1957"/>
                  </a:cubicBezTo>
                  <a:cubicBezTo>
                    <a:pt x="2525" y="1956"/>
                    <a:pt x="2524" y="1954"/>
                    <a:pt x="2523" y="1954"/>
                  </a:cubicBezTo>
                  <a:cubicBezTo>
                    <a:pt x="2515" y="1951"/>
                    <a:pt x="2515" y="1951"/>
                    <a:pt x="2515" y="1951"/>
                  </a:cubicBezTo>
                  <a:cubicBezTo>
                    <a:pt x="2514" y="1950"/>
                    <a:pt x="2514" y="1950"/>
                    <a:pt x="2514" y="1950"/>
                  </a:cubicBezTo>
                  <a:cubicBezTo>
                    <a:pt x="2513" y="1949"/>
                    <a:pt x="2511" y="1950"/>
                    <a:pt x="2511" y="1951"/>
                  </a:cubicBezTo>
                  <a:cubicBezTo>
                    <a:pt x="2510" y="1952"/>
                    <a:pt x="2511" y="1953"/>
                    <a:pt x="2512" y="1954"/>
                  </a:cubicBezTo>
                  <a:cubicBezTo>
                    <a:pt x="2511" y="1953"/>
                    <a:pt x="2509" y="1953"/>
                    <a:pt x="2509" y="1954"/>
                  </a:cubicBezTo>
                  <a:cubicBezTo>
                    <a:pt x="2508" y="1954"/>
                    <a:pt x="2508" y="1954"/>
                    <a:pt x="2508" y="1955"/>
                  </a:cubicBezTo>
                  <a:cubicBezTo>
                    <a:pt x="2481" y="1965"/>
                    <a:pt x="2481" y="1965"/>
                    <a:pt x="2481" y="1965"/>
                  </a:cubicBezTo>
                  <a:cubicBezTo>
                    <a:pt x="2481" y="1965"/>
                    <a:pt x="2481" y="1965"/>
                    <a:pt x="2481" y="1965"/>
                  </a:cubicBezTo>
                  <a:cubicBezTo>
                    <a:pt x="2478" y="1964"/>
                    <a:pt x="2478" y="1964"/>
                    <a:pt x="2478" y="1964"/>
                  </a:cubicBezTo>
                  <a:cubicBezTo>
                    <a:pt x="2478" y="1964"/>
                    <a:pt x="2479" y="1964"/>
                    <a:pt x="2479" y="1963"/>
                  </a:cubicBezTo>
                  <a:cubicBezTo>
                    <a:pt x="2487" y="1954"/>
                    <a:pt x="2487" y="1954"/>
                    <a:pt x="2487" y="1954"/>
                  </a:cubicBezTo>
                  <a:cubicBezTo>
                    <a:pt x="2495" y="1957"/>
                    <a:pt x="2495" y="1957"/>
                    <a:pt x="2495" y="1957"/>
                  </a:cubicBezTo>
                  <a:cubicBezTo>
                    <a:pt x="2496" y="1957"/>
                    <a:pt x="2496" y="1958"/>
                    <a:pt x="2496" y="1958"/>
                  </a:cubicBezTo>
                  <a:cubicBezTo>
                    <a:pt x="2497" y="1958"/>
                    <a:pt x="2498" y="1957"/>
                    <a:pt x="2498" y="1956"/>
                  </a:cubicBezTo>
                  <a:cubicBezTo>
                    <a:pt x="2499" y="1955"/>
                    <a:pt x="2498" y="1954"/>
                    <a:pt x="2497" y="1953"/>
                  </a:cubicBezTo>
                  <a:cubicBezTo>
                    <a:pt x="2490" y="1950"/>
                    <a:pt x="2490" y="1950"/>
                    <a:pt x="2490" y="1950"/>
                  </a:cubicBezTo>
                  <a:cubicBezTo>
                    <a:pt x="2490" y="1943"/>
                    <a:pt x="2490" y="1943"/>
                    <a:pt x="2490" y="1943"/>
                  </a:cubicBezTo>
                  <a:cubicBezTo>
                    <a:pt x="2492" y="1943"/>
                    <a:pt x="2492" y="1943"/>
                    <a:pt x="2492" y="1943"/>
                  </a:cubicBezTo>
                  <a:cubicBezTo>
                    <a:pt x="2492" y="1943"/>
                    <a:pt x="2491" y="1943"/>
                    <a:pt x="2491" y="1943"/>
                  </a:cubicBezTo>
                  <a:cubicBezTo>
                    <a:pt x="2490" y="1944"/>
                    <a:pt x="2490" y="1946"/>
                    <a:pt x="2491" y="1946"/>
                  </a:cubicBezTo>
                  <a:cubicBezTo>
                    <a:pt x="2492" y="1947"/>
                    <a:pt x="2492" y="1947"/>
                    <a:pt x="2492" y="1947"/>
                  </a:cubicBezTo>
                  <a:cubicBezTo>
                    <a:pt x="2492" y="1947"/>
                    <a:pt x="2492" y="1947"/>
                    <a:pt x="2492" y="1947"/>
                  </a:cubicBezTo>
                  <a:cubicBezTo>
                    <a:pt x="2492" y="1947"/>
                    <a:pt x="2492" y="1947"/>
                    <a:pt x="2492" y="1947"/>
                  </a:cubicBezTo>
                  <a:cubicBezTo>
                    <a:pt x="2496" y="1951"/>
                    <a:pt x="2496" y="1951"/>
                    <a:pt x="2496" y="1951"/>
                  </a:cubicBezTo>
                  <a:cubicBezTo>
                    <a:pt x="2497" y="1952"/>
                    <a:pt x="2497" y="1952"/>
                    <a:pt x="2498" y="1952"/>
                  </a:cubicBezTo>
                  <a:cubicBezTo>
                    <a:pt x="2498" y="1952"/>
                    <a:pt x="2499" y="1952"/>
                    <a:pt x="2500" y="1951"/>
                  </a:cubicBezTo>
                  <a:cubicBezTo>
                    <a:pt x="2500" y="1950"/>
                    <a:pt x="2500" y="1949"/>
                    <a:pt x="2499" y="1948"/>
                  </a:cubicBezTo>
                  <a:cubicBezTo>
                    <a:pt x="2495" y="1944"/>
                    <a:pt x="2495" y="1944"/>
                    <a:pt x="2495" y="1944"/>
                  </a:cubicBezTo>
                  <a:cubicBezTo>
                    <a:pt x="2494" y="1943"/>
                    <a:pt x="2494" y="1943"/>
                    <a:pt x="2494" y="1943"/>
                  </a:cubicBezTo>
                  <a:cubicBezTo>
                    <a:pt x="2494" y="1943"/>
                    <a:pt x="2494" y="1943"/>
                    <a:pt x="2493" y="1943"/>
                  </a:cubicBezTo>
                  <a:cubicBezTo>
                    <a:pt x="2497" y="1942"/>
                    <a:pt x="2497" y="1942"/>
                    <a:pt x="2497" y="1942"/>
                  </a:cubicBezTo>
                  <a:cubicBezTo>
                    <a:pt x="2498" y="1943"/>
                    <a:pt x="2498" y="1943"/>
                    <a:pt x="2498" y="1943"/>
                  </a:cubicBezTo>
                  <a:cubicBezTo>
                    <a:pt x="2498" y="1943"/>
                    <a:pt x="2498" y="1943"/>
                    <a:pt x="2498" y="1943"/>
                  </a:cubicBezTo>
                  <a:cubicBezTo>
                    <a:pt x="2506" y="1946"/>
                    <a:pt x="2506" y="1946"/>
                    <a:pt x="2506" y="1946"/>
                  </a:cubicBezTo>
                  <a:cubicBezTo>
                    <a:pt x="2506" y="1946"/>
                    <a:pt x="2507" y="1946"/>
                    <a:pt x="2507" y="1946"/>
                  </a:cubicBezTo>
                  <a:cubicBezTo>
                    <a:pt x="2508" y="1946"/>
                    <a:pt x="2509" y="1946"/>
                    <a:pt x="2509" y="1945"/>
                  </a:cubicBezTo>
                  <a:cubicBezTo>
                    <a:pt x="2510" y="1944"/>
                    <a:pt x="2509" y="1943"/>
                    <a:pt x="2508" y="1942"/>
                  </a:cubicBezTo>
                  <a:cubicBezTo>
                    <a:pt x="2506" y="1941"/>
                    <a:pt x="2506" y="1941"/>
                    <a:pt x="2506" y="1941"/>
                  </a:cubicBezTo>
                  <a:cubicBezTo>
                    <a:pt x="2529" y="1939"/>
                    <a:pt x="2529" y="1939"/>
                    <a:pt x="2529" y="1939"/>
                  </a:cubicBezTo>
                  <a:cubicBezTo>
                    <a:pt x="2528" y="1939"/>
                    <a:pt x="2528" y="1939"/>
                    <a:pt x="2527" y="1940"/>
                  </a:cubicBezTo>
                  <a:cubicBezTo>
                    <a:pt x="2527" y="1941"/>
                    <a:pt x="2527" y="1942"/>
                    <a:pt x="2529" y="1943"/>
                  </a:cubicBezTo>
                  <a:cubicBezTo>
                    <a:pt x="2530" y="1943"/>
                    <a:pt x="2530" y="1943"/>
                    <a:pt x="2530" y="1943"/>
                  </a:cubicBezTo>
                  <a:cubicBezTo>
                    <a:pt x="2532" y="1944"/>
                    <a:pt x="2532" y="1944"/>
                    <a:pt x="2532" y="1944"/>
                  </a:cubicBezTo>
                  <a:cubicBezTo>
                    <a:pt x="2532" y="1945"/>
                    <a:pt x="2531" y="1946"/>
                    <a:pt x="2532" y="1947"/>
                  </a:cubicBezTo>
                  <a:cubicBezTo>
                    <a:pt x="2534" y="1949"/>
                    <a:pt x="2534" y="1949"/>
                    <a:pt x="2534" y="1949"/>
                  </a:cubicBezTo>
                  <a:cubicBezTo>
                    <a:pt x="2534" y="1949"/>
                    <a:pt x="2534" y="1949"/>
                    <a:pt x="2534" y="1949"/>
                  </a:cubicBezTo>
                  <a:cubicBezTo>
                    <a:pt x="2533" y="1949"/>
                    <a:pt x="2533" y="1949"/>
                    <a:pt x="2533" y="1950"/>
                  </a:cubicBezTo>
                  <a:cubicBezTo>
                    <a:pt x="2533" y="1949"/>
                    <a:pt x="2533" y="1949"/>
                    <a:pt x="2532" y="1949"/>
                  </a:cubicBezTo>
                  <a:cubicBezTo>
                    <a:pt x="2526" y="1946"/>
                    <a:pt x="2526" y="1946"/>
                    <a:pt x="2526" y="1946"/>
                  </a:cubicBezTo>
                  <a:cubicBezTo>
                    <a:pt x="2526" y="1945"/>
                    <a:pt x="2525" y="1945"/>
                    <a:pt x="2525" y="1944"/>
                  </a:cubicBezTo>
                  <a:cubicBezTo>
                    <a:pt x="2525" y="1944"/>
                    <a:pt x="2525" y="1944"/>
                    <a:pt x="2525" y="1944"/>
                  </a:cubicBezTo>
                  <a:cubicBezTo>
                    <a:pt x="2525" y="1944"/>
                    <a:pt x="2525" y="1944"/>
                    <a:pt x="2525" y="1944"/>
                  </a:cubicBezTo>
                  <a:cubicBezTo>
                    <a:pt x="2524" y="1943"/>
                    <a:pt x="2524" y="1943"/>
                    <a:pt x="2524" y="1943"/>
                  </a:cubicBezTo>
                  <a:cubicBezTo>
                    <a:pt x="2523" y="1942"/>
                    <a:pt x="2522" y="1942"/>
                    <a:pt x="2521" y="1943"/>
                  </a:cubicBezTo>
                  <a:cubicBezTo>
                    <a:pt x="2520" y="1944"/>
                    <a:pt x="2520" y="1945"/>
                    <a:pt x="2521" y="1945"/>
                  </a:cubicBezTo>
                  <a:cubicBezTo>
                    <a:pt x="2520" y="1945"/>
                    <a:pt x="2520" y="1946"/>
                    <a:pt x="2520" y="1946"/>
                  </a:cubicBezTo>
                  <a:cubicBezTo>
                    <a:pt x="2519" y="1947"/>
                    <a:pt x="2520" y="1948"/>
                    <a:pt x="2521" y="1949"/>
                  </a:cubicBezTo>
                  <a:cubicBezTo>
                    <a:pt x="2523" y="1950"/>
                    <a:pt x="2523" y="1950"/>
                    <a:pt x="2523" y="1950"/>
                  </a:cubicBezTo>
                  <a:cubicBezTo>
                    <a:pt x="2531" y="1953"/>
                    <a:pt x="2531" y="1953"/>
                    <a:pt x="2531" y="1953"/>
                  </a:cubicBezTo>
                  <a:cubicBezTo>
                    <a:pt x="2531" y="1953"/>
                    <a:pt x="2531" y="1953"/>
                    <a:pt x="2532" y="1953"/>
                  </a:cubicBezTo>
                  <a:cubicBezTo>
                    <a:pt x="2532" y="1953"/>
                    <a:pt x="2533" y="1953"/>
                    <a:pt x="2534" y="1952"/>
                  </a:cubicBezTo>
                  <a:cubicBezTo>
                    <a:pt x="2534" y="1952"/>
                    <a:pt x="2534" y="1952"/>
                    <a:pt x="2534" y="1952"/>
                  </a:cubicBezTo>
                  <a:cubicBezTo>
                    <a:pt x="2534" y="1953"/>
                    <a:pt x="2534" y="1953"/>
                    <a:pt x="2534" y="1953"/>
                  </a:cubicBezTo>
                  <a:cubicBezTo>
                    <a:pt x="2539" y="1957"/>
                    <a:pt x="2539" y="1957"/>
                    <a:pt x="2539" y="1957"/>
                  </a:cubicBezTo>
                  <a:cubicBezTo>
                    <a:pt x="2539" y="1957"/>
                    <a:pt x="2540" y="1958"/>
                    <a:pt x="2540" y="1958"/>
                  </a:cubicBezTo>
                  <a:cubicBezTo>
                    <a:pt x="2541" y="1958"/>
                    <a:pt x="2541" y="1957"/>
                    <a:pt x="2542" y="1957"/>
                  </a:cubicBezTo>
                  <a:cubicBezTo>
                    <a:pt x="2543" y="1956"/>
                    <a:pt x="2543" y="1955"/>
                    <a:pt x="2542" y="1954"/>
                  </a:cubicBezTo>
                  <a:cubicBezTo>
                    <a:pt x="2538" y="1950"/>
                    <a:pt x="2538" y="1950"/>
                    <a:pt x="2538" y="1950"/>
                  </a:cubicBezTo>
                  <a:cubicBezTo>
                    <a:pt x="2537" y="1949"/>
                    <a:pt x="2537" y="1949"/>
                    <a:pt x="2537" y="1949"/>
                  </a:cubicBezTo>
                  <a:cubicBezTo>
                    <a:pt x="2537" y="1949"/>
                    <a:pt x="2537" y="1949"/>
                    <a:pt x="2537" y="1949"/>
                  </a:cubicBezTo>
                  <a:cubicBezTo>
                    <a:pt x="2538" y="1948"/>
                    <a:pt x="2538" y="1947"/>
                    <a:pt x="2538" y="1947"/>
                  </a:cubicBezTo>
                  <a:cubicBezTo>
                    <a:pt x="2538" y="1947"/>
                    <a:pt x="2538" y="1947"/>
                    <a:pt x="2538" y="1947"/>
                  </a:cubicBezTo>
                  <a:cubicBezTo>
                    <a:pt x="2539" y="1947"/>
                    <a:pt x="2539" y="1947"/>
                    <a:pt x="2539" y="1947"/>
                  </a:cubicBezTo>
                  <a:cubicBezTo>
                    <a:pt x="2540" y="1947"/>
                    <a:pt x="2541" y="1947"/>
                    <a:pt x="2541" y="1946"/>
                  </a:cubicBezTo>
                  <a:cubicBezTo>
                    <a:pt x="2542" y="1945"/>
                    <a:pt x="2541" y="1943"/>
                    <a:pt x="2540" y="1943"/>
                  </a:cubicBezTo>
                  <a:cubicBezTo>
                    <a:pt x="2532" y="1939"/>
                    <a:pt x="2532" y="1939"/>
                    <a:pt x="2532" y="1939"/>
                  </a:cubicBezTo>
                  <a:cubicBezTo>
                    <a:pt x="2530" y="1939"/>
                    <a:pt x="2530" y="1939"/>
                    <a:pt x="2530" y="1939"/>
                  </a:cubicBezTo>
                  <a:cubicBezTo>
                    <a:pt x="2530" y="1938"/>
                    <a:pt x="2529" y="1939"/>
                    <a:pt x="2529" y="1939"/>
                  </a:cubicBezTo>
                  <a:cubicBezTo>
                    <a:pt x="2579" y="1933"/>
                    <a:pt x="2579" y="1933"/>
                    <a:pt x="2579" y="1933"/>
                  </a:cubicBezTo>
                  <a:cubicBezTo>
                    <a:pt x="2578" y="1962"/>
                    <a:pt x="2578" y="1962"/>
                    <a:pt x="2578" y="1962"/>
                  </a:cubicBezTo>
                  <a:lnTo>
                    <a:pt x="2527" y="1967"/>
                  </a:lnTo>
                  <a:close/>
                  <a:moveTo>
                    <a:pt x="2578" y="1966"/>
                  </a:moveTo>
                  <a:cubicBezTo>
                    <a:pt x="2578" y="1967"/>
                    <a:pt x="2578" y="1967"/>
                    <a:pt x="2578" y="1967"/>
                  </a:cubicBezTo>
                  <a:cubicBezTo>
                    <a:pt x="2531" y="1971"/>
                    <a:pt x="2531" y="1971"/>
                    <a:pt x="2531" y="1971"/>
                  </a:cubicBezTo>
                  <a:cubicBezTo>
                    <a:pt x="2531" y="1971"/>
                    <a:pt x="2531" y="1971"/>
                    <a:pt x="2531" y="1971"/>
                  </a:cubicBezTo>
                  <a:lnTo>
                    <a:pt x="2578" y="1966"/>
                  </a:lnTo>
                  <a:close/>
                  <a:moveTo>
                    <a:pt x="2526" y="1972"/>
                  </a:moveTo>
                  <a:cubicBezTo>
                    <a:pt x="2521" y="1972"/>
                    <a:pt x="2521" y="1972"/>
                    <a:pt x="2521" y="1972"/>
                  </a:cubicBezTo>
                  <a:cubicBezTo>
                    <a:pt x="2521" y="1972"/>
                    <a:pt x="2520" y="1973"/>
                    <a:pt x="2520" y="1973"/>
                  </a:cubicBezTo>
                  <a:cubicBezTo>
                    <a:pt x="2519" y="1972"/>
                    <a:pt x="2519" y="1972"/>
                    <a:pt x="2519" y="1972"/>
                  </a:cubicBezTo>
                  <a:cubicBezTo>
                    <a:pt x="2525" y="1972"/>
                    <a:pt x="2525" y="1972"/>
                    <a:pt x="2525" y="1972"/>
                  </a:cubicBezTo>
                  <a:lnTo>
                    <a:pt x="2526" y="1972"/>
                  </a:lnTo>
                  <a:close/>
                  <a:moveTo>
                    <a:pt x="2513" y="1973"/>
                  </a:moveTo>
                  <a:cubicBezTo>
                    <a:pt x="2503" y="1974"/>
                    <a:pt x="2503" y="1974"/>
                    <a:pt x="2503" y="1974"/>
                  </a:cubicBezTo>
                  <a:cubicBezTo>
                    <a:pt x="2503" y="1974"/>
                    <a:pt x="2503" y="1974"/>
                    <a:pt x="2503" y="1974"/>
                  </a:cubicBezTo>
                  <a:cubicBezTo>
                    <a:pt x="2513" y="1973"/>
                    <a:pt x="2513" y="1973"/>
                    <a:pt x="2513" y="1973"/>
                  </a:cubicBezTo>
                  <a:close/>
                  <a:moveTo>
                    <a:pt x="2501" y="1971"/>
                  </a:moveTo>
                  <a:cubicBezTo>
                    <a:pt x="2501" y="1971"/>
                    <a:pt x="2501" y="1971"/>
                    <a:pt x="2501" y="1971"/>
                  </a:cubicBezTo>
                  <a:cubicBezTo>
                    <a:pt x="2500" y="1970"/>
                    <a:pt x="2500" y="1970"/>
                    <a:pt x="2500" y="1970"/>
                  </a:cubicBezTo>
                  <a:lnTo>
                    <a:pt x="2501" y="1971"/>
                  </a:lnTo>
                  <a:close/>
                  <a:moveTo>
                    <a:pt x="2498" y="1975"/>
                  </a:moveTo>
                  <a:cubicBezTo>
                    <a:pt x="2498" y="1976"/>
                    <a:pt x="2498" y="1976"/>
                    <a:pt x="2498" y="1976"/>
                  </a:cubicBezTo>
                  <a:cubicBezTo>
                    <a:pt x="2494" y="1975"/>
                    <a:pt x="2494" y="1975"/>
                    <a:pt x="2494" y="1975"/>
                  </a:cubicBezTo>
                  <a:cubicBezTo>
                    <a:pt x="2496" y="1975"/>
                    <a:pt x="2496" y="1975"/>
                    <a:pt x="2496" y="1975"/>
                  </a:cubicBezTo>
                  <a:cubicBezTo>
                    <a:pt x="2497" y="1975"/>
                    <a:pt x="2497" y="1974"/>
                    <a:pt x="2497" y="1974"/>
                  </a:cubicBezTo>
                  <a:lnTo>
                    <a:pt x="2498" y="1975"/>
                  </a:lnTo>
                  <a:close/>
                  <a:moveTo>
                    <a:pt x="2489" y="1975"/>
                  </a:moveTo>
                  <a:cubicBezTo>
                    <a:pt x="2489" y="1975"/>
                    <a:pt x="2489" y="1975"/>
                    <a:pt x="2489" y="1976"/>
                  </a:cubicBezTo>
                  <a:cubicBezTo>
                    <a:pt x="2483" y="1976"/>
                    <a:pt x="2483" y="1976"/>
                    <a:pt x="2483" y="1976"/>
                  </a:cubicBezTo>
                  <a:cubicBezTo>
                    <a:pt x="2483" y="1976"/>
                    <a:pt x="2483" y="1976"/>
                    <a:pt x="2483" y="1976"/>
                  </a:cubicBezTo>
                  <a:cubicBezTo>
                    <a:pt x="2483" y="1976"/>
                    <a:pt x="2483" y="1976"/>
                    <a:pt x="2483" y="1976"/>
                  </a:cubicBezTo>
                  <a:lnTo>
                    <a:pt x="2489" y="1975"/>
                  </a:lnTo>
                  <a:close/>
                  <a:moveTo>
                    <a:pt x="2500" y="1933"/>
                  </a:moveTo>
                  <a:cubicBezTo>
                    <a:pt x="2495" y="1933"/>
                    <a:pt x="2495" y="1933"/>
                    <a:pt x="2495" y="1933"/>
                  </a:cubicBezTo>
                  <a:cubicBezTo>
                    <a:pt x="2495" y="1933"/>
                    <a:pt x="2495" y="1933"/>
                    <a:pt x="2495" y="1932"/>
                  </a:cubicBezTo>
                  <a:cubicBezTo>
                    <a:pt x="2491" y="1928"/>
                    <a:pt x="2491" y="1928"/>
                    <a:pt x="2491" y="1928"/>
                  </a:cubicBezTo>
                  <a:cubicBezTo>
                    <a:pt x="2490" y="1928"/>
                    <a:pt x="2490" y="1928"/>
                    <a:pt x="2490" y="1928"/>
                  </a:cubicBezTo>
                  <a:cubicBezTo>
                    <a:pt x="2492" y="1928"/>
                    <a:pt x="2492" y="1928"/>
                    <a:pt x="2492" y="1928"/>
                  </a:cubicBezTo>
                  <a:cubicBezTo>
                    <a:pt x="2500" y="1932"/>
                    <a:pt x="2500" y="1932"/>
                    <a:pt x="2500" y="1932"/>
                  </a:cubicBezTo>
                  <a:cubicBezTo>
                    <a:pt x="2500" y="1932"/>
                    <a:pt x="2500" y="1932"/>
                    <a:pt x="2500" y="1932"/>
                  </a:cubicBezTo>
                  <a:cubicBezTo>
                    <a:pt x="2500" y="1932"/>
                    <a:pt x="2500" y="1932"/>
                    <a:pt x="2500" y="1933"/>
                  </a:cubicBezTo>
                  <a:close/>
                  <a:moveTo>
                    <a:pt x="2503" y="1937"/>
                  </a:moveTo>
                  <a:cubicBezTo>
                    <a:pt x="2504" y="1937"/>
                    <a:pt x="2504" y="1936"/>
                    <a:pt x="2504" y="1936"/>
                  </a:cubicBezTo>
                  <a:cubicBezTo>
                    <a:pt x="2507" y="1937"/>
                    <a:pt x="2507" y="1937"/>
                    <a:pt x="2507" y="1937"/>
                  </a:cubicBezTo>
                  <a:cubicBezTo>
                    <a:pt x="2491" y="1939"/>
                    <a:pt x="2491" y="1939"/>
                    <a:pt x="2491" y="1939"/>
                  </a:cubicBezTo>
                  <a:cubicBezTo>
                    <a:pt x="2491" y="1938"/>
                    <a:pt x="2491" y="1938"/>
                    <a:pt x="2491" y="1938"/>
                  </a:cubicBezTo>
                  <a:lnTo>
                    <a:pt x="2503" y="1937"/>
                  </a:lnTo>
                  <a:close/>
                  <a:moveTo>
                    <a:pt x="2514" y="1936"/>
                  </a:moveTo>
                  <a:cubicBezTo>
                    <a:pt x="2514" y="1936"/>
                    <a:pt x="2514" y="1936"/>
                    <a:pt x="2514" y="1936"/>
                  </a:cubicBezTo>
                  <a:cubicBezTo>
                    <a:pt x="2579" y="1928"/>
                    <a:pt x="2579" y="1928"/>
                    <a:pt x="2579" y="1928"/>
                  </a:cubicBezTo>
                  <a:cubicBezTo>
                    <a:pt x="2579" y="1928"/>
                    <a:pt x="2579" y="1928"/>
                    <a:pt x="2579" y="1928"/>
                  </a:cubicBezTo>
                  <a:lnTo>
                    <a:pt x="2514" y="1936"/>
                  </a:lnTo>
                  <a:close/>
                  <a:moveTo>
                    <a:pt x="2485" y="1939"/>
                  </a:moveTo>
                  <a:cubicBezTo>
                    <a:pt x="2482" y="1940"/>
                    <a:pt x="2482" y="1940"/>
                    <a:pt x="2482" y="1940"/>
                  </a:cubicBezTo>
                  <a:cubicBezTo>
                    <a:pt x="2481" y="1940"/>
                    <a:pt x="2481" y="1940"/>
                    <a:pt x="2481" y="1940"/>
                  </a:cubicBezTo>
                  <a:cubicBezTo>
                    <a:pt x="2480" y="1940"/>
                    <a:pt x="2480" y="1940"/>
                    <a:pt x="2480" y="1940"/>
                  </a:cubicBezTo>
                  <a:cubicBezTo>
                    <a:pt x="2481" y="1940"/>
                    <a:pt x="2481" y="1940"/>
                    <a:pt x="2481" y="1940"/>
                  </a:cubicBezTo>
                  <a:cubicBezTo>
                    <a:pt x="2483" y="1939"/>
                    <a:pt x="2483" y="1938"/>
                    <a:pt x="2483" y="1937"/>
                  </a:cubicBezTo>
                  <a:lnTo>
                    <a:pt x="2485" y="1939"/>
                  </a:lnTo>
                  <a:close/>
                  <a:moveTo>
                    <a:pt x="2473" y="1945"/>
                  </a:moveTo>
                  <a:cubicBezTo>
                    <a:pt x="2474" y="1946"/>
                    <a:pt x="2474" y="1946"/>
                    <a:pt x="2474" y="1946"/>
                  </a:cubicBezTo>
                  <a:cubicBezTo>
                    <a:pt x="2478" y="1950"/>
                    <a:pt x="2478" y="1950"/>
                    <a:pt x="2478" y="1950"/>
                  </a:cubicBezTo>
                  <a:cubicBezTo>
                    <a:pt x="2478" y="1950"/>
                    <a:pt x="2479" y="1951"/>
                    <a:pt x="2479" y="1951"/>
                  </a:cubicBezTo>
                  <a:cubicBezTo>
                    <a:pt x="2480" y="1951"/>
                    <a:pt x="2481" y="1950"/>
                    <a:pt x="2481" y="1950"/>
                  </a:cubicBezTo>
                  <a:cubicBezTo>
                    <a:pt x="2482" y="1949"/>
                    <a:pt x="2482" y="1948"/>
                    <a:pt x="2481" y="1947"/>
                  </a:cubicBezTo>
                  <a:cubicBezTo>
                    <a:pt x="2479" y="1944"/>
                    <a:pt x="2479" y="1944"/>
                    <a:pt x="2479" y="1944"/>
                  </a:cubicBezTo>
                  <a:cubicBezTo>
                    <a:pt x="2480" y="1944"/>
                    <a:pt x="2480" y="1944"/>
                    <a:pt x="2480" y="1944"/>
                  </a:cubicBezTo>
                  <a:cubicBezTo>
                    <a:pt x="2485" y="1947"/>
                    <a:pt x="2485" y="1947"/>
                    <a:pt x="2485" y="1947"/>
                  </a:cubicBezTo>
                  <a:cubicBezTo>
                    <a:pt x="2485" y="1947"/>
                    <a:pt x="2485" y="1947"/>
                    <a:pt x="2486" y="1947"/>
                  </a:cubicBezTo>
                  <a:cubicBezTo>
                    <a:pt x="2485" y="1949"/>
                    <a:pt x="2485" y="1949"/>
                    <a:pt x="2485" y="1949"/>
                  </a:cubicBezTo>
                  <a:cubicBezTo>
                    <a:pt x="2485" y="1950"/>
                    <a:pt x="2485" y="1950"/>
                    <a:pt x="2485" y="1950"/>
                  </a:cubicBezTo>
                  <a:cubicBezTo>
                    <a:pt x="2485" y="1950"/>
                    <a:pt x="2485" y="1950"/>
                    <a:pt x="2485" y="1950"/>
                  </a:cubicBezTo>
                  <a:cubicBezTo>
                    <a:pt x="2481" y="1955"/>
                    <a:pt x="2481" y="1955"/>
                    <a:pt x="2481" y="1955"/>
                  </a:cubicBezTo>
                  <a:cubicBezTo>
                    <a:pt x="2481" y="1954"/>
                    <a:pt x="2481" y="1954"/>
                    <a:pt x="2481" y="1954"/>
                  </a:cubicBezTo>
                  <a:cubicBezTo>
                    <a:pt x="2482" y="1953"/>
                    <a:pt x="2481" y="1952"/>
                    <a:pt x="2480" y="1951"/>
                  </a:cubicBezTo>
                  <a:cubicBezTo>
                    <a:pt x="2472" y="1948"/>
                    <a:pt x="2472" y="1948"/>
                    <a:pt x="2472" y="1948"/>
                  </a:cubicBezTo>
                  <a:cubicBezTo>
                    <a:pt x="2470" y="1947"/>
                    <a:pt x="2470" y="1947"/>
                    <a:pt x="2470" y="1947"/>
                  </a:cubicBezTo>
                  <a:cubicBezTo>
                    <a:pt x="2469" y="1947"/>
                    <a:pt x="2468" y="1947"/>
                    <a:pt x="2467" y="1948"/>
                  </a:cubicBezTo>
                  <a:cubicBezTo>
                    <a:pt x="2467" y="1950"/>
                    <a:pt x="2467" y="1951"/>
                    <a:pt x="2468" y="1951"/>
                  </a:cubicBezTo>
                  <a:cubicBezTo>
                    <a:pt x="2470" y="1952"/>
                    <a:pt x="2470" y="1952"/>
                    <a:pt x="2470" y="1952"/>
                  </a:cubicBezTo>
                  <a:cubicBezTo>
                    <a:pt x="2478" y="1955"/>
                    <a:pt x="2478" y="1955"/>
                    <a:pt x="2478" y="1955"/>
                  </a:cubicBezTo>
                  <a:cubicBezTo>
                    <a:pt x="2478" y="1956"/>
                    <a:pt x="2479" y="1956"/>
                    <a:pt x="2479" y="1956"/>
                  </a:cubicBezTo>
                  <a:cubicBezTo>
                    <a:pt x="2479" y="1956"/>
                    <a:pt x="2480" y="1955"/>
                    <a:pt x="2480" y="1955"/>
                  </a:cubicBezTo>
                  <a:cubicBezTo>
                    <a:pt x="2476" y="1960"/>
                    <a:pt x="2476" y="1960"/>
                    <a:pt x="2476" y="1960"/>
                  </a:cubicBezTo>
                  <a:cubicBezTo>
                    <a:pt x="2475" y="1961"/>
                    <a:pt x="2475" y="1962"/>
                    <a:pt x="2475" y="1963"/>
                  </a:cubicBezTo>
                  <a:cubicBezTo>
                    <a:pt x="2475" y="1962"/>
                    <a:pt x="2475" y="1962"/>
                    <a:pt x="2475" y="1962"/>
                  </a:cubicBezTo>
                  <a:cubicBezTo>
                    <a:pt x="2475" y="1961"/>
                    <a:pt x="2475" y="1960"/>
                    <a:pt x="2474" y="1960"/>
                  </a:cubicBezTo>
                  <a:cubicBezTo>
                    <a:pt x="2471" y="1956"/>
                    <a:pt x="2471" y="1956"/>
                    <a:pt x="2471" y="1956"/>
                  </a:cubicBezTo>
                  <a:cubicBezTo>
                    <a:pt x="2470" y="1955"/>
                    <a:pt x="2470" y="1955"/>
                    <a:pt x="2470" y="1955"/>
                  </a:cubicBezTo>
                  <a:cubicBezTo>
                    <a:pt x="2469" y="1954"/>
                    <a:pt x="2468" y="1954"/>
                    <a:pt x="2467" y="1955"/>
                  </a:cubicBezTo>
                  <a:cubicBezTo>
                    <a:pt x="2466" y="1956"/>
                    <a:pt x="2467" y="1956"/>
                    <a:pt x="2466" y="1956"/>
                  </a:cubicBezTo>
                  <a:cubicBezTo>
                    <a:pt x="2466" y="1955"/>
                    <a:pt x="2466" y="1955"/>
                    <a:pt x="2466" y="1955"/>
                  </a:cubicBezTo>
                  <a:cubicBezTo>
                    <a:pt x="2466" y="1955"/>
                    <a:pt x="2466" y="1955"/>
                    <a:pt x="2466" y="1955"/>
                  </a:cubicBezTo>
                  <a:cubicBezTo>
                    <a:pt x="2466" y="1946"/>
                    <a:pt x="2466" y="1946"/>
                    <a:pt x="2466" y="1946"/>
                  </a:cubicBezTo>
                  <a:lnTo>
                    <a:pt x="2473" y="1945"/>
                  </a:lnTo>
                  <a:close/>
                  <a:moveTo>
                    <a:pt x="2469" y="1980"/>
                  </a:moveTo>
                  <a:cubicBezTo>
                    <a:pt x="2468" y="1980"/>
                    <a:pt x="2468" y="1980"/>
                    <a:pt x="2468" y="1980"/>
                  </a:cubicBezTo>
                  <a:cubicBezTo>
                    <a:pt x="2468" y="1979"/>
                    <a:pt x="2467" y="1978"/>
                    <a:pt x="2467" y="1978"/>
                  </a:cubicBezTo>
                  <a:cubicBezTo>
                    <a:pt x="2466" y="1978"/>
                    <a:pt x="2466" y="1978"/>
                    <a:pt x="2466" y="1978"/>
                  </a:cubicBezTo>
                  <a:cubicBezTo>
                    <a:pt x="2473" y="1977"/>
                    <a:pt x="2473" y="1977"/>
                    <a:pt x="2473" y="1977"/>
                  </a:cubicBezTo>
                  <a:cubicBezTo>
                    <a:pt x="2475" y="1977"/>
                    <a:pt x="2475" y="1976"/>
                    <a:pt x="2475" y="1975"/>
                  </a:cubicBezTo>
                  <a:cubicBezTo>
                    <a:pt x="2477" y="1977"/>
                    <a:pt x="2477" y="1977"/>
                    <a:pt x="2477" y="1977"/>
                  </a:cubicBezTo>
                  <a:cubicBezTo>
                    <a:pt x="2471" y="1977"/>
                    <a:pt x="2471" y="1977"/>
                    <a:pt x="2471" y="1977"/>
                  </a:cubicBezTo>
                  <a:cubicBezTo>
                    <a:pt x="2470" y="1978"/>
                    <a:pt x="2469" y="1979"/>
                    <a:pt x="2469" y="1980"/>
                  </a:cubicBezTo>
                  <a:cubicBezTo>
                    <a:pt x="2469" y="1980"/>
                    <a:pt x="2469" y="1980"/>
                    <a:pt x="2469" y="1980"/>
                  </a:cubicBezTo>
                  <a:close/>
                  <a:moveTo>
                    <a:pt x="2466" y="1962"/>
                  </a:moveTo>
                  <a:cubicBezTo>
                    <a:pt x="2467" y="1962"/>
                    <a:pt x="2468" y="1961"/>
                    <a:pt x="2468" y="1961"/>
                  </a:cubicBezTo>
                  <a:cubicBezTo>
                    <a:pt x="2468" y="1961"/>
                    <a:pt x="2468" y="1960"/>
                    <a:pt x="2468" y="1960"/>
                  </a:cubicBezTo>
                  <a:cubicBezTo>
                    <a:pt x="2469" y="1961"/>
                    <a:pt x="2469" y="1961"/>
                    <a:pt x="2469" y="1961"/>
                  </a:cubicBezTo>
                  <a:cubicBezTo>
                    <a:pt x="2469" y="1961"/>
                    <a:pt x="2468" y="1961"/>
                    <a:pt x="2468" y="1962"/>
                  </a:cubicBezTo>
                  <a:cubicBezTo>
                    <a:pt x="2467" y="1963"/>
                    <a:pt x="2468" y="1964"/>
                    <a:pt x="2469" y="1965"/>
                  </a:cubicBezTo>
                  <a:cubicBezTo>
                    <a:pt x="2471" y="1965"/>
                    <a:pt x="2471" y="1965"/>
                    <a:pt x="2471" y="1965"/>
                  </a:cubicBezTo>
                  <a:cubicBezTo>
                    <a:pt x="2471" y="1965"/>
                    <a:pt x="2471" y="1965"/>
                    <a:pt x="2471" y="1965"/>
                  </a:cubicBezTo>
                  <a:cubicBezTo>
                    <a:pt x="2471" y="1966"/>
                    <a:pt x="2471" y="1966"/>
                    <a:pt x="2471" y="1966"/>
                  </a:cubicBezTo>
                  <a:cubicBezTo>
                    <a:pt x="2469" y="1968"/>
                    <a:pt x="2469" y="1968"/>
                    <a:pt x="2469" y="1968"/>
                  </a:cubicBezTo>
                  <a:cubicBezTo>
                    <a:pt x="2469" y="1968"/>
                    <a:pt x="2468" y="1969"/>
                    <a:pt x="2468" y="1969"/>
                  </a:cubicBezTo>
                  <a:cubicBezTo>
                    <a:pt x="2466" y="1968"/>
                    <a:pt x="2466" y="1968"/>
                    <a:pt x="2466" y="1968"/>
                  </a:cubicBezTo>
                  <a:cubicBezTo>
                    <a:pt x="2466" y="1967"/>
                    <a:pt x="2466" y="1967"/>
                    <a:pt x="2466" y="1966"/>
                  </a:cubicBezTo>
                  <a:cubicBezTo>
                    <a:pt x="2466" y="1966"/>
                    <a:pt x="2466" y="1966"/>
                    <a:pt x="2466" y="1966"/>
                  </a:cubicBezTo>
                  <a:cubicBezTo>
                    <a:pt x="2466" y="1966"/>
                    <a:pt x="2466" y="1966"/>
                    <a:pt x="2466" y="1966"/>
                  </a:cubicBezTo>
                  <a:cubicBezTo>
                    <a:pt x="2466" y="1966"/>
                    <a:pt x="2466" y="1966"/>
                    <a:pt x="2466" y="1966"/>
                  </a:cubicBezTo>
                  <a:cubicBezTo>
                    <a:pt x="2466" y="1966"/>
                    <a:pt x="2466" y="1966"/>
                    <a:pt x="2466" y="1966"/>
                  </a:cubicBezTo>
                  <a:cubicBezTo>
                    <a:pt x="2465" y="1966"/>
                    <a:pt x="2465" y="1966"/>
                    <a:pt x="2465" y="1966"/>
                  </a:cubicBezTo>
                  <a:cubicBezTo>
                    <a:pt x="2465" y="1961"/>
                    <a:pt x="2465" y="1961"/>
                    <a:pt x="2465" y="1961"/>
                  </a:cubicBezTo>
                  <a:cubicBezTo>
                    <a:pt x="2466" y="1961"/>
                    <a:pt x="2466" y="1962"/>
                    <a:pt x="2466" y="1962"/>
                  </a:cubicBezTo>
                  <a:close/>
                  <a:moveTo>
                    <a:pt x="2473" y="1987"/>
                  </a:moveTo>
                  <a:cubicBezTo>
                    <a:pt x="2473" y="1987"/>
                    <a:pt x="2473" y="1987"/>
                    <a:pt x="2474" y="1987"/>
                  </a:cubicBezTo>
                  <a:cubicBezTo>
                    <a:pt x="2475" y="1987"/>
                    <a:pt x="2475" y="1987"/>
                    <a:pt x="2476" y="1986"/>
                  </a:cubicBezTo>
                  <a:cubicBezTo>
                    <a:pt x="2476" y="1985"/>
                    <a:pt x="2476" y="1983"/>
                    <a:pt x="2475" y="1983"/>
                  </a:cubicBezTo>
                  <a:cubicBezTo>
                    <a:pt x="2472" y="1982"/>
                    <a:pt x="2472" y="1982"/>
                    <a:pt x="2472" y="1982"/>
                  </a:cubicBezTo>
                  <a:cubicBezTo>
                    <a:pt x="2477" y="1981"/>
                    <a:pt x="2477" y="1981"/>
                    <a:pt x="2477" y="1981"/>
                  </a:cubicBezTo>
                  <a:cubicBezTo>
                    <a:pt x="2477" y="1982"/>
                    <a:pt x="2478" y="1982"/>
                    <a:pt x="2478" y="1983"/>
                  </a:cubicBezTo>
                  <a:cubicBezTo>
                    <a:pt x="2479" y="1984"/>
                    <a:pt x="2479" y="1984"/>
                    <a:pt x="2479" y="1984"/>
                  </a:cubicBezTo>
                  <a:cubicBezTo>
                    <a:pt x="2479" y="1984"/>
                    <a:pt x="2479" y="1984"/>
                    <a:pt x="2479" y="1984"/>
                  </a:cubicBezTo>
                  <a:cubicBezTo>
                    <a:pt x="2483" y="1988"/>
                    <a:pt x="2483" y="1988"/>
                    <a:pt x="2483" y="1988"/>
                  </a:cubicBezTo>
                  <a:cubicBezTo>
                    <a:pt x="2484" y="1988"/>
                    <a:pt x="2484" y="1988"/>
                    <a:pt x="2485" y="1988"/>
                  </a:cubicBezTo>
                  <a:cubicBezTo>
                    <a:pt x="2485" y="1988"/>
                    <a:pt x="2486" y="1988"/>
                    <a:pt x="2486" y="1988"/>
                  </a:cubicBezTo>
                  <a:cubicBezTo>
                    <a:pt x="2486" y="1988"/>
                    <a:pt x="2486" y="1987"/>
                    <a:pt x="2487" y="1987"/>
                  </a:cubicBezTo>
                  <a:cubicBezTo>
                    <a:pt x="2487" y="1987"/>
                    <a:pt x="2487" y="1987"/>
                    <a:pt x="2487" y="1987"/>
                  </a:cubicBezTo>
                  <a:cubicBezTo>
                    <a:pt x="2487" y="1988"/>
                    <a:pt x="2488" y="1988"/>
                    <a:pt x="2488" y="1988"/>
                  </a:cubicBezTo>
                  <a:cubicBezTo>
                    <a:pt x="2489" y="1988"/>
                    <a:pt x="2489" y="1988"/>
                    <a:pt x="2490" y="1987"/>
                  </a:cubicBezTo>
                  <a:cubicBezTo>
                    <a:pt x="2490" y="1987"/>
                    <a:pt x="2490" y="1987"/>
                    <a:pt x="2490" y="1987"/>
                  </a:cubicBezTo>
                  <a:cubicBezTo>
                    <a:pt x="2494" y="1990"/>
                    <a:pt x="2494" y="1990"/>
                    <a:pt x="2494" y="1990"/>
                  </a:cubicBezTo>
                  <a:cubicBezTo>
                    <a:pt x="2494" y="1990"/>
                    <a:pt x="2495" y="1991"/>
                    <a:pt x="2495" y="1991"/>
                  </a:cubicBezTo>
                  <a:cubicBezTo>
                    <a:pt x="2496" y="1991"/>
                    <a:pt x="2496" y="1990"/>
                    <a:pt x="2497" y="1990"/>
                  </a:cubicBezTo>
                  <a:cubicBezTo>
                    <a:pt x="2498" y="1989"/>
                    <a:pt x="2498" y="1988"/>
                    <a:pt x="2497" y="1987"/>
                  </a:cubicBezTo>
                  <a:cubicBezTo>
                    <a:pt x="2493" y="1983"/>
                    <a:pt x="2493" y="1983"/>
                    <a:pt x="2493" y="1983"/>
                  </a:cubicBezTo>
                  <a:cubicBezTo>
                    <a:pt x="2492" y="1982"/>
                    <a:pt x="2492" y="1982"/>
                    <a:pt x="2492" y="1982"/>
                  </a:cubicBezTo>
                  <a:cubicBezTo>
                    <a:pt x="2491" y="1981"/>
                    <a:pt x="2489" y="1981"/>
                    <a:pt x="2489" y="1982"/>
                  </a:cubicBezTo>
                  <a:cubicBezTo>
                    <a:pt x="2488" y="1982"/>
                    <a:pt x="2488" y="1982"/>
                    <a:pt x="2488" y="1983"/>
                  </a:cubicBezTo>
                  <a:cubicBezTo>
                    <a:pt x="2486" y="1980"/>
                    <a:pt x="2486" y="1980"/>
                    <a:pt x="2486" y="1980"/>
                  </a:cubicBezTo>
                  <a:cubicBezTo>
                    <a:pt x="2492" y="1980"/>
                    <a:pt x="2492" y="1980"/>
                    <a:pt x="2492" y="1980"/>
                  </a:cubicBezTo>
                  <a:cubicBezTo>
                    <a:pt x="2492" y="1980"/>
                    <a:pt x="2493" y="1979"/>
                    <a:pt x="2493" y="1979"/>
                  </a:cubicBezTo>
                  <a:cubicBezTo>
                    <a:pt x="2500" y="1982"/>
                    <a:pt x="2500" y="1982"/>
                    <a:pt x="2500" y="1982"/>
                  </a:cubicBezTo>
                  <a:cubicBezTo>
                    <a:pt x="2501" y="1982"/>
                    <a:pt x="2501" y="1982"/>
                    <a:pt x="2501" y="1982"/>
                  </a:cubicBezTo>
                  <a:cubicBezTo>
                    <a:pt x="2502" y="1982"/>
                    <a:pt x="2503" y="1982"/>
                    <a:pt x="2503" y="1981"/>
                  </a:cubicBezTo>
                  <a:cubicBezTo>
                    <a:pt x="2504" y="1980"/>
                    <a:pt x="2503" y="1979"/>
                    <a:pt x="2503" y="1979"/>
                  </a:cubicBezTo>
                  <a:cubicBezTo>
                    <a:pt x="2506" y="1978"/>
                    <a:pt x="2506" y="1978"/>
                    <a:pt x="2506" y="1978"/>
                  </a:cubicBezTo>
                  <a:cubicBezTo>
                    <a:pt x="2507" y="1979"/>
                    <a:pt x="2507" y="1980"/>
                    <a:pt x="2508" y="1980"/>
                  </a:cubicBezTo>
                  <a:cubicBezTo>
                    <a:pt x="2509" y="1981"/>
                    <a:pt x="2509" y="1981"/>
                    <a:pt x="2509" y="1981"/>
                  </a:cubicBezTo>
                  <a:cubicBezTo>
                    <a:pt x="2517" y="1984"/>
                    <a:pt x="2517" y="1984"/>
                    <a:pt x="2517" y="1984"/>
                  </a:cubicBezTo>
                  <a:cubicBezTo>
                    <a:pt x="2518" y="1984"/>
                    <a:pt x="2518" y="1984"/>
                    <a:pt x="2518" y="1984"/>
                  </a:cubicBezTo>
                  <a:cubicBezTo>
                    <a:pt x="2519" y="1984"/>
                    <a:pt x="2520" y="1984"/>
                    <a:pt x="2520" y="1983"/>
                  </a:cubicBezTo>
                  <a:cubicBezTo>
                    <a:pt x="2521" y="1982"/>
                    <a:pt x="2520" y="1980"/>
                    <a:pt x="2519" y="1980"/>
                  </a:cubicBezTo>
                  <a:cubicBezTo>
                    <a:pt x="2514" y="1978"/>
                    <a:pt x="2514" y="1978"/>
                    <a:pt x="2514" y="1978"/>
                  </a:cubicBezTo>
                  <a:cubicBezTo>
                    <a:pt x="2517" y="1977"/>
                    <a:pt x="2517" y="1977"/>
                    <a:pt x="2517" y="1977"/>
                  </a:cubicBezTo>
                  <a:cubicBezTo>
                    <a:pt x="2517" y="1977"/>
                    <a:pt x="2517" y="1977"/>
                    <a:pt x="2517" y="1977"/>
                  </a:cubicBezTo>
                  <a:cubicBezTo>
                    <a:pt x="2518" y="1978"/>
                    <a:pt x="2518" y="1978"/>
                    <a:pt x="2518" y="1978"/>
                  </a:cubicBezTo>
                  <a:cubicBezTo>
                    <a:pt x="2519" y="1978"/>
                    <a:pt x="2519" y="1978"/>
                    <a:pt x="2520" y="1978"/>
                  </a:cubicBezTo>
                  <a:cubicBezTo>
                    <a:pt x="2520" y="1978"/>
                    <a:pt x="2521" y="1978"/>
                    <a:pt x="2521" y="1978"/>
                  </a:cubicBezTo>
                  <a:cubicBezTo>
                    <a:pt x="2522" y="1978"/>
                    <a:pt x="2522" y="1977"/>
                    <a:pt x="2522" y="1977"/>
                  </a:cubicBezTo>
                  <a:cubicBezTo>
                    <a:pt x="2522" y="1977"/>
                    <a:pt x="2522" y="1977"/>
                    <a:pt x="2522" y="1977"/>
                  </a:cubicBezTo>
                  <a:cubicBezTo>
                    <a:pt x="2578" y="1971"/>
                    <a:pt x="2578" y="1971"/>
                    <a:pt x="2578" y="1971"/>
                  </a:cubicBezTo>
                  <a:cubicBezTo>
                    <a:pt x="2577" y="2001"/>
                    <a:pt x="2577" y="2001"/>
                    <a:pt x="2577" y="2001"/>
                  </a:cubicBezTo>
                  <a:cubicBezTo>
                    <a:pt x="2475" y="2009"/>
                    <a:pt x="2475" y="2009"/>
                    <a:pt x="2475" y="2009"/>
                  </a:cubicBezTo>
                  <a:cubicBezTo>
                    <a:pt x="2476" y="2008"/>
                    <a:pt x="2475" y="2007"/>
                    <a:pt x="2474" y="2007"/>
                  </a:cubicBezTo>
                  <a:cubicBezTo>
                    <a:pt x="2466" y="2004"/>
                    <a:pt x="2466" y="2004"/>
                    <a:pt x="2466" y="2004"/>
                  </a:cubicBezTo>
                  <a:cubicBezTo>
                    <a:pt x="2465" y="2003"/>
                    <a:pt x="2465" y="2003"/>
                    <a:pt x="2465" y="2003"/>
                  </a:cubicBezTo>
                  <a:cubicBezTo>
                    <a:pt x="2464" y="2003"/>
                    <a:pt x="2464" y="2003"/>
                    <a:pt x="2463" y="2003"/>
                  </a:cubicBezTo>
                  <a:cubicBezTo>
                    <a:pt x="2463" y="2002"/>
                    <a:pt x="2463" y="2002"/>
                    <a:pt x="2463" y="2002"/>
                  </a:cubicBezTo>
                  <a:cubicBezTo>
                    <a:pt x="2465" y="2003"/>
                    <a:pt x="2465" y="2003"/>
                    <a:pt x="2465" y="2003"/>
                  </a:cubicBezTo>
                  <a:cubicBezTo>
                    <a:pt x="2465" y="2003"/>
                    <a:pt x="2465" y="2003"/>
                    <a:pt x="2465" y="2003"/>
                  </a:cubicBezTo>
                  <a:cubicBezTo>
                    <a:pt x="2466" y="2003"/>
                    <a:pt x="2467" y="2002"/>
                    <a:pt x="2468" y="2001"/>
                  </a:cubicBezTo>
                  <a:cubicBezTo>
                    <a:pt x="2468" y="2001"/>
                    <a:pt x="2468" y="2000"/>
                    <a:pt x="2467" y="1999"/>
                  </a:cubicBezTo>
                  <a:cubicBezTo>
                    <a:pt x="2474" y="1996"/>
                    <a:pt x="2474" y="1996"/>
                    <a:pt x="2474" y="1996"/>
                  </a:cubicBezTo>
                  <a:cubicBezTo>
                    <a:pt x="2475" y="1996"/>
                    <a:pt x="2475" y="1995"/>
                    <a:pt x="2475" y="1994"/>
                  </a:cubicBezTo>
                  <a:cubicBezTo>
                    <a:pt x="2475" y="1993"/>
                    <a:pt x="2475" y="1992"/>
                    <a:pt x="2474" y="1991"/>
                  </a:cubicBezTo>
                  <a:cubicBezTo>
                    <a:pt x="2470" y="1987"/>
                    <a:pt x="2470" y="1987"/>
                    <a:pt x="2470" y="1987"/>
                  </a:cubicBezTo>
                  <a:cubicBezTo>
                    <a:pt x="2470" y="1987"/>
                    <a:pt x="2470" y="1987"/>
                    <a:pt x="2470" y="1987"/>
                  </a:cubicBezTo>
                  <a:cubicBezTo>
                    <a:pt x="2470" y="1987"/>
                    <a:pt x="2470" y="1987"/>
                    <a:pt x="2470" y="1987"/>
                  </a:cubicBezTo>
                  <a:cubicBezTo>
                    <a:pt x="2469" y="1986"/>
                    <a:pt x="2469" y="1986"/>
                    <a:pt x="2469" y="1986"/>
                  </a:cubicBezTo>
                  <a:cubicBezTo>
                    <a:pt x="2468" y="1986"/>
                    <a:pt x="2467" y="1986"/>
                    <a:pt x="2466" y="1987"/>
                  </a:cubicBezTo>
                  <a:cubicBezTo>
                    <a:pt x="2466" y="1987"/>
                    <a:pt x="2466" y="1987"/>
                    <a:pt x="2466" y="1988"/>
                  </a:cubicBezTo>
                  <a:cubicBezTo>
                    <a:pt x="2465" y="1987"/>
                    <a:pt x="2465" y="1987"/>
                    <a:pt x="2465" y="1987"/>
                  </a:cubicBezTo>
                  <a:cubicBezTo>
                    <a:pt x="2460" y="1984"/>
                    <a:pt x="2460" y="1984"/>
                    <a:pt x="2460" y="1984"/>
                  </a:cubicBezTo>
                  <a:cubicBezTo>
                    <a:pt x="2462" y="1982"/>
                    <a:pt x="2462" y="1982"/>
                    <a:pt x="2462" y="1982"/>
                  </a:cubicBezTo>
                  <a:cubicBezTo>
                    <a:pt x="2462" y="1982"/>
                    <a:pt x="2462" y="1982"/>
                    <a:pt x="2462" y="1982"/>
                  </a:cubicBezTo>
                  <a:cubicBezTo>
                    <a:pt x="2462" y="1982"/>
                    <a:pt x="2462" y="1982"/>
                    <a:pt x="2462" y="1982"/>
                  </a:cubicBezTo>
                  <a:cubicBezTo>
                    <a:pt x="2462" y="1982"/>
                    <a:pt x="2462" y="1982"/>
                    <a:pt x="2463" y="1982"/>
                  </a:cubicBezTo>
                  <a:cubicBezTo>
                    <a:pt x="2463" y="1982"/>
                    <a:pt x="2463" y="1983"/>
                    <a:pt x="2463" y="1983"/>
                  </a:cubicBezTo>
                  <a:cubicBezTo>
                    <a:pt x="2465" y="1983"/>
                    <a:pt x="2465" y="1983"/>
                    <a:pt x="2465" y="1983"/>
                  </a:cubicBezTo>
                  <a:lnTo>
                    <a:pt x="2473" y="1987"/>
                  </a:lnTo>
                  <a:close/>
                  <a:moveTo>
                    <a:pt x="2463" y="2010"/>
                  </a:moveTo>
                  <a:cubicBezTo>
                    <a:pt x="2463" y="2009"/>
                    <a:pt x="2463" y="2009"/>
                    <a:pt x="2463" y="2008"/>
                  </a:cubicBezTo>
                  <a:cubicBezTo>
                    <a:pt x="2463" y="2007"/>
                    <a:pt x="2463" y="2007"/>
                    <a:pt x="2463" y="2007"/>
                  </a:cubicBezTo>
                  <a:cubicBezTo>
                    <a:pt x="2463" y="2007"/>
                    <a:pt x="2463" y="2007"/>
                    <a:pt x="2463" y="2007"/>
                  </a:cubicBezTo>
                  <a:cubicBezTo>
                    <a:pt x="2465" y="2008"/>
                    <a:pt x="2465" y="2008"/>
                    <a:pt x="2465" y="2008"/>
                  </a:cubicBezTo>
                  <a:cubicBezTo>
                    <a:pt x="2467" y="2009"/>
                    <a:pt x="2467" y="2009"/>
                    <a:pt x="2467" y="2009"/>
                  </a:cubicBezTo>
                  <a:cubicBezTo>
                    <a:pt x="2467" y="2009"/>
                    <a:pt x="2467" y="2010"/>
                    <a:pt x="2467" y="2010"/>
                  </a:cubicBezTo>
                  <a:cubicBezTo>
                    <a:pt x="2465" y="2010"/>
                    <a:pt x="2465" y="2010"/>
                    <a:pt x="2465" y="2010"/>
                  </a:cubicBezTo>
                  <a:cubicBezTo>
                    <a:pt x="2464" y="2010"/>
                    <a:pt x="2464" y="2011"/>
                    <a:pt x="2463" y="2011"/>
                  </a:cubicBezTo>
                  <a:cubicBezTo>
                    <a:pt x="2462" y="2011"/>
                    <a:pt x="2462" y="2011"/>
                    <a:pt x="2462" y="2011"/>
                  </a:cubicBezTo>
                  <a:cubicBezTo>
                    <a:pt x="2462" y="2011"/>
                    <a:pt x="2463" y="2010"/>
                    <a:pt x="2463" y="2010"/>
                  </a:cubicBezTo>
                  <a:close/>
                  <a:moveTo>
                    <a:pt x="2462" y="1997"/>
                  </a:moveTo>
                  <a:cubicBezTo>
                    <a:pt x="2463" y="1996"/>
                    <a:pt x="2464" y="1996"/>
                    <a:pt x="2464" y="1995"/>
                  </a:cubicBezTo>
                  <a:cubicBezTo>
                    <a:pt x="2464" y="1993"/>
                    <a:pt x="2464" y="1993"/>
                    <a:pt x="2464" y="1993"/>
                  </a:cubicBezTo>
                  <a:cubicBezTo>
                    <a:pt x="2467" y="1995"/>
                    <a:pt x="2467" y="1995"/>
                    <a:pt x="2467" y="1995"/>
                  </a:cubicBezTo>
                  <a:cubicBezTo>
                    <a:pt x="2464" y="1996"/>
                    <a:pt x="2464" y="1996"/>
                    <a:pt x="2464" y="1996"/>
                  </a:cubicBezTo>
                  <a:cubicBezTo>
                    <a:pt x="2463" y="1996"/>
                    <a:pt x="2463" y="1997"/>
                    <a:pt x="2463" y="1997"/>
                  </a:cubicBezTo>
                  <a:lnTo>
                    <a:pt x="2462" y="1997"/>
                  </a:lnTo>
                  <a:close/>
                  <a:moveTo>
                    <a:pt x="2457" y="1965"/>
                  </a:moveTo>
                  <a:cubicBezTo>
                    <a:pt x="2457" y="1965"/>
                    <a:pt x="2458" y="1966"/>
                    <a:pt x="2458" y="1966"/>
                  </a:cubicBezTo>
                  <a:cubicBezTo>
                    <a:pt x="2459" y="1966"/>
                    <a:pt x="2460" y="1965"/>
                    <a:pt x="2460" y="1965"/>
                  </a:cubicBezTo>
                  <a:cubicBezTo>
                    <a:pt x="2461" y="1964"/>
                    <a:pt x="2461" y="1962"/>
                    <a:pt x="2460" y="1962"/>
                  </a:cubicBezTo>
                  <a:cubicBezTo>
                    <a:pt x="2458" y="1959"/>
                    <a:pt x="2458" y="1959"/>
                    <a:pt x="2458" y="1959"/>
                  </a:cubicBezTo>
                  <a:cubicBezTo>
                    <a:pt x="2458" y="1959"/>
                    <a:pt x="2458" y="1959"/>
                    <a:pt x="2459" y="1959"/>
                  </a:cubicBezTo>
                  <a:cubicBezTo>
                    <a:pt x="2461" y="1961"/>
                    <a:pt x="2461" y="1961"/>
                    <a:pt x="2461" y="1961"/>
                  </a:cubicBezTo>
                  <a:cubicBezTo>
                    <a:pt x="2461" y="1968"/>
                    <a:pt x="2461" y="1968"/>
                    <a:pt x="2461" y="1968"/>
                  </a:cubicBezTo>
                  <a:cubicBezTo>
                    <a:pt x="2461" y="1968"/>
                    <a:pt x="2461" y="1968"/>
                    <a:pt x="2461" y="1968"/>
                  </a:cubicBezTo>
                  <a:cubicBezTo>
                    <a:pt x="2461" y="1968"/>
                    <a:pt x="2460" y="1968"/>
                    <a:pt x="2460" y="1968"/>
                  </a:cubicBezTo>
                  <a:cubicBezTo>
                    <a:pt x="2460" y="1969"/>
                    <a:pt x="2460" y="1969"/>
                    <a:pt x="2461" y="1970"/>
                  </a:cubicBezTo>
                  <a:cubicBezTo>
                    <a:pt x="2461" y="1970"/>
                    <a:pt x="2460" y="1970"/>
                    <a:pt x="2460" y="1971"/>
                  </a:cubicBezTo>
                  <a:cubicBezTo>
                    <a:pt x="2460" y="1975"/>
                    <a:pt x="2460" y="1975"/>
                    <a:pt x="2460" y="1975"/>
                  </a:cubicBezTo>
                  <a:cubicBezTo>
                    <a:pt x="2456" y="1973"/>
                    <a:pt x="2456" y="1973"/>
                    <a:pt x="2456" y="1973"/>
                  </a:cubicBezTo>
                  <a:cubicBezTo>
                    <a:pt x="2456" y="1973"/>
                    <a:pt x="2456" y="1973"/>
                    <a:pt x="2456" y="1973"/>
                  </a:cubicBezTo>
                  <a:cubicBezTo>
                    <a:pt x="2454" y="1972"/>
                    <a:pt x="2454" y="1972"/>
                    <a:pt x="2454" y="1972"/>
                  </a:cubicBezTo>
                  <a:cubicBezTo>
                    <a:pt x="2455" y="1965"/>
                    <a:pt x="2455" y="1965"/>
                    <a:pt x="2455" y="1965"/>
                  </a:cubicBezTo>
                  <a:cubicBezTo>
                    <a:pt x="2456" y="1964"/>
                    <a:pt x="2456" y="1964"/>
                    <a:pt x="2456" y="1964"/>
                  </a:cubicBezTo>
                  <a:cubicBezTo>
                    <a:pt x="2456" y="1964"/>
                    <a:pt x="2456" y="1964"/>
                    <a:pt x="2456" y="1964"/>
                  </a:cubicBezTo>
                  <a:lnTo>
                    <a:pt x="2457" y="1965"/>
                  </a:lnTo>
                  <a:close/>
                  <a:moveTo>
                    <a:pt x="2459" y="1979"/>
                  </a:moveTo>
                  <a:cubicBezTo>
                    <a:pt x="2457" y="1981"/>
                    <a:pt x="2457" y="1981"/>
                    <a:pt x="2457" y="1981"/>
                  </a:cubicBezTo>
                  <a:cubicBezTo>
                    <a:pt x="2454" y="1977"/>
                    <a:pt x="2454" y="1977"/>
                    <a:pt x="2454" y="1977"/>
                  </a:cubicBezTo>
                  <a:cubicBezTo>
                    <a:pt x="2454" y="1977"/>
                    <a:pt x="2454" y="1977"/>
                    <a:pt x="2454" y="1977"/>
                  </a:cubicBezTo>
                  <a:cubicBezTo>
                    <a:pt x="2454" y="1977"/>
                    <a:pt x="2454" y="1977"/>
                    <a:pt x="2454" y="1977"/>
                  </a:cubicBezTo>
                  <a:cubicBezTo>
                    <a:pt x="2454" y="1977"/>
                    <a:pt x="2454" y="1977"/>
                    <a:pt x="2454" y="1977"/>
                  </a:cubicBezTo>
                  <a:lnTo>
                    <a:pt x="2459" y="1979"/>
                  </a:lnTo>
                  <a:close/>
                  <a:moveTo>
                    <a:pt x="2459" y="1991"/>
                  </a:moveTo>
                  <a:cubicBezTo>
                    <a:pt x="2459" y="1994"/>
                    <a:pt x="2459" y="1994"/>
                    <a:pt x="2459" y="1994"/>
                  </a:cubicBezTo>
                  <a:cubicBezTo>
                    <a:pt x="2458" y="1992"/>
                    <a:pt x="2458" y="1992"/>
                    <a:pt x="2458" y="1992"/>
                  </a:cubicBezTo>
                  <a:cubicBezTo>
                    <a:pt x="2458" y="1992"/>
                    <a:pt x="2458" y="1992"/>
                    <a:pt x="2458" y="1992"/>
                  </a:cubicBezTo>
                  <a:cubicBezTo>
                    <a:pt x="2457" y="1992"/>
                    <a:pt x="2457" y="1992"/>
                    <a:pt x="2457" y="1992"/>
                  </a:cubicBezTo>
                  <a:cubicBezTo>
                    <a:pt x="2456" y="1991"/>
                    <a:pt x="2455" y="1991"/>
                    <a:pt x="2455" y="1991"/>
                  </a:cubicBezTo>
                  <a:cubicBezTo>
                    <a:pt x="2454" y="1991"/>
                    <a:pt x="2454" y="1991"/>
                    <a:pt x="2454" y="1991"/>
                  </a:cubicBezTo>
                  <a:cubicBezTo>
                    <a:pt x="2457" y="1988"/>
                    <a:pt x="2457" y="1988"/>
                    <a:pt x="2457" y="1988"/>
                  </a:cubicBezTo>
                  <a:cubicBezTo>
                    <a:pt x="2457" y="1988"/>
                    <a:pt x="2457" y="1988"/>
                    <a:pt x="2457" y="1988"/>
                  </a:cubicBezTo>
                  <a:cubicBezTo>
                    <a:pt x="2457" y="1989"/>
                    <a:pt x="2458" y="1991"/>
                    <a:pt x="2459" y="1991"/>
                  </a:cubicBezTo>
                  <a:close/>
                  <a:moveTo>
                    <a:pt x="2456" y="2013"/>
                  </a:moveTo>
                  <a:cubicBezTo>
                    <a:pt x="2456" y="2013"/>
                    <a:pt x="2456" y="2013"/>
                    <a:pt x="2456" y="2013"/>
                  </a:cubicBezTo>
                  <a:cubicBezTo>
                    <a:pt x="2454" y="2014"/>
                    <a:pt x="2454" y="2014"/>
                    <a:pt x="2454" y="2014"/>
                  </a:cubicBezTo>
                  <a:cubicBezTo>
                    <a:pt x="2454" y="2013"/>
                    <a:pt x="2454" y="2012"/>
                    <a:pt x="2454" y="2012"/>
                  </a:cubicBezTo>
                  <a:cubicBezTo>
                    <a:pt x="2451" y="2010"/>
                    <a:pt x="2451" y="2010"/>
                    <a:pt x="2451" y="2010"/>
                  </a:cubicBezTo>
                  <a:cubicBezTo>
                    <a:pt x="2452" y="2008"/>
                    <a:pt x="2452" y="2008"/>
                    <a:pt x="2452" y="2008"/>
                  </a:cubicBezTo>
                  <a:cubicBezTo>
                    <a:pt x="2455" y="2009"/>
                    <a:pt x="2455" y="2009"/>
                    <a:pt x="2455" y="2009"/>
                  </a:cubicBezTo>
                  <a:cubicBezTo>
                    <a:pt x="2455" y="2009"/>
                    <a:pt x="2455" y="2009"/>
                    <a:pt x="2455" y="2009"/>
                  </a:cubicBezTo>
                  <a:cubicBezTo>
                    <a:pt x="2455" y="2010"/>
                    <a:pt x="2455" y="2010"/>
                    <a:pt x="2454" y="2010"/>
                  </a:cubicBezTo>
                  <a:cubicBezTo>
                    <a:pt x="2454" y="2011"/>
                    <a:pt x="2455" y="2013"/>
                    <a:pt x="2456" y="2013"/>
                  </a:cubicBezTo>
                  <a:close/>
                  <a:moveTo>
                    <a:pt x="2446" y="2038"/>
                  </a:moveTo>
                  <a:cubicBezTo>
                    <a:pt x="2446" y="2038"/>
                    <a:pt x="2446" y="2038"/>
                    <a:pt x="2446" y="2038"/>
                  </a:cubicBezTo>
                  <a:cubicBezTo>
                    <a:pt x="2447" y="2038"/>
                    <a:pt x="2447" y="2038"/>
                    <a:pt x="2448" y="2037"/>
                  </a:cubicBezTo>
                  <a:cubicBezTo>
                    <a:pt x="2448" y="2037"/>
                    <a:pt x="2448" y="2037"/>
                    <a:pt x="2448" y="2037"/>
                  </a:cubicBezTo>
                  <a:cubicBezTo>
                    <a:pt x="2448" y="2037"/>
                    <a:pt x="2448" y="2037"/>
                    <a:pt x="2448" y="2037"/>
                  </a:cubicBezTo>
                  <a:cubicBezTo>
                    <a:pt x="2448" y="2037"/>
                    <a:pt x="2449" y="2037"/>
                    <a:pt x="2449" y="2037"/>
                  </a:cubicBezTo>
                  <a:cubicBezTo>
                    <a:pt x="2452" y="2040"/>
                    <a:pt x="2452" y="2040"/>
                    <a:pt x="2452" y="2040"/>
                  </a:cubicBezTo>
                  <a:cubicBezTo>
                    <a:pt x="2448" y="2040"/>
                    <a:pt x="2448" y="2040"/>
                    <a:pt x="2448" y="2040"/>
                  </a:cubicBezTo>
                  <a:cubicBezTo>
                    <a:pt x="2448" y="2041"/>
                    <a:pt x="2448" y="2041"/>
                    <a:pt x="2447" y="2041"/>
                  </a:cubicBezTo>
                  <a:cubicBezTo>
                    <a:pt x="2447" y="2041"/>
                    <a:pt x="2447" y="2041"/>
                    <a:pt x="2447" y="2041"/>
                  </a:cubicBezTo>
                  <a:cubicBezTo>
                    <a:pt x="2447" y="2041"/>
                    <a:pt x="2447" y="2041"/>
                    <a:pt x="2447" y="2041"/>
                  </a:cubicBezTo>
                  <a:cubicBezTo>
                    <a:pt x="2446" y="2040"/>
                    <a:pt x="2446" y="2040"/>
                    <a:pt x="2446" y="2040"/>
                  </a:cubicBezTo>
                  <a:cubicBezTo>
                    <a:pt x="2446" y="2040"/>
                    <a:pt x="2446" y="2040"/>
                    <a:pt x="2446" y="2040"/>
                  </a:cubicBezTo>
                  <a:cubicBezTo>
                    <a:pt x="2444" y="2040"/>
                    <a:pt x="2444" y="2040"/>
                    <a:pt x="2444" y="2040"/>
                  </a:cubicBezTo>
                  <a:cubicBezTo>
                    <a:pt x="2444" y="2040"/>
                    <a:pt x="2444" y="2040"/>
                    <a:pt x="2444" y="2040"/>
                  </a:cubicBezTo>
                  <a:cubicBezTo>
                    <a:pt x="2444" y="2038"/>
                    <a:pt x="2444" y="2038"/>
                    <a:pt x="2444" y="2038"/>
                  </a:cubicBezTo>
                  <a:lnTo>
                    <a:pt x="2446" y="2038"/>
                  </a:lnTo>
                  <a:close/>
                  <a:moveTo>
                    <a:pt x="2457" y="2040"/>
                  </a:moveTo>
                  <a:cubicBezTo>
                    <a:pt x="2457" y="2039"/>
                    <a:pt x="2457" y="2038"/>
                    <a:pt x="2456" y="2038"/>
                  </a:cubicBezTo>
                  <a:cubicBezTo>
                    <a:pt x="2455" y="2037"/>
                    <a:pt x="2455" y="2037"/>
                    <a:pt x="2455" y="2037"/>
                  </a:cubicBezTo>
                  <a:cubicBezTo>
                    <a:pt x="2460" y="2036"/>
                    <a:pt x="2460" y="2036"/>
                    <a:pt x="2460" y="2036"/>
                  </a:cubicBezTo>
                  <a:cubicBezTo>
                    <a:pt x="2461" y="2037"/>
                    <a:pt x="2461" y="2037"/>
                    <a:pt x="2461" y="2037"/>
                  </a:cubicBezTo>
                  <a:cubicBezTo>
                    <a:pt x="2462" y="2037"/>
                    <a:pt x="2462" y="2037"/>
                    <a:pt x="2462" y="2037"/>
                  </a:cubicBezTo>
                  <a:cubicBezTo>
                    <a:pt x="2463" y="2037"/>
                    <a:pt x="2463" y="2037"/>
                    <a:pt x="2463" y="2037"/>
                  </a:cubicBezTo>
                  <a:cubicBezTo>
                    <a:pt x="2464" y="2037"/>
                    <a:pt x="2465" y="2037"/>
                    <a:pt x="2465" y="2036"/>
                  </a:cubicBezTo>
                  <a:cubicBezTo>
                    <a:pt x="2578" y="2027"/>
                    <a:pt x="2578" y="2027"/>
                    <a:pt x="2578" y="2027"/>
                  </a:cubicBezTo>
                  <a:cubicBezTo>
                    <a:pt x="2583" y="2027"/>
                    <a:pt x="2583" y="2027"/>
                    <a:pt x="2583" y="2027"/>
                  </a:cubicBezTo>
                  <a:cubicBezTo>
                    <a:pt x="2583" y="2027"/>
                    <a:pt x="2583" y="2027"/>
                    <a:pt x="2583" y="2027"/>
                  </a:cubicBezTo>
                  <a:cubicBezTo>
                    <a:pt x="2584" y="2027"/>
                    <a:pt x="2584" y="2027"/>
                    <a:pt x="2585" y="2027"/>
                  </a:cubicBezTo>
                  <a:cubicBezTo>
                    <a:pt x="2588" y="2027"/>
                    <a:pt x="2588" y="2027"/>
                    <a:pt x="2588" y="2027"/>
                  </a:cubicBezTo>
                  <a:cubicBezTo>
                    <a:pt x="2588" y="2027"/>
                    <a:pt x="2588" y="2027"/>
                    <a:pt x="2588" y="2027"/>
                  </a:cubicBezTo>
                  <a:cubicBezTo>
                    <a:pt x="2589" y="2027"/>
                    <a:pt x="2589" y="2027"/>
                    <a:pt x="2590" y="2026"/>
                  </a:cubicBezTo>
                  <a:cubicBezTo>
                    <a:pt x="2635" y="2022"/>
                    <a:pt x="2635" y="2022"/>
                    <a:pt x="2635" y="2022"/>
                  </a:cubicBezTo>
                  <a:cubicBezTo>
                    <a:pt x="2634" y="2026"/>
                    <a:pt x="2634" y="2026"/>
                    <a:pt x="2634" y="2026"/>
                  </a:cubicBezTo>
                  <a:lnTo>
                    <a:pt x="2457" y="2040"/>
                  </a:lnTo>
                  <a:close/>
                  <a:moveTo>
                    <a:pt x="2526" y="2098"/>
                  </a:moveTo>
                  <a:cubicBezTo>
                    <a:pt x="2526" y="2094"/>
                    <a:pt x="2526" y="2094"/>
                    <a:pt x="2526" y="2094"/>
                  </a:cubicBezTo>
                  <a:cubicBezTo>
                    <a:pt x="2527" y="2063"/>
                    <a:pt x="2527" y="2063"/>
                    <a:pt x="2527" y="2063"/>
                  </a:cubicBezTo>
                  <a:cubicBezTo>
                    <a:pt x="2528" y="2043"/>
                    <a:pt x="2528" y="2043"/>
                    <a:pt x="2528" y="2043"/>
                  </a:cubicBezTo>
                  <a:cubicBezTo>
                    <a:pt x="2529" y="2043"/>
                    <a:pt x="2529" y="2043"/>
                    <a:pt x="2529" y="2043"/>
                  </a:cubicBezTo>
                  <a:cubicBezTo>
                    <a:pt x="2536" y="2043"/>
                    <a:pt x="2536" y="2043"/>
                    <a:pt x="2536" y="2043"/>
                  </a:cubicBezTo>
                  <a:cubicBezTo>
                    <a:pt x="2536" y="2043"/>
                    <a:pt x="2536" y="2043"/>
                    <a:pt x="2536" y="2043"/>
                  </a:cubicBezTo>
                  <a:cubicBezTo>
                    <a:pt x="2544" y="2044"/>
                    <a:pt x="2544" y="2044"/>
                    <a:pt x="2544" y="2044"/>
                  </a:cubicBezTo>
                  <a:cubicBezTo>
                    <a:pt x="2550" y="2044"/>
                    <a:pt x="2550" y="2044"/>
                    <a:pt x="2550" y="2044"/>
                  </a:cubicBezTo>
                  <a:cubicBezTo>
                    <a:pt x="2549" y="2061"/>
                    <a:pt x="2549" y="2061"/>
                    <a:pt x="2549" y="2061"/>
                  </a:cubicBezTo>
                  <a:cubicBezTo>
                    <a:pt x="2548" y="2093"/>
                    <a:pt x="2548" y="2093"/>
                    <a:pt x="2548" y="2093"/>
                  </a:cubicBezTo>
                  <a:cubicBezTo>
                    <a:pt x="2548" y="2097"/>
                    <a:pt x="2548" y="2097"/>
                    <a:pt x="2548" y="2097"/>
                  </a:cubicBezTo>
                  <a:cubicBezTo>
                    <a:pt x="2546" y="2144"/>
                    <a:pt x="2546" y="2144"/>
                    <a:pt x="2546" y="2144"/>
                  </a:cubicBezTo>
                  <a:cubicBezTo>
                    <a:pt x="2524" y="2144"/>
                    <a:pt x="2524" y="2144"/>
                    <a:pt x="2524" y="2144"/>
                  </a:cubicBezTo>
                  <a:lnTo>
                    <a:pt x="2526" y="2098"/>
                  </a:lnTo>
                  <a:close/>
                  <a:moveTo>
                    <a:pt x="2545" y="2039"/>
                  </a:moveTo>
                  <a:cubicBezTo>
                    <a:pt x="2634" y="2033"/>
                    <a:pt x="2634" y="2033"/>
                    <a:pt x="2634" y="2033"/>
                  </a:cubicBezTo>
                  <a:cubicBezTo>
                    <a:pt x="2631" y="2054"/>
                    <a:pt x="2631" y="2054"/>
                    <a:pt x="2631" y="2054"/>
                  </a:cubicBezTo>
                  <a:cubicBezTo>
                    <a:pt x="2554" y="2059"/>
                    <a:pt x="2554" y="2059"/>
                    <a:pt x="2554" y="2059"/>
                  </a:cubicBezTo>
                  <a:cubicBezTo>
                    <a:pt x="2554" y="2043"/>
                    <a:pt x="2554" y="2043"/>
                    <a:pt x="2554" y="2043"/>
                  </a:cubicBezTo>
                  <a:cubicBezTo>
                    <a:pt x="2554" y="2042"/>
                    <a:pt x="2554" y="2042"/>
                    <a:pt x="2554" y="2042"/>
                  </a:cubicBezTo>
                  <a:cubicBezTo>
                    <a:pt x="2554" y="2042"/>
                    <a:pt x="2554" y="2042"/>
                    <a:pt x="2554" y="2041"/>
                  </a:cubicBezTo>
                  <a:cubicBezTo>
                    <a:pt x="2553" y="2041"/>
                    <a:pt x="2553" y="2041"/>
                    <a:pt x="2553" y="2041"/>
                  </a:cubicBezTo>
                  <a:cubicBezTo>
                    <a:pt x="2553" y="2041"/>
                    <a:pt x="2553" y="2040"/>
                    <a:pt x="2552" y="2040"/>
                  </a:cubicBezTo>
                  <a:cubicBezTo>
                    <a:pt x="2551" y="2040"/>
                    <a:pt x="2551" y="2040"/>
                    <a:pt x="2551" y="2040"/>
                  </a:cubicBezTo>
                  <a:cubicBezTo>
                    <a:pt x="2551" y="2040"/>
                    <a:pt x="2550" y="2040"/>
                    <a:pt x="2550" y="2040"/>
                  </a:cubicBezTo>
                  <a:cubicBezTo>
                    <a:pt x="2550" y="2040"/>
                    <a:pt x="2550" y="2040"/>
                    <a:pt x="2550" y="2040"/>
                  </a:cubicBezTo>
                  <a:lnTo>
                    <a:pt x="2545" y="2039"/>
                  </a:lnTo>
                  <a:close/>
                  <a:moveTo>
                    <a:pt x="2631" y="2058"/>
                  </a:moveTo>
                  <a:cubicBezTo>
                    <a:pt x="2627" y="2086"/>
                    <a:pt x="2627" y="2086"/>
                    <a:pt x="2627" y="2086"/>
                  </a:cubicBezTo>
                  <a:cubicBezTo>
                    <a:pt x="2552" y="2090"/>
                    <a:pt x="2552" y="2090"/>
                    <a:pt x="2552" y="2090"/>
                  </a:cubicBezTo>
                  <a:cubicBezTo>
                    <a:pt x="2553" y="2063"/>
                    <a:pt x="2553" y="2063"/>
                    <a:pt x="2553" y="2063"/>
                  </a:cubicBezTo>
                  <a:lnTo>
                    <a:pt x="2631" y="2058"/>
                  </a:lnTo>
                  <a:close/>
                  <a:moveTo>
                    <a:pt x="2552" y="2099"/>
                  </a:moveTo>
                  <a:cubicBezTo>
                    <a:pt x="2626" y="2095"/>
                    <a:pt x="2626" y="2095"/>
                    <a:pt x="2626" y="2095"/>
                  </a:cubicBezTo>
                  <a:cubicBezTo>
                    <a:pt x="2620" y="2146"/>
                    <a:pt x="2620" y="2146"/>
                    <a:pt x="2620" y="2146"/>
                  </a:cubicBezTo>
                  <a:cubicBezTo>
                    <a:pt x="2550" y="2144"/>
                    <a:pt x="2550" y="2144"/>
                    <a:pt x="2550" y="2144"/>
                  </a:cubicBezTo>
                  <a:lnTo>
                    <a:pt x="2552" y="2099"/>
                  </a:lnTo>
                  <a:close/>
                  <a:moveTo>
                    <a:pt x="2357" y="2092"/>
                  </a:moveTo>
                  <a:cubicBezTo>
                    <a:pt x="2357" y="2092"/>
                    <a:pt x="2357" y="2092"/>
                    <a:pt x="2357" y="2092"/>
                  </a:cubicBezTo>
                  <a:cubicBezTo>
                    <a:pt x="2356" y="2111"/>
                    <a:pt x="2356" y="2111"/>
                    <a:pt x="2356" y="2111"/>
                  </a:cubicBezTo>
                  <a:cubicBezTo>
                    <a:pt x="2356" y="2112"/>
                    <a:pt x="2356" y="2112"/>
                    <a:pt x="2356" y="2112"/>
                  </a:cubicBezTo>
                  <a:cubicBezTo>
                    <a:pt x="2356" y="2112"/>
                    <a:pt x="2356" y="2112"/>
                    <a:pt x="2356" y="2112"/>
                  </a:cubicBezTo>
                  <a:cubicBezTo>
                    <a:pt x="2356" y="2112"/>
                    <a:pt x="2356" y="2112"/>
                    <a:pt x="2356" y="2112"/>
                  </a:cubicBezTo>
                  <a:cubicBezTo>
                    <a:pt x="2354" y="2139"/>
                    <a:pt x="2354" y="2139"/>
                    <a:pt x="2354" y="2139"/>
                  </a:cubicBezTo>
                  <a:cubicBezTo>
                    <a:pt x="2127" y="2132"/>
                    <a:pt x="2127" y="2132"/>
                    <a:pt x="2127" y="2132"/>
                  </a:cubicBezTo>
                  <a:cubicBezTo>
                    <a:pt x="2139" y="2064"/>
                    <a:pt x="2139" y="2064"/>
                    <a:pt x="2139" y="2064"/>
                  </a:cubicBezTo>
                  <a:cubicBezTo>
                    <a:pt x="2273" y="2071"/>
                    <a:pt x="2273" y="2071"/>
                    <a:pt x="2273" y="2071"/>
                  </a:cubicBezTo>
                  <a:cubicBezTo>
                    <a:pt x="2358" y="2075"/>
                    <a:pt x="2358" y="2075"/>
                    <a:pt x="2358" y="2075"/>
                  </a:cubicBezTo>
                  <a:cubicBezTo>
                    <a:pt x="2358" y="2080"/>
                    <a:pt x="2358" y="2080"/>
                    <a:pt x="2358" y="2080"/>
                  </a:cubicBezTo>
                  <a:cubicBezTo>
                    <a:pt x="2357" y="2089"/>
                    <a:pt x="2357" y="2089"/>
                    <a:pt x="2357" y="2089"/>
                  </a:cubicBezTo>
                  <a:cubicBezTo>
                    <a:pt x="2357" y="2089"/>
                    <a:pt x="2357" y="2089"/>
                    <a:pt x="2357" y="2089"/>
                  </a:cubicBezTo>
                  <a:cubicBezTo>
                    <a:pt x="2357" y="2092"/>
                    <a:pt x="2357" y="2092"/>
                    <a:pt x="2357" y="2092"/>
                  </a:cubicBezTo>
                  <a:close/>
                  <a:moveTo>
                    <a:pt x="2397" y="1910"/>
                  </a:moveTo>
                  <a:cubicBezTo>
                    <a:pt x="2398" y="1910"/>
                    <a:pt x="2398" y="1910"/>
                    <a:pt x="2398" y="1909"/>
                  </a:cubicBezTo>
                  <a:cubicBezTo>
                    <a:pt x="2398" y="1909"/>
                    <a:pt x="2398" y="1909"/>
                    <a:pt x="2398" y="1909"/>
                  </a:cubicBezTo>
                  <a:cubicBezTo>
                    <a:pt x="2398" y="1909"/>
                    <a:pt x="2399" y="1909"/>
                    <a:pt x="2399" y="1909"/>
                  </a:cubicBezTo>
                  <a:cubicBezTo>
                    <a:pt x="2399" y="1909"/>
                    <a:pt x="2399" y="1909"/>
                    <a:pt x="2399" y="1909"/>
                  </a:cubicBezTo>
                  <a:cubicBezTo>
                    <a:pt x="2399" y="1909"/>
                    <a:pt x="2398" y="1909"/>
                    <a:pt x="2398" y="1909"/>
                  </a:cubicBezTo>
                  <a:cubicBezTo>
                    <a:pt x="2398" y="1910"/>
                    <a:pt x="2398" y="1910"/>
                    <a:pt x="2398" y="1910"/>
                  </a:cubicBezTo>
                  <a:cubicBezTo>
                    <a:pt x="2398" y="1910"/>
                    <a:pt x="2398" y="1910"/>
                    <a:pt x="2398" y="1910"/>
                  </a:cubicBezTo>
                  <a:cubicBezTo>
                    <a:pt x="2398" y="1911"/>
                    <a:pt x="2399" y="1912"/>
                    <a:pt x="2400" y="1912"/>
                  </a:cubicBezTo>
                  <a:cubicBezTo>
                    <a:pt x="2399" y="1912"/>
                    <a:pt x="2399" y="1912"/>
                    <a:pt x="2399" y="1912"/>
                  </a:cubicBezTo>
                  <a:cubicBezTo>
                    <a:pt x="2399" y="1912"/>
                    <a:pt x="2399" y="1912"/>
                    <a:pt x="2399" y="1912"/>
                  </a:cubicBezTo>
                  <a:cubicBezTo>
                    <a:pt x="2399" y="1911"/>
                    <a:pt x="2398" y="1911"/>
                    <a:pt x="2397" y="1910"/>
                  </a:cubicBezTo>
                  <a:close/>
                  <a:moveTo>
                    <a:pt x="2399" y="1904"/>
                  </a:moveTo>
                  <a:cubicBezTo>
                    <a:pt x="2399" y="1903"/>
                    <a:pt x="2399" y="1902"/>
                    <a:pt x="2398" y="1902"/>
                  </a:cubicBezTo>
                  <a:cubicBezTo>
                    <a:pt x="2395" y="1901"/>
                    <a:pt x="2395" y="1901"/>
                    <a:pt x="2395" y="1901"/>
                  </a:cubicBezTo>
                  <a:cubicBezTo>
                    <a:pt x="2396" y="1900"/>
                    <a:pt x="2396" y="1900"/>
                    <a:pt x="2396" y="1899"/>
                  </a:cubicBezTo>
                  <a:cubicBezTo>
                    <a:pt x="2396" y="1899"/>
                    <a:pt x="2396" y="1899"/>
                    <a:pt x="2396" y="1899"/>
                  </a:cubicBezTo>
                  <a:cubicBezTo>
                    <a:pt x="2396" y="1899"/>
                    <a:pt x="2396" y="1899"/>
                    <a:pt x="2396" y="1899"/>
                  </a:cubicBezTo>
                  <a:cubicBezTo>
                    <a:pt x="2397" y="1898"/>
                    <a:pt x="2396" y="1897"/>
                    <a:pt x="2396" y="1897"/>
                  </a:cubicBezTo>
                  <a:cubicBezTo>
                    <a:pt x="2396" y="1896"/>
                    <a:pt x="2396" y="1896"/>
                    <a:pt x="2396" y="1896"/>
                  </a:cubicBezTo>
                  <a:cubicBezTo>
                    <a:pt x="2399" y="1898"/>
                    <a:pt x="2399" y="1898"/>
                    <a:pt x="2399" y="1898"/>
                  </a:cubicBezTo>
                  <a:cubicBezTo>
                    <a:pt x="2399" y="1898"/>
                    <a:pt x="2400" y="1898"/>
                    <a:pt x="2400" y="1898"/>
                  </a:cubicBezTo>
                  <a:cubicBezTo>
                    <a:pt x="2401" y="1898"/>
                    <a:pt x="2402" y="1897"/>
                    <a:pt x="2402" y="1896"/>
                  </a:cubicBezTo>
                  <a:cubicBezTo>
                    <a:pt x="2402" y="1895"/>
                    <a:pt x="2402" y="1894"/>
                    <a:pt x="2401" y="1893"/>
                  </a:cubicBezTo>
                  <a:cubicBezTo>
                    <a:pt x="2401" y="1893"/>
                    <a:pt x="2401" y="1893"/>
                    <a:pt x="2401" y="1893"/>
                  </a:cubicBezTo>
                  <a:cubicBezTo>
                    <a:pt x="2403" y="1893"/>
                    <a:pt x="2403" y="1893"/>
                    <a:pt x="2403" y="1893"/>
                  </a:cubicBezTo>
                  <a:cubicBezTo>
                    <a:pt x="2401" y="1902"/>
                    <a:pt x="2401" y="1902"/>
                    <a:pt x="2401" y="1902"/>
                  </a:cubicBezTo>
                  <a:cubicBezTo>
                    <a:pt x="2401" y="1902"/>
                    <a:pt x="2400" y="1903"/>
                    <a:pt x="2400" y="1903"/>
                  </a:cubicBezTo>
                  <a:cubicBezTo>
                    <a:pt x="2400" y="1903"/>
                    <a:pt x="2400" y="1903"/>
                    <a:pt x="2399" y="1904"/>
                  </a:cubicBezTo>
                  <a:close/>
                  <a:moveTo>
                    <a:pt x="2396" y="1940"/>
                  </a:moveTo>
                  <a:cubicBezTo>
                    <a:pt x="2395" y="1941"/>
                    <a:pt x="2395" y="1941"/>
                    <a:pt x="2395" y="1941"/>
                  </a:cubicBezTo>
                  <a:cubicBezTo>
                    <a:pt x="2395" y="1941"/>
                    <a:pt x="2395" y="1941"/>
                    <a:pt x="2395" y="1941"/>
                  </a:cubicBezTo>
                  <a:cubicBezTo>
                    <a:pt x="2395" y="1941"/>
                    <a:pt x="2395" y="1941"/>
                    <a:pt x="2395" y="1941"/>
                  </a:cubicBezTo>
                  <a:cubicBezTo>
                    <a:pt x="2395" y="1940"/>
                    <a:pt x="2395" y="1940"/>
                    <a:pt x="2395" y="1939"/>
                  </a:cubicBezTo>
                  <a:cubicBezTo>
                    <a:pt x="2393" y="1938"/>
                    <a:pt x="2393" y="1938"/>
                    <a:pt x="2393" y="1938"/>
                  </a:cubicBezTo>
                  <a:cubicBezTo>
                    <a:pt x="2394" y="1937"/>
                    <a:pt x="2394" y="1937"/>
                    <a:pt x="2394" y="1937"/>
                  </a:cubicBezTo>
                  <a:cubicBezTo>
                    <a:pt x="2395" y="1938"/>
                    <a:pt x="2395" y="1938"/>
                    <a:pt x="2395" y="1938"/>
                  </a:cubicBezTo>
                  <a:cubicBezTo>
                    <a:pt x="2395" y="1938"/>
                    <a:pt x="2395" y="1938"/>
                    <a:pt x="2395" y="1938"/>
                  </a:cubicBezTo>
                  <a:cubicBezTo>
                    <a:pt x="2395" y="1939"/>
                    <a:pt x="2395" y="1939"/>
                    <a:pt x="2396" y="1940"/>
                  </a:cubicBezTo>
                  <a:close/>
                  <a:moveTo>
                    <a:pt x="2394" y="1932"/>
                  </a:moveTo>
                  <a:cubicBezTo>
                    <a:pt x="2394" y="1932"/>
                    <a:pt x="2394" y="1932"/>
                    <a:pt x="2394" y="1931"/>
                  </a:cubicBezTo>
                  <a:cubicBezTo>
                    <a:pt x="2395" y="1931"/>
                    <a:pt x="2395" y="1931"/>
                    <a:pt x="2395" y="1931"/>
                  </a:cubicBezTo>
                  <a:cubicBezTo>
                    <a:pt x="2395" y="1931"/>
                    <a:pt x="2395" y="1931"/>
                    <a:pt x="2395" y="1931"/>
                  </a:cubicBezTo>
                  <a:cubicBezTo>
                    <a:pt x="2395" y="1931"/>
                    <a:pt x="2395" y="1931"/>
                    <a:pt x="2395" y="1931"/>
                  </a:cubicBezTo>
                  <a:cubicBezTo>
                    <a:pt x="2397" y="1933"/>
                    <a:pt x="2397" y="1933"/>
                    <a:pt x="2397" y="1933"/>
                  </a:cubicBezTo>
                  <a:cubicBezTo>
                    <a:pt x="2397" y="1934"/>
                    <a:pt x="2397" y="1934"/>
                    <a:pt x="2397" y="1934"/>
                  </a:cubicBezTo>
                  <a:lnTo>
                    <a:pt x="2394" y="1932"/>
                  </a:lnTo>
                  <a:close/>
                  <a:moveTo>
                    <a:pt x="2394" y="1924"/>
                  </a:moveTo>
                  <a:cubicBezTo>
                    <a:pt x="2394" y="1924"/>
                    <a:pt x="2394" y="1924"/>
                    <a:pt x="2394" y="1924"/>
                  </a:cubicBezTo>
                  <a:cubicBezTo>
                    <a:pt x="2394" y="1924"/>
                    <a:pt x="2394" y="1923"/>
                    <a:pt x="2394" y="1923"/>
                  </a:cubicBezTo>
                  <a:cubicBezTo>
                    <a:pt x="2394" y="1923"/>
                    <a:pt x="2394" y="1923"/>
                    <a:pt x="2394" y="1924"/>
                  </a:cubicBezTo>
                  <a:cubicBezTo>
                    <a:pt x="2394" y="1924"/>
                    <a:pt x="2394" y="1924"/>
                    <a:pt x="2395" y="1924"/>
                  </a:cubicBezTo>
                  <a:cubicBezTo>
                    <a:pt x="2395" y="1925"/>
                    <a:pt x="2395" y="1925"/>
                    <a:pt x="2395" y="1925"/>
                  </a:cubicBezTo>
                  <a:cubicBezTo>
                    <a:pt x="2395" y="1925"/>
                    <a:pt x="2395" y="1925"/>
                    <a:pt x="2395" y="1925"/>
                  </a:cubicBezTo>
                  <a:cubicBezTo>
                    <a:pt x="2395" y="1925"/>
                    <a:pt x="2395" y="1925"/>
                    <a:pt x="2395" y="1925"/>
                  </a:cubicBezTo>
                  <a:lnTo>
                    <a:pt x="2394" y="1924"/>
                  </a:lnTo>
                  <a:close/>
                  <a:moveTo>
                    <a:pt x="2396" y="1919"/>
                  </a:moveTo>
                  <a:cubicBezTo>
                    <a:pt x="2396" y="1919"/>
                    <a:pt x="2396" y="1919"/>
                    <a:pt x="2396" y="1919"/>
                  </a:cubicBezTo>
                  <a:cubicBezTo>
                    <a:pt x="2396" y="1919"/>
                    <a:pt x="2396" y="1919"/>
                    <a:pt x="2396" y="1919"/>
                  </a:cubicBezTo>
                  <a:close/>
                  <a:moveTo>
                    <a:pt x="2393" y="1890"/>
                  </a:moveTo>
                  <a:cubicBezTo>
                    <a:pt x="2385" y="1892"/>
                    <a:pt x="2385" y="1892"/>
                    <a:pt x="2385" y="1892"/>
                  </a:cubicBezTo>
                  <a:cubicBezTo>
                    <a:pt x="2382" y="1893"/>
                    <a:pt x="2382" y="1893"/>
                    <a:pt x="2382" y="1893"/>
                  </a:cubicBezTo>
                  <a:cubicBezTo>
                    <a:pt x="2382" y="1893"/>
                    <a:pt x="2382" y="1893"/>
                    <a:pt x="2382" y="1893"/>
                  </a:cubicBezTo>
                  <a:cubicBezTo>
                    <a:pt x="2376" y="1894"/>
                    <a:pt x="2376" y="1894"/>
                    <a:pt x="2376" y="1894"/>
                  </a:cubicBezTo>
                  <a:cubicBezTo>
                    <a:pt x="2372" y="1895"/>
                    <a:pt x="2372" y="1895"/>
                    <a:pt x="2372" y="1895"/>
                  </a:cubicBezTo>
                  <a:cubicBezTo>
                    <a:pt x="2348" y="1892"/>
                    <a:pt x="2348" y="1892"/>
                    <a:pt x="2348" y="1892"/>
                  </a:cubicBezTo>
                  <a:cubicBezTo>
                    <a:pt x="2405" y="1879"/>
                    <a:pt x="2405" y="1879"/>
                    <a:pt x="2405" y="1879"/>
                  </a:cubicBezTo>
                  <a:cubicBezTo>
                    <a:pt x="2403" y="1888"/>
                    <a:pt x="2403" y="1888"/>
                    <a:pt x="2403" y="1888"/>
                  </a:cubicBezTo>
                  <a:lnTo>
                    <a:pt x="2393" y="1890"/>
                  </a:lnTo>
                  <a:close/>
                  <a:moveTo>
                    <a:pt x="2391" y="1968"/>
                  </a:moveTo>
                  <a:cubicBezTo>
                    <a:pt x="2391" y="1969"/>
                    <a:pt x="2391" y="1969"/>
                    <a:pt x="2391" y="1969"/>
                  </a:cubicBezTo>
                  <a:cubicBezTo>
                    <a:pt x="2390" y="1968"/>
                    <a:pt x="2390" y="1968"/>
                    <a:pt x="2390" y="1968"/>
                  </a:cubicBezTo>
                  <a:cubicBezTo>
                    <a:pt x="2390" y="1967"/>
                    <a:pt x="2390" y="1967"/>
                    <a:pt x="2390" y="1967"/>
                  </a:cubicBezTo>
                  <a:cubicBezTo>
                    <a:pt x="2390" y="1967"/>
                    <a:pt x="2389" y="1967"/>
                    <a:pt x="2389" y="1967"/>
                  </a:cubicBezTo>
                  <a:cubicBezTo>
                    <a:pt x="2390" y="1963"/>
                    <a:pt x="2390" y="1963"/>
                    <a:pt x="2390" y="1963"/>
                  </a:cubicBezTo>
                  <a:cubicBezTo>
                    <a:pt x="2390" y="1963"/>
                    <a:pt x="2390" y="1963"/>
                    <a:pt x="2390" y="1963"/>
                  </a:cubicBezTo>
                  <a:cubicBezTo>
                    <a:pt x="2390" y="1963"/>
                    <a:pt x="2390" y="1963"/>
                    <a:pt x="2390" y="1963"/>
                  </a:cubicBezTo>
                  <a:cubicBezTo>
                    <a:pt x="2391" y="1964"/>
                    <a:pt x="2391" y="1964"/>
                    <a:pt x="2391" y="1964"/>
                  </a:cubicBezTo>
                  <a:cubicBezTo>
                    <a:pt x="2392" y="1965"/>
                    <a:pt x="2392" y="1965"/>
                    <a:pt x="2392" y="1965"/>
                  </a:cubicBezTo>
                  <a:cubicBezTo>
                    <a:pt x="2392" y="1965"/>
                    <a:pt x="2392" y="1965"/>
                    <a:pt x="2392" y="1965"/>
                  </a:cubicBezTo>
                  <a:cubicBezTo>
                    <a:pt x="2392" y="1965"/>
                    <a:pt x="2391" y="1965"/>
                    <a:pt x="2391" y="1966"/>
                  </a:cubicBezTo>
                  <a:cubicBezTo>
                    <a:pt x="2391" y="1966"/>
                    <a:pt x="2391" y="1967"/>
                    <a:pt x="2391" y="1968"/>
                  </a:cubicBezTo>
                  <a:close/>
                  <a:moveTo>
                    <a:pt x="2387" y="1975"/>
                  </a:moveTo>
                  <a:cubicBezTo>
                    <a:pt x="2388" y="1974"/>
                    <a:pt x="2389" y="1974"/>
                    <a:pt x="2389" y="1973"/>
                  </a:cubicBezTo>
                  <a:cubicBezTo>
                    <a:pt x="2389" y="1973"/>
                    <a:pt x="2388" y="1972"/>
                    <a:pt x="2388" y="1972"/>
                  </a:cubicBezTo>
                  <a:cubicBezTo>
                    <a:pt x="2390" y="1974"/>
                    <a:pt x="2390" y="1974"/>
                    <a:pt x="2390" y="1974"/>
                  </a:cubicBezTo>
                  <a:cubicBezTo>
                    <a:pt x="2390" y="1974"/>
                    <a:pt x="2390" y="1974"/>
                    <a:pt x="2390" y="1975"/>
                  </a:cubicBezTo>
                  <a:cubicBezTo>
                    <a:pt x="2390" y="1977"/>
                    <a:pt x="2390" y="1977"/>
                    <a:pt x="2390" y="1977"/>
                  </a:cubicBezTo>
                  <a:cubicBezTo>
                    <a:pt x="2390" y="1977"/>
                    <a:pt x="2390" y="1977"/>
                    <a:pt x="2390" y="1977"/>
                  </a:cubicBezTo>
                  <a:cubicBezTo>
                    <a:pt x="2389" y="1977"/>
                    <a:pt x="2389" y="1977"/>
                    <a:pt x="2389" y="1977"/>
                  </a:cubicBezTo>
                  <a:cubicBezTo>
                    <a:pt x="2389" y="1977"/>
                    <a:pt x="2389" y="1977"/>
                    <a:pt x="2389" y="1977"/>
                  </a:cubicBezTo>
                  <a:cubicBezTo>
                    <a:pt x="2389" y="1977"/>
                    <a:pt x="2389" y="1977"/>
                    <a:pt x="2389" y="1977"/>
                  </a:cubicBezTo>
                  <a:cubicBezTo>
                    <a:pt x="2389" y="1977"/>
                    <a:pt x="2389" y="1977"/>
                    <a:pt x="2389" y="1977"/>
                  </a:cubicBezTo>
                  <a:cubicBezTo>
                    <a:pt x="2389" y="1976"/>
                    <a:pt x="2388" y="1975"/>
                    <a:pt x="2387" y="1975"/>
                  </a:cubicBezTo>
                  <a:close/>
                  <a:moveTo>
                    <a:pt x="2382" y="1983"/>
                  </a:moveTo>
                  <a:cubicBezTo>
                    <a:pt x="2382" y="1983"/>
                    <a:pt x="2381" y="1982"/>
                    <a:pt x="2380" y="1982"/>
                  </a:cubicBezTo>
                  <a:cubicBezTo>
                    <a:pt x="2378" y="1982"/>
                    <a:pt x="2378" y="1982"/>
                    <a:pt x="2378" y="1982"/>
                  </a:cubicBezTo>
                  <a:cubicBezTo>
                    <a:pt x="2378" y="1982"/>
                    <a:pt x="2378" y="1982"/>
                    <a:pt x="2378" y="1982"/>
                  </a:cubicBezTo>
                  <a:cubicBezTo>
                    <a:pt x="2378" y="1982"/>
                    <a:pt x="2378" y="1982"/>
                    <a:pt x="2378" y="1982"/>
                  </a:cubicBezTo>
                  <a:cubicBezTo>
                    <a:pt x="2378" y="1981"/>
                    <a:pt x="2378" y="1981"/>
                    <a:pt x="2378" y="1981"/>
                  </a:cubicBezTo>
                  <a:cubicBezTo>
                    <a:pt x="2378" y="1980"/>
                    <a:pt x="2378" y="1980"/>
                    <a:pt x="2378" y="1980"/>
                  </a:cubicBezTo>
                  <a:cubicBezTo>
                    <a:pt x="2378" y="1979"/>
                    <a:pt x="2378" y="1979"/>
                    <a:pt x="2378" y="1979"/>
                  </a:cubicBezTo>
                  <a:cubicBezTo>
                    <a:pt x="2384" y="1981"/>
                    <a:pt x="2384" y="1981"/>
                    <a:pt x="2384" y="1981"/>
                  </a:cubicBezTo>
                  <a:cubicBezTo>
                    <a:pt x="2384" y="1983"/>
                    <a:pt x="2384" y="1983"/>
                    <a:pt x="2384" y="1983"/>
                  </a:cubicBezTo>
                  <a:cubicBezTo>
                    <a:pt x="2384" y="1984"/>
                    <a:pt x="2385" y="1985"/>
                    <a:pt x="2386" y="1985"/>
                  </a:cubicBezTo>
                  <a:cubicBezTo>
                    <a:pt x="2386" y="1985"/>
                    <a:pt x="2386" y="1985"/>
                    <a:pt x="2386" y="1985"/>
                  </a:cubicBezTo>
                  <a:cubicBezTo>
                    <a:pt x="2387" y="1985"/>
                    <a:pt x="2387" y="1985"/>
                    <a:pt x="2387" y="1984"/>
                  </a:cubicBezTo>
                  <a:cubicBezTo>
                    <a:pt x="2388" y="1985"/>
                    <a:pt x="2388" y="1985"/>
                    <a:pt x="2388" y="1985"/>
                  </a:cubicBezTo>
                  <a:cubicBezTo>
                    <a:pt x="2388" y="1986"/>
                    <a:pt x="2388" y="1986"/>
                    <a:pt x="2388" y="1986"/>
                  </a:cubicBezTo>
                  <a:cubicBezTo>
                    <a:pt x="2388" y="1986"/>
                    <a:pt x="2388" y="1986"/>
                    <a:pt x="2388" y="1986"/>
                  </a:cubicBezTo>
                  <a:lnTo>
                    <a:pt x="2382" y="1983"/>
                  </a:lnTo>
                  <a:close/>
                  <a:moveTo>
                    <a:pt x="2385" y="2009"/>
                  </a:moveTo>
                  <a:cubicBezTo>
                    <a:pt x="2385" y="2009"/>
                    <a:pt x="2385" y="2009"/>
                    <a:pt x="2385" y="2009"/>
                  </a:cubicBezTo>
                  <a:cubicBezTo>
                    <a:pt x="2385" y="2009"/>
                    <a:pt x="2385" y="2009"/>
                    <a:pt x="2385" y="2009"/>
                  </a:cubicBezTo>
                  <a:cubicBezTo>
                    <a:pt x="2385" y="2009"/>
                    <a:pt x="2385" y="2009"/>
                    <a:pt x="2385" y="2009"/>
                  </a:cubicBezTo>
                  <a:close/>
                  <a:moveTo>
                    <a:pt x="2384" y="2014"/>
                  </a:moveTo>
                  <a:cubicBezTo>
                    <a:pt x="2384" y="2014"/>
                    <a:pt x="2384" y="2014"/>
                    <a:pt x="2384" y="2014"/>
                  </a:cubicBezTo>
                  <a:cubicBezTo>
                    <a:pt x="2384" y="2014"/>
                    <a:pt x="2384" y="2014"/>
                    <a:pt x="2384" y="2013"/>
                  </a:cubicBezTo>
                  <a:cubicBezTo>
                    <a:pt x="2384" y="2013"/>
                    <a:pt x="2384" y="2013"/>
                    <a:pt x="2384" y="2013"/>
                  </a:cubicBezTo>
                  <a:cubicBezTo>
                    <a:pt x="2384" y="2013"/>
                    <a:pt x="2384" y="2013"/>
                    <a:pt x="2384" y="2013"/>
                  </a:cubicBezTo>
                  <a:cubicBezTo>
                    <a:pt x="2384" y="2016"/>
                    <a:pt x="2384" y="2016"/>
                    <a:pt x="2384" y="2016"/>
                  </a:cubicBezTo>
                  <a:cubicBezTo>
                    <a:pt x="2384" y="2016"/>
                    <a:pt x="2384" y="2016"/>
                    <a:pt x="2384" y="2016"/>
                  </a:cubicBezTo>
                  <a:cubicBezTo>
                    <a:pt x="2384" y="2016"/>
                    <a:pt x="2384" y="2016"/>
                    <a:pt x="2384" y="2016"/>
                  </a:cubicBezTo>
                  <a:cubicBezTo>
                    <a:pt x="2384" y="2016"/>
                    <a:pt x="2384" y="2015"/>
                    <a:pt x="2384" y="2014"/>
                  </a:cubicBezTo>
                  <a:close/>
                  <a:moveTo>
                    <a:pt x="2380" y="1996"/>
                  </a:moveTo>
                  <a:cubicBezTo>
                    <a:pt x="2381" y="1996"/>
                    <a:pt x="2380" y="1995"/>
                    <a:pt x="2380" y="1994"/>
                  </a:cubicBezTo>
                  <a:cubicBezTo>
                    <a:pt x="2377" y="1992"/>
                    <a:pt x="2377" y="1992"/>
                    <a:pt x="2377" y="1992"/>
                  </a:cubicBezTo>
                  <a:cubicBezTo>
                    <a:pt x="2377" y="1991"/>
                    <a:pt x="2377" y="1991"/>
                    <a:pt x="2377" y="1991"/>
                  </a:cubicBezTo>
                  <a:cubicBezTo>
                    <a:pt x="2379" y="1991"/>
                    <a:pt x="2379" y="1991"/>
                    <a:pt x="2379" y="1991"/>
                  </a:cubicBezTo>
                  <a:cubicBezTo>
                    <a:pt x="2379" y="1991"/>
                    <a:pt x="2379" y="1992"/>
                    <a:pt x="2379" y="1992"/>
                  </a:cubicBezTo>
                  <a:cubicBezTo>
                    <a:pt x="2380" y="1993"/>
                    <a:pt x="2380" y="1993"/>
                    <a:pt x="2380" y="1993"/>
                  </a:cubicBezTo>
                  <a:cubicBezTo>
                    <a:pt x="2383" y="1996"/>
                    <a:pt x="2383" y="1996"/>
                    <a:pt x="2383" y="1996"/>
                  </a:cubicBezTo>
                  <a:cubicBezTo>
                    <a:pt x="2383" y="1996"/>
                    <a:pt x="2383" y="1996"/>
                    <a:pt x="2384" y="1996"/>
                  </a:cubicBezTo>
                  <a:cubicBezTo>
                    <a:pt x="2384" y="1998"/>
                    <a:pt x="2384" y="1998"/>
                    <a:pt x="2384" y="1998"/>
                  </a:cubicBezTo>
                  <a:lnTo>
                    <a:pt x="2380" y="1996"/>
                  </a:lnTo>
                  <a:close/>
                  <a:moveTo>
                    <a:pt x="2384" y="2019"/>
                  </a:moveTo>
                  <a:cubicBezTo>
                    <a:pt x="2383" y="2019"/>
                    <a:pt x="2383" y="2019"/>
                    <a:pt x="2383" y="2019"/>
                  </a:cubicBezTo>
                  <a:cubicBezTo>
                    <a:pt x="2383" y="2019"/>
                    <a:pt x="2383" y="2019"/>
                    <a:pt x="2383" y="2019"/>
                  </a:cubicBezTo>
                  <a:cubicBezTo>
                    <a:pt x="2383" y="2019"/>
                    <a:pt x="2383" y="2019"/>
                    <a:pt x="2384" y="2019"/>
                  </a:cubicBezTo>
                  <a:close/>
                  <a:moveTo>
                    <a:pt x="2380" y="2025"/>
                  </a:moveTo>
                  <a:cubicBezTo>
                    <a:pt x="2379" y="2025"/>
                    <a:pt x="2380" y="2026"/>
                    <a:pt x="2380" y="2026"/>
                  </a:cubicBezTo>
                  <a:cubicBezTo>
                    <a:pt x="2379" y="2026"/>
                    <a:pt x="2379" y="2026"/>
                    <a:pt x="2379" y="2026"/>
                  </a:cubicBezTo>
                  <a:cubicBezTo>
                    <a:pt x="2379" y="2025"/>
                    <a:pt x="2379" y="2025"/>
                    <a:pt x="2379" y="2024"/>
                  </a:cubicBezTo>
                  <a:cubicBezTo>
                    <a:pt x="2379" y="2025"/>
                    <a:pt x="2379" y="2025"/>
                    <a:pt x="2380" y="2025"/>
                  </a:cubicBezTo>
                  <a:close/>
                  <a:moveTo>
                    <a:pt x="2379" y="2022"/>
                  </a:moveTo>
                  <a:cubicBezTo>
                    <a:pt x="2379" y="2022"/>
                    <a:pt x="2379" y="2022"/>
                    <a:pt x="2379" y="2021"/>
                  </a:cubicBezTo>
                  <a:cubicBezTo>
                    <a:pt x="2379" y="2022"/>
                    <a:pt x="2379" y="2022"/>
                    <a:pt x="2379" y="2022"/>
                  </a:cubicBezTo>
                  <a:cubicBezTo>
                    <a:pt x="2379" y="2022"/>
                    <a:pt x="2379" y="2022"/>
                    <a:pt x="2379" y="2022"/>
                  </a:cubicBezTo>
                  <a:cubicBezTo>
                    <a:pt x="2379" y="2022"/>
                    <a:pt x="2379" y="2022"/>
                    <a:pt x="2379" y="2022"/>
                  </a:cubicBezTo>
                  <a:close/>
                  <a:moveTo>
                    <a:pt x="2374" y="2069"/>
                  </a:moveTo>
                  <a:cubicBezTo>
                    <a:pt x="2374" y="2069"/>
                    <a:pt x="2375" y="2069"/>
                    <a:pt x="2375" y="2069"/>
                  </a:cubicBezTo>
                  <a:cubicBezTo>
                    <a:pt x="2376" y="2069"/>
                    <a:pt x="2376" y="2069"/>
                    <a:pt x="2376" y="2069"/>
                  </a:cubicBezTo>
                  <a:cubicBezTo>
                    <a:pt x="2376" y="2069"/>
                    <a:pt x="2376" y="2069"/>
                    <a:pt x="2376" y="2069"/>
                  </a:cubicBezTo>
                  <a:cubicBezTo>
                    <a:pt x="2376" y="2070"/>
                    <a:pt x="2376" y="2070"/>
                    <a:pt x="2376" y="2070"/>
                  </a:cubicBezTo>
                  <a:cubicBezTo>
                    <a:pt x="2376" y="2071"/>
                    <a:pt x="2376" y="2071"/>
                    <a:pt x="2376" y="2071"/>
                  </a:cubicBezTo>
                  <a:cubicBezTo>
                    <a:pt x="2375" y="2072"/>
                    <a:pt x="2375" y="2072"/>
                    <a:pt x="2375" y="2072"/>
                  </a:cubicBezTo>
                  <a:cubicBezTo>
                    <a:pt x="2375" y="2077"/>
                    <a:pt x="2375" y="2077"/>
                    <a:pt x="2375" y="2077"/>
                  </a:cubicBezTo>
                  <a:cubicBezTo>
                    <a:pt x="2374" y="2079"/>
                    <a:pt x="2374" y="2079"/>
                    <a:pt x="2374" y="2079"/>
                  </a:cubicBezTo>
                  <a:cubicBezTo>
                    <a:pt x="2374" y="2079"/>
                    <a:pt x="2374" y="2079"/>
                    <a:pt x="2373" y="2080"/>
                  </a:cubicBezTo>
                  <a:cubicBezTo>
                    <a:pt x="2371" y="2079"/>
                    <a:pt x="2371" y="2079"/>
                    <a:pt x="2371" y="2079"/>
                  </a:cubicBezTo>
                  <a:cubicBezTo>
                    <a:pt x="2371" y="2078"/>
                    <a:pt x="2371" y="2078"/>
                    <a:pt x="2371" y="2078"/>
                  </a:cubicBezTo>
                  <a:cubicBezTo>
                    <a:pt x="2371" y="2078"/>
                    <a:pt x="2371" y="2078"/>
                    <a:pt x="2371" y="2078"/>
                  </a:cubicBezTo>
                  <a:cubicBezTo>
                    <a:pt x="2372" y="2077"/>
                    <a:pt x="2372" y="2076"/>
                    <a:pt x="2371" y="2075"/>
                  </a:cubicBezTo>
                  <a:cubicBezTo>
                    <a:pt x="2371" y="2075"/>
                    <a:pt x="2371" y="2075"/>
                    <a:pt x="2371" y="2075"/>
                  </a:cubicBezTo>
                  <a:cubicBezTo>
                    <a:pt x="2372" y="2067"/>
                    <a:pt x="2372" y="2067"/>
                    <a:pt x="2372" y="2067"/>
                  </a:cubicBezTo>
                  <a:cubicBezTo>
                    <a:pt x="2372" y="2065"/>
                    <a:pt x="2372" y="2065"/>
                    <a:pt x="2372" y="2065"/>
                  </a:cubicBezTo>
                  <a:cubicBezTo>
                    <a:pt x="2372" y="2064"/>
                    <a:pt x="2372" y="2064"/>
                    <a:pt x="2372" y="2064"/>
                  </a:cubicBezTo>
                  <a:cubicBezTo>
                    <a:pt x="2372" y="2064"/>
                    <a:pt x="2373" y="2063"/>
                    <a:pt x="2373" y="2063"/>
                  </a:cubicBezTo>
                  <a:cubicBezTo>
                    <a:pt x="2377" y="2060"/>
                    <a:pt x="2377" y="2060"/>
                    <a:pt x="2377" y="2060"/>
                  </a:cubicBezTo>
                  <a:cubicBezTo>
                    <a:pt x="2377" y="2060"/>
                    <a:pt x="2377" y="2059"/>
                    <a:pt x="2377" y="2059"/>
                  </a:cubicBezTo>
                  <a:cubicBezTo>
                    <a:pt x="2377" y="2060"/>
                    <a:pt x="2377" y="2060"/>
                    <a:pt x="2377" y="2060"/>
                  </a:cubicBezTo>
                  <a:cubicBezTo>
                    <a:pt x="2377" y="2064"/>
                    <a:pt x="2377" y="2064"/>
                    <a:pt x="2377" y="2064"/>
                  </a:cubicBezTo>
                  <a:cubicBezTo>
                    <a:pt x="2377" y="2064"/>
                    <a:pt x="2376" y="2064"/>
                    <a:pt x="2376" y="2064"/>
                  </a:cubicBezTo>
                  <a:cubicBezTo>
                    <a:pt x="2373" y="2065"/>
                    <a:pt x="2373" y="2065"/>
                    <a:pt x="2373" y="2065"/>
                  </a:cubicBezTo>
                  <a:cubicBezTo>
                    <a:pt x="2372" y="2065"/>
                    <a:pt x="2371" y="2067"/>
                    <a:pt x="2372" y="2068"/>
                  </a:cubicBezTo>
                  <a:cubicBezTo>
                    <a:pt x="2372" y="2069"/>
                    <a:pt x="2373" y="2069"/>
                    <a:pt x="2374" y="2069"/>
                  </a:cubicBezTo>
                  <a:close/>
                  <a:moveTo>
                    <a:pt x="2367" y="2033"/>
                  </a:moveTo>
                  <a:cubicBezTo>
                    <a:pt x="2367" y="2033"/>
                    <a:pt x="2367" y="2033"/>
                    <a:pt x="2367" y="2033"/>
                  </a:cubicBezTo>
                  <a:cubicBezTo>
                    <a:pt x="2367" y="2033"/>
                    <a:pt x="2367" y="2033"/>
                    <a:pt x="2367" y="2032"/>
                  </a:cubicBezTo>
                  <a:cubicBezTo>
                    <a:pt x="2367" y="2032"/>
                    <a:pt x="2367" y="2031"/>
                    <a:pt x="2367" y="2031"/>
                  </a:cubicBezTo>
                  <a:cubicBezTo>
                    <a:pt x="2367" y="2031"/>
                    <a:pt x="2368" y="2032"/>
                    <a:pt x="2368" y="2032"/>
                  </a:cubicBezTo>
                  <a:cubicBezTo>
                    <a:pt x="2369" y="2033"/>
                    <a:pt x="2369" y="2033"/>
                    <a:pt x="2369" y="2033"/>
                  </a:cubicBezTo>
                  <a:cubicBezTo>
                    <a:pt x="2369" y="2033"/>
                    <a:pt x="2369" y="2033"/>
                    <a:pt x="2369" y="2033"/>
                  </a:cubicBezTo>
                  <a:cubicBezTo>
                    <a:pt x="2370" y="2034"/>
                    <a:pt x="2370" y="2034"/>
                    <a:pt x="2370" y="2034"/>
                  </a:cubicBezTo>
                  <a:cubicBezTo>
                    <a:pt x="2370" y="2034"/>
                    <a:pt x="2371" y="2035"/>
                    <a:pt x="2371" y="2035"/>
                  </a:cubicBezTo>
                  <a:cubicBezTo>
                    <a:pt x="2371" y="2035"/>
                    <a:pt x="2371" y="2035"/>
                    <a:pt x="2371" y="2035"/>
                  </a:cubicBezTo>
                  <a:cubicBezTo>
                    <a:pt x="2371" y="2035"/>
                    <a:pt x="2371" y="2035"/>
                    <a:pt x="2371" y="2035"/>
                  </a:cubicBezTo>
                  <a:cubicBezTo>
                    <a:pt x="2370" y="2034"/>
                    <a:pt x="2369" y="2034"/>
                    <a:pt x="2368" y="2035"/>
                  </a:cubicBezTo>
                  <a:cubicBezTo>
                    <a:pt x="2368" y="2034"/>
                    <a:pt x="2368" y="2033"/>
                    <a:pt x="2367" y="2033"/>
                  </a:cubicBezTo>
                  <a:close/>
                  <a:moveTo>
                    <a:pt x="2367" y="2037"/>
                  </a:moveTo>
                  <a:cubicBezTo>
                    <a:pt x="2367" y="2037"/>
                    <a:pt x="2367" y="2037"/>
                    <a:pt x="2367" y="2037"/>
                  </a:cubicBezTo>
                  <a:cubicBezTo>
                    <a:pt x="2367" y="2037"/>
                    <a:pt x="2367" y="2037"/>
                    <a:pt x="2367" y="2037"/>
                  </a:cubicBezTo>
                  <a:cubicBezTo>
                    <a:pt x="2367" y="2037"/>
                    <a:pt x="2367" y="2037"/>
                    <a:pt x="2367" y="2037"/>
                  </a:cubicBezTo>
                  <a:close/>
                  <a:moveTo>
                    <a:pt x="2367" y="2059"/>
                  </a:moveTo>
                  <a:cubicBezTo>
                    <a:pt x="2366" y="2059"/>
                    <a:pt x="2365" y="2059"/>
                    <a:pt x="2364" y="2059"/>
                  </a:cubicBezTo>
                  <a:cubicBezTo>
                    <a:pt x="2364" y="2060"/>
                    <a:pt x="2364" y="2060"/>
                    <a:pt x="2364" y="2060"/>
                  </a:cubicBezTo>
                  <a:cubicBezTo>
                    <a:pt x="2363" y="2060"/>
                    <a:pt x="2363" y="2060"/>
                    <a:pt x="2363" y="2060"/>
                  </a:cubicBezTo>
                  <a:cubicBezTo>
                    <a:pt x="2363" y="2060"/>
                    <a:pt x="2363" y="2060"/>
                    <a:pt x="2363" y="2060"/>
                  </a:cubicBezTo>
                  <a:cubicBezTo>
                    <a:pt x="2363" y="2060"/>
                    <a:pt x="2363" y="2060"/>
                    <a:pt x="2363" y="2060"/>
                  </a:cubicBezTo>
                  <a:cubicBezTo>
                    <a:pt x="2363" y="2060"/>
                    <a:pt x="2363" y="2060"/>
                    <a:pt x="2363" y="2060"/>
                  </a:cubicBezTo>
                  <a:cubicBezTo>
                    <a:pt x="2363" y="2060"/>
                    <a:pt x="2363" y="2061"/>
                    <a:pt x="2363" y="2061"/>
                  </a:cubicBezTo>
                  <a:cubicBezTo>
                    <a:pt x="2361" y="2060"/>
                    <a:pt x="2361" y="2060"/>
                    <a:pt x="2361" y="2060"/>
                  </a:cubicBezTo>
                  <a:cubicBezTo>
                    <a:pt x="2361" y="2060"/>
                    <a:pt x="2361" y="2060"/>
                    <a:pt x="2361" y="2060"/>
                  </a:cubicBezTo>
                  <a:cubicBezTo>
                    <a:pt x="2360" y="2059"/>
                    <a:pt x="2360" y="2059"/>
                    <a:pt x="2360" y="2059"/>
                  </a:cubicBezTo>
                  <a:cubicBezTo>
                    <a:pt x="2360" y="2057"/>
                    <a:pt x="2360" y="2057"/>
                    <a:pt x="2360" y="2057"/>
                  </a:cubicBezTo>
                  <a:cubicBezTo>
                    <a:pt x="2360" y="2057"/>
                    <a:pt x="2360" y="2057"/>
                    <a:pt x="2360" y="2057"/>
                  </a:cubicBezTo>
                  <a:cubicBezTo>
                    <a:pt x="2360" y="2057"/>
                    <a:pt x="2360" y="2057"/>
                    <a:pt x="2360" y="2057"/>
                  </a:cubicBezTo>
                  <a:cubicBezTo>
                    <a:pt x="2359" y="2056"/>
                    <a:pt x="2359" y="2056"/>
                    <a:pt x="2359" y="2056"/>
                  </a:cubicBezTo>
                  <a:cubicBezTo>
                    <a:pt x="2360" y="2057"/>
                    <a:pt x="2360" y="2057"/>
                    <a:pt x="2360" y="2057"/>
                  </a:cubicBezTo>
                  <a:cubicBezTo>
                    <a:pt x="2361" y="2057"/>
                    <a:pt x="2362" y="2056"/>
                    <a:pt x="2362" y="2055"/>
                  </a:cubicBezTo>
                  <a:cubicBezTo>
                    <a:pt x="2367" y="2057"/>
                    <a:pt x="2367" y="2057"/>
                    <a:pt x="2367" y="2057"/>
                  </a:cubicBezTo>
                  <a:cubicBezTo>
                    <a:pt x="2367" y="2057"/>
                    <a:pt x="2367" y="2057"/>
                    <a:pt x="2367" y="2058"/>
                  </a:cubicBezTo>
                  <a:cubicBezTo>
                    <a:pt x="2367" y="2058"/>
                    <a:pt x="2367" y="2058"/>
                    <a:pt x="2367" y="2058"/>
                  </a:cubicBezTo>
                  <a:lnTo>
                    <a:pt x="2367" y="2059"/>
                  </a:lnTo>
                  <a:close/>
                  <a:moveTo>
                    <a:pt x="2364" y="2076"/>
                  </a:moveTo>
                  <a:cubicBezTo>
                    <a:pt x="2364" y="2076"/>
                    <a:pt x="2364" y="2076"/>
                    <a:pt x="2364" y="2076"/>
                  </a:cubicBezTo>
                  <a:cubicBezTo>
                    <a:pt x="2363" y="2075"/>
                    <a:pt x="2363" y="2075"/>
                    <a:pt x="2363" y="2075"/>
                  </a:cubicBezTo>
                  <a:cubicBezTo>
                    <a:pt x="2363" y="2073"/>
                    <a:pt x="2363" y="2073"/>
                    <a:pt x="2363" y="2073"/>
                  </a:cubicBezTo>
                  <a:cubicBezTo>
                    <a:pt x="2363" y="2073"/>
                    <a:pt x="2363" y="2073"/>
                    <a:pt x="2363" y="2073"/>
                  </a:cubicBezTo>
                  <a:cubicBezTo>
                    <a:pt x="2363" y="2073"/>
                    <a:pt x="2363" y="2073"/>
                    <a:pt x="2363" y="2073"/>
                  </a:cubicBezTo>
                  <a:cubicBezTo>
                    <a:pt x="2363" y="2073"/>
                    <a:pt x="2363" y="2073"/>
                    <a:pt x="2363" y="2073"/>
                  </a:cubicBezTo>
                  <a:cubicBezTo>
                    <a:pt x="2363" y="2073"/>
                    <a:pt x="2363" y="2072"/>
                    <a:pt x="2363" y="2072"/>
                  </a:cubicBezTo>
                  <a:cubicBezTo>
                    <a:pt x="2364" y="2071"/>
                    <a:pt x="2364" y="2071"/>
                    <a:pt x="2364" y="2071"/>
                  </a:cubicBezTo>
                  <a:cubicBezTo>
                    <a:pt x="2365" y="2071"/>
                    <a:pt x="2365" y="2071"/>
                    <a:pt x="2365" y="2071"/>
                  </a:cubicBezTo>
                  <a:cubicBezTo>
                    <a:pt x="2365" y="2071"/>
                    <a:pt x="2365" y="2071"/>
                    <a:pt x="2365" y="2071"/>
                  </a:cubicBezTo>
                  <a:cubicBezTo>
                    <a:pt x="2364" y="2072"/>
                    <a:pt x="2364" y="2073"/>
                    <a:pt x="2364" y="2074"/>
                  </a:cubicBezTo>
                  <a:cubicBezTo>
                    <a:pt x="2365" y="2075"/>
                    <a:pt x="2365" y="2075"/>
                    <a:pt x="2365" y="2075"/>
                  </a:cubicBezTo>
                  <a:cubicBezTo>
                    <a:pt x="2365" y="2075"/>
                    <a:pt x="2365" y="2075"/>
                    <a:pt x="2365" y="2075"/>
                  </a:cubicBezTo>
                  <a:cubicBezTo>
                    <a:pt x="2366" y="2076"/>
                    <a:pt x="2366" y="2076"/>
                    <a:pt x="2366" y="2076"/>
                  </a:cubicBezTo>
                  <a:cubicBezTo>
                    <a:pt x="2366" y="2077"/>
                    <a:pt x="2366" y="2077"/>
                    <a:pt x="2366" y="2077"/>
                  </a:cubicBezTo>
                  <a:lnTo>
                    <a:pt x="2364" y="2076"/>
                  </a:lnTo>
                  <a:close/>
                  <a:moveTo>
                    <a:pt x="2366" y="2083"/>
                  </a:moveTo>
                  <a:cubicBezTo>
                    <a:pt x="2365" y="2088"/>
                    <a:pt x="2365" y="2088"/>
                    <a:pt x="2365" y="2088"/>
                  </a:cubicBezTo>
                  <a:cubicBezTo>
                    <a:pt x="2364" y="2088"/>
                    <a:pt x="2364" y="2088"/>
                    <a:pt x="2364" y="2088"/>
                  </a:cubicBezTo>
                  <a:cubicBezTo>
                    <a:pt x="2363" y="2085"/>
                    <a:pt x="2363" y="2085"/>
                    <a:pt x="2363" y="2085"/>
                  </a:cubicBezTo>
                  <a:cubicBezTo>
                    <a:pt x="2363" y="2083"/>
                    <a:pt x="2363" y="2083"/>
                    <a:pt x="2363" y="2083"/>
                  </a:cubicBezTo>
                  <a:lnTo>
                    <a:pt x="2366" y="2083"/>
                  </a:lnTo>
                  <a:close/>
                  <a:moveTo>
                    <a:pt x="2282" y="2058"/>
                  </a:moveTo>
                  <a:cubicBezTo>
                    <a:pt x="2287" y="2059"/>
                    <a:pt x="2287" y="2059"/>
                    <a:pt x="2287" y="2059"/>
                  </a:cubicBezTo>
                  <a:cubicBezTo>
                    <a:pt x="2318" y="2066"/>
                    <a:pt x="2318" y="2066"/>
                    <a:pt x="2318" y="2066"/>
                  </a:cubicBezTo>
                  <a:cubicBezTo>
                    <a:pt x="2335" y="2070"/>
                    <a:pt x="2335" y="2070"/>
                    <a:pt x="2335" y="2070"/>
                  </a:cubicBezTo>
                  <a:cubicBezTo>
                    <a:pt x="2276" y="2067"/>
                    <a:pt x="2276" y="2067"/>
                    <a:pt x="2276" y="2067"/>
                  </a:cubicBezTo>
                  <a:cubicBezTo>
                    <a:pt x="2277" y="2056"/>
                    <a:pt x="2277" y="2056"/>
                    <a:pt x="2277" y="2056"/>
                  </a:cubicBezTo>
                  <a:lnTo>
                    <a:pt x="2282" y="2058"/>
                  </a:lnTo>
                  <a:close/>
                  <a:moveTo>
                    <a:pt x="2277" y="2052"/>
                  </a:moveTo>
                  <a:cubicBezTo>
                    <a:pt x="2277" y="2051"/>
                    <a:pt x="2277" y="2051"/>
                    <a:pt x="2277" y="2051"/>
                  </a:cubicBezTo>
                  <a:cubicBezTo>
                    <a:pt x="2277" y="2051"/>
                    <a:pt x="2277" y="2052"/>
                    <a:pt x="2277" y="2052"/>
                  </a:cubicBezTo>
                  <a:close/>
                  <a:moveTo>
                    <a:pt x="2286" y="2014"/>
                  </a:moveTo>
                  <a:cubicBezTo>
                    <a:pt x="2282" y="2012"/>
                    <a:pt x="2282" y="2012"/>
                    <a:pt x="2282" y="2012"/>
                  </a:cubicBezTo>
                  <a:cubicBezTo>
                    <a:pt x="2282" y="2011"/>
                    <a:pt x="2282" y="2010"/>
                    <a:pt x="2281" y="2010"/>
                  </a:cubicBezTo>
                  <a:cubicBezTo>
                    <a:pt x="2280" y="2010"/>
                    <a:pt x="2280" y="2010"/>
                    <a:pt x="2280" y="2010"/>
                  </a:cubicBezTo>
                  <a:cubicBezTo>
                    <a:pt x="2281" y="2001"/>
                    <a:pt x="2281" y="2001"/>
                    <a:pt x="2281" y="2001"/>
                  </a:cubicBezTo>
                  <a:cubicBezTo>
                    <a:pt x="2283" y="2001"/>
                    <a:pt x="2283" y="2001"/>
                    <a:pt x="2283" y="2001"/>
                  </a:cubicBezTo>
                  <a:cubicBezTo>
                    <a:pt x="2283" y="2001"/>
                    <a:pt x="2283" y="2001"/>
                    <a:pt x="2283" y="2001"/>
                  </a:cubicBezTo>
                  <a:cubicBezTo>
                    <a:pt x="2283" y="2001"/>
                    <a:pt x="2283" y="2001"/>
                    <a:pt x="2283" y="2001"/>
                  </a:cubicBezTo>
                  <a:cubicBezTo>
                    <a:pt x="2287" y="2004"/>
                    <a:pt x="2287" y="2004"/>
                    <a:pt x="2287" y="2004"/>
                  </a:cubicBezTo>
                  <a:cubicBezTo>
                    <a:pt x="2286" y="2004"/>
                    <a:pt x="2286" y="2004"/>
                    <a:pt x="2286" y="2004"/>
                  </a:cubicBezTo>
                  <a:cubicBezTo>
                    <a:pt x="2286" y="2004"/>
                    <a:pt x="2286" y="2004"/>
                    <a:pt x="2286" y="2004"/>
                  </a:cubicBezTo>
                  <a:cubicBezTo>
                    <a:pt x="2285" y="2004"/>
                    <a:pt x="2285" y="2004"/>
                    <a:pt x="2285" y="2004"/>
                  </a:cubicBezTo>
                  <a:cubicBezTo>
                    <a:pt x="2284" y="2003"/>
                    <a:pt x="2282" y="2004"/>
                    <a:pt x="2282" y="2005"/>
                  </a:cubicBezTo>
                  <a:cubicBezTo>
                    <a:pt x="2281" y="2006"/>
                    <a:pt x="2282" y="2007"/>
                    <a:pt x="2283" y="2008"/>
                  </a:cubicBezTo>
                  <a:cubicBezTo>
                    <a:pt x="2284" y="2008"/>
                    <a:pt x="2284" y="2008"/>
                    <a:pt x="2284" y="2008"/>
                  </a:cubicBezTo>
                  <a:cubicBezTo>
                    <a:pt x="2284" y="2008"/>
                    <a:pt x="2284" y="2008"/>
                    <a:pt x="2284" y="2008"/>
                  </a:cubicBezTo>
                  <a:cubicBezTo>
                    <a:pt x="2288" y="2010"/>
                    <a:pt x="2288" y="2010"/>
                    <a:pt x="2288" y="2010"/>
                  </a:cubicBezTo>
                  <a:cubicBezTo>
                    <a:pt x="2287" y="2010"/>
                    <a:pt x="2287" y="2011"/>
                    <a:pt x="2288" y="2011"/>
                  </a:cubicBezTo>
                  <a:cubicBezTo>
                    <a:pt x="2287" y="2011"/>
                    <a:pt x="2287" y="2011"/>
                    <a:pt x="2287" y="2011"/>
                  </a:cubicBezTo>
                  <a:cubicBezTo>
                    <a:pt x="2286" y="2012"/>
                    <a:pt x="2286" y="2014"/>
                    <a:pt x="2287" y="2015"/>
                  </a:cubicBezTo>
                  <a:cubicBezTo>
                    <a:pt x="2288" y="2015"/>
                    <a:pt x="2288" y="2015"/>
                    <a:pt x="2288" y="2015"/>
                  </a:cubicBezTo>
                  <a:cubicBezTo>
                    <a:pt x="2288" y="2015"/>
                    <a:pt x="2288" y="2015"/>
                    <a:pt x="2288" y="2015"/>
                  </a:cubicBezTo>
                  <a:cubicBezTo>
                    <a:pt x="2288" y="2016"/>
                    <a:pt x="2288" y="2017"/>
                    <a:pt x="2289" y="2017"/>
                  </a:cubicBezTo>
                  <a:cubicBezTo>
                    <a:pt x="2289" y="2017"/>
                    <a:pt x="2289" y="2017"/>
                    <a:pt x="2289" y="2017"/>
                  </a:cubicBezTo>
                  <a:cubicBezTo>
                    <a:pt x="2290" y="2018"/>
                    <a:pt x="2290" y="2018"/>
                    <a:pt x="2291" y="2018"/>
                  </a:cubicBezTo>
                  <a:cubicBezTo>
                    <a:pt x="2291" y="2018"/>
                    <a:pt x="2291" y="2018"/>
                    <a:pt x="2291" y="2018"/>
                  </a:cubicBezTo>
                  <a:cubicBezTo>
                    <a:pt x="2292" y="2018"/>
                    <a:pt x="2292" y="2018"/>
                    <a:pt x="2292" y="2018"/>
                  </a:cubicBezTo>
                  <a:cubicBezTo>
                    <a:pt x="2292" y="2018"/>
                    <a:pt x="2292" y="2018"/>
                    <a:pt x="2293" y="2017"/>
                  </a:cubicBezTo>
                  <a:cubicBezTo>
                    <a:pt x="2292" y="2018"/>
                    <a:pt x="2292" y="2020"/>
                    <a:pt x="2293" y="2020"/>
                  </a:cubicBezTo>
                  <a:cubicBezTo>
                    <a:pt x="2293" y="2021"/>
                    <a:pt x="2293" y="2021"/>
                    <a:pt x="2293" y="2021"/>
                  </a:cubicBezTo>
                  <a:cubicBezTo>
                    <a:pt x="2293" y="2022"/>
                    <a:pt x="2293" y="2023"/>
                    <a:pt x="2293" y="2023"/>
                  </a:cubicBezTo>
                  <a:cubicBezTo>
                    <a:pt x="2294" y="2024"/>
                    <a:pt x="2294" y="2024"/>
                    <a:pt x="2294" y="2024"/>
                  </a:cubicBezTo>
                  <a:cubicBezTo>
                    <a:pt x="2294" y="2024"/>
                    <a:pt x="2294" y="2024"/>
                    <a:pt x="2294" y="2024"/>
                  </a:cubicBezTo>
                  <a:cubicBezTo>
                    <a:pt x="2295" y="2025"/>
                    <a:pt x="2295" y="2025"/>
                    <a:pt x="2295" y="2025"/>
                  </a:cubicBezTo>
                  <a:cubicBezTo>
                    <a:pt x="2295" y="2025"/>
                    <a:pt x="2294" y="2025"/>
                    <a:pt x="2294" y="2025"/>
                  </a:cubicBezTo>
                  <a:cubicBezTo>
                    <a:pt x="2294" y="2025"/>
                    <a:pt x="2294" y="2026"/>
                    <a:pt x="2294" y="2026"/>
                  </a:cubicBezTo>
                  <a:cubicBezTo>
                    <a:pt x="2294" y="2025"/>
                    <a:pt x="2294" y="2025"/>
                    <a:pt x="2294" y="2025"/>
                  </a:cubicBezTo>
                  <a:cubicBezTo>
                    <a:pt x="2287" y="2026"/>
                    <a:pt x="2287" y="2026"/>
                    <a:pt x="2287" y="2026"/>
                  </a:cubicBezTo>
                  <a:cubicBezTo>
                    <a:pt x="2280" y="2023"/>
                    <a:pt x="2280" y="2023"/>
                    <a:pt x="2280" y="2023"/>
                  </a:cubicBezTo>
                  <a:cubicBezTo>
                    <a:pt x="2280" y="2023"/>
                    <a:pt x="2280" y="2023"/>
                    <a:pt x="2280" y="2023"/>
                  </a:cubicBezTo>
                  <a:cubicBezTo>
                    <a:pt x="2279" y="2023"/>
                    <a:pt x="2279" y="2023"/>
                    <a:pt x="2279" y="2023"/>
                  </a:cubicBezTo>
                  <a:cubicBezTo>
                    <a:pt x="2280" y="2016"/>
                    <a:pt x="2280" y="2016"/>
                    <a:pt x="2280" y="2016"/>
                  </a:cubicBezTo>
                  <a:cubicBezTo>
                    <a:pt x="2285" y="2018"/>
                    <a:pt x="2285" y="2018"/>
                    <a:pt x="2285" y="2018"/>
                  </a:cubicBezTo>
                  <a:cubicBezTo>
                    <a:pt x="2285" y="2018"/>
                    <a:pt x="2285" y="2018"/>
                    <a:pt x="2286" y="2018"/>
                  </a:cubicBezTo>
                  <a:cubicBezTo>
                    <a:pt x="2286" y="2018"/>
                    <a:pt x="2287" y="2018"/>
                    <a:pt x="2288" y="2017"/>
                  </a:cubicBezTo>
                  <a:cubicBezTo>
                    <a:pt x="2288" y="2016"/>
                    <a:pt x="2288" y="2014"/>
                    <a:pt x="2286" y="2014"/>
                  </a:cubicBezTo>
                  <a:close/>
                  <a:moveTo>
                    <a:pt x="2282" y="1996"/>
                  </a:moveTo>
                  <a:cubicBezTo>
                    <a:pt x="2282" y="1996"/>
                    <a:pt x="2282" y="1996"/>
                    <a:pt x="2282" y="1996"/>
                  </a:cubicBezTo>
                  <a:cubicBezTo>
                    <a:pt x="2282" y="1996"/>
                    <a:pt x="2282" y="1996"/>
                    <a:pt x="2282" y="1996"/>
                  </a:cubicBezTo>
                  <a:close/>
                  <a:moveTo>
                    <a:pt x="2287" y="1974"/>
                  </a:moveTo>
                  <a:cubicBezTo>
                    <a:pt x="2288" y="1974"/>
                    <a:pt x="2288" y="1974"/>
                    <a:pt x="2288" y="1974"/>
                  </a:cubicBezTo>
                  <a:cubicBezTo>
                    <a:pt x="2288" y="1974"/>
                    <a:pt x="2288" y="1974"/>
                    <a:pt x="2288" y="1974"/>
                  </a:cubicBezTo>
                  <a:cubicBezTo>
                    <a:pt x="2292" y="1975"/>
                    <a:pt x="2292" y="1975"/>
                    <a:pt x="2292" y="1975"/>
                  </a:cubicBezTo>
                  <a:cubicBezTo>
                    <a:pt x="2291" y="1976"/>
                    <a:pt x="2291" y="1977"/>
                    <a:pt x="2291" y="1978"/>
                  </a:cubicBezTo>
                  <a:cubicBezTo>
                    <a:pt x="2290" y="1979"/>
                    <a:pt x="2290" y="1979"/>
                    <a:pt x="2290" y="1979"/>
                  </a:cubicBezTo>
                  <a:cubicBezTo>
                    <a:pt x="2290" y="1979"/>
                    <a:pt x="2289" y="1980"/>
                    <a:pt x="2289" y="1980"/>
                  </a:cubicBezTo>
                  <a:cubicBezTo>
                    <a:pt x="2288" y="1980"/>
                    <a:pt x="2287" y="1981"/>
                    <a:pt x="2287" y="1982"/>
                  </a:cubicBezTo>
                  <a:cubicBezTo>
                    <a:pt x="2287" y="1983"/>
                    <a:pt x="2287" y="1984"/>
                    <a:pt x="2288" y="1985"/>
                  </a:cubicBezTo>
                  <a:cubicBezTo>
                    <a:pt x="2290" y="1985"/>
                    <a:pt x="2290" y="1985"/>
                    <a:pt x="2290" y="1985"/>
                  </a:cubicBezTo>
                  <a:cubicBezTo>
                    <a:pt x="2292" y="1986"/>
                    <a:pt x="2292" y="1986"/>
                    <a:pt x="2292" y="1986"/>
                  </a:cubicBezTo>
                  <a:cubicBezTo>
                    <a:pt x="2292" y="1986"/>
                    <a:pt x="2292" y="1986"/>
                    <a:pt x="2292" y="1986"/>
                  </a:cubicBezTo>
                  <a:cubicBezTo>
                    <a:pt x="2294" y="1987"/>
                    <a:pt x="2294" y="1987"/>
                    <a:pt x="2294" y="1987"/>
                  </a:cubicBezTo>
                  <a:cubicBezTo>
                    <a:pt x="2299" y="1989"/>
                    <a:pt x="2299" y="1989"/>
                    <a:pt x="2299" y="1989"/>
                  </a:cubicBezTo>
                  <a:cubicBezTo>
                    <a:pt x="2299" y="1990"/>
                    <a:pt x="2298" y="1990"/>
                    <a:pt x="2298" y="1991"/>
                  </a:cubicBezTo>
                  <a:cubicBezTo>
                    <a:pt x="2288" y="1992"/>
                    <a:pt x="2288" y="1992"/>
                    <a:pt x="2288" y="1992"/>
                  </a:cubicBezTo>
                  <a:cubicBezTo>
                    <a:pt x="2288" y="1991"/>
                    <a:pt x="2288" y="1991"/>
                    <a:pt x="2288" y="1991"/>
                  </a:cubicBezTo>
                  <a:cubicBezTo>
                    <a:pt x="2285" y="1990"/>
                    <a:pt x="2285" y="1990"/>
                    <a:pt x="2285" y="1990"/>
                  </a:cubicBezTo>
                  <a:cubicBezTo>
                    <a:pt x="2286" y="1990"/>
                    <a:pt x="2286" y="1989"/>
                    <a:pt x="2287" y="1989"/>
                  </a:cubicBezTo>
                  <a:cubicBezTo>
                    <a:pt x="2287" y="1987"/>
                    <a:pt x="2287" y="1986"/>
                    <a:pt x="2286" y="1986"/>
                  </a:cubicBezTo>
                  <a:cubicBezTo>
                    <a:pt x="2283" y="1984"/>
                    <a:pt x="2283" y="1984"/>
                    <a:pt x="2283" y="1984"/>
                  </a:cubicBezTo>
                  <a:cubicBezTo>
                    <a:pt x="2284" y="1971"/>
                    <a:pt x="2284" y="1971"/>
                    <a:pt x="2284" y="1971"/>
                  </a:cubicBezTo>
                  <a:cubicBezTo>
                    <a:pt x="2284" y="1972"/>
                    <a:pt x="2284" y="1972"/>
                    <a:pt x="2284" y="1972"/>
                  </a:cubicBezTo>
                  <a:cubicBezTo>
                    <a:pt x="2285" y="1973"/>
                    <a:pt x="2285" y="1973"/>
                    <a:pt x="2285" y="1973"/>
                  </a:cubicBezTo>
                  <a:cubicBezTo>
                    <a:pt x="2285" y="1973"/>
                    <a:pt x="2285" y="1973"/>
                    <a:pt x="2285" y="1973"/>
                  </a:cubicBezTo>
                  <a:cubicBezTo>
                    <a:pt x="2285" y="1974"/>
                    <a:pt x="2286" y="1974"/>
                    <a:pt x="2287" y="1974"/>
                  </a:cubicBezTo>
                  <a:close/>
                  <a:moveTo>
                    <a:pt x="2292" y="1957"/>
                  </a:moveTo>
                  <a:cubicBezTo>
                    <a:pt x="2292" y="1957"/>
                    <a:pt x="2292" y="1957"/>
                    <a:pt x="2292" y="1957"/>
                  </a:cubicBezTo>
                  <a:cubicBezTo>
                    <a:pt x="2291" y="1957"/>
                    <a:pt x="2291" y="1957"/>
                    <a:pt x="2291" y="1957"/>
                  </a:cubicBezTo>
                  <a:cubicBezTo>
                    <a:pt x="2291" y="1957"/>
                    <a:pt x="2290" y="1957"/>
                    <a:pt x="2289" y="1958"/>
                  </a:cubicBezTo>
                  <a:cubicBezTo>
                    <a:pt x="2288" y="1958"/>
                    <a:pt x="2288" y="1958"/>
                    <a:pt x="2288" y="1958"/>
                  </a:cubicBezTo>
                  <a:cubicBezTo>
                    <a:pt x="2288" y="1957"/>
                    <a:pt x="2288" y="1957"/>
                    <a:pt x="2288" y="1956"/>
                  </a:cubicBezTo>
                  <a:cubicBezTo>
                    <a:pt x="2288" y="1955"/>
                    <a:pt x="2287" y="1955"/>
                    <a:pt x="2287" y="1955"/>
                  </a:cubicBezTo>
                  <a:cubicBezTo>
                    <a:pt x="2292" y="1952"/>
                    <a:pt x="2292" y="1952"/>
                    <a:pt x="2292" y="1952"/>
                  </a:cubicBezTo>
                  <a:cubicBezTo>
                    <a:pt x="2292" y="1952"/>
                    <a:pt x="2292" y="1952"/>
                    <a:pt x="2292" y="1952"/>
                  </a:cubicBezTo>
                  <a:cubicBezTo>
                    <a:pt x="2292" y="1952"/>
                    <a:pt x="2292" y="1952"/>
                    <a:pt x="2292" y="1952"/>
                  </a:cubicBezTo>
                  <a:cubicBezTo>
                    <a:pt x="2293" y="1953"/>
                    <a:pt x="2293" y="1953"/>
                    <a:pt x="2293" y="1953"/>
                  </a:cubicBezTo>
                  <a:cubicBezTo>
                    <a:pt x="2293" y="1954"/>
                    <a:pt x="2293" y="1954"/>
                    <a:pt x="2293" y="1954"/>
                  </a:cubicBezTo>
                  <a:cubicBezTo>
                    <a:pt x="2291" y="1954"/>
                    <a:pt x="2291" y="1956"/>
                    <a:pt x="2292" y="1957"/>
                  </a:cubicBezTo>
                  <a:close/>
                  <a:moveTo>
                    <a:pt x="2292" y="1968"/>
                  </a:moveTo>
                  <a:cubicBezTo>
                    <a:pt x="2291" y="1968"/>
                    <a:pt x="2291" y="1968"/>
                    <a:pt x="2291" y="1968"/>
                  </a:cubicBezTo>
                  <a:cubicBezTo>
                    <a:pt x="2290" y="1966"/>
                    <a:pt x="2290" y="1966"/>
                    <a:pt x="2290" y="1966"/>
                  </a:cubicBezTo>
                  <a:cubicBezTo>
                    <a:pt x="2291" y="1966"/>
                    <a:pt x="2291" y="1966"/>
                    <a:pt x="2291" y="1966"/>
                  </a:cubicBezTo>
                  <a:cubicBezTo>
                    <a:pt x="2291" y="1967"/>
                    <a:pt x="2291" y="1967"/>
                    <a:pt x="2291" y="1967"/>
                  </a:cubicBezTo>
                  <a:lnTo>
                    <a:pt x="2292" y="1968"/>
                  </a:lnTo>
                  <a:close/>
                  <a:moveTo>
                    <a:pt x="2297" y="1970"/>
                  </a:moveTo>
                  <a:cubicBezTo>
                    <a:pt x="2298" y="1970"/>
                    <a:pt x="2298" y="1970"/>
                    <a:pt x="2298" y="1970"/>
                  </a:cubicBezTo>
                  <a:cubicBezTo>
                    <a:pt x="2299" y="1970"/>
                    <a:pt x="2300" y="1969"/>
                    <a:pt x="2300" y="1968"/>
                  </a:cubicBezTo>
                  <a:cubicBezTo>
                    <a:pt x="2300" y="1968"/>
                    <a:pt x="2300" y="1968"/>
                    <a:pt x="2300" y="1968"/>
                  </a:cubicBezTo>
                  <a:cubicBezTo>
                    <a:pt x="2303" y="1967"/>
                    <a:pt x="2303" y="1967"/>
                    <a:pt x="2303" y="1967"/>
                  </a:cubicBezTo>
                  <a:cubicBezTo>
                    <a:pt x="2303" y="1967"/>
                    <a:pt x="2303" y="1967"/>
                    <a:pt x="2303" y="1968"/>
                  </a:cubicBezTo>
                  <a:cubicBezTo>
                    <a:pt x="2303" y="1968"/>
                    <a:pt x="2303" y="1968"/>
                    <a:pt x="2303" y="1968"/>
                  </a:cubicBezTo>
                  <a:cubicBezTo>
                    <a:pt x="2303" y="1968"/>
                    <a:pt x="2302" y="1968"/>
                    <a:pt x="2302" y="1968"/>
                  </a:cubicBezTo>
                  <a:cubicBezTo>
                    <a:pt x="2302" y="1970"/>
                    <a:pt x="2302" y="1971"/>
                    <a:pt x="2303" y="1971"/>
                  </a:cubicBezTo>
                  <a:cubicBezTo>
                    <a:pt x="2305" y="1972"/>
                    <a:pt x="2305" y="1972"/>
                    <a:pt x="2305" y="1972"/>
                  </a:cubicBezTo>
                  <a:cubicBezTo>
                    <a:pt x="2308" y="1973"/>
                    <a:pt x="2308" y="1973"/>
                    <a:pt x="2308" y="1973"/>
                  </a:cubicBezTo>
                  <a:cubicBezTo>
                    <a:pt x="2308" y="1974"/>
                    <a:pt x="2308" y="1974"/>
                    <a:pt x="2308" y="1974"/>
                  </a:cubicBezTo>
                  <a:cubicBezTo>
                    <a:pt x="2309" y="1974"/>
                    <a:pt x="2310" y="1975"/>
                    <a:pt x="2310" y="1975"/>
                  </a:cubicBezTo>
                  <a:cubicBezTo>
                    <a:pt x="2311" y="1975"/>
                    <a:pt x="2311" y="1975"/>
                    <a:pt x="2311" y="1975"/>
                  </a:cubicBezTo>
                  <a:cubicBezTo>
                    <a:pt x="2314" y="1976"/>
                    <a:pt x="2314" y="1976"/>
                    <a:pt x="2314" y="1976"/>
                  </a:cubicBezTo>
                  <a:cubicBezTo>
                    <a:pt x="2314" y="1976"/>
                    <a:pt x="2314" y="1976"/>
                    <a:pt x="2315" y="1976"/>
                  </a:cubicBezTo>
                  <a:cubicBezTo>
                    <a:pt x="2315" y="1976"/>
                    <a:pt x="2315" y="1976"/>
                    <a:pt x="2315" y="1976"/>
                  </a:cubicBezTo>
                  <a:cubicBezTo>
                    <a:pt x="2316" y="1976"/>
                    <a:pt x="2315" y="1976"/>
                    <a:pt x="2316" y="1977"/>
                  </a:cubicBezTo>
                  <a:cubicBezTo>
                    <a:pt x="2316" y="1977"/>
                    <a:pt x="2316" y="1977"/>
                    <a:pt x="2316" y="1977"/>
                  </a:cubicBezTo>
                  <a:cubicBezTo>
                    <a:pt x="2312" y="1979"/>
                    <a:pt x="2312" y="1979"/>
                    <a:pt x="2312" y="1979"/>
                  </a:cubicBezTo>
                  <a:cubicBezTo>
                    <a:pt x="2311" y="1979"/>
                    <a:pt x="2310" y="1980"/>
                    <a:pt x="2310" y="1982"/>
                  </a:cubicBezTo>
                  <a:cubicBezTo>
                    <a:pt x="2311" y="1982"/>
                    <a:pt x="2312" y="1983"/>
                    <a:pt x="2313" y="1983"/>
                  </a:cubicBezTo>
                  <a:cubicBezTo>
                    <a:pt x="2313" y="1983"/>
                    <a:pt x="2313" y="1983"/>
                    <a:pt x="2313" y="1983"/>
                  </a:cubicBezTo>
                  <a:cubicBezTo>
                    <a:pt x="2317" y="1982"/>
                    <a:pt x="2317" y="1982"/>
                    <a:pt x="2317" y="1982"/>
                  </a:cubicBezTo>
                  <a:cubicBezTo>
                    <a:pt x="2316" y="1982"/>
                    <a:pt x="2315" y="1983"/>
                    <a:pt x="2316" y="1984"/>
                  </a:cubicBezTo>
                  <a:cubicBezTo>
                    <a:pt x="2316" y="1985"/>
                    <a:pt x="2317" y="1986"/>
                    <a:pt x="2318" y="1986"/>
                  </a:cubicBezTo>
                  <a:cubicBezTo>
                    <a:pt x="2318" y="1986"/>
                    <a:pt x="2319" y="1985"/>
                    <a:pt x="2319" y="1985"/>
                  </a:cubicBezTo>
                  <a:cubicBezTo>
                    <a:pt x="2320" y="1985"/>
                    <a:pt x="2320" y="1985"/>
                    <a:pt x="2320" y="1985"/>
                  </a:cubicBezTo>
                  <a:cubicBezTo>
                    <a:pt x="2320" y="1985"/>
                    <a:pt x="2320" y="1985"/>
                    <a:pt x="2320" y="1985"/>
                  </a:cubicBezTo>
                  <a:cubicBezTo>
                    <a:pt x="2320" y="1985"/>
                    <a:pt x="2319" y="1985"/>
                    <a:pt x="2319" y="1985"/>
                  </a:cubicBezTo>
                  <a:cubicBezTo>
                    <a:pt x="2318" y="1986"/>
                    <a:pt x="2318" y="1988"/>
                    <a:pt x="2319" y="1989"/>
                  </a:cubicBezTo>
                  <a:cubicBezTo>
                    <a:pt x="2320" y="1989"/>
                    <a:pt x="2320" y="1989"/>
                    <a:pt x="2320" y="1989"/>
                  </a:cubicBezTo>
                  <a:cubicBezTo>
                    <a:pt x="2320" y="1989"/>
                    <a:pt x="2321" y="1990"/>
                    <a:pt x="2322" y="1990"/>
                  </a:cubicBezTo>
                  <a:cubicBezTo>
                    <a:pt x="2322" y="1990"/>
                    <a:pt x="2323" y="1989"/>
                    <a:pt x="2323" y="1989"/>
                  </a:cubicBezTo>
                  <a:cubicBezTo>
                    <a:pt x="2323" y="1989"/>
                    <a:pt x="2323" y="1989"/>
                    <a:pt x="2323" y="1989"/>
                  </a:cubicBezTo>
                  <a:cubicBezTo>
                    <a:pt x="2324" y="1988"/>
                    <a:pt x="2324" y="1988"/>
                    <a:pt x="2324" y="1987"/>
                  </a:cubicBezTo>
                  <a:cubicBezTo>
                    <a:pt x="2325" y="1988"/>
                    <a:pt x="2325" y="1988"/>
                    <a:pt x="2325" y="1988"/>
                  </a:cubicBezTo>
                  <a:cubicBezTo>
                    <a:pt x="2325" y="1988"/>
                    <a:pt x="2325" y="1988"/>
                    <a:pt x="2325" y="1988"/>
                  </a:cubicBezTo>
                  <a:cubicBezTo>
                    <a:pt x="2324" y="1988"/>
                    <a:pt x="2323" y="1990"/>
                    <a:pt x="2324" y="1991"/>
                  </a:cubicBezTo>
                  <a:cubicBezTo>
                    <a:pt x="2324" y="1991"/>
                    <a:pt x="2324" y="1991"/>
                    <a:pt x="2324" y="1991"/>
                  </a:cubicBezTo>
                  <a:cubicBezTo>
                    <a:pt x="2322" y="1990"/>
                    <a:pt x="2322" y="1990"/>
                    <a:pt x="2322" y="1990"/>
                  </a:cubicBezTo>
                  <a:cubicBezTo>
                    <a:pt x="2322" y="1990"/>
                    <a:pt x="2322" y="1990"/>
                    <a:pt x="2322" y="1990"/>
                  </a:cubicBezTo>
                  <a:cubicBezTo>
                    <a:pt x="2322" y="1990"/>
                    <a:pt x="2322" y="1990"/>
                    <a:pt x="2321" y="1990"/>
                  </a:cubicBezTo>
                  <a:cubicBezTo>
                    <a:pt x="2318" y="1989"/>
                    <a:pt x="2318" y="1989"/>
                    <a:pt x="2318" y="1989"/>
                  </a:cubicBezTo>
                  <a:cubicBezTo>
                    <a:pt x="2318" y="1989"/>
                    <a:pt x="2318" y="1989"/>
                    <a:pt x="2318" y="1989"/>
                  </a:cubicBezTo>
                  <a:cubicBezTo>
                    <a:pt x="2317" y="1988"/>
                    <a:pt x="2317" y="1988"/>
                    <a:pt x="2317" y="1988"/>
                  </a:cubicBezTo>
                  <a:cubicBezTo>
                    <a:pt x="2317" y="1988"/>
                    <a:pt x="2317" y="1988"/>
                    <a:pt x="2317" y="1988"/>
                  </a:cubicBezTo>
                  <a:cubicBezTo>
                    <a:pt x="2316" y="1988"/>
                    <a:pt x="2316" y="1988"/>
                    <a:pt x="2316" y="1988"/>
                  </a:cubicBezTo>
                  <a:cubicBezTo>
                    <a:pt x="2315" y="1987"/>
                    <a:pt x="2313" y="1988"/>
                    <a:pt x="2313" y="1989"/>
                  </a:cubicBezTo>
                  <a:cubicBezTo>
                    <a:pt x="2313" y="1989"/>
                    <a:pt x="2313" y="1989"/>
                    <a:pt x="2313" y="1989"/>
                  </a:cubicBezTo>
                  <a:cubicBezTo>
                    <a:pt x="2311" y="1989"/>
                    <a:pt x="2311" y="1989"/>
                    <a:pt x="2311" y="1989"/>
                  </a:cubicBezTo>
                  <a:cubicBezTo>
                    <a:pt x="2311" y="1989"/>
                    <a:pt x="2311" y="1989"/>
                    <a:pt x="2311" y="1989"/>
                  </a:cubicBezTo>
                  <a:cubicBezTo>
                    <a:pt x="2313" y="1989"/>
                    <a:pt x="2313" y="1987"/>
                    <a:pt x="2313" y="1986"/>
                  </a:cubicBezTo>
                  <a:cubicBezTo>
                    <a:pt x="2312" y="1985"/>
                    <a:pt x="2311" y="1984"/>
                    <a:pt x="2310" y="1985"/>
                  </a:cubicBezTo>
                  <a:cubicBezTo>
                    <a:pt x="2308" y="1986"/>
                    <a:pt x="2308" y="1986"/>
                    <a:pt x="2308" y="1986"/>
                  </a:cubicBezTo>
                  <a:cubicBezTo>
                    <a:pt x="2305" y="1987"/>
                    <a:pt x="2305" y="1987"/>
                    <a:pt x="2305" y="1987"/>
                  </a:cubicBezTo>
                  <a:cubicBezTo>
                    <a:pt x="2305" y="1987"/>
                    <a:pt x="2305" y="1987"/>
                    <a:pt x="2304" y="1987"/>
                  </a:cubicBezTo>
                  <a:cubicBezTo>
                    <a:pt x="2299" y="1984"/>
                    <a:pt x="2299" y="1984"/>
                    <a:pt x="2299" y="1984"/>
                  </a:cubicBezTo>
                  <a:cubicBezTo>
                    <a:pt x="2299" y="1984"/>
                    <a:pt x="2299" y="1984"/>
                    <a:pt x="2300" y="1984"/>
                  </a:cubicBezTo>
                  <a:cubicBezTo>
                    <a:pt x="2305" y="1981"/>
                    <a:pt x="2305" y="1981"/>
                    <a:pt x="2305" y="1981"/>
                  </a:cubicBezTo>
                  <a:cubicBezTo>
                    <a:pt x="2305" y="1981"/>
                    <a:pt x="2305" y="1981"/>
                    <a:pt x="2305" y="1981"/>
                  </a:cubicBezTo>
                  <a:cubicBezTo>
                    <a:pt x="2305" y="1981"/>
                    <a:pt x="2305" y="1981"/>
                    <a:pt x="2305" y="1981"/>
                  </a:cubicBezTo>
                  <a:cubicBezTo>
                    <a:pt x="2306" y="1981"/>
                    <a:pt x="2306" y="1981"/>
                    <a:pt x="2306" y="1981"/>
                  </a:cubicBezTo>
                  <a:cubicBezTo>
                    <a:pt x="2307" y="1980"/>
                    <a:pt x="2307" y="1979"/>
                    <a:pt x="2306" y="1978"/>
                  </a:cubicBezTo>
                  <a:cubicBezTo>
                    <a:pt x="2306" y="1977"/>
                    <a:pt x="2305" y="1976"/>
                    <a:pt x="2303" y="1977"/>
                  </a:cubicBezTo>
                  <a:cubicBezTo>
                    <a:pt x="2303" y="1976"/>
                    <a:pt x="2304" y="1976"/>
                    <a:pt x="2303" y="1976"/>
                  </a:cubicBezTo>
                  <a:cubicBezTo>
                    <a:pt x="2303" y="1975"/>
                    <a:pt x="2302" y="1974"/>
                    <a:pt x="2300" y="1975"/>
                  </a:cubicBezTo>
                  <a:cubicBezTo>
                    <a:pt x="2299" y="1975"/>
                    <a:pt x="2299" y="1975"/>
                    <a:pt x="2299" y="1975"/>
                  </a:cubicBezTo>
                  <a:cubicBezTo>
                    <a:pt x="2299" y="1975"/>
                    <a:pt x="2299" y="1975"/>
                    <a:pt x="2299" y="1975"/>
                  </a:cubicBezTo>
                  <a:cubicBezTo>
                    <a:pt x="2298" y="1976"/>
                    <a:pt x="2297" y="1977"/>
                    <a:pt x="2298" y="1978"/>
                  </a:cubicBezTo>
                  <a:cubicBezTo>
                    <a:pt x="2298" y="1979"/>
                    <a:pt x="2298" y="1979"/>
                    <a:pt x="2298" y="1979"/>
                  </a:cubicBezTo>
                  <a:cubicBezTo>
                    <a:pt x="2298" y="1979"/>
                    <a:pt x="2298" y="1979"/>
                    <a:pt x="2298" y="1979"/>
                  </a:cubicBezTo>
                  <a:cubicBezTo>
                    <a:pt x="2298" y="1979"/>
                    <a:pt x="2298" y="1979"/>
                    <a:pt x="2298" y="1979"/>
                  </a:cubicBezTo>
                  <a:cubicBezTo>
                    <a:pt x="2296" y="1977"/>
                    <a:pt x="2296" y="1977"/>
                    <a:pt x="2296" y="1977"/>
                  </a:cubicBezTo>
                  <a:cubicBezTo>
                    <a:pt x="2297" y="1976"/>
                    <a:pt x="2297" y="1976"/>
                    <a:pt x="2297" y="1975"/>
                  </a:cubicBezTo>
                  <a:cubicBezTo>
                    <a:pt x="2298" y="1974"/>
                    <a:pt x="2297" y="1973"/>
                    <a:pt x="2296" y="1972"/>
                  </a:cubicBezTo>
                  <a:cubicBezTo>
                    <a:pt x="2294" y="1972"/>
                    <a:pt x="2294" y="1972"/>
                    <a:pt x="2294" y="1972"/>
                  </a:cubicBezTo>
                  <a:lnTo>
                    <a:pt x="2297" y="1970"/>
                  </a:lnTo>
                  <a:close/>
                  <a:moveTo>
                    <a:pt x="2296" y="1966"/>
                  </a:moveTo>
                  <a:cubicBezTo>
                    <a:pt x="2297" y="1966"/>
                    <a:pt x="2297" y="1966"/>
                    <a:pt x="2297" y="1966"/>
                  </a:cubicBezTo>
                  <a:cubicBezTo>
                    <a:pt x="2297" y="1966"/>
                    <a:pt x="2297" y="1966"/>
                    <a:pt x="2297" y="1966"/>
                  </a:cubicBezTo>
                  <a:cubicBezTo>
                    <a:pt x="2297" y="1966"/>
                    <a:pt x="2297" y="1966"/>
                    <a:pt x="2297" y="1966"/>
                  </a:cubicBezTo>
                  <a:cubicBezTo>
                    <a:pt x="2296" y="1966"/>
                    <a:pt x="2296" y="1966"/>
                    <a:pt x="2296" y="1966"/>
                  </a:cubicBezTo>
                  <a:close/>
                  <a:moveTo>
                    <a:pt x="2298" y="1959"/>
                  </a:moveTo>
                  <a:cubicBezTo>
                    <a:pt x="2299" y="1959"/>
                    <a:pt x="2299" y="1959"/>
                    <a:pt x="2299" y="1959"/>
                  </a:cubicBezTo>
                  <a:cubicBezTo>
                    <a:pt x="2300" y="1960"/>
                    <a:pt x="2300" y="1960"/>
                    <a:pt x="2300" y="1960"/>
                  </a:cubicBezTo>
                  <a:lnTo>
                    <a:pt x="2298" y="1959"/>
                  </a:lnTo>
                  <a:close/>
                  <a:moveTo>
                    <a:pt x="2302" y="1961"/>
                  </a:moveTo>
                  <a:cubicBezTo>
                    <a:pt x="2302" y="1961"/>
                    <a:pt x="2302" y="1961"/>
                    <a:pt x="2302" y="1961"/>
                  </a:cubicBezTo>
                  <a:cubicBezTo>
                    <a:pt x="2303" y="1961"/>
                    <a:pt x="2303" y="1961"/>
                    <a:pt x="2304" y="1961"/>
                  </a:cubicBezTo>
                  <a:cubicBezTo>
                    <a:pt x="2304" y="1961"/>
                    <a:pt x="2304" y="1961"/>
                    <a:pt x="2304" y="1961"/>
                  </a:cubicBezTo>
                  <a:cubicBezTo>
                    <a:pt x="2307" y="1960"/>
                    <a:pt x="2307" y="1960"/>
                    <a:pt x="2307" y="1960"/>
                  </a:cubicBezTo>
                  <a:cubicBezTo>
                    <a:pt x="2303" y="1962"/>
                    <a:pt x="2303" y="1962"/>
                    <a:pt x="2303" y="1962"/>
                  </a:cubicBezTo>
                  <a:cubicBezTo>
                    <a:pt x="2303" y="1962"/>
                    <a:pt x="2302" y="1961"/>
                    <a:pt x="2302" y="1961"/>
                  </a:cubicBezTo>
                  <a:close/>
                  <a:moveTo>
                    <a:pt x="2307" y="1968"/>
                  </a:moveTo>
                  <a:cubicBezTo>
                    <a:pt x="2310" y="1967"/>
                    <a:pt x="2310" y="1967"/>
                    <a:pt x="2310" y="1967"/>
                  </a:cubicBezTo>
                  <a:cubicBezTo>
                    <a:pt x="2314" y="1968"/>
                    <a:pt x="2314" y="1968"/>
                    <a:pt x="2314" y="1968"/>
                  </a:cubicBezTo>
                  <a:cubicBezTo>
                    <a:pt x="2311" y="1970"/>
                    <a:pt x="2311" y="1970"/>
                    <a:pt x="2311" y="1970"/>
                  </a:cubicBezTo>
                  <a:lnTo>
                    <a:pt x="2307" y="1968"/>
                  </a:lnTo>
                  <a:close/>
                  <a:moveTo>
                    <a:pt x="2323" y="1966"/>
                  </a:moveTo>
                  <a:cubicBezTo>
                    <a:pt x="2324" y="1966"/>
                    <a:pt x="2324" y="1966"/>
                    <a:pt x="2324" y="1966"/>
                  </a:cubicBezTo>
                  <a:cubicBezTo>
                    <a:pt x="2324" y="1966"/>
                    <a:pt x="2324" y="1966"/>
                    <a:pt x="2324" y="1966"/>
                  </a:cubicBezTo>
                  <a:cubicBezTo>
                    <a:pt x="2323" y="1966"/>
                    <a:pt x="2323" y="1966"/>
                    <a:pt x="2323" y="1966"/>
                  </a:cubicBezTo>
                  <a:cubicBezTo>
                    <a:pt x="2323" y="1966"/>
                    <a:pt x="2323" y="1966"/>
                    <a:pt x="2322" y="1966"/>
                  </a:cubicBezTo>
                  <a:cubicBezTo>
                    <a:pt x="2320" y="1966"/>
                    <a:pt x="2320" y="1966"/>
                    <a:pt x="2320" y="1966"/>
                  </a:cubicBezTo>
                  <a:cubicBezTo>
                    <a:pt x="2314" y="1964"/>
                    <a:pt x="2314" y="1964"/>
                    <a:pt x="2314" y="1964"/>
                  </a:cubicBezTo>
                  <a:cubicBezTo>
                    <a:pt x="2321" y="1963"/>
                    <a:pt x="2321" y="1963"/>
                    <a:pt x="2321" y="1963"/>
                  </a:cubicBezTo>
                  <a:cubicBezTo>
                    <a:pt x="2321" y="1963"/>
                    <a:pt x="2321" y="1963"/>
                    <a:pt x="2321" y="1963"/>
                  </a:cubicBezTo>
                  <a:cubicBezTo>
                    <a:pt x="2321" y="1964"/>
                    <a:pt x="2322" y="1965"/>
                    <a:pt x="2323" y="1966"/>
                  </a:cubicBezTo>
                  <a:close/>
                  <a:moveTo>
                    <a:pt x="2305" y="1935"/>
                  </a:moveTo>
                  <a:cubicBezTo>
                    <a:pt x="2305" y="1934"/>
                    <a:pt x="2305" y="1934"/>
                    <a:pt x="2305" y="1934"/>
                  </a:cubicBezTo>
                  <a:cubicBezTo>
                    <a:pt x="2305" y="1934"/>
                    <a:pt x="2305" y="1933"/>
                    <a:pt x="2305" y="1933"/>
                  </a:cubicBezTo>
                  <a:cubicBezTo>
                    <a:pt x="2312" y="1930"/>
                    <a:pt x="2312" y="1930"/>
                    <a:pt x="2312" y="1930"/>
                  </a:cubicBezTo>
                  <a:cubicBezTo>
                    <a:pt x="2312" y="1931"/>
                    <a:pt x="2312" y="1931"/>
                    <a:pt x="2312" y="1931"/>
                  </a:cubicBezTo>
                  <a:cubicBezTo>
                    <a:pt x="2312" y="1931"/>
                    <a:pt x="2313" y="1931"/>
                    <a:pt x="2313" y="1931"/>
                  </a:cubicBezTo>
                  <a:cubicBezTo>
                    <a:pt x="2313" y="1932"/>
                    <a:pt x="2313" y="1933"/>
                    <a:pt x="2313" y="1934"/>
                  </a:cubicBezTo>
                  <a:cubicBezTo>
                    <a:pt x="2314" y="1934"/>
                    <a:pt x="2314" y="1934"/>
                    <a:pt x="2315" y="1934"/>
                  </a:cubicBezTo>
                  <a:cubicBezTo>
                    <a:pt x="2316" y="1934"/>
                    <a:pt x="2316" y="1934"/>
                    <a:pt x="2317" y="1934"/>
                  </a:cubicBezTo>
                  <a:cubicBezTo>
                    <a:pt x="2320" y="1931"/>
                    <a:pt x="2320" y="1931"/>
                    <a:pt x="2320" y="1931"/>
                  </a:cubicBezTo>
                  <a:cubicBezTo>
                    <a:pt x="2320" y="1931"/>
                    <a:pt x="2320" y="1931"/>
                    <a:pt x="2320" y="1931"/>
                  </a:cubicBezTo>
                  <a:cubicBezTo>
                    <a:pt x="2320" y="1931"/>
                    <a:pt x="2320" y="1931"/>
                    <a:pt x="2320" y="1931"/>
                  </a:cubicBezTo>
                  <a:cubicBezTo>
                    <a:pt x="2320" y="1931"/>
                    <a:pt x="2320" y="1931"/>
                    <a:pt x="2320" y="1931"/>
                  </a:cubicBezTo>
                  <a:cubicBezTo>
                    <a:pt x="2320" y="1931"/>
                    <a:pt x="2320" y="1931"/>
                    <a:pt x="2320" y="1931"/>
                  </a:cubicBezTo>
                  <a:cubicBezTo>
                    <a:pt x="2321" y="1933"/>
                    <a:pt x="2321" y="1933"/>
                    <a:pt x="2321" y="1933"/>
                  </a:cubicBezTo>
                  <a:cubicBezTo>
                    <a:pt x="2321" y="1933"/>
                    <a:pt x="2321" y="1933"/>
                    <a:pt x="2321" y="1933"/>
                  </a:cubicBezTo>
                  <a:cubicBezTo>
                    <a:pt x="2320" y="1933"/>
                    <a:pt x="2320" y="1933"/>
                    <a:pt x="2320" y="1933"/>
                  </a:cubicBezTo>
                  <a:cubicBezTo>
                    <a:pt x="2319" y="1933"/>
                    <a:pt x="2319" y="1934"/>
                    <a:pt x="2319" y="1935"/>
                  </a:cubicBezTo>
                  <a:cubicBezTo>
                    <a:pt x="2319" y="1936"/>
                    <a:pt x="2319" y="1936"/>
                    <a:pt x="2319" y="1936"/>
                  </a:cubicBezTo>
                  <a:cubicBezTo>
                    <a:pt x="2318" y="1935"/>
                    <a:pt x="2317" y="1934"/>
                    <a:pt x="2316" y="1935"/>
                  </a:cubicBezTo>
                  <a:cubicBezTo>
                    <a:pt x="2314" y="1935"/>
                    <a:pt x="2314" y="1935"/>
                    <a:pt x="2314" y="1935"/>
                  </a:cubicBezTo>
                  <a:cubicBezTo>
                    <a:pt x="2313" y="1936"/>
                    <a:pt x="2313" y="1936"/>
                    <a:pt x="2313" y="1937"/>
                  </a:cubicBezTo>
                  <a:cubicBezTo>
                    <a:pt x="2311" y="1936"/>
                    <a:pt x="2311" y="1936"/>
                    <a:pt x="2311" y="1936"/>
                  </a:cubicBezTo>
                  <a:cubicBezTo>
                    <a:pt x="2311" y="1936"/>
                    <a:pt x="2311" y="1936"/>
                    <a:pt x="2311" y="1936"/>
                  </a:cubicBezTo>
                  <a:cubicBezTo>
                    <a:pt x="2310" y="1935"/>
                    <a:pt x="2310" y="1935"/>
                    <a:pt x="2310" y="1935"/>
                  </a:cubicBezTo>
                  <a:cubicBezTo>
                    <a:pt x="2309" y="1935"/>
                    <a:pt x="2308" y="1935"/>
                    <a:pt x="2307" y="1936"/>
                  </a:cubicBezTo>
                  <a:cubicBezTo>
                    <a:pt x="2306" y="1935"/>
                    <a:pt x="2306" y="1935"/>
                    <a:pt x="2306" y="1935"/>
                  </a:cubicBezTo>
                  <a:cubicBezTo>
                    <a:pt x="2306" y="1935"/>
                    <a:pt x="2306" y="1935"/>
                    <a:pt x="2306" y="1935"/>
                  </a:cubicBezTo>
                  <a:lnTo>
                    <a:pt x="2305" y="1935"/>
                  </a:lnTo>
                  <a:close/>
                  <a:moveTo>
                    <a:pt x="2308" y="1913"/>
                  </a:moveTo>
                  <a:cubicBezTo>
                    <a:pt x="2308" y="1913"/>
                    <a:pt x="2308" y="1913"/>
                    <a:pt x="2308" y="1913"/>
                  </a:cubicBezTo>
                  <a:cubicBezTo>
                    <a:pt x="2308" y="1913"/>
                    <a:pt x="2308" y="1913"/>
                    <a:pt x="2308" y="1913"/>
                  </a:cubicBezTo>
                  <a:close/>
                  <a:moveTo>
                    <a:pt x="2309" y="1920"/>
                  </a:moveTo>
                  <a:cubicBezTo>
                    <a:pt x="2309" y="1920"/>
                    <a:pt x="2308" y="1920"/>
                    <a:pt x="2308" y="1920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11" y="1921"/>
                    <a:pt x="2311" y="1921"/>
                    <a:pt x="2311" y="1921"/>
                  </a:cubicBezTo>
                  <a:cubicBezTo>
                    <a:pt x="2309" y="1922"/>
                    <a:pt x="2309" y="1922"/>
                    <a:pt x="2309" y="1922"/>
                  </a:cubicBezTo>
                  <a:cubicBezTo>
                    <a:pt x="2309" y="1922"/>
                    <a:pt x="2309" y="1922"/>
                    <a:pt x="2309" y="1922"/>
                  </a:cubicBezTo>
                  <a:cubicBezTo>
                    <a:pt x="2309" y="1922"/>
                    <a:pt x="2309" y="1922"/>
                    <a:pt x="2309" y="1922"/>
                  </a:cubicBezTo>
                  <a:cubicBezTo>
                    <a:pt x="2308" y="1922"/>
                    <a:pt x="2308" y="1922"/>
                    <a:pt x="2308" y="1922"/>
                  </a:cubicBezTo>
                  <a:cubicBezTo>
                    <a:pt x="2309" y="1921"/>
                    <a:pt x="2309" y="1921"/>
                    <a:pt x="2309" y="1920"/>
                  </a:cubicBezTo>
                  <a:close/>
                  <a:moveTo>
                    <a:pt x="2311" y="1926"/>
                  </a:moveTo>
                  <a:cubicBezTo>
                    <a:pt x="2310" y="1926"/>
                    <a:pt x="2310" y="1926"/>
                    <a:pt x="2310" y="1926"/>
                  </a:cubicBezTo>
                  <a:cubicBezTo>
                    <a:pt x="2310" y="1926"/>
                    <a:pt x="2310" y="1926"/>
                    <a:pt x="2310" y="1926"/>
                  </a:cubicBezTo>
                  <a:lnTo>
                    <a:pt x="2311" y="1926"/>
                  </a:lnTo>
                  <a:close/>
                  <a:moveTo>
                    <a:pt x="2316" y="1917"/>
                  </a:moveTo>
                  <a:cubicBezTo>
                    <a:pt x="2317" y="1917"/>
                    <a:pt x="2317" y="1917"/>
                    <a:pt x="2317" y="1916"/>
                  </a:cubicBezTo>
                  <a:cubicBezTo>
                    <a:pt x="2318" y="1916"/>
                    <a:pt x="2318" y="1916"/>
                    <a:pt x="2318" y="1916"/>
                  </a:cubicBezTo>
                  <a:cubicBezTo>
                    <a:pt x="2318" y="1916"/>
                    <a:pt x="2319" y="1917"/>
                    <a:pt x="2320" y="1917"/>
                  </a:cubicBezTo>
                  <a:cubicBezTo>
                    <a:pt x="2320" y="1917"/>
                    <a:pt x="2321" y="1917"/>
                    <a:pt x="2321" y="1916"/>
                  </a:cubicBezTo>
                  <a:cubicBezTo>
                    <a:pt x="2325" y="1914"/>
                    <a:pt x="2325" y="1914"/>
                    <a:pt x="2325" y="1914"/>
                  </a:cubicBezTo>
                  <a:cubicBezTo>
                    <a:pt x="2325" y="1913"/>
                    <a:pt x="2325" y="1913"/>
                    <a:pt x="2325" y="1913"/>
                  </a:cubicBezTo>
                  <a:cubicBezTo>
                    <a:pt x="2325" y="1913"/>
                    <a:pt x="2325" y="1913"/>
                    <a:pt x="2326" y="1913"/>
                  </a:cubicBezTo>
                  <a:cubicBezTo>
                    <a:pt x="2326" y="1913"/>
                    <a:pt x="2326" y="1913"/>
                    <a:pt x="2326" y="1913"/>
                  </a:cubicBezTo>
                  <a:cubicBezTo>
                    <a:pt x="2326" y="1913"/>
                    <a:pt x="2326" y="1913"/>
                    <a:pt x="2327" y="1913"/>
                  </a:cubicBezTo>
                  <a:cubicBezTo>
                    <a:pt x="2327" y="1912"/>
                    <a:pt x="2327" y="1912"/>
                    <a:pt x="2327" y="1912"/>
                  </a:cubicBezTo>
                  <a:cubicBezTo>
                    <a:pt x="2327" y="1913"/>
                    <a:pt x="2327" y="1913"/>
                    <a:pt x="2327" y="1913"/>
                  </a:cubicBezTo>
                  <a:cubicBezTo>
                    <a:pt x="2327" y="1913"/>
                    <a:pt x="2327" y="1913"/>
                    <a:pt x="2327" y="1913"/>
                  </a:cubicBezTo>
                  <a:cubicBezTo>
                    <a:pt x="2327" y="1913"/>
                    <a:pt x="2327" y="1913"/>
                    <a:pt x="2327" y="1913"/>
                  </a:cubicBezTo>
                  <a:cubicBezTo>
                    <a:pt x="2326" y="1913"/>
                    <a:pt x="2325" y="1914"/>
                    <a:pt x="2325" y="1915"/>
                  </a:cubicBezTo>
                  <a:cubicBezTo>
                    <a:pt x="2325" y="1917"/>
                    <a:pt x="2325" y="1917"/>
                    <a:pt x="2325" y="1917"/>
                  </a:cubicBezTo>
                  <a:cubicBezTo>
                    <a:pt x="2322" y="1919"/>
                    <a:pt x="2322" y="1919"/>
                    <a:pt x="2322" y="1919"/>
                  </a:cubicBezTo>
                  <a:cubicBezTo>
                    <a:pt x="2322" y="1919"/>
                    <a:pt x="2322" y="1919"/>
                    <a:pt x="2322" y="1919"/>
                  </a:cubicBezTo>
                  <a:cubicBezTo>
                    <a:pt x="2322" y="1919"/>
                    <a:pt x="2322" y="1919"/>
                    <a:pt x="2322" y="1919"/>
                  </a:cubicBezTo>
                  <a:cubicBezTo>
                    <a:pt x="2317" y="1917"/>
                    <a:pt x="2317" y="1917"/>
                    <a:pt x="2317" y="1917"/>
                  </a:cubicBezTo>
                  <a:cubicBezTo>
                    <a:pt x="2316" y="1917"/>
                    <a:pt x="2315" y="1917"/>
                    <a:pt x="2314" y="1918"/>
                  </a:cubicBezTo>
                  <a:cubicBezTo>
                    <a:pt x="2312" y="1915"/>
                    <a:pt x="2312" y="1915"/>
                    <a:pt x="2312" y="1915"/>
                  </a:cubicBezTo>
                  <a:cubicBezTo>
                    <a:pt x="2312" y="1915"/>
                    <a:pt x="2312" y="1915"/>
                    <a:pt x="2312" y="1915"/>
                  </a:cubicBezTo>
                  <a:cubicBezTo>
                    <a:pt x="2314" y="1915"/>
                    <a:pt x="2314" y="1915"/>
                    <a:pt x="2314" y="1915"/>
                  </a:cubicBezTo>
                  <a:cubicBezTo>
                    <a:pt x="2314" y="1915"/>
                    <a:pt x="2314" y="1915"/>
                    <a:pt x="2314" y="1915"/>
                  </a:cubicBezTo>
                  <a:cubicBezTo>
                    <a:pt x="2314" y="1915"/>
                    <a:pt x="2314" y="1915"/>
                    <a:pt x="2314" y="1915"/>
                  </a:cubicBezTo>
                  <a:cubicBezTo>
                    <a:pt x="2314" y="1916"/>
                    <a:pt x="2314" y="1916"/>
                    <a:pt x="2314" y="1916"/>
                  </a:cubicBezTo>
                  <a:cubicBezTo>
                    <a:pt x="2315" y="1916"/>
                    <a:pt x="2316" y="1917"/>
                    <a:pt x="2316" y="1917"/>
                  </a:cubicBezTo>
                  <a:close/>
                  <a:moveTo>
                    <a:pt x="2316" y="1907"/>
                  </a:moveTo>
                  <a:cubicBezTo>
                    <a:pt x="2319" y="1907"/>
                    <a:pt x="2319" y="1907"/>
                    <a:pt x="2319" y="1907"/>
                  </a:cubicBezTo>
                  <a:cubicBezTo>
                    <a:pt x="2319" y="1907"/>
                    <a:pt x="2319" y="1907"/>
                    <a:pt x="2319" y="1907"/>
                  </a:cubicBezTo>
                  <a:cubicBezTo>
                    <a:pt x="2318" y="1907"/>
                    <a:pt x="2318" y="1908"/>
                    <a:pt x="2318" y="1908"/>
                  </a:cubicBezTo>
                  <a:cubicBezTo>
                    <a:pt x="2318" y="1908"/>
                    <a:pt x="2318" y="1909"/>
                    <a:pt x="2318" y="1909"/>
                  </a:cubicBezTo>
                  <a:lnTo>
                    <a:pt x="2316" y="1907"/>
                  </a:lnTo>
                  <a:close/>
                  <a:moveTo>
                    <a:pt x="2328" y="1982"/>
                  </a:moveTo>
                  <a:cubicBezTo>
                    <a:pt x="2328" y="1981"/>
                    <a:pt x="2328" y="1981"/>
                    <a:pt x="2328" y="1981"/>
                  </a:cubicBezTo>
                  <a:cubicBezTo>
                    <a:pt x="2328" y="1981"/>
                    <a:pt x="2328" y="1981"/>
                    <a:pt x="2328" y="1980"/>
                  </a:cubicBezTo>
                  <a:cubicBezTo>
                    <a:pt x="2328" y="1980"/>
                    <a:pt x="2328" y="1980"/>
                    <a:pt x="2328" y="1980"/>
                  </a:cubicBezTo>
                  <a:cubicBezTo>
                    <a:pt x="2328" y="1980"/>
                    <a:pt x="2328" y="1980"/>
                    <a:pt x="2328" y="1980"/>
                  </a:cubicBezTo>
                  <a:cubicBezTo>
                    <a:pt x="2329" y="1980"/>
                    <a:pt x="2329" y="1980"/>
                    <a:pt x="2329" y="1980"/>
                  </a:cubicBezTo>
                  <a:cubicBezTo>
                    <a:pt x="2329" y="1980"/>
                    <a:pt x="2329" y="1980"/>
                    <a:pt x="2329" y="1980"/>
                  </a:cubicBezTo>
                  <a:cubicBezTo>
                    <a:pt x="2329" y="1981"/>
                    <a:pt x="2330" y="1982"/>
                    <a:pt x="2330" y="1982"/>
                  </a:cubicBezTo>
                  <a:cubicBezTo>
                    <a:pt x="2330" y="1982"/>
                    <a:pt x="2330" y="1982"/>
                    <a:pt x="2330" y="1982"/>
                  </a:cubicBezTo>
                  <a:cubicBezTo>
                    <a:pt x="2329" y="1983"/>
                    <a:pt x="2329" y="1983"/>
                    <a:pt x="2329" y="1983"/>
                  </a:cubicBezTo>
                  <a:cubicBezTo>
                    <a:pt x="2328" y="1983"/>
                    <a:pt x="2328" y="1984"/>
                    <a:pt x="2328" y="1984"/>
                  </a:cubicBezTo>
                  <a:cubicBezTo>
                    <a:pt x="2327" y="1983"/>
                    <a:pt x="2327" y="1983"/>
                    <a:pt x="2327" y="1983"/>
                  </a:cubicBezTo>
                  <a:cubicBezTo>
                    <a:pt x="2327" y="1983"/>
                    <a:pt x="2328" y="1982"/>
                    <a:pt x="2328" y="1982"/>
                  </a:cubicBezTo>
                  <a:close/>
                  <a:moveTo>
                    <a:pt x="2328" y="1938"/>
                  </a:moveTo>
                  <a:cubicBezTo>
                    <a:pt x="2328" y="1938"/>
                    <a:pt x="2328" y="1938"/>
                    <a:pt x="2328" y="1937"/>
                  </a:cubicBezTo>
                  <a:cubicBezTo>
                    <a:pt x="2328" y="1938"/>
                    <a:pt x="2328" y="1938"/>
                    <a:pt x="2328" y="1938"/>
                  </a:cubicBezTo>
                  <a:cubicBezTo>
                    <a:pt x="2328" y="1938"/>
                    <a:pt x="2328" y="1938"/>
                    <a:pt x="2328" y="1938"/>
                  </a:cubicBezTo>
                  <a:cubicBezTo>
                    <a:pt x="2328" y="1938"/>
                    <a:pt x="2328" y="1938"/>
                    <a:pt x="2328" y="1938"/>
                  </a:cubicBezTo>
                  <a:cubicBezTo>
                    <a:pt x="2328" y="1938"/>
                    <a:pt x="2328" y="1938"/>
                    <a:pt x="2328" y="1938"/>
                  </a:cubicBezTo>
                  <a:close/>
                  <a:moveTo>
                    <a:pt x="2333" y="1920"/>
                  </a:moveTo>
                  <a:cubicBezTo>
                    <a:pt x="2333" y="1921"/>
                    <a:pt x="2333" y="1921"/>
                    <a:pt x="2333" y="1921"/>
                  </a:cubicBezTo>
                  <a:cubicBezTo>
                    <a:pt x="2333" y="1921"/>
                    <a:pt x="2333" y="1921"/>
                    <a:pt x="2333" y="1921"/>
                  </a:cubicBezTo>
                  <a:cubicBezTo>
                    <a:pt x="2333" y="1920"/>
                    <a:pt x="2333" y="1920"/>
                    <a:pt x="2333" y="1920"/>
                  </a:cubicBezTo>
                  <a:cubicBezTo>
                    <a:pt x="2333" y="1920"/>
                    <a:pt x="2333" y="1920"/>
                    <a:pt x="2333" y="1920"/>
                  </a:cubicBezTo>
                  <a:close/>
                  <a:moveTo>
                    <a:pt x="2334" y="1926"/>
                  </a:moveTo>
                  <a:cubicBezTo>
                    <a:pt x="2339" y="1928"/>
                    <a:pt x="2339" y="1928"/>
                    <a:pt x="2339" y="1928"/>
                  </a:cubicBezTo>
                  <a:cubicBezTo>
                    <a:pt x="2340" y="1928"/>
                    <a:pt x="2340" y="1928"/>
                    <a:pt x="2340" y="1928"/>
                  </a:cubicBezTo>
                  <a:cubicBezTo>
                    <a:pt x="2340" y="1928"/>
                    <a:pt x="2340" y="1928"/>
                    <a:pt x="2340" y="1928"/>
                  </a:cubicBezTo>
                  <a:cubicBezTo>
                    <a:pt x="2342" y="1930"/>
                    <a:pt x="2342" y="1930"/>
                    <a:pt x="2342" y="1930"/>
                  </a:cubicBezTo>
                  <a:cubicBezTo>
                    <a:pt x="2341" y="1933"/>
                    <a:pt x="2341" y="1933"/>
                    <a:pt x="2341" y="1933"/>
                  </a:cubicBezTo>
                  <a:cubicBezTo>
                    <a:pt x="2341" y="1934"/>
                    <a:pt x="2340" y="1934"/>
                    <a:pt x="2340" y="1934"/>
                  </a:cubicBezTo>
                  <a:cubicBezTo>
                    <a:pt x="2339" y="1935"/>
                    <a:pt x="2339" y="1936"/>
                    <a:pt x="2340" y="1937"/>
                  </a:cubicBezTo>
                  <a:cubicBezTo>
                    <a:pt x="2341" y="1938"/>
                    <a:pt x="2341" y="1938"/>
                    <a:pt x="2341" y="1938"/>
                  </a:cubicBezTo>
                  <a:cubicBezTo>
                    <a:pt x="2340" y="1938"/>
                    <a:pt x="2340" y="1938"/>
                    <a:pt x="2340" y="1938"/>
                  </a:cubicBezTo>
                  <a:cubicBezTo>
                    <a:pt x="2339" y="1938"/>
                    <a:pt x="2339" y="1938"/>
                    <a:pt x="2339" y="1938"/>
                  </a:cubicBezTo>
                  <a:cubicBezTo>
                    <a:pt x="2339" y="1938"/>
                    <a:pt x="2339" y="1938"/>
                    <a:pt x="2339" y="1938"/>
                  </a:cubicBezTo>
                  <a:cubicBezTo>
                    <a:pt x="2336" y="1941"/>
                    <a:pt x="2336" y="1941"/>
                    <a:pt x="2336" y="1941"/>
                  </a:cubicBezTo>
                  <a:cubicBezTo>
                    <a:pt x="2335" y="1941"/>
                    <a:pt x="2335" y="1943"/>
                    <a:pt x="2335" y="1944"/>
                  </a:cubicBezTo>
                  <a:cubicBezTo>
                    <a:pt x="2336" y="1944"/>
                    <a:pt x="2336" y="1945"/>
                    <a:pt x="2337" y="1945"/>
                  </a:cubicBezTo>
                  <a:cubicBezTo>
                    <a:pt x="2337" y="1945"/>
                    <a:pt x="2338" y="1945"/>
                    <a:pt x="2338" y="1945"/>
                  </a:cubicBezTo>
                  <a:cubicBezTo>
                    <a:pt x="2338" y="1951"/>
                    <a:pt x="2338" y="1951"/>
                    <a:pt x="2338" y="1951"/>
                  </a:cubicBezTo>
                  <a:cubicBezTo>
                    <a:pt x="2338" y="1951"/>
                    <a:pt x="2338" y="1951"/>
                    <a:pt x="2338" y="1951"/>
                  </a:cubicBezTo>
                  <a:cubicBezTo>
                    <a:pt x="2338" y="1951"/>
                    <a:pt x="2338" y="1951"/>
                    <a:pt x="2338" y="1951"/>
                  </a:cubicBezTo>
                  <a:cubicBezTo>
                    <a:pt x="2339" y="1957"/>
                    <a:pt x="2339" y="1957"/>
                    <a:pt x="2339" y="1957"/>
                  </a:cubicBezTo>
                  <a:cubicBezTo>
                    <a:pt x="2338" y="1956"/>
                    <a:pt x="2336" y="1956"/>
                    <a:pt x="2336" y="1957"/>
                  </a:cubicBezTo>
                  <a:cubicBezTo>
                    <a:pt x="2335" y="1957"/>
                    <a:pt x="2335" y="1957"/>
                    <a:pt x="2335" y="1957"/>
                  </a:cubicBezTo>
                  <a:cubicBezTo>
                    <a:pt x="2335" y="1957"/>
                    <a:pt x="2335" y="1957"/>
                    <a:pt x="2335" y="1957"/>
                  </a:cubicBezTo>
                  <a:cubicBezTo>
                    <a:pt x="2333" y="1958"/>
                    <a:pt x="2333" y="1958"/>
                    <a:pt x="2333" y="1958"/>
                  </a:cubicBezTo>
                  <a:cubicBezTo>
                    <a:pt x="2333" y="1958"/>
                    <a:pt x="2333" y="1958"/>
                    <a:pt x="2333" y="1958"/>
                  </a:cubicBezTo>
                  <a:cubicBezTo>
                    <a:pt x="2331" y="1948"/>
                    <a:pt x="2331" y="1948"/>
                    <a:pt x="2331" y="1948"/>
                  </a:cubicBezTo>
                  <a:cubicBezTo>
                    <a:pt x="2331" y="1948"/>
                    <a:pt x="2331" y="1948"/>
                    <a:pt x="2331" y="1948"/>
                  </a:cubicBezTo>
                  <a:cubicBezTo>
                    <a:pt x="2332" y="1947"/>
                    <a:pt x="2332" y="1946"/>
                    <a:pt x="2331" y="1945"/>
                  </a:cubicBezTo>
                  <a:cubicBezTo>
                    <a:pt x="2331" y="1945"/>
                    <a:pt x="2331" y="1945"/>
                    <a:pt x="2331" y="1945"/>
                  </a:cubicBezTo>
                  <a:cubicBezTo>
                    <a:pt x="2331" y="1942"/>
                    <a:pt x="2331" y="1942"/>
                    <a:pt x="2331" y="1942"/>
                  </a:cubicBezTo>
                  <a:cubicBezTo>
                    <a:pt x="2331" y="1942"/>
                    <a:pt x="2331" y="1942"/>
                    <a:pt x="2331" y="1942"/>
                  </a:cubicBezTo>
                  <a:cubicBezTo>
                    <a:pt x="2336" y="1940"/>
                    <a:pt x="2336" y="1940"/>
                    <a:pt x="2336" y="1940"/>
                  </a:cubicBezTo>
                  <a:cubicBezTo>
                    <a:pt x="2337" y="1939"/>
                    <a:pt x="2337" y="1939"/>
                    <a:pt x="2337" y="1939"/>
                  </a:cubicBezTo>
                  <a:cubicBezTo>
                    <a:pt x="2338" y="1939"/>
                    <a:pt x="2338" y="1938"/>
                    <a:pt x="2338" y="1937"/>
                  </a:cubicBezTo>
                  <a:cubicBezTo>
                    <a:pt x="2338" y="1936"/>
                    <a:pt x="2338" y="1936"/>
                    <a:pt x="2338" y="1936"/>
                  </a:cubicBezTo>
                  <a:cubicBezTo>
                    <a:pt x="2339" y="1936"/>
                    <a:pt x="2339" y="1934"/>
                    <a:pt x="2338" y="1934"/>
                  </a:cubicBezTo>
                  <a:cubicBezTo>
                    <a:pt x="2334" y="1930"/>
                    <a:pt x="2334" y="1930"/>
                    <a:pt x="2334" y="1930"/>
                  </a:cubicBezTo>
                  <a:cubicBezTo>
                    <a:pt x="2334" y="1930"/>
                    <a:pt x="2334" y="1929"/>
                    <a:pt x="2334" y="1929"/>
                  </a:cubicBezTo>
                  <a:cubicBezTo>
                    <a:pt x="2333" y="1928"/>
                    <a:pt x="2333" y="1928"/>
                    <a:pt x="2332" y="1928"/>
                  </a:cubicBezTo>
                  <a:cubicBezTo>
                    <a:pt x="2332" y="1928"/>
                    <a:pt x="2332" y="1928"/>
                    <a:pt x="2332" y="1928"/>
                  </a:cubicBezTo>
                  <a:cubicBezTo>
                    <a:pt x="2333" y="1928"/>
                    <a:pt x="2333" y="1928"/>
                    <a:pt x="2333" y="1928"/>
                  </a:cubicBezTo>
                  <a:cubicBezTo>
                    <a:pt x="2333" y="1927"/>
                    <a:pt x="2334" y="1927"/>
                    <a:pt x="2334" y="1926"/>
                  </a:cubicBezTo>
                  <a:close/>
                  <a:moveTo>
                    <a:pt x="2334" y="1908"/>
                  </a:moveTo>
                  <a:cubicBezTo>
                    <a:pt x="2334" y="1907"/>
                    <a:pt x="2334" y="1907"/>
                    <a:pt x="2334" y="1907"/>
                  </a:cubicBezTo>
                  <a:cubicBezTo>
                    <a:pt x="2335" y="1908"/>
                    <a:pt x="2335" y="1908"/>
                    <a:pt x="2335" y="1908"/>
                  </a:cubicBezTo>
                  <a:cubicBezTo>
                    <a:pt x="2335" y="1908"/>
                    <a:pt x="2336" y="1908"/>
                    <a:pt x="2336" y="1908"/>
                  </a:cubicBezTo>
                  <a:cubicBezTo>
                    <a:pt x="2336" y="1909"/>
                    <a:pt x="2335" y="1909"/>
                    <a:pt x="2335" y="1909"/>
                  </a:cubicBezTo>
                  <a:cubicBezTo>
                    <a:pt x="2334" y="1908"/>
                    <a:pt x="2334" y="1908"/>
                    <a:pt x="2334" y="1908"/>
                  </a:cubicBezTo>
                  <a:close/>
                  <a:moveTo>
                    <a:pt x="2338" y="1904"/>
                  </a:moveTo>
                  <a:cubicBezTo>
                    <a:pt x="2338" y="1904"/>
                    <a:pt x="2338" y="1904"/>
                    <a:pt x="2338" y="1904"/>
                  </a:cubicBezTo>
                  <a:cubicBezTo>
                    <a:pt x="2338" y="1904"/>
                    <a:pt x="2338" y="1904"/>
                    <a:pt x="2338" y="1904"/>
                  </a:cubicBezTo>
                  <a:cubicBezTo>
                    <a:pt x="2338" y="1904"/>
                    <a:pt x="2338" y="1904"/>
                    <a:pt x="2338" y="1905"/>
                  </a:cubicBezTo>
                  <a:lnTo>
                    <a:pt x="2338" y="1904"/>
                  </a:lnTo>
                  <a:close/>
                  <a:moveTo>
                    <a:pt x="2338" y="1908"/>
                  </a:moveTo>
                  <a:cubicBezTo>
                    <a:pt x="2338" y="1908"/>
                    <a:pt x="2338" y="1908"/>
                    <a:pt x="2339" y="1908"/>
                  </a:cubicBezTo>
                  <a:cubicBezTo>
                    <a:pt x="2339" y="1908"/>
                    <a:pt x="2339" y="1908"/>
                    <a:pt x="2339" y="1908"/>
                  </a:cubicBezTo>
                  <a:cubicBezTo>
                    <a:pt x="2341" y="1912"/>
                    <a:pt x="2341" y="1912"/>
                    <a:pt x="2341" y="1912"/>
                  </a:cubicBezTo>
                  <a:cubicBezTo>
                    <a:pt x="2340" y="1910"/>
                    <a:pt x="2340" y="1910"/>
                    <a:pt x="2340" y="1910"/>
                  </a:cubicBezTo>
                  <a:cubicBezTo>
                    <a:pt x="2340" y="1910"/>
                    <a:pt x="2340" y="1910"/>
                    <a:pt x="2340" y="1910"/>
                  </a:cubicBezTo>
                  <a:cubicBezTo>
                    <a:pt x="2339" y="1909"/>
                    <a:pt x="2339" y="1909"/>
                    <a:pt x="2339" y="1909"/>
                  </a:cubicBezTo>
                  <a:cubicBezTo>
                    <a:pt x="2339" y="1908"/>
                    <a:pt x="2339" y="1908"/>
                    <a:pt x="2338" y="1908"/>
                  </a:cubicBezTo>
                  <a:close/>
                  <a:moveTo>
                    <a:pt x="2343" y="2028"/>
                  </a:moveTo>
                  <a:cubicBezTo>
                    <a:pt x="2347" y="2026"/>
                    <a:pt x="2347" y="2026"/>
                    <a:pt x="2347" y="2026"/>
                  </a:cubicBezTo>
                  <a:cubicBezTo>
                    <a:pt x="2347" y="2026"/>
                    <a:pt x="2347" y="2026"/>
                    <a:pt x="2347" y="2026"/>
                  </a:cubicBezTo>
                  <a:cubicBezTo>
                    <a:pt x="2347" y="2026"/>
                    <a:pt x="2347" y="2026"/>
                    <a:pt x="2347" y="2026"/>
                  </a:cubicBezTo>
                  <a:cubicBezTo>
                    <a:pt x="2348" y="2026"/>
                    <a:pt x="2348" y="2027"/>
                    <a:pt x="2349" y="2027"/>
                  </a:cubicBezTo>
                  <a:cubicBezTo>
                    <a:pt x="2348" y="2028"/>
                    <a:pt x="2348" y="2028"/>
                    <a:pt x="2348" y="2028"/>
                  </a:cubicBezTo>
                  <a:cubicBezTo>
                    <a:pt x="2347" y="2028"/>
                    <a:pt x="2346" y="2029"/>
                    <a:pt x="2347" y="2030"/>
                  </a:cubicBezTo>
                  <a:cubicBezTo>
                    <a:pt x="2344" y="2031"/>
                    <a:pt x="2344" y="2031"/>
                    <a:pt x="2344" y="2031"/>
                  </a:cubicBezTo>
                  <a:cubicBezTo>
                    <a:pt x="2344" y="2032"/>
                    <a:pt x="2343" y="2033"/>
                    <a:pt x="2343" y="2034"/>
                  </a:cubicBezTo>
                  <a:cubicBezTo>
                    <a:pt x="2342" y="2033"/>
                    <a:pt x="2342" y="2033"/>
                    <a:pt x="2342" y="2033"/>
                  </a:cubicBezTo>
                  <a:cubicBezTo>
                    <a:pt x="2343" y="2033"/>
                    <a:pt x="2343" y="2032"/>
                    <a:pt x="2343" y="2032"/>
                  </a:cubicBezTo>
                  <a:cubicBezTo>
                    <a:pt x="2344" y="2031"/>
                    <a:pt x="2344" y="2031"/>
                    <a:pt x="2344" y="2031"/>
                  </a:cubicBezTo>
                  <a:cubicBezTo>
                    <a:pt x="2345" y="2030"/>
                    <a:pt x="2344" y="2029"/>
                    <a:pt x="2343" y="2028"/>
                  </a:cubicBezTo>
                  <a:close/>
                  <a:moveTo>
                    <a:pt x="2349" y="2036"/>
                  </a:moveTo>
                  <a:cubicBezTo>
                    <a:pt x="2347" y="2035"/>
                    <a:pt x="2347" y="2035"/>
                    <a:pt x="2347" y="2035"/>
                  </a:cubicBezTo>
                  <a:cubicBezTo>
                    <a:pt x="2348" y="2035"/>
                    <a:pt x="2348" y="2035"/>
                    <a:pt x="2348" y="2035"/>
                  </a:cubicBezTo>
                  <a:cubicBezTo>
                    <a:pt x="2348" y="2035"/>
                    <a:pt x="2348" y="2036"/>
                    <a:pt x="2349" y="2036"/>
                  </a:cubicBezTo>
                  <a:close/>
                  <a:moveTo>
                    <a:pt x="2344" y="2039"/>
                  </a:moveTo>
                  <a:cubicBezTo>
                    <a:pt x="2346" y="2041"/>
                    <a:pt x="2346" y="2041"/>
                    <a:pt x="2346" y="2041"/>
                  </a:cubicBezTo>
                  <a:cubicBezTo>
                    <a:pt x="2347" y="2041"/>
                    <a:pt x="2347" y="2041"/>
                    <a:pt x="2348" y="2041"/>
                  </a:cubicBezTo>
                  <a:cubicBezTo>
                    <a:pt x="2348" y="2041"/>
                    <a:pt x="2348" y="2041"/>
                    <a:pt x="2349" y="2041"/>
                  </a:cubicBezTo>
                  <a:cubicBezTo>
                    <a:pt x="2349" y="2041"/>
                    <a:pt x="2349" y="2041"/>
                    <a:pt x="2349" y="2041"/>
                  </a:cubicBezTo>
                  <a:cubicBezTo>
                    <a:pt x="2349" y="2042"/>
                    <a:pt x="2349" y="2042"/>
                    <a:pt x="2349" y="2042"/>
                  </a:cubicBezTo>
                  <a:cubicBezTo>
                    <a:pt x="2348" y="2042"/>
                    <a:pt x="2347" y="2041"/>
                    <a:pt x="2347" y="2042"/>
                  </a:cubicBezTo>
                  <a:cubicBezTo>
                    <a:pt x="2344" y="2043"/>
                    <a:pt x="2344" y="2043"/>
                    <a:pt x="2344" y="2043"/>
                  </a:cubicBezTo>
                  <a:cubicBezTo>
                    <a:pt x="2340" y="2040"/>
                    <a:pt x="2340" y="2040"/>
                    <a:pt x="2340" y="2040"/>
                  </a:cubicBezTo>
                  <a:cubicBezTo>
                    <a:pt x="2340" y="2039"/>
                    <a:pt x="2340" y="2039"/>
                    <a:pt x="2340" y="2039"/>
                  </a:cubicBezTo>
                  <a:cubicBezTo>
                    <a:pt x="2339" y="2038"/>
                    <a:pt x="2337" y="2038"/>
                    <a:pt x="2336" y="2039"/>
                  </a:cubicBezTo>
                  <a:cubicBezTo>
                    <a:pt x="2336" y="2040"/>
                    <a:pt x="2336" y="2041"/>
                    <a:pt x="2336" y="2042"/>
                  </a:cubicBezTo>
                  <a:cubicBezTo>
                    <a:pt x="2336" y="2042"/>
                    <a:pt x="2336" y="2042"/>
                    <a:pt x="2336" y="2042"/>
                  </a:cubicBezTo>
                  <a:cubicBezTo>
                    <a:pt x="2331" y="2042"/>
                    <a:pt x="2331" y="2042"/>
                    <a:pt x="2331" y="2042"/>
                  </a:cubicBezTo>
                  <a:cubicBezTo>
                    <a:pt x="2324" y="2039"/>
                    <a:pt x="2324" y="2039"/>
                    <a:pt x="2324" y="2039"/>
                  </a:cubicBezTo>
                  <a:cubicBezTo>
                    <a:pt x="2325" y="2039"/>
                    <a:pt x="2325" y="2039"/>
                    <a:pt x="2326" y="2038"/>
                  </a:cubicBezTo>
                  <a:cubicBezTo>
                    <a:pt x="2327" y="2038"/>
                    <a:pt x="2327" y="2036"/>
                    <a:pt x="2326" y="2035"/>
                  </a:cubicBezTo>
                  <a:cubicBezTo>
                    <a:pt x="2326" y="2035"/>
                    <a:pt x="2326" y="2035"/>
                    <a:pt x="2326" y="2035"/>
                  </a:cubicBezTo>
                  <a:cubicBezTo>
                    <a:pt x="2326" y="2035"/>
                    <a:pt x="2327" y="2035"/>
                    <a:pt x="2328" y="2034"/>
                  </a:cubicBezTo>
                  <a:cubicBezTo>
                    <a:pt x="2328" y="2034"/>
                    <a:pt x="2328" y="2034"/>
                    <a:pt x="2328" y="2034"/>
                  </a:cubicBezTo>
                  <a:cubicBezTo>
                    <a:pt x="2332" y="2037"/>
                    <a:pt x="2332" y="2037"/>
                    <a:pt x="2332" y="2037"/>
                  </a:cubicBezTo>
                  <a:cubicBezTo>
                    <a:pt x="2332" y="2038"/>
                    <a:pt x="2333" y="2038"/>
                    <a:pt x="2333" y="2038"/>
                  </a:cubicBezTo>
                  <a:cubicBezTo>
                    <a:pt x="2334" y="2038"/>
                    <a:pt x="2334" y="2038"/>
                    <a:pt x="2335" y="2037"/>
                  </a:cubicBezTo>
                  <a:cubicBezTo>
                    <a:pt x="2335" y="2037"/>
                    <a:pt x="2335" y="2037"/>
                    <a:pt x="2335" y="2037"/>
                  </a:cubicBezTo>
                  <a:cubicBezTo>
                    <a:pt x="2335" y="2037"/>
                    <a:pt x="2335" y="2037"/>
                    <a:pt x="2336" y="2037"/>
                  </a:cubicBezTo>
                  <a:cubicBezTo>
                    <a:pt x="2338" y="2035"/>
                    <a:pt x="2338" y="2035"/>
                    <a:pt x="2338" y="2035"/>
                  </a:cubicBezTo>
                  <a:cubicBezTo>
                    <a:pt x="2338" y="2036"/>
                    <a:pt x="2339" y="2036"/>
                    <a:pt x="2339" y="2037"/>
                  </a:cubicBezTo>
                  <a:lnTo>
                    <a:pt x="2344" y="2039"/>
                  </a:lnTo>
                  <a:close/>
                  <a:moveTo>
                    <a:pt x="2342" y="2048"/>
                  </a:moveTo>
                  <a:cubicBezTo>
                    <a:pt x="2342" y="2048"/>
                    <a:pt x="2343" y="2048"/>
                    <a:pt x="2343" y="2048"/>
                  </a:cubicBezTo>
                  <a:cubicBezTo>
                    <a:pt x="2345" y="2047"/>
                    <a:pt x="2345" y="2047"/>
                    <a:pt x="2345" y="2047"/>
                  </a:cubicBezTo>
                  <a:cubicBezTo>
                    <a:pt x="2346" y="2048"/>
                    <a:pt x="2346" y="2048"/>
                    <a:pt x="2346" y="2048"/>
                  </a:cubicBezTo>
                  <a:cubicBezTo>
                    <a:pt x="2340" y="2049"/>
                    <a:pt x="2340" y="2049"/>
                    <a:pt x="2340" y="2049"/>
                  </a:cubicBezTo>
                  <a:cubicBezTo>
                    <a:pt x="2339" y="2049"/>
                    <a:pt x="2339" y="2049"/>
                    <a:pt x="2339" y="2049"/>
                  </a:cubicBezTo>
                  <a:cubicBezTo>
                    <a:pt x="2333" y="2046"/>
                    <a:pt x="2333" y="2046"/>
                    <a:pt x="2333" y="2046"/>
                  </a:cubicBezTo>
                  <a:cubicBezTo>
                    <a:pt x="2333" y="2046"/>
                    <a:pt x="2333" y="2046"/>
                    <a:pt x="2333" y="2046"/>
                  </a:cubicBezTo>
                  <a:cubicBezTo>
                    <a:pt x="2336" y="2046"/>
                    <a:pt x="2336" y="2046"/>
                    <a:pt x="2336" y="2046"/>
                  </a:cubicBezTo>
                  <a:cubicBezTo>
                    <a:pt x="2337" y="2046"/>
                    <a:pt x="2338" y="2045"/>
                    <a:pt x="2338" y="2044"/>
                  </a:cubicBezTo>
                  <a:cubicBezTo>
                    <a:pt x="2340" y="2045"/>
                    <a:pt x="2340" y="2045"/>
                    <a:pt x="2340" y="2045"/>
                  </a:cubicBezTo>
                  <a:cubicBezTo>
                    <a:pt x="2340" y="2046"/>
                    <a:pt x="2340" y="2046"/>
                    <a:pt x="2340" y="2047"/>
                  </a:cubicBezTo>
                  <a:cubicBezTo>
                    <a:pt x="2340" y="2048"/>
                    <a:pt x="2341" y="2048"/>
                    <a:pt x="2342" y="2048"/>
                  </a:cubicBezTo>
                  <a:close/>
                  <a:moveTo>
                    <a:pt x="2299" y="2052"/>
                  </a:moveTo>
                  <a:cubicBezTo>
                    <a:pt x="2299" y="2052"/>
                    <a:pt x="2299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6" y="2051"/>
                    <a:pt x="2296" y="2051"/>
                    <a:pt x="2296" y="2051"/>
                  </a:cubicBezTo>
                  <a:cubicBezTo>
                    <a:pt x="2295" y="2051"/>
                    <a:pt x="2294" y="2051"/>
                    <a:pt x="2294" y="2052"/>
                  </a:cubicBezTo>
                  <a:cubicBezTo>
                    <a:pt x="2289" y="2053"/>
                    <a:pt x="2289" y="2053"/>
                    <a:pt x="2289" y="2053"/>
                  </a:cubicBezTo>
                  <a:cubicBezTo>
                    <a:pt x="2289" y="2052"/>
                    <a:pt x="2289" y="2052"/>
                    <a:pt x="2289" y="2052"/>
                  </a:cubicBezTo>
                  <a:cubicBezTo>
                    <a:pt x="2287" y="2050"/>
                    <a:pt x="2287" y="2050"/>
                    <a:pt x="2287" y="2050"/>
                  </a:cubicBezTo>
                  <a:cubicBezTo>
                    <a:pt x="2290" y="2050"/>
                    <a:pt x="2290" y="2050"/>
                    <a:pt x="2290" y="2050"/>
                  </a:cubicBezTo>
                  <a:cubicBezTo>
                    <a:pt x="2290" y="2050"/>
                    <a:pt x="2290" y="2049"/>
                    <a:pt x="2291" y="2049"/>
                  </a:cubicBezTo>
                  <a:cubicBezTo>
                    <a:pt x="2292" y="2050"/>
                    <a:pt x="2292" y="2050"/>
                    <a:pt x="2292" y="2050"/>
                  </a:cubicBezTo>
                  <a:cubicBezTo>
                    <a:pt x="2292" y="2050"/>
                    <a:pt x="2292" y="2050"/>
                    <a:pt x="2292" y="2050"/>
                  </a:cubicBezTo>
                  <a:cubicBezTo>
                    <a:pt x="2293" y="2050"/>
                    <a:pt x="2293" y="2050"/>
                    <a:pt x="2294" y="2049"/>
                  </a:cubicBezTo>
                  <a:cubicBezTo>
                    <a:pt x="2318" y="2048"/>
                    <a:pt x="2318" y="2048"/>
                    <a:pt x="2318" y="2048"/>
                  </a:cubicBezTo>
                  <a:cubicBezTo>
                    <a:pt x="2323" y="2048"/>
                    <a:pt x="2323" y="2048"/>
                    <a:pt x="2323" y="2048"/>
                  </a:cubicBezTo>
                  <a:cubicBezTo>
                    <a:pt x="2323" y="2048"/>
                    <a:pt x="2323" y="2048"/>
                    <a:pt x="2323" y="2048"/>
                  </a:cubicBezTo>
                  <a:cubicBezTo>
                    <a:pt x="2323" y="2048"/>
                    <a:pt x="2323" y="2048"/>
                    <a:pt x="2324" y="2047"/>
                  </a:cubicBezTo>
                  <a:cubicBezTo>
                    <a:pt x="2325" y="2047"/>
                    <a:pt x="2325" y="2047"/>
                    <a:pt x="2325" y="2047"/>
                  </a:cubicBezTo>
                  <a:cubicBezTo>
                    <a:pt x="2326" y="2047"/>
                    <a:pt x="2326" y="2047"/>
                    <a:pt x="2326" y="2047"/>
                  </a:cubicBezTo>
                  <a:cubicBezTo>
                    <a:pt x="2327" y="2047"/>
                    <a:pt x="2328" y="2047"/>
                    <a:pt x="2328" y="2045"/>
                  </a:cubicBezTo>
                  <a:cubicBezTo>
                    <a:pt x="2328" y="2045"/>
                    <a:pt x="2328" y="2045"/>
                    <a:pt x="2328" y="2045"/>
                  </a:cubicBezTo>
                  <a:cubicBezTo>
                    <a:pt x="2330" y="2046"/>
                    <a:pt x="2330" y="2046"/>
                    <a:pt x="2330" y="2046"/>
                  </a:cubicBezTo>
                  <a:cubicBezTo>
                    <a:pt x="2329" y="2046"/>
                    <a:pt x="2329" y="2047"/>
                    <a:pt x="2329" y="2047"/>
                  </a:cubicBezTo>
                  <a:cubicBezTo>
                    <a:pt x="2329" y="2047"/>
                    <a:pt x="2329" y="2048"/>
                    <a:pt x="2329" y="2049"/>
                  </a:cubicBezTo>
                  <a:cubicBezTo>
                    <a:pt x="2328" y="2049"/>
                    <a:pt x="2328" y="2049"/>
                    <a:pt x="2327" y="2049"/>
                  </a:cubicBezTo>
                  <a:cubicBezTo>
                    <a:pt x="2327" y="2049"/>
                    <a:pt x="2327" y="2050"/>
                    <a:pt x="2327" y="2050"/>
                  </a:cubicBezTo>
                  <a:lnTo>
                    <a:pt x="2299" y="2052"/>
                  </a:lnTo>
                  <a:close/>
                  <a:moveTo>
                    <a:pt x="2315" y="2057"/>
                  </a:moveTo>
                  <a:cubicBezTo>
                    <a:pt x="2315" y="2060"/>
                    <a:pt x="2315" y="2060"/>
                    <a:pt x="2315" y="2060"/>
                  </a:cubicBezTo>
                  <a:cubicBezTo>
                    <a:pt x="2315" y="2060"/>
                    <a:pt x="2315" y="2060"/>
                    <a:pt x="2315" y="2060"/>
                  </a:cubicBezTo>
                  <a:cubicBezTo>
                    <a:pt x="2311" y="2059"/>
                    <a:pt x="2311" y="2059"/>
                    <a:pt x="2311" y="2059"/>
                  </a:cubicBezTo>
                  <a:cubicBezTo>
                    <a:pt x="2307" y="2058"/>
                    <a:pt x="2307" y="2058"/>
                    <a:pt x="2307" y="2058"/>
                  </a:cubicBezTo>
                  <a:cubicBezTo>
                    <a:pt x="2307" y="2058"/>
                    <a:pt x="2307" y="2057"/>
                    <a:pt x="2307" y="2057"/>
                  </a:cubicBezTo>
                  <a:lnTo>
                    <a:pt x="2315" y="2057"/>
                  </a:lnTo>
                  <a:close/>
                  <a:moveTo>
                    <a:pt x="2291" y="2002"/>
                  </a:moveTo>
                  <a:cubicBezTo>
                    <a:pt x="2288" y="2000"/>
                    <a:pt x="2288" y="2000"/>
                    <a:pt x="2288" y="2000"/>
                  </a:cubicBezTo>
                  <a:cubicBezTo>
                    <a:pt x="2288" y="1999"/>
                    <a:pt x="2288" y="1999"/>
                    <a:pt x="2288" y="1999"/>
                  </a:cubicBezTo>
                  <a:cubicBezTo>
                    <a:pt x="2289" y="2000"/>
                    <a:pt x="2289" y="2000"/>
                    <a:pt x="2290" y="2000"/>
                  </a:cubicBezTo>
                  <a:cubicBezTo>
                    <a:pt x="2290" y="2000"/>
                    <a:pt x="2290" y="2000"/>
                    <a:pt x="2290" y="2000"/>
                  </a:cubicBezTo>
                  <a:cubicBezTo>
                    <a:pt x="2305" y="1999"/>
                    <a:pt x="2305" y="1999"/>
                    <a:pt x="2305" y="1999"/>
                  </a:cubicBezTo>
                  <a:cubicBezTo>
                    <a:pt x="2304" y="1999"/>
                    <a:pt x="2304" y="2000"/>
                    <a:pt x="2305" y="2000"/>
                  </a:cubicBezTo>
                  <a:cubicBezTo>
                    <a:pt x="2304" y="2000"/>
                    <a:pt x="2304" y="2000"/>
                    <a:pt x="2304" y="2000"/>
                  </a:cubicBezTo>
                  <a:cubicBezTo>
                    <a:pt x="2303" y="2001"/>
                    <a:pt x="2304" y="2003"/>
                    <a:pt x="2304" y="2003"/>
                  </a:cubicBezTo>
                  <a:cubicBezTo>
                    <a:pt x="2305" y="2004"/>
                    <a:pt x="2305" y="2004"/>
                    <a:pt x="2305" y="2004"/>
                  </a:cubicBezTo>
                  <a:cubicBezTo>
                    <a:pt x="2306" y="2005"/>
                    <a:pt x="2306" y="2005"/>
                    <a:pt x="2306" y="2005"/>
                  </a:cubicBezTo>
                  <a:cubicBezTo>
                    <a:pt x="2306" y="2005"/>
                    <a:pt x="2306" y="2005"/>
                    <a:pt x="2305" y="2005"/>
                  </a:cubicBezTo>
                  <a:cubicBezTo>
                    <a:pt x="2305" y="2005"/>
                    <a:pt x="2305" y="2006"/>
                    <a:pt x="2305" y="2006"/>
                  </a:cubicBezTo>
                  <a:cubicBezTo>
                    <a:pt x="2302" y="2003"/>
                    <a:pt x="2302" y="2003"/>
                    <a:pt x="2302" y="2003"/>
                  </a:cubicBezTo>
                  <a:cubicBezTo>
                    <a:pt x="2301" y="2003"/>
                    <a:pt x="2301" y="2003"/>
                    <a:pt x="2301" y="2003"/>
                  </a:cubicBezTo>
                  <a:cubicBezTo>
                    <a:pt x="2300" y="2002"/>
                    <a:pt x="2299" y="2002"/>
                    <a:pt x="2298" y="2003"/>
                  </a:cubicBezTo>
                  <a:cubicBezTo>
                    <a:pt x="2298" y="2003"/>
                    <a:pt x="2298" y="2003"/>
                    <a:pt x="2298" y="2004"/>
                  </a:cubicBezTo>
                  <a:cubicBezTo>
                    <a:pt x="2297" y="2003"/>
                    <a:pt x="2297" y="2003"/>
                    <a:pt x="2297" y="2003"/>
                  </a:cubicBezTo>
                  <a:cubicBezTo>
                    <a:pt x="2297" y="2003"/>
                    <a:pt x="2297" y="2003"/>
                    <a:pt x="2297" y="2003"/>
                  </a:cubicBezTo>
                  <a:cubicBezTo>
                    <a:pt x="2296" y="2002"/>
                    <a:pt x="2294" y="2002"/>
                    <a:pt x="2293" y="2003"/>
                  </a:cubicBezTo>
                  <a:cubicBezTo>
                    <a:pt x="2293" y="2004"/>
                    <a:pt x="2293" y="2005"/>
                    <a:pt x="2294" y="2006"/>
                  </a:cubicBezTo>
                  <a:cubicBezTo>
                    <a:pt x="2294" y="2007"/>
                    <a:pt x="2294" y="2007"/>
                    <a:pt x="2294" y="2007"/>
                  </a:cubicBezTo>
                  <a:cubicBezTo>
                    <a:pt x="2299" y="2011"/>
                    <a:pt x="2299" y="2011"/>
                    <a:pt x="2299" y="2011"/>
                  </a:cubicBezTo>
                  <a:cubicBezTo>
                    <a:pt x="2300" y="2012"/>
                    <a:pt x="2300" y="2012"/>
                    <a:pt x="2301" y="2012"/>
                  </a:cubicBezTo>
                  <a:cubicBezTo>
                    <a:pt x="2301" y="2012"/>
                    <a:pt x="2302" y="2011"/>
                    <a:pt x="2302" y="2011"/>
                  </a:cubicBezTo>
                  <a:cubicBezTo>
                    <a:pt x="2304" y="2012"/>
                    <a:pt x="2304" y="2012"/>
                    <a:pt x="2304" y="2012"/>
                  </a:cubicBezTo>
                  <a:cubicBezTo>
                    <a:pt x="2304" y="2012"/>
                    <a:pt x="2304" y="2012"/>
                    <a:pt x="2305" y="2012"/>
                  </a:cubicBezTo>
                  <a:cubicBezTo>
                    <a:pt x="2305" y="2012"/>
                    <a:pt x="2306" y="2012"/>
                    <a:pt x="2307" y="2011"/>
                  </a:cubicBezTo>
                  <a:cubicBezTo>
                    <a:pt x="2307" y="2011"/>
                    <a:pt x="2307" y="2011"/>
                    <a:pt x="2307" y="2010"/>
                  </a:cubicBezTo>
                  <a:cubicBezTo>
                    <a:pt x="2307" y="2010"/>
                    <a:pt x="2307" y="2010"/>
                    <a:pt x="2307" y="2010"/>
                  </a:cubicBezTo>
                  <a:cubicBezTo>
                    <a:pt x="2307" y="2010"/>
                    <a:pt x="2307" y="2010"/>
                    <a:pt x="2307" y="2010"/>
                  </a:cubicBezTo>
                  <a:cubicBezTo>
                    <a:pt x="2311" y="2013"/>
                    <a:pt x="2311" y="2013"/>
                    <a:pt x="2311" y="2013"/>
                  </a:cubicBezTo>
                  <a:cubicBezTo>
                    <a:pt x="2312" y="2014"/>
                    <a:pt x="2312" y="2014"/>
                    <a:pt x="2313" y="2014"/>
                  </a:cubicBezTo>
                  <a:cubicBezTo>
                    <a:pt x="2313" y="2014"/>
                    <a:pt x="2314" y="2014"/>
                    <a:pt x="2315" y="2013"/>
                  </a:cubicBezTo>
                  <a:cubicBezTo>
                    <a:pt x="2315" y="2012"/>
                    <a:pt x="2315" y="2011"/>
                    <a:pt x="2314" y="2010"/>
                  </a:cubicBezTo>
                  <a:cubicBezTo>
                    <a:pt x="2311" y="2007"/>
                    <a:pt x="2311" y="2007"/>
                    <a:pt x="2311" y="2007"/>
                  </a:cubicBezTo>
                  <a:cubicBezTo>
                    <a:pt x="2311" y="2007"/>
                    <a:pt x="2311" y="2007"/>
                    <a:pt x="2312" y="2007"/>
                  </a:cubicBezTo>
                  <a:cubicBezTo>
                    <a:pt x="2312" y="2006"/>
                    <a:pt x="2312" y="2005"/>
                    <a:pt x="2312" y="2004"/>
                  </a:cubicBezTo>
                  <a:cubicBezTo>
                    <a:pt x="2313" y="2004"/>
                    <a:pt x="2313" y="2004"/>
                    <a:pt x="2313" y="2004"/>
                  </a:cubicBezTo>
                  <a:cubicBezTo>
                    <a:pt x="2313" y="2004"/>
                    <a:pt x="2313" y="2004"/>
                    <a:pt x="2313" y="2004"/>
                  </a:cubicBezTo>
                  <a:cubicBezTo>
                    <a:pt x="2312" y="2005"/>
                    <a:pt x="2312" y="2007"/>
                    <a:pt x="2313" y="2007"/>
                  </a:cubicBezTo>
                  <a:cubicBezTo>
                    <a:pt x="2314" y="2008"/>
                    <a:pt x="2314" y="2008"/>
                    <a:pt x="2314" y="2008"/>
                  </a:cubicBezTo>
                  <a:cubicBezTo>
                    <a:pt x="2314" y="2008"/>
                    <a:pt x="2314" y="2008"/>
                    <a:pt x="2314" y="2008"/>
                  </a:cubicBezTo>
                  <a:cubicBezTo>
                    <a:pt x="2316" y="2010"/>
                    <a:pt x="2316" y="2010"/>
                    <a:pt x="2316" y="2010"/>
                  </a:cubicBezTo>
                  <a:cubicBezTo>
                    <a:pt x="2316" y="2010"/>
                    <a:pt x="2316" y="2010"/>
                    <a:pt x="2317" y="2010"/>
                  </a:cubicBezTo>
                  <a:cubicBezTo>
                    <a:pt x="2317" y="2011"/>
                    <a:pt x="2317" y="2011"/>
                    <a:pt x="2317" y="2011"/>
                  </a:cubicBezTo>
                  <a:cubicBezTo>
                    <a:pt x="2318" y="2012"/>
                    <a:pt x="2318" y="2012"/>
                    <a:pt x="2318" y="2012"/>
                  </a:cubicBezTo>
                  <a:cubicBezTo>
                    <a:pt x="2318" y="2013"/>
                    <a:pt x="2318" y="2013"/>
                    <a:pt x="2318" y="2013"/>
                  </a:cubicBezTo>
                  <a:cubicBezTo>
                    <a:pt x="2317" y="2013"/>
                    <a:pt x="2317" y="2013"/>
                    <a:pt x="2317" y="2014"/>
                  </a:cubicBezTo>
                  <a:cubicBezTo>
                    <a:pt x="2316" y="2015"/>
                    <a:pt x="2317" y="2016"/>
                    <a:pt x="2317" y="2016"/>
                  </a:cubicBezTo>
                  <a:cubicBezTo>
                    <a:pt x="2317" y="2021"/>
                    <a:pt x="2317" y="2021"/>
                    <a:pt x="2317" y="2021"/>
                  </a:cubicBezTo>
                  <a:cubicBezTo>
                    <a:pt x="2317" y="2021"/>
                    <a:pt x="2317" y="2022"/>
                    <a:pt x="2317" y="2022"/>
                  </a:cubicBezTo>
                  <a:cubicBezTo>
                    <a:pt x="2317" y="2022"/>
                    <a:pt x="2317" y="2022"/>
                    <a:pt x="2317" y="2022"/>
                  </a:cubicBezTo>
                  <a:cubicBezTo>
                    <a:pt x="2317" y="2022"/>
                    <a:pt x="2317" y="2022"/>
                    <a:pt x="2317" y="2022"/>
                  </a:cubicBezTo>
                  <a:cubicBezTo>
                    <a:pt x="2317" y="2021"/>
                    <a:pt x="2317" y="2021"/>
                    <a:pt x="2317" y="2021"/>
                  </a:cubicBezTo>
                  <a:cubicBezTo>
                    <a:pt x="2316" y="2020"/>
                    <a:pt x="2314" y="2020"/>
                    <a:pt x="2313" y="2021"/>
                  </a:cubicBezTo>
                  <a:cubicBezTo>
                    <a:pt x="2312" y="2022"/>
                    <a:pt x="2312" y="2023"/>
                    <a:pt x="2313" y="2024"/>
                  </a:cubicBezTo>
                  <a:cubicBezTo>
                    <a:pt x="2308" y="2024"/>
                    <a:pt x="2308" y="2024"/>
                    <a:pt x="2308" y="2024"/>
                  </a:cubicBezTo>
                  <a:cubicBezTo>
                    <a:pt x="2308" y="2024"/>
                    <a:pt x="2308" y="2024"/>
                    <a:pt x="2308" y="2024"/>
                  </a:cubicBezTo>
                  <a:cubicBezTo>
                    <a:pt x="2302" y="2022"/>
                    <a:pt x="2302" y="2022"/>
                    <a:pt x="2302" y="2022"/>
                  </a:cubicBezTo>
                  <a:cubicBezTo>
                    <a:pt x="2302" y="2022"/>
                    <a:pt x="2302" y="2022"/>
                    <a:pt x="2302" y="2022"/>
                  </a:cubicBezTo>
                  <a:cubicBezTo>
                    <a:pt x="2300" y="2021"/>
                    <a:pt x="2300" y="2021"/>
                    <a:pt x="2300" y="2021"/>
                  </a:cubicBezTo>
                  <a:cubicBezTo>
                    <a:pt x="2300" y="2021"/>
                    <a:pt x="2298" y="2021"/>
                    <a:pt x="2298" y="2022"/>
                  </a:cubicBezTo>
                  <a:cubicBezTo>
                    <a:pt x="2298" y="2022"/>
                    <a:pt x="2298" y="2022"/>
                    <a:pt x="2298" y="2022"/>
                  </a:cubicBezTo>
                  <a:cubicBezTo>
                    <a:pt x="2298" y="2022"/>
                    <a:pt x="2298" y="2022"/>
                    <a:pt x="2298" y="2022"/>
                  </a:cubicBezTo>
                  <a:cubicBezTo>
                    <a:pt x="2298" y="2021"/>
                    <a:pt x="2298" y="2020"/>
                    <a:pt x="2298" y="2019"/>
                  </a:cubicBezTo>
                  <a:cubicBezTo>
                    <a:pt x="2298" y="2019"/>
                    <a:pt x="2298" y="2019"/>
                    <a:pt x="2299" y="2019"/>
                  </a:cubicBezTo>
                  <a:cubicBezTo>
                    <a:pt x="2299" y="2019"/>
                    <a:pt x="2300" y="2019"/>
                    <a:pt x="2300" y="2019"/>
                  </a:cubicBezTo>
                  <a:cubicBezTo>
                    <a:pt x="2300" y="2019"/>
                    <a:pt x="2300" y="2018"/>
                    <a:pt x="2300" y="2018"/>
                  </a:cubicBezTo>
                  <a:cubicBezTo>
                    <a:pt x="2304" y="2022"/>
                    <a:pt x="2304" y="2022"/>
                    <a:pt x="2304" y="2022"/>
                  </a:cubicBezTo>
                  <a:cubicBezTo>
                    <a:pt x="2305" y="2022"/>
                    <a:pt x="2305" y="2022"/>
                    <a:pt x="2306" y="2022"/>
                  </a:cubicBezTo>
                  <a:cubicBezTo>
                    <a:pt x="2307" y="2022"/>
                    <a:pt x="2307" y="2022"/>
                    <a:pt x="2308" y="2021"/>
                  </a:cubicBezTo>
                  <a:cubicBezTo>
                    <a:pt x="2308" y="2020"/>
                    <a:pt x="2308" y="2019"/>
                    <a:pt x="2307" y="2018"/>
                  </a:cubicBezTo>
                  <a:cubicBezTo>
                    <a:pt x="2303" y="2014"/>
                    <a:pt x="2303" y="2014"/>
                    <a:pt x="2303" y="2014"/>
                  </a:cubicBezTo>
                  <a:cubicBezTo>
                    <a:pt x="2303" y="2014"/>
                    <a:pt x="2303" y="2014"/>
                    <a:pt x="2303" y="2014"/>
                  </a:cubicBezTo>
                  <a:cubicBezTo>
                    <a:pt x="2302" y="2013"/>
                    <a:pt x="2302" y="2013"/>
                    <a:pt x="2302" y="2013"/>
                  </a:cubicBezTo>
                  <a:cubicBezTo>
                    <a:pt x="2301" y="2013"/>
                    <a:pt x="2299" y="2013"/>
                    <a:pt x="2299" y="2014"/>
                  </a:cubicBezTo>
                  <a:cubicBezTo>
                    <a:pt x="2298" y="2014"/>
                    <a:pt x="2298" y="2014"/>
                    <a:pt x="2298" y="2014"/>
                  </a:cubicBezTo>
                  <a:cubicBezTo>
                    <a:pt x="2298" y="2014"/>
                    <a:pt x="2298" y="2014"/>
                    <a:pt x="2297" y="2014"/>
                  </a:cubicBezTo>
                  <a:cubicBezTo>
                    <a:pt x="2297" y="2014"/>
                    <a:pt x="2297" y="2013"/>
                    <a:pt x="2296" y="2012"/>
                  </a:cubicBezTo>
                  <a:cubicBezTo>
                    <a:pt x="2296" y="2012"/>
                    <a:pt x="2296" y="2012"/>
                    <a:pt x="2296" y="2012"/>
                  </a:cubicBezTo>
                  <a:cubicBezTo>
                    <a:pt x="2296" y="2012"/>
                    <a:pt x="2296" y="2012"/>
                    <a:pt x="2296" y="2012"/>
                  </a:cubicBezTo>
                  <a:cubicBezTo>
                    <a:pt x="2295" y="2011"/>
                    <a:pt x="2295" y="2011"/>
                    <a:pt x="2295" y="2011"/>
                  </a:cubicBezTo>
                  <a:cubicBezTo>
                    <a:pt x="2295" y="2011"/>
                    <a:pt x="2295" y="2011"/>
                    <a:pt x="2296" y="2011"/>
                  </a:cubicBezTo>
                  <a:cubicBezTo>
                    <a:pt x="2296" y="2010"/>
                    <a:pt x="2295" y="2008"/>
                    <a:pt x="2294" y="2008"/>
                  </a:cubicBezTo>
                  <a:cubicBezTo>
                    <a:pt x="2290" y="2006"/>
                    <a:pt x="2290" y="2006"/>
                    <a:pt x="2290" y="2006"/>
                  </a:cubicBezTo>
                  <a:cubicBezTo>
                    <a:pt x="2290" y="2006"/>
                    <a:pt x="2291" y="2006"/>
                    <a:pt x="2291" y="2005"/>
                  </a:cubicBezTo>
                  <a:cubicBezTo>
                    <a:pt x="2292" y="2004"/>
                    <a:pt x="2292" y="2003"/>
                    <a:pt x="2291" y="2002"/>
                  </a:cubicBezTo>
                  <a:close/>
                  <a:moveTo>
                    <a:pt x="2287" y="1996"/>
                  </a:moveTo>
                  <a:cubicBezTo>
                    <a:pt x="2289" y="1996"/>
                    <a:pt x="2289" y="1996"/>
                    <a:pt x="2289" y="1996"/>
                  </a:cubicBezTo>
                  <a:cubicBezTo>
                    <a:pt x="2289" y="1996"/>
                    <a:pt x="2288" y="1997"/>
                    <a:pt x="2288" y="1997"/>
                  </a:cubicBezTo>
                  <a:cubicBezTo>
                    <a:pt x="2288" y="1997"/>
                    <a:pt x="2287" y="1996"/>
                    <a:pt x="2287" y="1996"/>
                  </a:cubicBezTo>
                  <a:close/>
                  <a:moveTo>
                    <a:pt x="2320" y="2035"/>
                  </a:moveTo>
                  <a:cubicBezTo>
                    <a:pt x="2320" y="2035"/>
                    <a:pt x="2320" y="2035"/>
                    <a:pt x="2320" y="2035"/>
                  </a:cubicBezTo>
                  <a:cubicBezTo>
                    <a:pt x="2322" y="2038"/>
                    <a:pt x="2322" y="2038"/>
                    <a:pt x="2322" y="2038"/>
                  </a:cubicBezTo>
                  <a:cubicBezTo>
                    <a:pt x="2319" y="2036"/>
                    <a:pt x="2319" y="2036"/>
                    <a:pt x="2319" y="2036"/>
                  </a:cubicBezTo>
                  <a:cubicBezTo>
                    <a:pt x="2318" y="2036"/>
                    <a:pt x="2318" y="2036"/>
                    <a:pt x="2318" y="2036"/>
                  </a:cubicBezTo>
                  <a:cubicBezTo>
                    <a:pt x="2318" y="2035"/>
                    <a:pt x="2318" y="2033"/>
                    <a:pt x="2317" y="2033"/>
                  </a:cubicBezTo>
                  <a:cubicBezTo>
                    <a:pt x="2311" y="2031"/>
                    <a:pt x="2311" y="2031"/>
                    <a:pt x="2311" y="2031"/>
                  </a:cubicBezTo>
                  <a:cubicBezTo>
                    <a:pt x="2315" y="2030"/>
                    <a:pt x="2315" y="2030"/>
                    <a:pt x="2315" y="2030"/>
                  </a:cubicBezTo>
                  <a:cubicBezTo>
                    <a:pt x="2315" y="2030"/>
                    <a:pt x="2315" y="2031"/>
                    <a:pt x="2315" y="2031"/>
                  </a:cubicBezTo>
                  <a:cubicBezTo>
                    <a:pt x="2316" y="2032"/>
                    <a:pt x="2316" y="2032"/>
                    <a:pt x="2316" y="2032"/>
                  </a:cubicBezTo>
                  <a:cubicBezTo>
                    <a:pt x="2319" y="2034"/>
                    <a:pt x="2319" y="2034"/>
                    <a:pt x="2319" y="2034"/>
                  </a:cubicBezTo>
                  <a:cubicBezTo>
                    <a:pt x="2319" y="2034"/>
                    <a:pt x="2319" y="2034"/>
                    <a:pt x="2319" y="2035"/>
                  </a:cubicBezTo>
                  <a:lnTo>
                    <a:pt x="2320" y="2035"/>
                  </a:lnTo>
                  <a:close/>
                  <a:moveTo>
                    <a:pt x="2319" y="2023"/>
                  </a:moveTo>
                  <a:cubicBezTo>
                    <a:pt x="2319" y="2023"/>
                    <a:pt x="2319" y="2023"/>
                    <a:pt x="2319" y="2023"/>
                  </a:cubicBezTo>
                  <a:cubicBezTo>
                    <a:pt x="2319" y="2023"/>
                    <a:pt x="2319" y="2023"/>
                    <a:pt x="2319" y="2023"/>
                  </a:cubicBezTo>
                  <a:cubicBezTo>
                    <a:pt x="2319" y="2023"/>
                    <a:pt x="2319" y="2023"/>
                    <a:pt x="2319" y="2023"/>
                  </a:cubicBezTo>
                  <a:close/>
                  <a:moveTo>
                    <a:pt x="2295" y="2043"/>
                  </a:moveTo>
                  <a:cubicBezTo>
                    <a:pt x="2294" y="2041"/>
                    <a:pt x="2294" y="2041"/>
                    <a:pt x="2294" y="2041"/>
                  </a:cubicBezTo>
                  <a:cubicBezTo>
                    <a:pt x="2294" y="2041"/>
                    <a:pt x="2294" y="2041"/>
                    <a:pt x="2294" y="2041"/>
                  </a:cubicBezTo>
                  <a:cubicBezTo>
                    <a:pt x="2294" y="2041"/>
                    <a:pt x="2294" y="2042"/>
                    <a:pt x="2295" y="2042"/>
                  </a:cubicBezTo>
                  <a:cubicBezTo>
                    <a:pt x="2299" y="2044"/>
                    <a:pt x="2299" y="2044"/>
                    <a:pt x="2299" y="2044"/>
                  </a:cubicBezTo>
                  <a:cubicBezTo>
                    <a:pt x="2300" y="2044"/>
                    <a:pt x="2300" y="2044"/>
                    <a:pt x="2300" y="2044"/>
                  </a:cubicBezTo>
                  <a:cubicBezTo>
                    <a:pt x="2301" y="2044"/>
                    <a:pt x="2302" y="2044"/>
                    <a:pt x="2302" y="2043"/>
                  </a:cubicBezTo>
                  <a:cubicBezTo>
                    <a:pt x="2303" y="2042"/>
                    <a:pt x="2303" y="2042"/>
                    <a:pt x="2302" y="2041"/>
                  </a:cubicBezTo>
                  <a:cubicBezTo>
                    <a:pt x="2303" y="2042"/>
                    <a:pt x="2303" y="2042"/>
                    <a:pt x="2303" y="2042"/>
                  </a:cubicBezTo>
                  <a:cubicBezTo>
                    <a:pt x="2308" y="2044"/>
                    <a:pt x="2308" y="2044"/>
                    <a:pt x="2308" y="2044"/>
                  </a:cubicBezTo>
                  <a:cubicBezTo>
                    <a:pt x="2295" y="2045"/>
                    <a:pt x="2295" y="2045"/>
                    <a:pt x="2295" y="2045"/>
                  </a:cubicBezTo>
                  <a:cubicBezTo>
                    <a:pt x="2296" y="2044"/>
                    <a:pt x="2296" y="2043"/>
                    <a:pt x="2295" y="2043"/>
                  </a:cubicBezTo>
                  <a:close/>
                  <a:moveTo>
                    <a:pt x="2305" y="2037"/>
                  </a:moveTo>
                  <a:cubicBezTo>
                    <a:pt x="2303" y="2037"/>
                    <a:pt x="2303" y="2037"/>
                    <a:pt x="2303" y="2037"/>
                  </a:cubicBezTo>
                  <a:cubicBezTo>
                    <a:pt x="2303" y="2037"/>
                    <a:pt x="2303" y="2037"/>
                    <a:pt x="2302" y="2037"/>
                  </a:cubicBezTo>
                  <a:cubicBezTo>
                    <a:pt x="2302" y="2036"/>
                    <a:pt x="2302" y="2036"/>
                    <a:pt x="2302" y="2036"/>
                  </a:cubicBezTo>
                  <a:cubicBezTo>
                    <a:pt x="2299" y="2032"/>
                    <a:pt x="2299" y="2032"/>
                    <a:pt x="2299" y="2032"/>
                  </a:cubicBezTo>
                  <a:cubicBezTo>
                    <a:pt x="2299" y="2032"/>
                    <a:pt x="2299" y="2032"/>
                    <a:pt x="2299" y="2032"/>
                  </a:cubicBezTo>
                  <a:cubicBezTo>
                    <a:pt x="2299" y="2032"/>
                    <a:pt x="2299" y="2032"/>
                    <a:pt x="2298" y="2032"/>
                  </a:cubicBezTo>
                  <a:cubicBezTo>
                    <a:pt x="2301" y="2031"/>
                    <a:pt x="2301" y="2031"/>
                    <a:pt x="2301" y="2031"/>
                  </a:cubicBezTo>
                  <a:cubicBezTo>
                    <a:pt x="2301" y="2031"/>
                    <a:pt x="2301" y="2031"/>
                    <a:pt x="2301" y="2031"/>
                  </a:cubicBezTo>
                  <a:cubicBezTo>
                    <a:pt x="2305" y="2032"/>
                    <a:pt x="2305" y="2032"/>
                    <a:pt x="2305" y="2032"/>
                  </a:cubicBezTo>
                  <a:cubicBezTo>
                    <a:pt x="2305" y="2033"/>
                    <a:pt x="2305" y="2033"/>
                    <a:pt x="2305" y="2033"/>
                  </a:cubicBezTo>
                  <a:cubicBezTo>
                    <a:pt x="2307" y="2034"/>
                    <a:pt x="2307" y="2034"/>
                    <a:pt x="2307" y="2034"/>
                  </a:cubicBezTo>
                  <a:cubicBezTo>
                    <a:pt x="2307" y="2034"/>
                    <a:pt x="2307" y="2034"/>
                    <a:pt x="2307" y="2034"/>
                  </a:cubicBezTo>
                  <a:cubicBezTo>
                    <a:pt x="2315" y="2037"/>
                    <a:pt x="2315" y="2037"/>
                    <a:pt x="2315" y="2037"/>
                  </a:cubicBezTo>
                  <a:cubicBezTo>
                    <a:pt x="2314" y="2038"/>
                    <a:pt x="2315" y="2039"/>
                    <a:pt x="2316" y="2040"/>
                  </a:cubicBezTo>
                  <a:cubicBezTo>
                    <a:pt x="2317" y="2041"/>
                    <a:pt x="2317" y="2041"/>
                    <a:pt x="2317" y="2041"/>
                  </a:cubicBezTo>
                  <a:cubicBezTo>
                    <a:pt x="2320" y="2042"/>
                    <a:pt x="2320" y="2042"/>
                    <a:pt x="2320" y="2042"/>
                  </a:cubicBezTo>
                  <a:cubicBezTo>
                    <a:pt x="2320" y="2042"/>
                    <a:pt x="2320" y="2042"/>
                    <a:pt x="2320" y="2042"/>
                  </a:cubicBezTo>
                  <a:cubicBezTo>
                    <a:pt x="2322" y="2043"/>
                    <a:pt x="2322" y="2043"/>
                    <a:pt x="2322" y="2043"/>
                  </a:cubicBezTo>
                  <a:cubicBezTo>
                    <a:pt x="2322" y="2043"/>
                    <a:pt x="2322" y="2043"/>
                    <a:pt x="2322" y="2043"/>
                  </a:cubicBezTo>
                  <a:cubicBezTo>
                    <a:pt x="2321" y="2043"/>
                    <a:pt x="2321" y="2043"/>
                    <a:pt x="2321" y="2043"/>
                  </a:cubicBezTo>
                  <a:cubicBezTo>
                    <a:pt x="2317" y="2043"/>
                    <a:pt x="2317" y="2043"/>
                    <a:pt x="2317" y="2043"/>
                  </a:cubicBezTo>
                  <a:cubicBezTo>
                    <a:pt x="2314" y="2043"/>
                    <a:pt x="2314" y="2043"/>
                    <a:pt x="2314" y="2043"/>
                  </a:cubicBezTo>
                  <a:cubicBezTo>
                    <a:pt x="2314" y="2042"/>
                    <a:pt x="2314" y="2041"/>
                    <a:pt x="2313" y="2041"/>
                  </a:cubicBezTo>
                  <a:lnTo>
                    <a:pt x="2305" y="2037"/>
                  </a:lnTo>
                  <a:close/>
                  <a:moveTo>
                    <a:pt x="2319" y="2023"/>
                  </a:moveTo>
                  <a:cubicBezTo>
                    <a:pt x="2318" y="2023"/>
                    <a:pt x="2318" y="2023"/>
                    <a:pt x="2318" y="2023"/>
                  </a:cubicBezTo>
                  <a:cubicBezTo>
                    <a:pt x="2319" y="2023"/>
                    <a:pt x="2319" y="2023"/>
                    <a:pt x="2319" y="2023"/>
                  </a:cubicBezTo>
                  <a:cubicBezTo>
                    <a:pt x="2319" y="2023"/>
                    <a:pt x="2319" y="2023"/>
                    <a:pt x="2319" y="2023"/>
                  </a:cubicBezTo>
                  <a:close/>
                  <a:moveTo>
                    <a:pt x="2319" y="2001"/>
                  </a:moveTo>
                  <a:cubicBezTo>
                    <a:pt x="2318" y="2001"/>
                    <a:pt x="2318" y="2001"/>
                    <a:pt x="2318" y="2001"/>
                  </a:cubicBezTo>
                  <a:cubicBezTo>
                    <a:pt x="2317" y="2000"/>
                    <a:pt x="2317" y="2000"/>
                    <a:pt x="2317" y="2000"/>
                  </a:cubicBezTo>
                  <a:cubicBezTo>
                    <a:pt x="2316" y="2000"/>
                    <a:pt x="2316" y="2000"/>
                    <a:pt x="2315" y="2000"/>
                  </a:cubicBezTo>
                  <a:cubicBezTo>
                    <a:pt x="2311" y="1998"/>
                    <a:pt x="2311" y="1998"/>
                    <a:pt x="2311" y="1998"/>
                  </a:cubicBezTo>
                  <a:cubicBezTo>
                    <a:pt x="2311" y="1998"/>
                    <a:pt x="2311" y="1998"/>
                    <a:pt x="2311" y="1998"/>
                  </a:cubicBezTo>
                  <a:cubicBezTo>
                    <a:pt x="2314" y="1998"/>
                    <a:pt x="2314" y="1998"/>
                    <a:pt x="2314" y="1998"/>
                  </a:cubicBezTo>
                  <a:cubicBezTo>
                    <a:pt x="2314" y="1998"/>
                    <a:pt x="2314" y="1998"/>
                    <a:pt x="2315" y="1997"/>
                  </a:cubicBezTo>
                  <a:cubicBezTo>
                    <a:pt x="2317" y="2000"/>
                    <a:pt x="2317" y="2000"/>
                    <a:pt x="2317" y="2000"/>
                  </a:cubicBezTo>
                  <a:cubicBezTo>
                    <a:pt x="2318" y="2000"/>
                    <a:pt x="2318" y="2000"/>
                    <a:pt x="2319" y="2000"/>
                  </a:cubicBezTo>
                  <a:lnTo>
                    <a:pt x="2319" y="2001"/>
                  </a:lnTo>
                  <a:close/>
                  <a:moveTo>
                    <a:pt x="2294" y="2016"/>
                  </a:moveTo>
                  <a:cubicBezTo>
                    <a:pt x="2294" y="2016"/>
                    <a:pt x="2295" y="2016"/>
                    <a:pt x="2295" y="2016"/>
                  </a:cubicBezTo>
                  <a:cubicBezTo>
                    <a:pt x="2295" y="2016"/>
                    <a:pt x="2295" y="2016"/>
                    <a:pt x="2296" y="2016"/>
                  </a:cubicBezTo>
                  <a:cubicBezTo>
                    <a:pt x="2295" y="2016"/>
                    <a:pt x="2295" y="2017"/>
                    <a:pt x="2296" y="2017"/>
                  </a:cubicBezTo>
                  <a:cubicBezTo>
                    <a:pt x="2295" y="2017"/>
                    <a:pt x="2294" y="2017"/>
                    <a:pt x="2294" y="2017"/>
                  </a:cubicBezTo>
                  <a:cubicBezTo>
                    <a:pt x="2294" y="2017"/>
                    <a:pt x="2294" y="2016"/>
                    <a:pt x="2294" y="2016"/>
                  </a:cubicBezTo>
                  <a:close/>
                  <a:moveTo>
                    <a:pt x="2295" y="2035"/>
                  </a:moveTo>
                  <a:cubicBezTo>
                    <a:pt x="2296" y="2035"/>
                    <a:pt x="2296" y="2035"/>
                    <a:pt x="2296" y="2035"/>
                  </a:cubicBezTo>
                  <a:cubicBezTo>
                    <a:pt x="2299" y="2038"/>
                    <a:pt x="2299" y="2038"/>
                    <a:pt x="2299" y="2038"/>
                  </a:cubicBezTo>
                  <a:cubicBezTo>
                    <a:pt x="2299" y="2039"/>
                    <a:pt x="2300" y="2039"/>
                    <a:pt x="2300" y="2039"/>
                  </a:cubicBezTo>
                  <a:cubicBezTo>
                    <a:pt x="2300" y="2039"/>
                    <a:pt x="2300" y="2039"/>
                    <a:pt x="2300" y="2039"/>
                  </a:cubicBezTo>
                  <a:cubicBezTo>
                    <a:pt x="2297" y="2038"/>
                    <a:pt x="2297" y="2038"/>
                    <a:pt x="2297" y="2038"/>
                  </a:cubicBezTo>
                  <a:cubicBezTo>
                    <a:pt x="2296" y="2038"/>
                    <a:pt x="2296" y="2038"/>
                    <a:pt x="2295" y="2038"/>
                  </a:cubicBezTo>
                  <a:cubicBezTo>
                    <a:pt x="2295" y="2037"/>
                    <a:pt x="2295" y="2037"/>
                    <a:pt x="2294" y="2037"/>
                  </a:cubicBezTo>
                  <a:cubicBezTo>
                    <a:pt x="2293" y="2036"/>
                    <a:pt x="2293" y="2036"/>
                    <a:pt x="2293" y="2036"/>
                  </a:cubicBezTo>
                  <a:cubicBezTo>
                    <a:pt x="2292" y="2036"/>
                    <a:pt x="2292" y="2036"/>
                    <a:pt x="2292" y="2036"/>
                  </a:cubicBezTo>
                  <a:cubicBezTo>
                    <a:pt x="2291" y="2035"/>
                    <a:pt x="2290" y="2036"/>
                    <a:pt x="2289" y="2036"/>
                  </a:cubicBezTo>
                  <a:cubicBezTo>
                    <a:pt x="2287" y="2034"/>
                    <a:pt x="2287" y="2034"/>
                    <a:pt x="2287" y="2034"/>
                  </a:cubicBezTo>
                  <a:cubicBezTo>
                    <a:pt x="2287" y="2033"/>
                    <a:pt x="2287" y="2033"/>
                    <a:pt x="2287" y="2033"/>
                  </a:cubicBezTo>
                  <a:cubicBezTo>
                    <a:pt x="2286" y="2033"/>
                    <a:pt x="2286" y="2033"/>
                    <a:pt x="2285" y="2033"/>
                  </a:cubicBezTo>
                  <a:cubicBezTo>
                    <a:pt x="2289" y="2032"/>
                    <a:pt x="2289" y="2032"/>
                    <a:pt x="2289" y="2032"/>
                  </a:cubicBezTo>
                  <a:cubicBezTo>
                    <a:pt x="2290" y="2032"/>
                    <a:pt x="2290" y="2032"/>
                    <a:pt x="2291" y="2031"/>
                  </a:cubicBezTo>
                  <a:cubicBezTo>
                    <a:pt x="2293" y="2034"/>
                    <a:pt x="2293" y="2034"/>
                    <a:pt x="2293" y="2034"/>
                  </a:cubicBezTo>
                  <a:cubicBezTo>
                    <a:pt x="2293" y="2034"/>
                    <a:pt x="2294" y="2034"/>
                    <a:pt x="2294" y="2034"/>
                  </a:cubicBezTo>
                  <a:cubicBezTo>
                    <a:pt x="2295" y="2034"/>
                    <a:pt x="2295" y="2034"/>
                    <a:pt x="2295" y="2034"/>
                  </a:cubicBezTo>
                  <a:cubicBezTo>
                    <a:pt x="2295" y="2034"/>
                    <a:pt x="2295" y="2035"/>
                    <a:pt x="2295" y="2035"/>
                  </a:cubicBezTo>
                  <a:close/>
                  <a:moveTo>
                    <a:pt x="2329" y="2057"/>
                  </a:moveTo>
                  <a:cubicBezTo>
                    <a:pt x="2327" y="2057"/>
                    <a:pt x="2327" y="2057"/>
                    <a:pt x="2327" y="2057"/>
                  </a:cubicBezTo>
                  <a:cubicBezTo>
                    <a:pt x="2327" y="2057"/>
                    <a:pt x="2327" y="2057"/>
                    <a:pt x="2327" y="2057"/>
                  </a:cubicBezTo>
                  <a:cubicBezTo>
                    <a:pt x="2327" y="2056"/>
                    <a:pt x="2327" y="2056"/>
                    <a:pt x="2327" y="2056"/>
                  </a:cubicBezTo>
                  <a:cubicBezTo>
                    <a:pt x="2329" y="2056"/>
                    <a:pt x="2329" y="2056"/>
                    <a:pt x="2329" y="2056"/>
                  </a:cubicBezTo>
                  <a:cubicBezTo>
                    <a:pt x="2329" y="2056"/>
                    <a:pt x="2329" y="2056"/>
                    <a:pt x="2329" y="2057"/>
                  </a:cubicBezTo>
                  <a:cubicBezTo>
                    <a:pt x="2329" y="2057"/>
                    <a:pt x="2329" y="2057"/>
                    <a:pt x="2329" y="2057"/>
                  </a:cubicBezTo>
                  <a:close/>
                  <a:moveTo>
                    <a:pt x="2320" y="2059"/>
                  </a:moveTo>
                  <a:cubicBezTo>
                    <a:pt x="2320" y="2059"/>
                    <a:pt x="2320" y="2059"/>
                    <a:pt x="2320" y="2059"/>
                  </a:cubicBezTo>
                  <a:cubicBezTo>
                    <a:pt x="2322" y="2059"/>
                    <a:pt x="2322" y="2059"/>
                    <a:pt x="2322" y="2059"/>
                  </a:cubicBezTo>
                  <a:cubicBezTo>
                    <a:pt x="2322" y="2059"/>
                    <a:pt x="2322" y="2059"/>
                    <a:pt x="2322" y="2060"/>
                  </a:cubicBezTo>
                  <a:cubicBezTo>
                    <a:pt x="2324" y="2060"/>
                    <a:pt x="2324" y="2060"/>
                    <a:pt x="2324" y="2060"/>
                  </a:cubicBezTo>
                  <a:cubicBezTo>
                    <a:pt x="2324" y="2060"/>
                    <a:pt x="2324" y="2060"/>
                    <a:pt x="2324" y="2060"/>
                  </a:cubicBezTo>
                  <a:cubicBezTo>
                    <a:pt x="2331" y="2063"/>
                    <a:pt x="2331" y="2063"/>
                    <a:pt x="2331" y="2063"/>
                  </a:cubicBezTo>
                  <a:cubicBezTo>
                    <a:pt x="2331" y="2063"/>
                    <a:pt x="2331" y="2063"/>
                    <a:pt x="2331" y="2063"/>
                  </a:cubicBezTo>
                  <a:cubicBezTo>
                    <a:pt x="2331" y="2063"/>
                    <a:pt x="2331" y="2064"/>
                    <a:pt x="2330" y="2064"/>
                  </a:cubicBezTo>
                  <a:cubicBezTo>
                    <a:pt x="2329" y="2064"/>
                    <a:pt x="2329" y="2064"/>
                    <a:pt x="2329" y="2064"/>
                  </a:cubicBezTo>
                  <a:cubicBezTo>
                    <a:pt x="2329" y="2063"/>
                    <a:pt x="2329" y="2063"/>
                    <a:pt x="2329" y="2063"/>
                  </a:cubicBezTo>
                  <a:cubicBezTo>
                    <a:pt x="2328" y="2063"/>
                    <a:pt x="2328" y="2063"/>
                    <a:pt x="2327" y="2063"/>
                  </a:cubicBezTo>
                  <a:cubicBezTo>
                    <a:pt x="2325" y="2063"/>
                    <a:pt x="2325" y="2063"/>
                    <a:pt x="2325" y="2063"/>
                  </a:cubicBezTo>
                  <a:cubicBezTo>
                    <a:pt x="2325" y="2062"/>
                    <a:pt x="2325" y="2062"/>
                    <a:pt x="2325" y="2062"/>
                  </a:cubicBezTo>
                  <a:cubicBezTo>
                    <a:pt x="2324" y="2062"/>
                    <a:pt x="2324" y="2062"/>
                    <a:pt x="2323" y="2062"/>
                  </a:cubicBezTo>
                  <a:cubicBezTo>
                    <a:pt x="2320" y="2061"/>
                    <a:pt x="2320" y="2061"/>
                    <a:pt x="2320" y="2061"/>
                  </a:cubicBezTo>
                  <a:cubicBezTo>
                    <a:pt x="2320" y="2061"/>
                    <a:pt x="2320" y="2061"/>
                    <a:pt x="2320" y="2061"/>
                  </a:cubicBezTo>
                  <a:lnTo>
                    <a:pt x="2320" y="2059"/>
                  </a:lnTo>
                  <a:close/>
                  <a:moveTo>
                    <a:pt x="2325" y="2015"/>
                  </a:moveTo>
                  <a:cubicBezTo>
                    <a:pt x="2326" y="2015"/>
                    <a:pt x="2326" y="2015"/>
                    <a:pt x="2326" y="2015"/>
                  </a:cubicBezTo>
                  <a:cubicBezTo>
                    <a:pt x="2326" y="2015"/>
                    <a:pt x="2327" y="2015"/>
                    <a:pt x="2327" y="2015"/>
                  </a:cubicBezTo>
                  <a:cubicBezTo>
                    <a:pt x="2328" y="2016"/>
                    <a:pt x="2328" y="2016"/>
                    <a:pt x="2328" y="2016"/>
                  </a:cubicBezTo>
                  <a:cubicBezTo>
                    <a:pt x="2325" y="2015"/>
                    <a:pt x="2325" y="2015"/>
                    <a:pt x="2325" y="2015"/>
                  </a:cubicBezTo>
                  <a:cubicBezTo>
                    <a:pt x="2325" y="2015"/>
                    <a:pt x="2325" y="2015"/>
                    <a:pt x="2325" y="2015"/>
                  </a:cubicBezTo>
                  <a:close/>
                  <a:moveTo>
                    <a:pt x="2325" y="1965"/>
                  </a:moveTo>
                  <a:cubicBezTo>
                    <a:pt x="2326" y="1964"/>
                    <a:pt x="2326" y="1964"/>
                    <a:pt x="2326" y="1963"/>
                  </a:cubicBezTo>
                  <a:cubicBezTo>
                    <a:pt x="2326" y="1963"/>
                    <a:pt x="2326" y="1963"/>
                    <a:pt x="2326" y="1963"/>
                  </a:cubicBezTo>
                  <a:cubicBezTo>
                    <a:pt x="2326" y="1964"/>
                    <a:pt x="2327" y="1964"/>
                    <a:pt x="2327" y="1964"/>
                  </a:cubicBezTo>
                  <a:lnTo>
                    <a:pt x="2325" y="1965"/>
                  </a:lnTo>
                  <a:close/>
                  <a:moveTo>
                    <a:pt x="2327" y="2001"/>
                  </a:moveTo>
                  <a:cubicBezTo>
                    <a:pt x="2327" y="2001"/>
                    <a:pt x="2327" y="2001"/>
                    <a:pt x="2327" y="2001"/>
                  </a:cubicBezTo>
                  <a:cubicBezTo>
                    <a:pt x="2327" y="2001"/>
                    <a:pt x="2327" y="2001"/>
                    <a:pt x="2327" y="2001"/>
                  </a:cubicBezTo>
                  <a:cubicBezTo>
                    <a:pt x="2327" y="2001"/>
                    <a:pt x="2327" y="2001"/>
                    <a:pt x="2327" y="2001"/>
                  </a:cubicBezTo>
                  <a:cubicBezTo>
                    <a:pt x="2327" y="2001"/>
                    <a:pt x="2327" y="2001"/>
                    <a:pt x="2327" y="2001"/>
                  </a:cubicBezTo>
                  <a:cubicBezTo>
                    <a:pt x="2327" y="2001"/>
                    <a:pt x="2327" y="2001"/>
                    <a:pt x="2327" y="2001"/>
                  </a:cubicBezTo>
                  <a:cubicBezTo>
                    <a:pt x="2327" y="2001"/>
                    <a:pt x="2327" y="2001"/>
                    <a:pt x="2327" y="2001"/>
                  </a:cubicBezTo>
                  <a:close/>
                  <a:moveTo>
                    <a:pt x="2331" y="1995"/>
                  </a:moveTo>
                  <a:cubicBezTo>
                    <a:pt x="2331" y="1995"/>
                    <a:pt x="2331" y="1995"/>
                    <a:pt x="2331" y="1995"/>
                  </a:cubicBezTo>
                  <a:cubicBezTo>
                    <a:pt x="2331" y="1996"/>
                    <a:pt x="2331" y="1996"/>
                    <a:pt x="2331" y="1997"/>
                  </a:cubicBezTo>
                  <a:cubicBezTo>
                    <a:pt x="2331" y="1997"/>
                    <a:pt x="2331" y="1997"/>
                    <a:pt x="2331" y="1997"/>
                  </a:cubicBezTo>
                  <a:cubicBezTo>
                    <a:pt x="2330" y="1996"/>
                    <a:pt x="2330" y="1996"/>
                    <a:pt x="2330" y="1996"/>
                  </a:cubicBezTo>
                  <a:cubicBezTo>
                    <a:pt x="2329" y="1996"/>
                    <a:pt x="2328" y="1996"/>
                    <a:pt x="2327" y="1997"/>
                  </a:cubicBezTo>
                  <a:cubicBezTo>
                    <a:pt x="2327" y="1997"/>
                    <a:pt x="2327" y="1997"/>
                    <a:pt x="2327" y="1997"/>
                  </a:cubicBezTo>
                  <a:cubicBezTo>
                    <a:pt x="2327" y="1996"/>
                    <a:pt x="2327" y="1996"/>
                    <a:pt x="2327" y="1996"/>
                  </a:cubicBezTo>
                  <a:cubicBezTo>
                    <a:pt x="2327" y="1995"/>
                    <a:pt x="2327" y="1995"/>
                    <a:pt x="2327" y="1995"/>
                  </a:cubicBezTo>
                  <a:cubicBezTo>
                    <a:pt x="2327" y="1995"/>
                    <a:pt x="2327" y="1995"/>
                    <a:pt x="2327" y="1995"/>
                  </a:cubicBezTo>
                  <a:cubicBezTo>
                    <a:pt x="2328" y="1994"/>
                    <a:pt x="2328" y="1994"/>
                    <a:pt x="2328" y="1994"/>
                  </a:cubicBezTo>
                  <a:cubicBezTo>
                    <a:pt x="2328" y="1995"/>
                    <a:pt x="2329" y="1995"/>
                    <a:pt x="2329" y="1995"/>
                  </a:cubicBezTo>
                  <a:cubicBezTo>
                    <a:pt x="2330" y="1995"/>
                    <a:pt x="2330" y="1995"/>
                    <a:pt x="2330" y="1995"/>
                  </a:cubicBezTo>
                  <a:lnTo>
                    <a:pt x="2331" y="1995"/>
                  </a:lnTo>
                  <a:close/>
                  <a:moveTo>
                    <a:pt x="2331" y="1987"/>
                  </a:moveTo>
                  <a:cubicBezTo>
                    <a:pt x="2331" y="1987"/>
                    <a:pt x="2331" y="1987"/>
                    <a:pt x="2331" y="1987"/>
                  </a:cubicBezTo>
                  <a:cubicBezTo>
                    <a:pt x="2331" y="1987"/>
                    <a:pt x="2331" y="1987"/>
                    <a:pt x="2331" y="1987"/>
                  </a:cubicBezTo>
                  <a:close/>
                  <a:moveTo>
                    <a:pt x="2330" y="2011"/>
                  </a:moveTo>
                  <a:cubicBezTo>
                    <a:pt x="2330" y="2011"/>
                    <a:pt x="2330" y="2011"/>
                    <a:pt x="2330" y="2012"/>
                  </a:cubicBezTo>
                  <a:cubicBezTo>
                    <a:pt x="2329" y="2011"/>
                    <a:pt x="2329" y="2011"/>
                    <a:pt x="2329" y="2011"/>
                  </a:cubicBezTo>
                  <a:cubicBezTo>
                    <a:pt x="2329" y="2011"/>
                    <a:pt x="2329" y="2011"/>
                    <a:pt x="2329" y="2011"/>
                  </a:cubicBezTo>
                  <a:cubicBezTo>
                    <a:pt x="2329" y="2010"/>
                    <a:pt x="2329" y="2010"/>
                    <a:pt x="2329" y="2010"/>
                  </a:cubicBezTo>
                  <a:cubicBezTo>
                    <a:pt x="2329" y="2010"/>
                    <a:pt x="2329" y="2010"/>
                    <a:pt x="2329" y="2010"/>
                  </a:cubicBezTo>
                  <a:lnTo>
                    <a:pt x="2330" y="2011"/>
                  </a:lnTo>
                  <a:close/>
                  <a:moveTo>
                    <a:pt x="2325" y="2021"/>
                  </a:moveTo>
                  <a:cubicBezTo>
                    <a:pt x="2325" y="2020"/>
                    <a:pt x="2325" y="2020"/>
                    <a:pt x="2325" y="2020"/>
                  </a:cubicBezTo>
                  <a:cubicBezTo>
                    <a:pt x="2328" y="2021"/>
                    <a:pt x="2328" y="2021"/>
                    <a:pt x="2328" y="2021"/>
                  </a:cubicBezTo>
                  <a:cubicBezTo>
                    <a:pt x="2328" y="2021"/>
                    <a:pt x="2328" y="2021"/>
                    <a:pt x="2329" y="2021"/>
                  </a:cubicBezTo>
                  <a:cubicBezTo>
                    <a:pt x="2330" y="2021"/>
                    <a:pt x="2330" y="2021"/>
                    <a:pt x="2331" y="2020"/>
                  </a:cubicBezTo>
                  <a:cubicBezTo>
                    <a:pt x="2331" y="2019"/>
                    <a:pt x="2331" y="2018"/>
                    <a:pt x="2330" y="2018"/>
                  </a:cubicBezTo>
                  <a:cubicBezTo>
                    <a:pt x="2331" y="2018"/>
                    <a:pt x="2331" y="2017"/>
                    <a:pt x="2331" y="2017"/>
                  </a:cubicBezTo>
                  <a:cubicBezTo>
                    <a:pt x="2331" y="2018"/>
                    <a:pt x="2331" y="2019"/>
                    <a:pt x="2332" y="2020"/>
                  </a:cubicBezTo>
                  <a:cubicBezTo>
                    <a:pt x="2333" y="2020"/>
                    <a:pt x="2333" y="2020"/>
                    <a:pt x="2333" y="2020"/>
                  </a:cubicBezTo>
                  <a:cubicBezTo>
                    <a:pt x="2333" y="2020"/>
                    <a:pt x="2333" y="2020"/>
                    <a:pt x="2333" y="2020"/>
                  </a:cubicBezTo>
                  <a:cubicBezTo>
                    <a:pt x="2335" y="2022"/>
                    <a:pt x="2335" y="2022"/>
                    <a:pt x="2335" y="2022"/>
                  </a:cubicBezTo>
                  <a:cubicBezTo>
                    <a:pt x="2335" y="2024"/>
                    <a:pt x="2335" y="2024"/>
                    <a:pt x="2335" y="2024"/>
                  </a:cubicBezTo>
                  <a:cubicBezTo>
                    <a:pt x="2335" y="2024"/>
                    <a:pt x="2335" y="2024"/>
                    <a:pt x="2335" y="2024"/>
                  </a:cubicBezTo>
                  <a:cubicBezTo>
                    <a:pt x="2335" y="2024"/>
                    <a:pt x="2335" y="2024"/>
                    <a:pt x="2335" y="2024"/>
                  </a:cubicBezTo>
                  <a:cubicBezTo>
                    <a:pt x="2335" y="2024"/>
                    <a:pt x="2335" y="2024"/>
                    <a:pt x="2335" y="2024"/>
                  </a:cubicBezTo>
                  <a:cubicBezTo>
                    <a:pt x="2334" y="2024"/>
                    <a:pt x="2334" y="2024"/>
                    <a:pt x="2334" y="2024"/>
                  </a:cubicBezTo>
                  <a:cubicBezTo>
                    <a:pt x="2333" y="2023"/>
                    <a:pt x="2333" y="2023"/>
                    <a:pt x="2333" y="2023"/>
                  </a:cubicBezTo>
                  <a:cubicBezTo>
                    <a:pt x="2332" y="2023"/>
                    <a:pt x="2332" y="2023"/>
                    <a:pt x="2331" y="2023"/>
                  </a:cubicBezTo>
                  <a:cubicBezTo>
                    <a:pt x="2330" y="2023"/>
                    <a:pt x="2330" y="2023"/>
                    <a:pt x="2330" y="2023"/>
                  </a:cubicBezTo>
                  <a:cubicBezTo>
                    <a:pt x="2330" y="2023"/>
                    <a:pt x="2330" y="2023"/>
                    <a:pt x="2330" y="2023"/>
                  </a:cubicBezTo>
                  <a:cubicBezTo>
                    <a:pt x="2328" y="2022"/>
                    <a:pt x="2328" y="2022"/>
                    <a:pt x="2328" y="2022"/>
                  </a:cubicBezTo>
                  <a:cubicBezTo>
                    <a:pt x="2327" y="2022"/>
                    <a:pt x="2326" y="2022"/>
                    <a:pt x="2325" y="2023"/>
                  </a:cubicBezTo>
                  <a:cubicBezTo>
                    <a:pt x="2325" y="2024"/>
                    <a:pt x="2325" y="2024"/>
                    <a:pt x="2325" y="2024"/>
                  </a:cubicBezTo>
                  <a:cubicBezTo>
                    <a:pt x="2325" y="2024"/>
                    <a:pt x="2325" y="2023"/>
                    <a:pt x="2325" y="2023"/>
                  </a:cubicBezTo>
                  <a:cubicBezTo>
                    <a:pt x="2325" y="2022"/>
                    <a:pt x="2325" y="2022"/>
                    <a:pt x="2325" y="2022"/>
                  </a:cubicBezTo>
                  <a:cubicBezTo>
                    <a:pt x="2325" y="2022"/>
                    <a:pt x="2325" y="2022"/>
                    <a:pt x="2325" y="2021"/>
                  </a:cubicBezTo>
                  <a:close/>
                  <a:moveTo>
                    <a:pt x="2337" y="1961"/>
                  </a:moveTo>
                  <a:cubicBezTo>
                    <a:pt x="2338" y="1960"/>
                    <a:pt x="2338" y="1960"/>
                    <a:pt x="2338" y="1960"/>
                  </a:cubicBezTo>
                  <a:cubicBezTo>
                    <a:pt x="2338" y="1960"/>
                    <a:pt x="2338" y="1960"/>
                    <a:pt x="2338" y="1960"/>
                  </a:cubicBezTo>
                  <a:cubicBezTo>
                    <a:pt x="2338" y="1960"/>
                    <a:pt x="2338" y="1960"/>
                    <a:pt x="2338" y="1960"/>
                  </a:cubicBezTo>
                  <a:cubicBezTo>
                    <a:pt x="2338" y="1960"/>
                    <a:pt x="2338" y="1960"/>
                    <a:pt x="2338" y="1960"/>
                  </a:cubicBezTo>
                  <a:cubicBezTo>
                    <a:pt x="2338" y="1960"/>
                    <a:pt x="2338" y="1960"/>
                    <a:pt x="2338" y="1961"/>
                  </a:cubicBezTo>
                  <a:cubicBezTo>
                    <a:pt x="2338" y="1961"/>
                    <a:pt x="2338" y="1961"/>
                    <a:pt x="2337" y="1961"/>
                  </a:cubicBezTo>
                  <a:close/>
                  <a:moveTo>
                    <a:pt x="2339" y="1966"/>
                  </a:moveTo>
                  <a:cubicBezTo>
                    <a:pt x="2339" y="1966"/>
                    <a:pt x="2339" y="1966"/>
                    <a:pt x="2339" y="1966"/>
                  </a:cubicBezTo>
                  <a:cubicBezTo>
                    <a:pt x="2339" y="1966"/>
                    <a:pt x="2339" y="1966"/>
                    <a:pt x="2339" y="1966"/>
                  </a:cubicBezTo>
                  <a:cubicBezTo>
                    <a:pt x="2338" y="1965"/>
                    <a:pt x="2338" y="1965"/>
                    <a:pt x="2338" y="1965"/>
                  </a:cubicBezTo>
                  <a:lnTo>
                    <a:pt x="2339" y="1966"/>
                  </a:lnTo>
                  <a:close/>
                  <a:moveTo>
                    <a:pt x="2338" y="1965"/>
                  </a:moveTo>
                  <a:cubicBezTo>
                    <a:pt x="2338" y="1965"/>
                    <a:pt x="2338" y="1965"/>
                    <a:pt x="2338" y="1965"/>
                  </a:cubicBezTo>
                  <a:cubicBezTo>
                    <a:pt x="2338" y="1965"/>
                    <a:pt x="2338" y="1965"/>
                    <a:pt x="2338" y="1965"/>
                  </a:cubicBezTo>
                  <a:cubicBezTo>
                    <a:pt x="2338" y="1965"/>
                    <a:pt x="2338" y="1965"/>
                    <a:pt x="2338" y="1965"/>
                  </a:cubicBezTo>
                  <a:close/>
                  <a:moveTo>
                    <a:pt x="2338" y="1973"/>
                  </a:moveTo>
                  <a:cubicBezTo>
                    <a:pt x="2338" y="1973"/>
                    <a:pt x="2338" y="1973"/>
                    <a:pt x="2338" y="1973"/>
                  </a:cubicBezTo>
                  <a:cubicBezTo>
                    <a:pt x="2338" y="1973"/>
                    <a:pt x="2338" y="1973"/>
                    <a:pt x="2338" y="1973"/>
                  </a:cubicBezTo>
                  <a:cubicBezTo>
                    <a:pt x="2338" y="1974"/>
                    <a:pt x="2338" y="1974"/>
                    <a:pt x="2338" y="1974"/>
                  </a:cubicBezTo>
                  <a:cubicBezTo>
                    <a:pt x="2338" y="1974"/>
                    <a:pt x="2339" y="1975"/>
                    <a:pt x="2339" y="1975"/>
                  </a:cubicBezTo>
                  <a:cubicBezTo>
                    <a:pt x="2339" y="1975"/>
                    <a:pt x="2339" y="1975"/>
                    <a:pt x="2339" y="1975"/>
                  </a:cubicBezTo>
                  <a:cubicBezTo>
                    <a:pt x="2336" y="1974"/>
                    <a:pt x="2336" y="1974"/>
                    <a:pt x="2336" y="1974"/>
                  </a:cubicBezTo>
                  <a:lnTo>
                    <a:pt x="2338" y="1973"/>
                  </a:lnTo>
                  <a:close/>
                  <a:moveTo>
                    <a:pt x="2336" y="1963"/>
                  </a:moveTo>
                  <a:cubicBezTo>
                    <a:pt x="2336" y="1962"/>
                    <a:pt x="2336" y="1962"/>
                    <a:pt x="2336" y="1962"/>
                  </a:cubicBezTo>
                  <a:cubicBezTo>
                    <a:pt x="2337" y="1961"/>
                    <a:pt x="2337" y="1961"/>
                    <a:pt x="2337" y="1961"/>
                  </a:cubicBezTo>
                  <a:cubicBezTo>
                    <a:pt x="2337" y="1962"/>
                    <a:pt x="2336" y="1962"/>
                    <a:pt x="2336" y="1963"/>
                  </a:cubicBezTo>
                  <a:close/>
                  <a:moveTo>
                    <a:pt x="2336" y="1979"/>
                  </a:moveTo>
                  <a:cubicBezTo>
                    <a:pt x="2336" y="1979"/>
                    <a:pt x="2336" y="1980"/>
                    <a:pt x="2336" y="1980"/>
                  </a:cubicBezTo>
                  <a:cubicBezTo>
                    <a:pt x="2338" y="1982"/>
                    <a:pt x="2338" y="1982"/>
                    <a:pt x="2338" y="1982"/>
                  </a:cubicBezTo>
                  <a:cubicBezTo>
                    <a:pt x="2336" y="1981"/>
                    <a:pt x="2336" y="1981"/>
                    <a:pt x="2336" y="1981"/>
                  </a:cubicBezTo>
                  <a:cubicBezTo>
                    <a:pt x="2336" y="1981"/>
                    <a:pt x="2336" y="1981"/>
                    <a:pt x="2336" y="1981"/>
                  </a:cubicBezTo>
                  <a:cubicBezTo>
                    <a:pt x="2336" y="1981"/>
                    <a:pt x="2336" y="1981"/>
                    <a:pt x="2336" y="1981"/>
                  </a:cubicBezTo>
                  <a:cubicBezTo>
                    <a:pt x="2335" y="1981"/>
                    <a:pt x="2335" y="1981"/>
                    <a:pt x="2335" y="1981"/>
                  </a:cubicBezTo>
                  <a:cubicBezTo>
                    <a:pt x="2334" y="1980"/>
                    <a:pt x="2334" y="1980"/>
                    <a:pt x="2334" y="1980"/>
                  </a:cubicBezTo>
                  <a:cubicBezTo>
                    <a:pt x="2334" y="1979"/>
                    <a:pt x="2334" y="1979"/>
                    <a:pt x="2334" y="1979"/>
                  </a:cubicBezTo>
                  <a:cubicBezTo>
                    <a:pt x="2333" y="1977"/>
                    <a:pt x="2333" y="1977"/>
                    <a:pt x="2333" y="1977"/>
                  </a:cubicBezTo>
                  <a:cubicBezTo>
                    <a:pt x="2334" y="1978"/>
                    <a:pt x="2334" y="1978"/>
                    <a:pt x="2334" y="1978"/>
                  </a:cubicBezTo>
                  <a:cubicBezTo>
                    <a:pt x="2334" y="1978"/>
                    <a:pt x="2334" y="1978"/>
                    <a:pt x="2334" y="1978"/>
                  </a:cubicBezTo>
                  <a:lnTo>
                    <a:pt x="2336" y="1979"/>
                  </a:lnTo>
                  <a:close/>
                  <a:moveTo>
                    <a:pt x="2333" y="2007"/>
                  </a:moveTo>
                  <a:cubicBezTo>
                    <a:pt x="2333" y="2007"/>
                    <a:pt x="2333" y="2007"/>
                    <a:pt x="2333" y="2007"/>
                  </a:cubicBezTo>
                  <a:cubicBezTo>
                    <a:pt x="2334" y="2007"/>
                    <a:pt x="2334" y="2007"/>
                    <a:pt x="2334" y="2007"/>
                  </a:cubicBezTo>
                  <a:cubicBezTo>
                    <a:pt x="2334" y="2007"/>
                    <a:pt x="2334" y="2007"/>
                    <a:pt x="2334" y="2007"/>
                  </a:cubicBezTo>
                  <a:cubicBezTo>
                    <a:pt x="2334" y="2007"/>
                    <a:pt x="2334" y="2007"/>
                    <a:pt x="2335" y="2007"/>
                  </a:cubicBezTo>
                  <a:cubicBezTo>
                    <a:pt x="2335" y="2007"/>
                    <a:pt x="2335" y="2007"/>
                    <a:pt x="2335" y="2007"/>
                  </a:cubicBezTo>
                  <a:cubicBezTo>
                    <a:pt x="2335" y="2007"/>
                    <a:pt x="2335" y="2007"/>
                    <a:pt x="2336" y="2007"/>
                  </a:cubicBezTo>
                  <a:cubicBezTo>
                    <a:pt x="2336" y="2007"/>
                    <a:pt x="2336" y="2007"/>
                    <a:pt x="2336" y="2007"/>
                  </a:cubicBezTo>
                  <a:cubicBezTo>
                    <a:pt x="2336" y="2010"/>
                    <a:pt x="2336" y="2010"/>
                    <a:pt x="2336" y="2010"/>
                  </a:cubicBezTo>
                  <a:cubicBezTo>
                    <a:pt x="2336" y="2010"/>
                    <a:pt x="2336" y="2010"/>
                    <a:pt x="2336" y="2010"/>
                  </a:cubicBezTo>
                  <a:cubicBezTo>
                    <a:pt x="2334" y="2010"/>
                    <a:pt x="2334" y="2010"/>
                    <a:pt x="2334" y="2010"/>
                  </a:cubicBezTo>
                  <a:cubicBezTo>
                    <a:pt x="2334" y="2010"/>
                    <a:pt x="2334" y="2009"/>
                    <a:pt x="2334" y="2009"/>
                  </a:cubicBezTo>
                  <a:cubicBezTo>
                    <a:pt x="2332" y="2007"/>
                    <a:pt x="2332" y="2007"/>
                    <a:pt x="2332" y="2007"/>
                  </a:cubicBezTo>
                  <a:cubicBezTo>
                    <a:pt x="2332" y="2007"/>
                    <a:pt x="2332" y="2007"/>
                    <a:pt x="2332" y="2006"/>
                  </a:cubicBezTo>
                  <a:lnTo>
                    <a:pt x="2333" y="2007"/>
                  </a:lnTo>
                  <a:close/>
                  <a:moveTo>
                    <a:pt x="2332" y="2015"/>
                  </a:moveTo>
                  <a:cubicBezTo>
                    <a:pt x="2334" y="2016"/>
                    <a:pt x="2334" y="2016"/>
                    <a:pt x="2334" y="2016"/>
                  </a:cubicBezTo>
                  <a:cubicBezTo>
                    <a:pt x="2335" y="2016"/>
                    <a:pt x="2335" y="2016"/>
                    <a:pt x="2335" y="2016"/>
                  </a:cubicBezTo>
                  <a:cubicBezTo>
                    <a:pt x="2335" y="2016"/>
                    <a:pt x="2336" y="2016"/>
                    <a:pt x="2336" y="2016"/>
                  </a:cubicBezTo>
                  <a:cubicBezTo>
                    <a:pt x="2337" y="2016"/>
                    <a:pt x="2337" y="2016"/>
                    <a:pt x="2337" y="2016"/>
                  </a:cubicBezTo>
                  <a:cubicBezTo>
                    <a:pt x="2336" y="2017"/>
                    <a:pt x="2336" y="2017"/>
                    <a:pt x="2336" y="2017"/>
                  </a:cubicBezTo>
                  <a:cubicBezTo>
                    <a:pt x="2336" y="2017"/>
                    <a:pt x="2336" y="2017"/>
                    <a:pt x="2336" y="2017"/>
                  </a:cubicBezTo>
                  <a:cubicBezTo>
                    <a:pt x="2336" y="2017"/>
                    <a:pt x="2336" y="2017"/>
                    <a:pt x="2336" y="2017"/>
                  </a:cubicBezTo>
                  <a:cubicBezTo>
                    <a:pt x="2335" y="2016"/>
                    <a:pt x="2335" y="2016"/>
                    <a:pt x="2335" y="2016"/>
                  </a:cubicBezTo>
                  <a:cubicBezTo>
                    <a:pt x="2334" y="2016"/>
                    <a:pt x="2333" y="2016"/>
                    <a:pt x="2332" y="2016"/>
                  </a:cubicBezTo>
                  <a:cubicBezTo>
                    <a:pt x="2332" y="2016"/>
                    <a:pt x="2332" y="2016"/>
                    <a:pt x="2332" y="2015"/>
                  </a:cubicBezTo>
                  <a:close/>
                  <a:moveTo>
                    <a:pt x="2337" y="2031"/>
                  </a:moveTo>
                  <a:cubicBezTo>
                    <a:pt x="2337" y="2031"/>
                    <a:pt x="2337" y="2030"/>
                    <a:pt x="2337" y="2030"/>
                  </a:cubicBezTo>
                  <a:cubicBezTo>
                    <a:pt x="2335" y="2032"/>
                    <a:pt x="2335" y="2032"/>
                    <a:pt x="2335" y="2032"/>
                  </a:cubicBezTo>
                  <a:cubicBezTo>
                    <a:pt x="2335" y="2031"/>
                    <a:pt x="2335" y="2030"/>
                    <a:pt x="2335" y="2030"/>
                  </a:cubicBezTo>
                  <a:cubicBezTo>
                    <a:pt x="2336" y="2030"/>
                    <a:pt x="2336" y="2030"/>
                    <a:pt x="2336" y="2030"/>
                  </a:cubicBezTo>
                  <a:cubicBezTo>
                    <a:pt x="2336" y="2031"/>
                    <a:pt x="2337" y="2031"/>
                    <a:pt x="2337" y="2031"/>
                  </a:cubicBezTo>
                  <a:close/>
                  <a:moveTo>
                    <a:pt x="2338" y="1987"/>
                  </a:moveTo>
                  <a:cubicBezTo>
                    <a:pt x="2337" y="1987"/>
                    <a:pt x="2337" y="1987"/>
                    <a:pt x="2336" y="1987"/>
                  </a:cubicBezTo>
                  <a:cubicBezTo>
                    <a:pt x="2336" y="1987"/>
                    <a:pt x="2335" y="1987"/>
                    <a:pt x="2335" y="1987"/>
                  </a:cubicBezTo>
                  <a:cubicBezTo>
                    <a:pt x="2335" y="1987"/>
                    <a:pt x="2334" y="1986"/>
                    <a:pt x="2334" y="1986"/>
                  </a:cubicBezTo>
                  <a:cubicBezTo>
                    <a:pt x="2334" y="1986"/>
                    <a:pt x="2334" y="1986"/>
                    <a:pt x="2334" y="1986"/>
                  </a:cubicBezTo>
                  <a:cubicBezTo>
                    <a:pt x="2334" y="1986"/>
                    <a:pt x="2334" y="1986"/>
                    <a:pt x="2334" y="1986"/>
                  </a:cubicBezTo>
                  <a:cubicBezTo>
                    <a:pt x="2335" y="1985"/>
                    <a:pt x="2335" y="1985"/>
                    <a:pt x="2335" y="1985"/>
                  </a:cubicBezTo>
                  <a:cubicBezTo>
                    <a:pt x="2341" y="1988"/>
                    <a:pt x="2341" y="1988"/>
                    <a:pt x="2341" y="1988"/>
                  </a:cubicBezTo>
                  <a:cubicBezTo>
                    <a:pt x="2341" y="1988"/>
                    <a:pt x="2341" y="1988"/>
                    <a:pt x="2341" y="1989"/>
                  </a:cubicBezTo>
                  <a:cubicBezTo>
                    <a:pt x="2339" y="1988"/>
                    <a:pt x="2339" y="1988"/>
                    <a:pt x="2339" y="1988"/>
                  </a:cubicBezTo>
                  <a:lnTo>
                    <a:pt x="2338" y="1987"/>
                  </a:lnTo>
                  <a:close/>
                  <a:moveTo>
                    <a:pt x="2341" y="1983"/>
                  </a:moveTo>
                  <a:cubicBezTo>
                    <a:pt x="2341" y="1983"/>
                    <a:pt x="2341" y="1983"/>
                    <a:pt x="2341" y="1983"/>
                  </a:cubicBezTo>
                  <a:cubicBezTo>
                    <a:pt x="2341" y="1983"/>
                    <a:pt x="2341" y="1983"/>
                    <a:pt x="2341" y="1983"/>
                  </a:cubicBezTo>
                  <a:close/>
                  <a:moveTo>
                    <a:pt x="2333" y="1936"/>
                  </a:moveTo>
                  <a:cubicBezTo>
                    <a:pt x="2331" y="1937"/>
                    <a:pt x="2331" y="1937"/>
                    <a:pt x="2331" y="1937"/>
                  </a:cubicBezTo>
                  <a:cubicBezTo>
                    <a:pt x="2331" y="1936"/>
                    <a:pt x="2331" y="1936"/>
                    <a:pt x="2331" y="1936"/>
                  </a:cubicBezTo>
                  <a:cubicBezTo>
                    <a:pt x="2332" y="1936"/>
                    <a:pt x="2332" y="1936"/>
                    <a:pt x="2332" y="1936"/>
                  </a:cubicBezTo>
                  <a:cubicBezTo>
                    <a:pt x="2332" y="1935"/>
                    <a:pt x="2331" y="1934"/>
                    <a:pt x="2330" y="1934"/>
                  </a:cubicBezTo>
                  <a:cubicBezTo>
                    <a:pt x="2330" y="1934"/>
                    <a:pt x="2330" y="1934"/>
                    <a:pt x="2330" y="1934"/>
                  </a:cubicBezTo>
                  <a:cubicBezTo>
                    <a:pt x="2331" y="1934"/>
                    <a:pt x="2331" y="1933"/>
                    <a:pt x="2331" y="1933"/>
                  </a:cubicBezTo>
                  <a:lnTo>
                    <a:pt x="2333" y="1936"/>
                  </a:lnTo>
                  <a:close/>
                  <a:moveTo>
                    <a:pt x="2331" y="1962"/>
                  </a:moveTo>
                  <a:cubicBezTo>
                    <a:pt x="2331" y="1962"/>
                    <a:pt x="2331" y="1962"/>
                    <a:pt x="2331" y="1962"/>
                  </a:cubicBezTo>
                  <a:cubicBezTo>
                    <a:pt x="2329" y="1963"/>
                    <a:pt x="2329" y="1963"/>
                    <a:pt x="2329" y="1963"/>
                  </a:cubicBezTo>
                  <a:cubicBezTo>
                    <a:pt x="2329" y="1963"/>
                    <a:pt x="2329" y="1963"/>
                    <a:pt x="2329" y="1963"/>
                  </a:cubicBezTo>
                  <a:cubicBezTo>
                    <a:pt x="2329" y="1963"/>
                    <a:pt x="2330" y="1962"/>
                    <a:pt x="2330" y="1962"/>
                  </a:cubicBezTo>
                  <a:cubicBezTo>
                    <a:pt x="2330" y="1961"/>
                    <a:pt x="2330" y="1961"/>
                    <a:pt x="2330" y="1961"/>
                  </a:cubicBezTo>
                  <a:lnTo>
                    <a:pt x="2331" y="1962"/>
                  </a:lnTo>
                  <a:close/>
                  <a:moveTo>
                    <a:pt x="2329" y="1968"/>
                  </a:moveTo>
                  <a:cubicBezTo>
                    <a:pt x="2330" y="1968"/>
                    <a:pt x="2330" y="1968"/>
                    <a:pt x="2330" y="1968"/>
                  </a:cubicBezTo>
                  <a:cubicBezTo>
                    <a:pt x="2331" y="1967"/>
                    <a:pt x="2331" y="1967"/>
                    <a:pt x="2331" y="1967"/>
                  </a:cubicBezTo>
                  <a:cubicBezTo>
                    <a:pt x="2331" y="1967"/>
                    <a:pt x="2331" y="1967"/>
                    <a:pt x="2331" y="1967"/>
                  </a:cubicBezTo>
                  <a:cubicBezTo>
                    <a:pt x="2331" y="1967"/>
                    <a:pt x="2331" y="1967"/>
                    <a:pt x="2331" y="1967"/>
                  </a:cubicBezTo>
                  <a:cubicBezTo>
                    <a:pt x="2332" y="1967"/>
                    <a:pt x="2332" y="1967"/>
                    <a:pt x="2332" y="1967"/>
                  </a:cubicBezTo>
                  <a:cubicBezTo>
                    <a:pt x="2333" y="1966"/>
                    <a:pt x="2333" y="1966"/>
                    <a:pt x="2333" y="1966"/>
                  </a:cubicBezTo>
                  <a:cubicBezTo>
                    <a:pt x="2334" y="1967"/>
                    <a:pt x="2334" y="1967"/>
                    <a:pt x="2334" y="1967"/>
                  </a:cubicBezTo>
                  <a:cubicBezTo>
                    <a:pt x="2330" y="1969"/>
                    <a:pt x="2330" y="1969"/>
                    <a:pt x="2330" y="1969"/>
                  </a:cubicBezTo>
                  <a:cubicBezTo>
                    <a:pt x="2330" y="1969"/>
                    <a:pt x="2329" y="1970"/>
                    <a:pt x="2329" y="1971"/>
                  </a:cubicBezTo>
                  <a:cubicBezTo>
                    <a:pt x="2329" y="1970"/>
                    <a:pt x="2329" y="1970"/>
                    <a:pt x="2329" y="1970"/>
                  </a:cubicBezTo>
                  <a:cubicBezTo>
                    <a:pt x="2329" y="1970"/>
                    <a:pt x="2329" y="1970"/>
                    <a:pt x="2329" y="1970"/>
                  </a:cubicBezTo>
                  <a:cubicBezTo>
                    <a:pt x="2329" y="1969"/>
                    <a:pt x="2329" y="1969"/>
                    <a:pt x="2328" y="1968"/>
                  </a:cubicBezTo>
                  <a:lnTo>
                    <a:pt x="2329" y="1968"/>
                  </a:lnTo>
                  <a:close/>
                  <a:moveTo>
                    <a:pt x="2320" y="1925"/>
                  </a:moveTo>
                  <a:cubicBezTo>
                    <a:pt x="2320" y="1925"/>
                    <a:pt x="2320" y="1925"/>
                    <a:pt x="2320" y="1925"/>
                  </a:cubicBezTo>
                  <a:cubicBezTo>
                    <a:pt x="2320" y="1925"/>
                    <a:pt x="2320" y="1925"/>
                    <a:pt x="2320" y="1925"/>
                  </a:cubicBezTo>
                  <a:close/>
                  <a:moveTo>
                    <a:pt x="2309" y="1940"/>
                  </a:moveTo>
                  <a:cubicBezTo>
                    <a:pt x="2309" y="1940"/>
                    <a:pt x="2309" y="1940"/>
                    <a:pt x="2309" y="1940"/>
                  </a:cubicBezTo>
                  <a:cubicBezTo>
                    <a:pt x="2309" y="1940"/>
                    <a:pt x="2309" y="1940"/>
                    <a:pt x="2309" y="1940"/>
                  </a:cubicBezTo>
                  <a:cubicBezTo>
                    <a:pt x="2318" y="1944"/>
                    <a:pt x="2318" y="1944"/>
                    <a:pt x="2318" y="1944"/>
                  </a:cubicBezTo>
                  <a:cubicBezTo>
                    <a:pt x="2318" y="1944"/>
                    <a:pt x="2319" y="1944"/>
                    <a:pt x="2319" y="1944"/>
                  </a:cubicBezTo>
                  <a:cubicBezTo>
                    <a:pt x="2320" y="1944"/>
                    <a:pt x="2321" y="1943"/>
                    <a:pt x="2321" y="1943"/>
                  </a:cubicBezTo>
                  <a:cubicBezTo>
                    <a:pt x="2321" y="1942"/>
                    <a:pt x="2321" y="1941"/>
                    <a:pt x="2320" y="1940"/>
                  </a:cubicBezTo>
                  <a:cubicBezTo>
                    <a:pt x="2323" y="1938"/>
                    <a:pt x="2323" y="1938"/>
                    <a:pt x="2323" y="1938"/>
                  </a:cubicBezTo>
                  <a:cubicBezTo>
                    <a:pt x="2323" y="1938"/>
                    <a:pt x="2323" y="1938"/>
                    <a:pt x="2323" y="1938"/>
                  </a:cubicBezTo>
                  <a:cubicBezTo>
                    <a:pt x="2323" y="1937"/>
                    <a:pt x="2323" y="1937"/>
                    <a:pt x="2323" y="1937"/>
                  </a:cubicBezTo>
                  <a:cubicBezTo>
                    <a:pt x="2323" y="1937"/>
                    <a:pt x="2323" y="1938"/>
                    <a:pt x="2323" y="1938"/>
                  </a:cubicBezTo>
                  <a:cubicBezTo>
                    <a:pt x="2323" y="1942"/>
                    <a:pt x="2323" y="1942"/>
                    <a:pt x="2323" y="1942"/>
                  </a:cubicBezTo>
                  <a:cubicBezTo>
                    <a:pt x="2323" y="1942"/>
                    <a:pt x="2323" y="1942"/>
                    <a:pt x="2323" y="1942"/>
                  </a:cubicBezTo>
                  <a:cubicBezTo>
                    <a:pt x="2322" y="1943"/>
                    <a:pt x="2322" y="1943"/>
                    <a:pt x="2322" y="1943"/>
                  </a:cubicBezTo>
                  <a:cubicBezTo>
                    <a:pt x="2321" y="1943"/>
                    <a:pt x="2320" y="1944"/>
                    <a:pt x="2320" y="1945"/>
                  </a:cubicBezTo>
                  <a:cubicBezTo>
                    <a:pt x="2318" y="1944"/>
                    <a:pt x="2318" y="1944"/>
                    <a:pt x="2318" y="1944"/>
                  </a:cubicBezTo>
                  <a:cubicBezTo>
                    <a:pt x="2318" y="1944"/>
                    <a:pt x="2318" y="1944"/>
                    <a:pt x="2318" y="1944"/>
                  </a:cubicBezTo>
                  <a:cubicBezTo>
                    <a:pt x="2316" y="1943"/>
                    <a:pt x="2316" y="1943"/>
                    <a:pt x="2316" y="1943"/>
                  </a:cubicBezTo>
                  <a:cubicBezTo>
                    <a:pt x="2316" y="1943"/>
                    <a:pt x="2316" y="1943"/>
                    <a:pt x="2316" y="1943"/>
                  </a:cubicBezTo>
                  <a:cubicBezTo>
                    <a:pt x="2309" y="1940"/>
                    <a:pt x="2309" y="1940"/>
                    <a:pt x="2309" y="1940"/>
                  </a:cubicBezTo>
                  <a:cubicBezTo>
                    <a:pt x="2309" y="1940"/>
                    <a:pt x="2309" y="1940"/>
                    <a:pt x="2309" y="1940"/>
                  </a:cubicBezTo>
                  <a:close/>
                  <a:moveTo>
                    <a:pt x="2324" y="1955"/>
                  </a:moveTo>
                  <a:cubicBezTo>
                    <a:pt x="2323" y="1956"/>
                    <a:pt x="2323" y="1956"/>
                    <a:pt x="2323" y="1956"/>
                  </a:cubicBezTo>
                  <a:cubicBezTo>
                    <a:pt x="2323" y="1955"/>
                    <a:pt x="2323" y="1955"/>
                    <a:pt x="2323" y="1955"/>
                  </a:cubicBezTo>
                  <a:cubicBezTo>
                    <a:pt x="2323" y="1955"/>
                    <a:pt x="2324" y="1955"/>
                    <a:pt x="2324" y="1955"/>
                  </a:cubicBezTo>
                  <a:close/>
                  <a:moveTo>
                    <a:pt x="2320" y="1971"/>
                  </a:moveTo>
                  <a:cubicBezTo>
                    <a:pt x="2317" y="1973"/>
                    <a:pt x="2317" y="1973"/>
                    <a:pt x="2317" y="1973"/>
                  </a:cubicBezTo>
                  <a:cubicBezTo>
                    <a:pt x="2317" y="1973"/>
                    <a:pt x="2316" y="1973"/>
                    <a:pt x="2316" y="1972"/>
                  </a:cubicBezTo>
                  <a:cubicBezTo>
                    <a:pt x="2317" y="1972"/>
                    <a:pt x="2317" y="1972"/>
                    <a:pt x="2317" y="1972"/>
                  </a:cubicBezTo>
                  <a:cubicBezTo>
                    <a:pt x="2318" y="1971"/>
                    <a:pt x="2318" y="1971"/>
                    <a:pt x="2318" y="1971"/>
                  </a:cubicBezTo>
                  <a:cubicBezTo>
                    <a:pt x="2318" y="1971"/>
                    <a:pt x="2318" y="1971"/>
                    <a:pt x="2318" y="1971"/>
                  </a:cubicBezTo>
                  <a:lnTo>
                    <a:pt x="2320" y="1971"/>
                  </a:lnTo>
                  <a:close/>
                  <a:moveTo>
                    <a:pt x="2297" y="1983"/>
                  </a:moveTo>
                  <a:cubicBezTo>
                    <a:pt x="2296" y="1983"/>
                    <a:pt x="2296" y="1983"/>
                    <a:pt x="2296" y="1983"/>
                  </a:cubicBezTo>
                  <a:cubicBezTo>
                    <a:pt x="2296" y="1983"/>
                    <a:pt x="2296" y="1983"/>
                    <a:pt x="2296" y="1983"/>
                  </a:cubicBezTo>
                  <a:cubicBezTo>
                    <a:pt x="2294" y="1982"/>
                    <a:pt x="2294" y="1982"/>
                    <a:pt x="2294" y="1982"/>
                  </a:cubicBezTo>
                  <a:cubicBezTo>
                    <a:pt x="2295" y="1982"/>
                    <a:pt x="2295" y="1982"/>
                    <a:pt x="2295" y="1982"/>
                  </a:cubicBezTo>
                  <a:cubicBezTo>
                    <a:pt x="2295" y="1982"/>
                    <a:pt x="2295" y="1982"/>
                    <a:pt x="2295" y="1982"/>
                  </a:cubicBezTo>
                  <a:cubicBezTo>
                    <a:pt x="2295" y="1983"/>
                    <a:pt x="2296" y="1983"/>
                    <a:pt x="2296" y="1983"/>
                  </a:cubicBezTo>
                  <a:cubicBezTo>
                    <a:pt x="2296" y="1983"/>
                    <a:pt x="2296" y="1983"/>
                    <a:pt x="2296" y="1983"/>
                  </a:cubicBezTo>
                  <a:cubicBezTo>
                    <a:pt x="2297" y="1983"/>
                    <a:pt x="2296" y="1983"/>
                    <a:pt x="2297" y="1983"/>
                  </a:cubicBezTo>
                  <a:cubicBezTo>
                    <a:pt x="2297" y="1983"/>
                    <a:pt x="2297" y="1983"/>
                    <a:pt x="2297" y="1983"/>
                  </a:cubicBezTo>
                  <a:close/>
                  <a:moveTo>
                    <a:pt x="2284" y="2033"/>
                  </a:moveTo>
                  <a:cubicBezTo>
                    <a:pt x="2284" y="2033"/>
                    <a:pt x="2283" y="2033"/>
                    <a:pt x="2283" y="2033"/>
                  </a:cubicBezTo>
                  <a:cubicBezTo>
                    <a:pt x="2283" y="2033"/>
                    <a:pt x="2283" y="2034"/>
                    <a:pt x="2283" y="2035"/>
                  </a:cubicBezTo>
                  <a:cubicBezTo>
                    <a:pt x="2283" y="2035"/>
                    <a:pt x="2283" y="2035"/>
                    <a:pt x="2283" y="2034"/>
                  </a:cubicBezTo>
                  <a:cubicBezTo>
                    <a:pt x="2280" y="2033"/>
                    <a:pt x="2280" y="2033"/>
                    <a:pt x="2280" y="2033"/>
                  </a:cubicBezTo>
                  <a:lnTo>
                    <a:pt x="2284" y="2033"/>
                  </a:lnTo>
                  <a:close/>
                  <a:moveTo>
                    <a:pt x="2281" y="2039"/>
                  </a:moveTo>
                  <a:cubicBezTo>
                    <a:pt x="2281" y="2039"/>
                    <a:pt x="2281" y="2039"/>
                    <a:pt x="2282" y="2039"/>
                  </a:cubicBezTo>
                  <a:cubicBezTo>
                    <a:pt x="2282" y="2039"/>
                    <a:pt x="2283" y="2038"/>
                    <a:pt x="2284" y="2037"/>
                  </a:cubicBezTo>
                  <a:cubicBezTo>
                    <a:pt x="2284" y="2037"/>
                    <a:pt x="2284" y="2037"/>
                    <a:pt x="2284" y="2037"/>
                  </a:cubicBezTo>
                  <a:cubicBezTo>
                    <a:pt x="2286" y="2040"/>
                    <a:pt x="2286" y="2040"/>
                    <a:pt x="2286" y="2040"/>
                  </a:cubicBezTo>
                  <a:cubicBezTo>
                    <a:pt x="2286" y="2040"/>
                    <a:pt x="2287" y="2041"/>
                    <a:pt x="2288" y="2041"/>
                  </a:cubicBezTo>
                  <a:cubicBezTo>
                    <a:pt x="2288" y="2041"/>
                    <a:pt x="2288" y="2040"/>
                    <a:pt x="2288" y="2040"/>
                  </a:cubicBezTo>
                  <a:cubicBezTo>
                    <a:pt x="2288" y="2041"/>
                    <a:pt x="2288" y="2042"/>
                    <a:pt x="2289" y="2042"/>
                  </a:cubicBezTo>
                  <a:cubicBezTo>
                    <a:pt x="2289" y="2043"/>
                    <a:pt x="2289" y="2043"/>
                    <a:pt x="2289" y="2043"/>
                  </a:cubicBezTo>
                  <a:cubicBezTo>
                    <a:pt x="2290" y="2044"/>
                    <a:pt x="2290" y="2044"/>
                    <a:pt x="2290" y="2044"/>
                  </a:cubicBezTo>
                  <a:cubicBezTo>
                    <a:pt x="2288" y="2043"/>
                    <a:pt x="2288" y="2043"/>
                    <a:pt x="2288" y="2043"/>
                  </a:cubicBezTo>
                  <a:cubicBezTo>
                    <a:pt x="2288" y="2043"/>
                    <a:pt x="2288" y="2043"/>
                    <a:pt x="2288" y="2043"/>
                  </a:cubicBezTo>
                  <a:cubicBezTo>
                    <a:pt x="2288" y="2043"/>
                    <a:pt x="2288" y="2043"/>
                    <a:pt x="2288" y="2043"/>
                  </a:cubicBezTo>
                  <a:cubicBezTo>
                    <a:pt x="2285" y="2042"/>
                    <a:pt x="2285" y="2042"/>
                    <a:pt x="2285" y="2042"/>
                  </a:cubicBezTo>
                  <a:cubicBezTo>
                    <a:pt x="2285" y="2042"/>
                    <a:pt x="2285" y="2042"/>
                    <a:pt x="2285" y="2042"/>
                  </a:cubicBezTo>
                  <a:cubicBezTo>
                    <a:pt x="2284" y="2041"/>
                    <a:pt x="2284" y="2041"/>
                    <a:pt x="2284" y="2041"/>
                  </a:cubicBezTo>
                  <a:cubicBezTo>
                    <a:pt x="2283" y="2041"/>
                    <a:pt x="2281" y="2041"/>
                    <a:pt x="2281" y="2042"/>
                  </a:cubicBezTo>
                  <a:cubicBezTo>
                    <a:pt x="2280" y="2044"/>
                    <a:pt x="2281" y="2045"/>
                    <a:pt x="2282" y="2045"/>
                  </a:cubicBezTo>
                  <a:cubicBezTo>
                    <a:pt x="2283" y="2046"/>
                    <a:pt x="2283" y="2046"/>
                    <a:pt x="2283" y="2046"/>
                  </a:cubicBezTo>
                  <a:cubicBezTo>
                    <a:pt x="2277" y="2046"/>
                    <a:pt x="2277" y="2046"/>
                    <a:pt x="2277" y="2046"/>
                  </a:cubicBezTo>
                  <a:cubicBezTo>
                    <a:pt x="2278" y="2038"/>
                    <a:pt x="2278" y="2038"/>
                    <a:pt x="2278" y="2038"/>
                  </a:cubicBezTo>
                  <a:lnTo>
                    <a:pt x="2281" y="2039"/>
                  </a:lnTo>
                  <a:close/>
                  <a:moveTo>
                    <a:pt x="2284" y="2053"/>
                  </a:moveTo>
                  <a:cubicBezTo>
                    <a:pt x="2284" y="2053"/>
                    <a:pt x="2284" y="2053"/>
                    <a:pt x="2284" y="2053"/>
                  </a:cubicBezTo>
                  <a:cubicBezTo>
                    <a:pt x="2284" y="2053"/>
                    <a:pt x="2284" y="2053"/>
                    <a:pt x="2284" y="2053"/>
                  </a:cubicBezTo>
                  <a:cubicBezTo>
                    <a:pt x="2282" y="2050"/>
                    <a:pt x="2282" y="2050"/>
                    <a:pt x="2282" y="2050"/>
                  </a:cubicBezTo>
                  <a:cubicBezTo>
                    <a:pt x="2282" y="2050"/>
                    <a:pt x="2282" y="2050"/>
                    <a:pt x="2282" y="2050"/>
                  </a:cubicBezTo>
                  <a:cubicBezTo>
                    <a:pt x="2282" y="2050"/>
                    <a:pt x="2282" y="2051"/>
                    <a:pt x="2282" y="2051"/>
                  </a:cubicBezTo>
                  <a:cubicBezTo>
                    <a:pt x="2283" y="2051"/>
                    <a:pt x="2283" y="2051"/>
                    <a:pt x="2283" y="2051"/>
                  </a:cubicBezTo>
                  <a:lnTo>
                    <a:pt x="2284" y="2053"/>
                  </a:lnTo>
                  <a:close/>
                  <a:moveTo>
                    <a:pt x="2335" y="2064"/>
                  </a:moveTo>
                  <a:cubicBezTo>
                    <a:pt x="2335" y="2064"/>
                    <a:pt x="2335" y="2064"/>
                    <a:pt x="2335" y="2064"/>
                  </a:cubicBezTo>
                  <a:cubicBezTo>
                    <a:pt x="2334" y="2063"/>
                    <a:pt x="2334" y="2063"/>
                    <a:pt x="2334" y="2063"/>
                  </a:cubicBezTo>
                  <a:cubicBezTo>
                    <a:pt x="2335" y="2063"/>
                    <a:pt x="2335" y="2063"/>
                    <a:pt x="2335" y="2063"/>
                  </a:cubicBezTo>
                  <a:cubicBezTo>
                    <a:pt x="2335" y="2061"/>
                    <a:pt x="2335" y="2060"/>
                    <a:pt x="2334" y="2060"/>
                  </a:cubicBezTo>
                  <a:cubicBezTo>
                    <a:pt x="2333" y="2059"/>
                    <a:pt x="2333" y="2059"/>
                    <a:pt x="2333" y="2059"/>
                  </a:cubicBezTo>
                  <a:cubicBezTo>
                    <a:pt x="2335" y="2059"/>
                    <a:pt x="2335" y="2059"/>
                    <a:pt x="2335" y="2059"/>
                  </a:cubicBezTo>
                  <a:cubicBezTo>
                    <a:pt x="2337" y="2059"/>
                    <a:pt x="2337" y="2059"/>
                    <a:pt x="2337" y="2059"/>
                  </a:cubicBezTo>
                  <a:cubicBezTo>
                    <a:pt x="2337" y="2060"/>
                    <a:pt x="2338" y="2062"/>
                    <a:pt x="2339" y="2062"/>
                  </a:cubicBezTo>
                  <a:cubicBezTo>
                    <a:pt x="2340" y="2063"/>
                    <a:pt x="2340" y="2063"/>
                    <a:pt x="2340" y="2063"/>
                  </a:cubicBezTo>
                  <a:cubicBezTo>
                    <a:pt x="2341" y="2063"/>
                    <a:pt x="2341" y="2063"/>
                    <a:pt x="2341" y="2063"/>
                  </a:cubicBezTo>
                  <a:cubicBezTo>
                    <a:pt x="2341" y="2064"/>
                    <a:pt x="2340" y="2064"/>
                    <a:pt x="2340" y="2065"/>
                  </a:cubicBezTo>
                  <a:cubicBezTo>
                    <a:pt x="2340" y="2065"/>
                    <a:pt x="2340" y="2065"/>
                    <a:pt x="2340" y="2065"/>
                  </a:cubicBezTo>
                  <a:cubicBezTo>
                    <a:pt x="2339" y="2065"/>
                    <a:pt x="2339" y="2065"/>
                    <a:pt x="2338" y="2066"/>
                  </a:cubicBezTo>
                  <a:cubicBezTo>
                    <a:pt x="2338" y="2066"/>
                    <a:pt x="2338" y="2066"/>
                    <a:pt x="2338" y="2066"/>
                  </a:cubicBezTo>
                  <a:cubicBezTo>
                    <a:pt x="2337" y="2065"/>
                    <a:pt x="2337" y="2065"/>
                    <a:pt x="2337" y="2065"/>
                  </a:cubicBezTo>
                  <a:lnTo>
                    <a:pt x="2335" y="2064"/>
                  </a:lnTo>
                  <a:close/>
                  <a:moveTo>
                    <a:pt x="2338" y="2055"/>
                  </a:moveTo>
                  <a:cubicBezTo>
                    <a:pt x="2344" y="2054"/>
                    <a:pt x="2344" y="2054"/>
                    <a:pt x="2344" y="2054"/>
                  </a:cubicBezTo>
                  <a:cubicBezTo>
                    <a:pt x="2344" y="2055"/>
                    <a:pt x="2344" y="2055"/>
                    <a:pt x="2344" y="2055"/>
                  </a:cubicBezTo>
                  <a:cubicBezTo>
                    <a:pt x="2345" y="2056"/>
                    <a:pt x="2345" y="2056"/>
                    <a:pt x="2345" y="2056"/>
                  </a:cubicBezTo>
                  <a:cubicBezTo>
                    <a:pt x="2350" y="2060"/>
                    <a:pt x="2350" y="2060"/>
                    <a:pt x="2350" y="2060"/>
                  </a:cubicBezTo>
                  <a:cubicBezTo>
                    <a:pt x="2349" y="2059"/>
                    <a:pt x="2348" y="2060"/>
                    <a:pt x="2347" y="2061"/>
                  </a:cubicBezTo>
                  <a:cubicBezTo>
                    <a:pt x="2344" y="2060"/>
                    <a:pt x="2344" y="2060"/>
                    <a:pt x="2344" y="2060"/>
                  </a:cubicBezTo>
                  <a:cubicBezTo>
                    <a:pt x="2345" y="2059"/>
                    <a:pt x="2345" y="2059"/>
                    <a:pt x="2345" y="2059"/>
                  </a:cubicBezTo>
                  <a:cubicBezTo>
                    <a:pt x="2345" y="2059"/>
                    <a:pt x="2345" y="2058"/>
                    <a:pt x="2345" y="2058"/>
                  </a:cubicBezTo>
                  <a:cubicBezTo>
                    <a:pt x="2345" y="2058"/>
                    <a:pt x="2345" y="2058"/>
                    <a:pt x="2345" y="2058"/>
                  </a:cubicBezTo>
                  <a:cubicBezTo>
                    <a:pt x="2345" y="2058"/>
                    <a:pt x="2345" y="2058"/>
                    <a:pt x="2345" y="2058"/>
                  </a:cubicBezTo>
                  <a:cubicBezTo>
                    <a:pt x="2345" y="2058"/>
                    <a:pt x="2345" y="2057"/>
                    <a:pt x="2345" y="2057"/>
                  </a:cubicBezTo>
                  <a:cubicBezTo>
                    <a:pt x="2345" y="2057"/>
                    <a:pt x="2345" y="2057"/>
                    <a:pt x="2345" y="2056"/>
                  </a:cubicBezTo>
                  <a:cubicBezTo>
                    <a:pt x="2345" y="2056"/>
                    <a:pt x="2344" y="2056"/>
                    <a:pt x="2344" y="2056"/>
                  </a:cubicBezTo>
                  <a:cubicBezTo>
                    <a:pt x="2344" y="2056"/>
                    <a:pt x="2344" y="2056"/>
                    <a:pt x="2343" y="2056"/>
                  </a:cubicBezTo>
                  <a:cubicBezTo>
                    <a:pt x="2341" y="2055"/>
                    <a:pt x="2341" y="2055"/>
                    <a:pt x="2341" y="2055"/>
                  </a:cubicBezTo>
                  <a:cubicBezTo>
                    <a:pt x="2341" y="2055"/>
                    <a:pt x="2341" y="2055"/>
                    <a:pt x="2341" y="2055"/>
                  </a:cubicBezTo>
                  <a:cubicBezTo>
                    <a:pt x="2341" y="2055"/>
                    <a:pt x="2341" y="2055"/>
                    <a:pt x="2341" y="2055"/>
                  </a:cubicBezTo>
                  <a:lnTo>
                    <a:pt x="2338" y="2055"/>
                  </a:lnTo>
                  <a:close/>
                  <a:moveTo>
                    <a:pt x="2350" y="2046"/>
                  </a:moveTo>
                  <a:cubicBezTo>
                    <a:pt x="2349" y="2045"/>
                    <a:pt x="2349" y="2045"/>
                    <a:pt x="2349" y="2045"/>
                  </a:cubicBezTo>
                  <a:cubicBezTo>
                    <a:pt x="2349" y="2045"/>
                    <a:pt x="2350" y="2045"/>
                    <a:pt x="2350" y="2044"/>
                  </a:cubicBezTo>
                  <a:cubicBezTo>
                    <a:pt x="2350" y="2044"/>
                    <a:pt x="2350" y="2044"/>
                    <a:pt x="2350" y="2044"/>
                  </a:cubicBezTo>
                  <a:cubicBezTo>
                    <a:pt x="2350" y="2044"/>
                    <a:pt x="2350" y="2044"/>
                    <a:pt x="2350" y="2044"/>
                  </a:cubicBezTo>
                  <a:cubicBezTo>
                    <a:pt x="2350" y="2045"/>
                    <a:pt x="2351" y="2045"/>
                    <a:pt x="2351" y="2045"/>
                  </a:cubicBezTo>
                  <a:cubicBezTo>
                    <a:pt x="2351" y="2045"/>
                    <a:pt x="2351" y="2045"/>
                    <a:pt x="2351" y="2045"/>
                  </a:cubicBezTo>
                  <a:cubicBezTo>
                    <a:pt x="2352" y="2045"/>
                    <a:pt x="2352" y="2045"/>
                    <a:pt x="2352" y="2045"/>
                  </a:cubicBezTo>
                  <a:cubicBezTo>
                    <a:pt x="2352" y="2045"/>
                    <a:pt x="2353" y="2045"/>
                    <a:pt x="2353" y="2046"/>
                  </a:cubicBezTo>
                  <a:cubicBezTo>
                    <a:pt x="2352" y="2045"/>
                    <a:pt x="2351" y="2046"/>
                    <a:pt x="2350" y="2046"/>
                  </a:cubicBezTo>
                  <a:close/>
                  <a:moveTo>
                    <a:pt x="2353" y="2055"/>
                  </a:moveTo>
                  <a:cubicBezTo>
                    <a:pt x="2353" y="2055"/>
                    <a:pt x="2353" y="2055"/>
                    <a:pt x="2353" y="2055"/>
                  </a:cubicBezTo>
                  <a:cubicBezTo>
                    <a:pt x="2353" y="2055"/>
                    <a:pt x="2353" y="2055"/>
                    <a:pt x="2353" y="2055"/>
                  </a:cubicBezTo>
                  <a:close/>
                  <a:moveTo>
                    <a:pt x="2352" y="2056"/>
                  </a:moveTo>
                  <a:cubicBezTo>
                    <a:pt x="2352" y="2056"/>
                    <a:pt x="2352" y="2056"/>
                    <a:pt x="2352" y="2056"/>
                  </a:cubicBezTo>
                  <a:cubicBezTo>
                    <a:pt x="2352" y="2056"/>
                    <a:pt x="2352" y="2056"/>
                    <a:pt x="2352" y="2056"/>
                  </a:cubicBezTo>
                  <a:cubicBezTo>
                    <a:pt x="2352" y="2056"/>
                    <a:pt x="2352" y="2056"/>
                    <a:pt x="2352" y="2056"/>
                  </a:cubicBezTo>
                  <a:close/>
                  <a:moveTo>
                    <a:pt x="2345" y="2066"/>
                  </a:moveTo>
                  <a:cubicBezTo>
                    <a:pt x="2345" y="2065"/>
                    <a:pt x="2345" y="2065"/>
                    <a:pt x="2345" y="2065"/>
                  </a:cubicBezTo>
                  <a:cubicBezTo>
                    <a:pt x="2345" y="2065"/>
                    <a:pt x="2345" y="2065"/>
                    <a:pt x="2345" y="2065"/>
                  </a:cubicBezTo>
                  <a:cubicBezTo>
                    <a:pt x="2349" y="2067"/>
                    <a:pt x="2349" y="2067"/>
                    <a:pt x="2349" y="2067"/>
                  </a:cubicBezTo>
                  <a:cubicBezTo>
                    <a:pt x="2349" y="2067"/>
                    <a:pt x="2349" y="2067"/>
                    <a:pt x="2350" y="2067"/>
                  </a:cubicBezTo>
                  <a:cubicBezTo>
                    <a:pt x="2350" y="2067"/>
                    <a:pt x="2351" y="2066"/>
                    <a:pt x="2352" y="2065"/>
                  </a:cubicBezTo>
                  <a:cubicBezTo>
                    <a:pt x="2352" y="2065"/>
                    <a:pt x="2352" y="2065"/>
                    <a:pt x="2352" y="2065"/>
                  </a:cubicBezTo>
                  <a:cubicBezTo>
                    <a:pt x="2352" y="2065"/>
                    <a:pt x="2353" y="2064"/>
                    <a:pt x="2353" y="2064"/>
                  </a:cubicBezTo>
                  <a:cubicBezTo>
                    <a:pt x="2354" y="2062"/>
                    <a:pt x="2353" y="2061"/>
                    <a:pt x="2352" y="2061"/>
                  </a:cubicBezTo>
                  <a:cubicBezTo>
                    <a:pt x="2351" y="2060"/>
                    <a:pt x="2351" y="2060"/>
                    <a:pt x="2351" y="2060"/>
                  </a:cubicBezTo>
                  <a:cubicBezTo>
                    <a:pt x="2351" y="2060"/>
                    <a:pt x="2351" y="2060"/>
                    <a:pt x="2351" y="2060"/>
                  </a:cubicBezTo>
                  <a:cubicBezTo>
                    <a:pt x="2352" y="2060"/>
                    <a:pt x="2353" y="2060"/>
                    <a:pt x="2353" y="2060"/>
                  </a:cubicBezTo>
                  <a:cubicBezTo>
                    <a:pt x="2353" y="2060"/>
                    <a:pt x="2353" y="2059"/>
                    <a:pt x="2353" y="2059"/>
                  </a:cubicBezTo>
                  <a:cubicBezTo>
                    <a:pt x="2353" y="2059"/>
                    <a:pt x="2353" y="2059"/>
                    <a:pt x="2354" y="2059"/>
                  </a:cubicBezTo>
                  <a:cubicBezTo>
                    <a:pt x="2354" y="2059"/>
                    <a:pt x="2354" y="2059"/>
                    <a:pt x="2355" y="2059"/>
                  </a:cubicBezTo>
                  <a:cubicBezTo>
                    <a:pt x="2355" y="2059"/>
                    <a:pt x="2355" y="2059"/>
                    <a:pt x="2355" y="2059"/>
                  </a:cubicBezTo>
                  <a:cubicBezTo>
                    <a:pt x="2356" y="2063"/>
                    <a:pt x="2356" y="2063"/>
                    <a:pt x="2356" y="2063"/>
                  </a:cubicBezTo>
                  <a:cubicBezTo>
                    <a:pt x="2356" y="2063"/>
                    <a:pt x="2356" y="2063"/>
                    <a:pt x="2356" y="2063"/>
                  </a:cubicBezTo>
                  <a:cubicBezTo>
                    <a:pt x="2355" y="2064"/>
                    <a:pt x="2355" y="2064"/>
                    <a:pt x="2355" y="2064"/>
                  </a:cubicBezTo>
                  <a:cubicBezTo>
                    <a:pt x="2353" y="2064"/>
                    <a:pt x="2353" y="2066"/>
                    <a:pt x="2353" y="2067"/>
                  </a:cubicBezTo>
                  <a:cubicBezTo>
                    <a:pt x="2354" y="2068"/>
                    <a:pt x="2355" y="2068"/>
                    <a:pt x="2355" y="2068"/>
                  </a:cubicBezTo>
                  <a:cubicBezTo>
                    <a:pt x="2356" y="2068"/>
                    <a:pt x="2356" y="2068"/>
                    <a:pt x="2356" y="2068"/>
                  </a:cubicBezTo>
                  <a:cubicBezTo>
                    <a:pt x="2356" y="2068"/>
                    <a:pt x="2356" y="2068"/>
                    <a:pt x="2356" y="2068"/>
                  </a:cubicBezTo>
                  <a:cubicBezTo>
                    <a:pt x="2357" y="2070"/>
                    <a:pt x="2357" y="2070"/>
                    <a:pt x="2357" y="2070"/>
                  </a:cubicBezTo>
                  <a:cubicBezTo>
                    <a:pt x="2344" y="2067"/>
                    <a:pt x="2344" y="2067"/>
                    <a:pt x="2344" y="2067"/>
                  </a:cubicBezTo>
                  <a:cubicBezTo>
                    <a:pt x="2344" y="2067"/>
                    <a:pt x="2345" y="2066"/>
                    <a:pt x="2345" y="2066"/>
                  </a:cubicBezTo>
                  <a:close/>
                  <a:moveTo>
                    <a:pt x="2354" y="2018"/>
                  </a:moveTo>
                  <a:cubicBezTo>
                    <a:pt x="2354" y="2018"/>
                    <a:pt x="2354" y="2018"/>
                    <a:pt x="2354" y="2018"/>
                  </a:cubicBezTo>
                  <a:cubicBezTo>
                    <a:pt x="2354" y="2018"/>
                    <a:pt x="2354" y="2018"/>
                    <a:pt x="2354" y="2018"/>
                  </a:cubicBezTo>
                  <a:cubicBezTo>
                    <a:pt x="2354" y="2017"/>
                    <a:pt x="2354" y="2017"/>
                    <a:pt x="2354" y="2017"/>
                  </a:cubicBezTo>
                  <a:cubicBezTo>
                    <a:pt x="2353" y="2017"/>
                    <a:pt x="2351" y="2017"/>
                    <a:pt x="2350" y="2018"/>
                  </a:cubicBezTo>
                  <a:cubicBezTo>
                    <a:pt x="2350" y="2018"/>
                    <a:pt x="2350" y="2019"/>
                    <a:pt x="2350" y="2020"/>
                  </a:cubicBezTo>
                  <a:cubicBezTo>
                    <a:pt x="2347" y="2021"/>
                    <a:pt x="2347" y="2021"/>
                    <a:pt x="2347" y="2021"/>
                  </a:cubicBezTo>
                  <a:cubicBezTo>
                    <a:pt x="2346" y="2021"/>
                    <a:pt x="2345" y="2021"/>
                    <a:pt x="2345" y="2022"/>
                  </a:cubicBezTo>
                  <a:cubicBezTo>
                    <a:pt x="2345" y="2022"/>
                    <a:pt x="2345" y="2022"/>
                    <a:pt x="2345" y="2022"/>
                  </a:cubicBezTo>
                  <a:cubicBezTo>
                    <a:pt x="2345" y="2022"/>
                    <a:pt x="2345" y="2022"/>
                    <a:pt x="2345" y="2022"/>
                  </a:cubicBezTo>
                  <a:cubicBezTo>
                    <a:pt x="2341" y="2024"/>
                    <a:pt x="2341" y="2024"/>
                    <a:pt x="2341" y="2024"/>
                  </a:cubicBezTo>
                  <a:cubicBezTo>
                    <a:pt x="2341" y="2024"/>
                    <a:pt x="2341" y="2024"/>
                    <a:pt x="2341" y="2023"/>
                  </a:cubicBezTo>
                  <a:cubicBezTo>
                    <a:pt x="2341" y="2023"/>
                    <a:pt x="2341" y="2022"/>
                    <a:pt x="2341" y="2022"/>
                  </a:cubicBezTo>
                  <a:cubicBezTo>
                    <a:pt x="2340" y="2022"/>
                    <a:pt x="2340" y="2021"/>
                    <a:pt x="2340" y="2021"/>
                  </a:cubicBezTo>
                  <a:cubicBezTo>
                    <a:pt x="2339" y="2020"/>
                    <a:pt x="2339" y="2020"/>
                    <a:pt x="2339" y="2020"/>
                  </a:cubicBezTo>
                  <a:cubicBezTo>
                    <a:pt x="2339" y="2020"/>
                    <a:pt x="2340" y="2019"/>
                    <a:pt x="2340" y="2019"/>
                  </a:cubicBezTo>
                  <a:cubicBezTo>
                    <a:pt x="2340" y="2018"/>
                    <a:pt x="2340" y="2018"/>
                    <a:pt x="2340" y="2018"/>
                  </a:cubicBezTo>
                  <a:cubicBezTo>
                    <a:pt x="2340" y="2018"/>
                    <a:pt x="2340" y="2018"/>
                    <a:pt x="2339" y="2018"/>
                  </a:cubicBezTo>
                  <a:cubicBezTo>
                    <a:pt x="2340" y="2018"/>
                    <a:pt x="2340" y="2018"/>
                    <a:pt x="2340" y="2018"/>
                  </a:cubicBezTo>
                  <a:cubicBezTo>
                    <a:pt x="2340" y="2019"/>
                    <a:pt x="2340" y="2020"/>
                    <a:pt x="2341" y="2020"/>
                  </a:cubicBezTo>
                  <a:cubicBezTo>
                    <a:pt x="2344" y="2021"/>
                    <a:pt x="2344" y="2021"/>
                    <a:pt x="2344" y="2021"/>
                  </a:cubicBezTo>
                  <a:cubicBezTo>
                    <a:pt x="2344" y="2021"/>
                    <a:pt x="2344" y="2021"/>
                    <a:pt x="2344" y="2021"/>
                  </a:cubicBezTo>
                  <a:cubicBezTo>
                    <a:pt x="2345" y="2021"/>
                    <a:pt x="2346" y="2021"/>
                    <a:pt x="2347" y="2020"/>
                  </a:cubicBezTo>
                  <a:cubicBezTo>
                    <a:pt x="2347" y="2019"/>
                    <a:pt x="2347" y="2019"/>
                    <a:pt x="2346" y="2018"/>
                  </a:cubicBezTo>
                  <a:cubicBezTo>
                    <a:pt x="2347" y="2017"/>
                    <a:pt x="2346" y="2016"/>
                    <a:pt x="2345" y="2015"/>
                  </a:cubicBezTo>
                  <a:cubicBezTo>
                    <a:pt x="2339" y="2012"/>
                    <a:pt x="2339" y="2012"/>
                    <a:pt x="2339" y="2012"/>
                  </a:cubicBezTo>
                  <a:cubicBezTo>
                    <a:pt x="2340" y="2012"/>
                    <a:pt x="2340" y="2011"/>
                    <a:pt x="2340" y="2010"/>
                  </a:cubicBezTo>
                  <a:cubicBezTo>
                    <a:pt x="2340" y="2009"/>
                    <a:pt x="2340" y="2009"/>
                    <a:pt x="2340" y="2009"/>
                  </a:cubicBezTo>
                  <a:cubicBezTo>
                    <a:pt x="2340" y="2010"/>
                    <a:pt x="2340" y="2010"/>
                    <a:pt x="2341" y="2010"/>
                  </a:cubicBezTo>
                  <a:cubicBezTo>
                    <a:pt x="2341" y="2010"/>
                    <a:pt x="2341" y="2010"/>
                    <a:pt x="2341" y="2010"/>
                  </a:cubicBezTo>
                  <a:cubicBezTo>
                    <a:pt x="2341" y="2011"/>
                    <a:pt x="2342" y="2012"/>
                    <a:pt x="2342" y="2013"/>
                  </a:cubicBezTo>
                  <a:cubicBezTo>
                    <a:pt x="2344" y="2013"/>
                    <a:pt x="2344" y="2013"/>
                    <a:pt x="2344" y="2013"/>
                  </a:cubicBezTo>
                  <a:cubicBezTo>
                    <a:pt x="2344" y="2013"/>
                    <a:pt x="2344" y="2013"/>
                    <a:pt x="2344" y="2013"/>
                  </a:cubicBezTo>
                  <a:cubicBezTo>
                    <a:pt x="2345" y="2013"/>
                    <a:pt x="2345" y="2013"/>
                    <a:pt x="2345" y="2013"/>
                  </a:cubicBezTo>
                  <a:cubicBezTo>
                    <a:pt x="2346" y="2015"/>
                    <a:pt x="2346" y="2015"/>
                    <a:pt x="2346" y="2015"/>
                  </a:cubicBezTo>
                  <a:cubicBezTo>
                    <a:pt x="2346" y="2015"/>
                    <a:pt x="2347" y="2015"/>
                    <a:pt x="2347" y="2015"/>
                  </a:cubicBezTo>
                  <a:cubicBezTo>
                    <a:pt x="2348" y="2015"/>
                    <a:pt x="2348" y="2015"/>
                    <a:pt x="2348" y="2015"/>
                  </a:cubicBezTo>
                  <a:cubicBezTo>
                    <a:pt x="2348" y="2015"/>
                    <a:pt x="2348" y="2015"/>
                    <a:pt x="2348" y="2015"/>
                  </a:cubicBezTo>
                  <a:cubicBezTo>
                    <a:pt x="2353" y="2017"/>
                    <a:pt x="2353" y="2017"/>
                    <a:pt x="2353" y="2017"/>
                  </a:cubicBezTo>
                  <a:cubicBezTo>
                    <a:pt x="2353" y="2017"/>
                    <a:pt x="2354" y="2017"/>
                    <a:pt x="2354" y="2017"/>
                  </a:cubicBezTo>
                  <a:cubicBezTo>
                    <a:pt x="2354" y="2017"/>
                    <a:pt x="2354" y="2017"/>
                    <a:pt x="2355" y="2017"/>
                  </a:cubicBezTo>
                  <a:cubicBezTo>
                    <a:pt x="2360" y="2019"/>
                    <a:pt x="2360" y="2019"/>
                    <a:pt x="2360" y="2019"/>
                  </a:cubicBezTo>
                  <a:cubicBezTo>
                    <a:pt x="2359" y="2020"/>
                    <a:pt x="2359" y="2020"/>
                    <a:pt x="2359" y="2020"/>
                  </a:cubicBezTo>
                  <a:cubicBezTo>
                    <a:pt x="2358" y="2020"/>
                    <a:pt x="2358" y="2020"/>
                    <a:pt x="2357" y="2021"/>
                  </a:cubicBezTo>
                  <a:lnTo>
                    <a:pt x="2354" y="2018"/>
                  </a:lnTo>
                  <a:close/>
                  <a:moveTo>
                    <a:pt x="2342" y="1913"/>
                  </a:moveTo>
                  <a:cubicBezTo>
                    <a:pt x="2342" y="1913"/>
                    <a:pt x="2342" y="1913"/>
                    <a:pt x="2342" y="1914"/>
                  </a:cubicBezTo>
                  <a:cubicBezTo>
                    <a:pt x="2342" y="1914"/>
                    <a:pt x="2342" y="1914"/>
                    <a:pt x="2342" y="1914"/>
                  </a:cubicBezTo>
                  <a:lnTo>
                    <a:pt x="2342" y="1913"/>
                  </a:lnTo>
                  <a:close/>
                  <a:moveTo>
                    <a:pt x="2361" y="1907"/>
                  </a:moveTo>
                  <a:cubicBezTo>
                    <a:pt x="2359" y="1908"/>
                    <a:pt x="2359" y="1908"/>
                    <a:pt x="2359" y="1908"/>
                  </a:cubicBezTo>
                  <a:cubicBezTo>
                    <a:pt x="2359" y="1908"/>
                    <a:pt x="2359" y="1907"/>
                    <a:pt x="2359" y="1907"/>
                  </a:cubicBezTo>
                  <a:cubicBezTo>
                    <a:pt x="2359" y="1906"/>
                    <a:pt x="2359" y="1905"/>
                    <a:pt x="2359" y="1904"/>
                  </a:cubicBezTo>
                  <a:cubicBezTo>
                    <a:pt x="2356" y="1902"/>
                    <a:pt x="2356" y="1902"/>
                    <a:pt x="2356" y="1902"/>
                  </a:cubicBezTo>
                  <a:cubicBezTo>
                    <a:pt x="2357" y="1902"/>
                    <a:pt x="2357" y="1902"/>
                    <a:pt x="2357" y="1902"/>
                  </a:cubicBezTo>
                  <a:cubicBezTo>
                    <a:pt x="2359" y="1903"/>
                    <a:pt x="2359" y="1903"/>
                    <a:pt x="2359" y="1903"/>
                  </a:cubicBezTo>
                  <a:cubicBezTo>
                    <a:pt x="2359" y="1903"/>
                    <a:pt x="2360" y="1904"/>
                    <a:pt x="2360" y="1904"/>
                  </a:cubicBezTo>
                  <a:cubicBezTo>
                    <a:pt x="2361" y="1904"/>
                    <a:pt x="2361" y="1904"/>
                    <a:pt x="2361" y="1904"/>
                  </a:cubicBezTo>
                  <a:cubicBezTo>
                    <a:pt x="2361" y="1905"/>
                    <a:pt x="2361" y="1905"/>
                    <a:pt x="2361" y="1905"/>
                  </a:cubicBezTo>
                  <a:cubicBezTo>
                    <a:pt x="2361" y="1905"/>
                    <a:pt x="2361" y="1905"/>
                    <a:pt x="2361" y="1905"/>
                  </a:cubicBezTo>
                  <a:cubicBezTo>
                    <a:pt x="2361" y="1907"/>
                    <a:pt x="2361" y="1907"/>
                    <a:pt x="2361" y="1907"/>
                  </a:cubicBezTo>
                  <a:cubicBezTo>
                    <a:pt x="2361" y="1907"/>
                    <a:pt x="2361" y="1907"/>
                    <a:pt x="2361" y="1907"/>
                  </a:cubicBezTo>
                  <a:close/>
                  <a:moveTo>
                    <a:pt x="2356" y="1914"/>
                  </a:moveTo>
                  <a:cubicBezTo>
                    <a:pt x="2356" y="1914"/>
                    <a:pt x="2356" y="1914"/>
                    <a:pt x="2356" y="1914"/>
                  </a:cubicBezTo>
                  <a:cubicBezTo>
                    <a:pt x="2356" y="1914"/>
                    <a:pt x="2356" y="1914"/>
                    <a:pt x="2356" y="1914"/>
                  </a:cubicBezTo>
                  <a:cubicBezTo>
                    <a:pt x="2357" y="1914"/>
                    <a:pt x="2357" y="1914"/>
                    <a:pt x="2357" y="1914"/>
                  </a:cubicBezTo>
                  <a:cubicBezTo>
                    <a:pt x="2358" y="1915"/>
                    <a:pt x="2358" y="1915"/>
                    <a:pt x="2358" y="1915"/>
                  </a:cubicBezTo>
                  <a:cubicBezTo>
                    <a:pt x="2356" y="1916"/>
                    <a:pt x="2356" y="1916"/>
                    <a:pt x="2356" y="1916"/>
                  </a:cubicBezTo>
                  <a:cubicBezTo>
                    <a:pt x="2356" y="1916"/>
                    <a:pt x="2356" y="1916"/>
                    <a:pt x="2356" y="1916"/>
                  </a:cubicBezTo>
                  <a:cubicBezTo>
                    <a:pt x="2354" y="1916"/>
                    <a:pt x="2354" y="1916"/>
                    <a:pt x="2354" y="1916"/>
                  </a:cubicBezTo>
                  <a:cubicBezTo>
                    <a:pt x="2354" y="1916"/>
                    <a:pt x="2354" y="1916"/>
                    <a:pt x="2354" y="1916"/>
                  </a:cubicBezTo>
                  <a:cubicBezTo>
                    <a:pt x="2354" y="1916"/>
                    <a:pt x="2354" y="1916"/>
                    <a:pt x="2354" y="1916"/>
                  </a:cubicBezTo>
                  <a:cubicBezTo>
                    <a:pt x="2355" y="1916"/>
                    <a:pt x="2355" y="1916"/>
                    <a:pt x="2355" y="1915"/>
                  </a:cubicBezTo>
                  <a:cubicBezTo>
                    <a:pt x="2356" y="1915"/>
                    <a:pt x="2356" y="1914"/>
                    <a:pt x="2356" y="1914"/>
                  </a:cubicBezTo>
                  <a:cubicBezTo>
                    <a:pt x="2356" y="1914"/>
                    <a:pt x="2356" y="1914"/>
                    <a:pt x="2356" y="1914"/>
                  </a:cubicBezTo>
                  <a:close/>
                  <a:moveTo>
                    <a:pt x="2357" y="1924"/>
                  </a:moveTo>
                  <a:cubicBezTo>
                    <a:pt x="2357" y="1924"/>
                    <a:pt x="2357" y="1925"/>
                    <a:pt x="2357" y="1925"/>
                  </a:cubicBezTo>
                  <a:cubicBezTo>
                    <a:pt x="2355" y="1924"/>
                    <a:pt x="2355" y="1924"/>
                    <a:pt x="2355" y="1924"/>
                  </a:cubicBezTo>
                  <a:lnTo>
                    <a:pt x="2357" y="1924"/>
                  </a:lnTo>
                  <a:close/>
                  <a:moveTo>
                    <a:pt x="2355" y="1929"/>
                  </a:moveTo>
                  <a:cubicBezTo>
                    <a:pt x="2355" y="1930"/>
                    <a:pt x="2355" y="1930"/>
                    <a:pt x="2356" y="1931"/>
                  </a:cubicBezTo>
                  <a:cubicBezTo>
                    <a:pt x="2357" y="1931"/>
                    <a:pt x="2357" y="1931"/>
                    <a:pt x="2357" y="1931"/>
                  </a:cubicBezTo>
                  <a:cubicBezTo>
                    <a:pt x="2357" y="1931"/>
                    <a:pt x="2357" y="1931"/>
                    <a:pt x="2357" y="1931"/>
                  </a:cubicBezTo>
                  <a:cubicBezTo>
                    <a:pt x="2363" y="1934"/>
                    <a:pt x="2363" y="1934"/>
                    <a:pt x="2363" y="1934"/>
                  </a:cubicBezTo>
                  <a:cubicBezTo>
                    <a:pt x="2363" y="1934"/>
                    <a:pt x="2363" y="1934"/>
                    <a:pt x="2363" y="1934"/>
                  </a:cubicBezTo>
                  <a:cubicBezTo>
                    <a:pt x="2362" y="1934"/>
                    <a:pt x="2362" y="1934"/>
                    <a:pt x="2361" y="1935"/>
                  </a:cubicBezTo>
                  <a:cubicBezTo>
                    <a:pt x="2360" y="1936"/>
                    <a:pt x="2361" y="1937"/>
                    <a:pt x="2361" y="1938"/>
                  </a:cubicBezTo>
                  <a:cubicBezTo>
                    <a:pt x="2362" y="1938"/>
                    <a:pt x="2362" y="1938"/>
                    <a:pt x="2362" y="1938"/>
                  </a:cubicBezTo>
                  <a:cubicBezTo>
                    <a:pt x="2363" y="1939"/>
                    <a:pt x="2363" y="1939"/>
                    <a:pt x="2363" y="1939"/>
                  </a:cubicBezTo>
                  <a:cubicBezTo>
                    <a:pt x="2363" y="1939"/>
                    <a:pt x="2363" y="1939"/>
                    <a:pt x="2363" y="1939"/>
                  </a:cubicBezTo>
                  <a:cubicBezTo>
                    <a:pt x="2363" y="1939"/>
                    <a:pt x="2363" y="1939"/>
                    <a:pt x="2363" y="1939"/>
                  </a:cubicBezTo>
                  <a:cubicBezTo>
                    <a:pt x="2362" y="1939"/>
                    <a:pt x="2362" y="1939"/>
                    <a:pt x="2362" y="1939"/>
                  </a:cubicBezTo>
                  <a:cubicBezTo>
                    <a:pt x="2361" y="1938"/>
                    <a:pt x="2360" y="1939"/>
                    <a:pt x="2360" y="1939"/>
                  </a:cubicBezTo>
                  <a:cubicBezTo>
                    <a:pt x="2354" y="1936"/>
                    <a:pt x="2354" y="1936"/>
                    <a:pt x="2354" y="1936"/>
                  </a:cubicBezTo>
                  <a:cubicBezTo>
                    <a:pt x="2352" y="1936"/>
                    <a:pt x="2352" y="1936"/>
                    <a:pt x="2352" y="1936"/>
                  </a:cubicBezTo>
                  <a:cubicBezTo>
                    <a:pt x="2352" y="1936"/>
                    <a:pt x="2352" y="1936"/>
                    <a:pt x="2352" y="1936"/>
                  </a:cubicBezTo>
                  <a:cubicBezTo>
                    <a:pt x="2352" y="1935"/>
                    <a:pt x="2352" y="1934"/>
                    <a:pt x="2352" y="1933"/>
                  </a:cubicBezTo>
                  <a:cubicBezTo>
                    <a:pt x="2350" y="1932"/>
                    <a:pt x="2350" y="1932"/>
                    <a:pt x="2350" y="1932"/>
                  </a:cubicBezTo>
                  <a:cubicBezTo>
                    <a:pt x="2349" y="1927"/>
                    <a:pt x="2349" y="1927"/>
                    <a:pt x="2349" y="1927"/>
                  </a:cubicBezTo>
                  <a:cubicBezTo>
                    <a:pt x="2350" y="1927"/>
                    <a:pt x="2350" y="1927"/>
                    <a:pt x="2350" y="1927"/>
                  </a:cubicBezTo>
                  <a:lnTo>
                    <a:pt x="2355" y="1929"/>
                  </a:lnTo>
                  <a:close/>
                  <a:moveTo>
                    <a:pt x="2365" y="1929"/>
                  </a:moveTo>
                  <a:cubicBezTo>
                    <a:pt x="2365" y="1930"/>
                    <a:pt x="2365" y="1930"/>
                    <a:pt x="2365" y="1930"/>
                  </a:cubicBezTo>
                  <a:cubicBezTo>
                    <a:pt x="2364" y="1929"/>
                    <a:pt x="2364" y="1929"/>
                    <a:pt x="2364" y="1929"/>
                  </a:cubicBezTo>
                  <a:cubicBezTo>
                    <a:pt x="2364" y="1929"/>
                    <a:pt x="2364" y="1929"/>
                    <a:pt x="2364" y="1929"/>
                  </a:cubicBezTo>
                  <a:cubicBezTo>
                    <a:pt x="2364" y="1929"/>
                    <a:pt x="2364" y="1929"/>
                    <a:pt x="2364" y="1929"/>
                  </a:cubicBezTo>
                  <a:lnTo>
                    <a:pt x="2365" y="1929"/>
                  </a:lnTo>
                  <a:close/>
                  <a:moveTo>
                    <a:pt x="2364" y="1912"/>
                  </a:moveTo>
                  <a:cubicBezTo>
                    <a:pt x="2364" y="1912"/>
                    <a:pt x="2364" y="1912"/>
                    <a:pt x="2364" y="1912"/>
                  </a:cubicBezTo>
                  <a:cubicBezTo>
                    <a:pt x="2365" y="1912"/>
                    <a:pt x="2365" y="1912"/>
                    <a:pt x="2365" y="1912"/>
                  </a:cubicBezTo>
                  <a:cubicBezTo>
                    <a:pt x="2365" y="1913"/>
                    <a:pt x="2365" y="1913"/>
                    <a:pt x="2365" y="1913"/>
                  </a:cubicBezTo>
                  <a:lnTo>
                    <a:pt x="2364" y="1912"/>
                  </a:lnTo>
                  <a:close/>
                  <a:moveTo>
                    <a:pt x="2364" y="1945"/>
                  </a:moveTo>
                  <a:cubicBezTo>
                    <a:pt x="2365" y="1945"/>
                    <a:pt x="2365" y="1945"/>
                    <a:pt x="2365" y="1945"/>
                  </a:cubicBezTo>
                  <a:cubicBezTo>
                    <a:pt x="2365" y="1945"/>
                    <a:pt x="2365" y="1945"/>
                    <a:pt x="2366" y="1945"/>
                  </a:cubicBezTo>
                  <a:cubicBezTo>
                    <a:pt x="2366" y="1945"/>
                    <a:pt x="2366" y="1946"/>
                    <a:pt x="2366" y="1946"/>
                  </a:cubicBezTo>
                  <a:cubicBezTo>
                    <a:pt x="2366" y="1946"/>
                    <a:pt x="2366" y="1946"/>
                    <a:pt x="2366" y="1946"/>
                  </a:cubicBezTo>
                  <a:cubicBezTo>
                    <a:pt x="2366" y="1946"/>
                    <a:pt x="2366" y="1946"/>
                    <a:pt x="2366" y="1946"/>
                  </a:cubicBezTo>
                  <a:cubicBezTo>
                    <a:pt x="2366" y="1946"/>
                    <a:pt x="2366" y="1946"/>
                    <a:pt x="2366" y="1946"/>
                  </a:cubicBezTo>
                  <a:cubicBezTo>
                    <a:pt x="2369" y="1949"/>
                    <a:pt x="2369" y="1949"/>
                    <a:pt x="2369" y="1949"/>
                  </a:cubicBezTo>
                  <a:cubicBezTo>
                    <a:pt x="2369" y="1949"/>
                    <a:pt x="2369" y="1949"/>
                    <a:pt x="2369" y="1949"/>
                  </a:cubicBezTo>
                  <a:cubicBezTo>
                    <a:pt x="2370" y="1949"/>
                    <a:pt x="2370" y="1949"/>
                    <a:pt x="2370" y="1950"/>
                  </a:cubicBezTo>
                  <a:cubicBezTo>
                    <a:pt x="2370" y="1950"/>
                    <a:pt x="2370" y="1950"/>
                    <a:pt x="2370" y="1950"/>
                  </a:cubicBezTo>
                  <a:cubicBezTo>
                    <a:pt x="2369" y="1949"/>
                    <a:pt x="2369" y="1949"/>
                    <a:pt x="2369" y="1949"/>
                  </a:cubicBezTo>
                  <a:cubicBezTo>
                    <a:pt x="2368" y="1949"/>
                    <a:pt x="2368" y="1949"/>
                    <a:pt x="2368" y="1949"/>
                  </a:cubicBezTo>
                  <a:cubicBezTo>
                    <a:pt x="2368" y="1948"/>
                    <a:pt x="2366" y="1948"/>
                    <a:pt x="2366" y="1948"/>
                  </a:cubicBezTo>
                  <a:cubicBezTo>
                    <a:pt x="2365" y="1949"/>
                    <a:pt x="2365" y="1949"/>
                    <a:pt x="2364" y="1950"/>
                  </a:cubicBezTo>
                  <a:cubicBezTo>
                    <a:pt x="2364" y="1949"/>
                    <a:pt x="2364" y="1949"/>
                    <a:pt x="2364" y="1949"/>
                  </a:cubicBezTo>
                  <a:cubicBezTo>
                    <a:pt x="2364" y="1949"/>
                    <a:pt x="2365" y="1949"/>
                    <a:pt x="2365" y="1948"/>
                  </a:cubicBezTo>
                  <a:cubicBezTo>
                    <a:pt x="2365" y="1947"/>
                    <a:pt x="2365" y="1947"/>
                    <a:pt x="2365" y="1946"/>
                  </a:cubicBezTo>
                  <a:cubicBezTo>
                    <a:pt x="2365" y="1946"/>
                    <a:pt x="2365" y="1945"/>
                    <a:pt x="2364" y="1945"/>
                  </a:cubicBezTo>
                  <a:cubicBezTo>
                    <a:pt x="2363" y="1944"/>
                    <a:pt x="2363" y="1944"/>
                    <a:pt x="2363" y="1944"/>
                  </a:cubicBezTo>
                  <a:cubicBezTo>
                    <a:pt x="2363" y="1944"/>
                    <a:pt x="2363" y="1944"/>
                    <a:pt x="2363" y="1944"/>
                  </a:cubicBezTo>
                  <a:cubicBezTo>
                    <a:pt x="2364" y="1944"/>
                    <a:pt x="2364" y="1945"/>
                    <a:pt x="2364" y="1945"/>
                  </a:cubicBezTo>
                  <a:close/>
                  <a:moveTo>
                    <a:pt x="2369" y="1903"/>
                  </a:moveTo>
                  <a:cubicBezTo>
                    <a:pt x="2369" y="1903"/>
                    <a:pt x="2369" y="1903"/>
                    <a:pt x="2369" y="1903"/>
                  </a:cubicBezTo>
                  <a:cubicBezTo>
                    <a:pt x="2369" y="1903"/>
                    <a:pt x="2370" y="1904"/>
                    <a:pt x="2370" y="1904"/>
                  </a:cubicBezTo>
                  <a:cubicBezTo>
                    <a:pt x="2371" y="1905"/>
                    <a:pt x="2371" y="1905"/>
                    <a:pt x="2371" y="1905"/>
                  </a:cubicBezTo>
                  <a:cubicBezTo>
                    <a:pt x="2371" y="1905"/>
                    <a:pt x="2371" y="1905"/>
                    <a:pt x="2371" y="1905"/>
                  </a:cubicBezTo>
                  <a:cubicBezTo>
                    <a:pt x="2369" y="1904"/>
                    <a:pt x="2369" y="1904"/>
                    <a:pt x="2369" y="1904"/>
                  </a:cubicBezTo>
                  <a:cubicBezTo>
                    <a:pt x="2369" y="1904"/>
                    <a:pt x="2369" y="1904"/>
                    <a:pt x="2369" y="1903"/>
                  </a:cubicBezTo>
                  <a:close/>
                  <a:moveTo>
                    <a:pt x="2370" y="1901"/>
                  </a:moveTo>
                  <a:cubicBezTo>
                    <a:pt x="2370" y="1901"/>
                    <a:pt x="2370" y="1901"/>
                    <a:pt x="2370" y="1902"/>
                  </a:cubicBezTo>
                  <a:cubicBezTo>
                    <a:pt x="2370" y="1901"/>
                    <a:pt x="2370" y="1901"/>
                    <a:pt x="2369" y="1901"/>
                  </a:cubicBezTo>
                  <a:cubicBezTo>
                    <a:pt x="2369" y="1900"/>
                    <a:pt x="2369" y="1900"/>
                    <a:pt x="2369" y="1900"/>
                  </a:cubicBezTo>
                  <a:cubicBezTo>
                    <a:pt x="2369" y="1900"/>
                    <a:pt x="2369" y="1900"/>
                    <a:pt x="2369" y="1900"/>
                  </a:cubicBezTo>
                  <a:cubicBezTo>
                    <a:pt x="2370" y="1901"/>
                    <a:pt x="2370" y="1901"/>
                    <a:pt x="2370" y="1901"/>
                  </a:cubicBezTo>
                  <a:cubicBezTo>
                    <a:pt x="2370" y="1901"/>
                    <a:pt x="2370" y="1901"/>
                    <a:pt x="2370" y="1901"/>
                  </a:cubicBezTo>
                  <a:cubicBezTo>
                    <a:pt x="2370" y="1901"/>
                    <a:pt x="2370" y="1901"/>
                    <a:pt x="2370" y="1901"/>
                  </a:cubicBezTo>
                  <a:close/>
                  <a:moveTo>
                    <a:pt x="2373" y="1911"/>
                  </a:moveTo>
                  <a:cubicBezTo>
                    <a:pt x="2373" y="1911"/>
                    <a:pt x="2373" y="1911"/>
                    <a:pt x="2373" y="1911"/>
                  </a:cubicBezTo>
                  <a:cubicBezTo>
                    <a:pt x="2373" y="1911"/>
                    <a:pt x="2373" y="1911"/>
                    <a:pt x="2373" y="1911"/>
                  </a:cubicBezTo>
                  <a:cubicBezTo>
                    <a:pt x="2373" y="1911"/>
                    <a:pt x="2373" y="1911"/>
                    <a:pt x="2373" y="1911"/>
                  </a:cubicBezTo>
                  <a:cubicBezTo>
                    <a:pt x="2371" y="1910"/>
                    <a:pt x="2371" y="1910"/>
                    <a:pt x="2371" y="1910"/>
                  </a:cubicBezTo>
                  <a:cubicBezTo>
                    <a:pt x="2371" y="1910"/>
                    <a:pt x="2370" y="1910"/>
                    <a:pt x="2370" y="1910"/>
                  </a:cubicBezTo>
                  <a:cubicBezTo>
                    <a:pt x="2370" y="1910"/>
                    <a:pt x="2370" y="1910"/>
                    <a:pt x="2369" y="1910"/>
                  </a:cubicBezTo>
                  <a:cubicBezTo>
                    <a:pt x="2368" y="1908"/>
                    <a:pt x="2368" y="1908"/>
                    <a:pt x="2368" y="1908"/>
                  </a:cubicBezTo>
                  <a:cubicBezTo>
                    <a:pt x="2368" y="1908"/>
                    <a:pt x="2368" y="1908"/>
                    <a:pt x="2368" y="1908"/>
                  </a:cubicBezTo>
                  <a:lnTo>
                    <a:pt x="2373" y="1911"/>
                  </a:lnTo>
                  <a:close/>
                  <a:moveTo>
                    <a:pt x="2376" y="1902"/>
                  </a:moveTo>
                  <a:cubicBezTo>
                    <a:pt x="2376" y="1903"/>
                    <a:pt x="2375" y="1903"/>
                    <a:pt x="2376" y="1903"/>
                  </a:cubicBezTo>
                  <a:cubicBezTo>
                    <a:pt x="2376" y="1904"/>
                    <a:pt x="2377" y="1904"/>
                    <a:pt x="2378" y="1904"/>
                  </a:cubicBezTo>
                  <a:cubicBezTo>
                    <a:pt x="2378" y="1904"/>
                    <a:pt x="2379" y="1904"/>
                    <a:pt x="2379" y="1904"/>
                  </a:cubicBezTo>
                  <a:cubicBezTo>
                    <a:pt x="2379" y="1904"/>
                    <a:pt x="2379" y="1904"/>
                    <a:pt x="2379" y="1904"/>
                  </a:cubicBezTo>
                  <a:cubicBezTo>
                    <a:pt x="2379" y="1904"/>
                    <a:pt x="2379" y="1904"/>
                    <a:pt x="2379" y="1904"/>
                  </a:cubicBezTo>
                  <a:cubicBezTo>
                    <a:pt x="2379" y="1904"/>
                    <a:pt x="2379" y="1905"/>
                    <a:pt x="2379" y="1905"/>
                  </a:cubicBezTo>
                  <a:cubicBezTo>
                    <a:pt x="2381" y="1908"/>
                    <a:pt x="2381" y="1908"/>
                    <a:pt x="2381" y="1908"/>
                  </a:cubicBezTo>
                  <a:cubicBezTo>
                    <a:pt x="2380" y="1908"/>
                    <a:pt x="2380" y="1908"/>
                    <a:pt x="2380" y="1908"/>
                  </a:cubicBezTo>
                  <a:cubicBezTo>
                    <a:pt x="2380" y="1908"/>
                    <a:pt x="2380" y="1908"/>
                    <a:pt x="2380" y="1908"/>
                  </a:cubicBezTo>
                  <a:cubicBezTo>
                    <a:pt x="2379" y="1908"/>
                    <a:pt x="2379" y="1908"/>
                    <a:pt x="2379" y="1908"/>
                  </a:cubicBezTo>
                  <a:cubicBezTo>
                    <a:pt x="2377" y="1906"/>
                    <a:pt x="2377" y="1906"/>
                    <a:pt x="2377" y="1906"/>
                  </a:cubicBezTo>
                  <a:cubicBezTo>
                    <a:pt x="2377" y="1905"/>
                    <a:pt x="2377" y="1904"/>
                    <a:pt x="2376" y="1904"/>
                  </a:cubicBezTo>
                  <a:cubicBezTo>
                    <a:pt x="2374" y="1901"/>
                    <a:pt x="2374" y="1901"/>
                    <a:pt x="2374" y="1901"/>
                  </a:cubicBezTo>
                  <a:cubicBezTo>
                    <a:pt x="2373" y="1901"/>
                    <a:pt x="2373" y="1901"/>
                    <a:pt x="2373" y="1901"/>
                  </a:cubicBezTo>
                  <a:cubicBezTo>
                    <a:pt x="2373" y="1901"/>
                    <a:pt x="2373" y="1901"/>
                    <a:pt x="2373" y="1901"/>
                  </a:cubicBezTo>
                  <a:cubicBezTo>
                    <a:pt x="2373" y="1901"/>
                    <a:pt x="2373" y="1901"/>
                    <a:pt x="2373" y="1900"/>
                  </a:cubicBezTo>
                  <a:cubicBezTo>
                    <a:pt x="2374" y="1900"/>
                    <a:pt x="2374" y="1900"/>
                    <a:pt x="2374" y="1899"/>
                  </a:cubicBezTo>
                  <a:cubicBezTo>
                    <a:pt x="2375" y="1899"/>
                    <a:pt x="2375" y="1899"/>
                    <a:pt x="2375" y="1899"/>
                  </a:cubicBezTo>
                  <a:cubicBezTo>
                    <a:pt x="2375" y="1899"/>
                    <a:pt x="2374" y="1899"/>
                    <a:pt x="2374" y="1900"/>
                  </a:cubicBezTo>
                  <a:cubicBezTo>
                    <a:pt x="2374" y="1901"/>
                    <a:pt x="2375" y="1902"/>
                    <a:pt x="2376" y="1902"/>
                  </a:cubicBezTo>
                  <a:close/>
                  <a:moveTo>
                    <a:pt x="2389" y="1921"/>
                  </a:moveTo>
                  <a:cubicBezTo>
                    <a:pt x="2388" y="1921"/>
                    <a:pt x="2388" y="1921"/>
                    <a:pt x="2388" y="1921"/>
                  </a:cubicBezTo>
                  <a:cubicBezTo>
                    <a:pt x="2388" y="1921"/>
                    <a:pt x="2388" y="1920"/>
                    <a:pt x="2387" y="1920"/>
                  </a:cubicBezTo>
                  <a:cubicBezTo>
                    <a:pt x="2387" y="1919"/>
                    <a:pt x="2387" y="1918"/>
                    <a:pt x="2387" y="1918"/>
                  </a:cubicBezTo>
                  <a:cubicBezTo>
                    <a:pt x="2386" y="1917"/>
                    <a:pt x="2386" y="1917"/>
                    <a:pt x="2386" y="1917"/>
                  </a:cubicBezTo>
                  <a:cubicBezTo>
                    <a:pt x="2386" y="1917"/>
                    <a:pt x="2386" y="1917"/>
                    <a:pt x="2386" y="1917"/>
                  </a:cubicBezTo>
                  <a:cubicBezTo>
                    <a:pt x="2386" y="1917"/>
                    <a:pt x="2386" y="1917"/>
                    <a:pt x="2386" y="1917"/>
                  </a:cubicBezTo>
                  <a:cubicBezTo>
                    <a:pt x="2386" y="1917"/>
                    <a:pt x="2386" y="1917"/>
                    <a:pt x="2386" y="1917"/>
                  </a:cubicBezTo>
                  <a:cubicBezTo>
                    <a:pt x="2386" y="1916"/>
                    <a:pt x="2386" y="1916"/>
                    <a:pt x="2386" y="1916"/>
                  </a:cubicBezTo>
                  <a:cubicBezTo>
                    <a:pt x="2389" y="1916"/>
                    <a:pt x="2389" y="1916"/>
                    <a:pt x="2389" y="1916"/>
                  </a:cubicBezTo>
                  <a:cubicBezTo>
                    <a:pt x="2389" y="1920"/>
                    <a:pt x="2389" y="1920"/>
                    <a:pt x="2389" y="1920"/>
                  </a:cubicBezTo>
                  <a:cubicBezTo>
                    <a:pt x="2389" y="1920"/>
                    <a:pt x="2389" y="1921"/>
                    <a:pt x="2389" y="1921"/>
                  </a:cubicBezTo>
                  <a:close/>
                  <a:moveTo>
                    <a:pt x="2388" y="1930"/>
                  </a:moveTo>
                  <a:cubicBezTo>
                    <a:pt x="2388" y="1930"/>
                    <a:pt x="2388" y="1930"/>
                    <a:pt x="2388" y="1930"/>
                  </a:cubicBezTo>
                  <a:cubicBezTo>
                    <a:pt x="2388" y="1930"/>
                    <a:pt x="2387" y="1930"/>
                    <a:pt x="2387" y="1930"/>
                  </a:cubicBezTo>
                  <a:cubicBezTo>
                    <a:pt x="2387" y="1930"/>
                    <a:pt x="2387" y="1930"/>
                    <a:pt x="2386" y="1930"/>
                  </a:cubicBezTo>
                  <a:cubicBezTo>
                    <a:pt x="2384" y="1929"/>
                    <a:pt x="2384" y="1929"/>
                    <a:pt x="2384" y="1929"/>
                  </a:cubicBezTo>
                  <a:cubicBezTo>
                    <a:pt x="2384" y="1928"/>
                    <a:pt x="2384" y="1928"/>
                    <a:pt x="2384" y="1928"/>
                  </a:cubicBezTo>
                  <a:lnTo>
                    <a:pt x="2388" y="1930"/>
                  </a:lnTo>
                  <a:close/>
                  <a:moveTo>
                    <a:pt x="2388" y="1946"/>
                  </a:moveTo>
                  <a:cubicBezTo>
                    <a:pt x="2387" y="1945"/>
                    <a:pt x="2387" y="1945"/>
                    <a:pt x="2387" y="1945"/>
                  </a:cubicBezTo>
                  <a:cubicBezTo>
                    <a:pt x="2387" y="1945"/>
                    <a:pt x="2387" y="1945"/>
                    <a:pt x="2387" y="1945"/>
                  </a:cubicBezTo>
                  <a:cubicBezTo>
                    <a:pt x="2387" y="1945"/>
                    <a:pt x="2387" y="1945"/>
                    <a:pt x="2387" y="1945"/>
                  </a:cubicBezTo>
                  <a:cubicBezTo>
                    <a:pt x="2387" y="1945"/>
                    <a:pt x="2387" y="1945"/>
                    <a:pt x="2387" y="1945"/>
                  </a:cubicBezTo>
                  <a:cubicBezTo>
                    <a:pt x="2387" y="1945"/>
                    <a:pt x="2388" y="1945"/>
                    <a:pt x="2388" y="1945"/>
                  </a:cubicBezTo>
                  <a:cubicBezTo>
                    <a:pt x="2388" y="1946"/>
                    <a:pt x="2388" y="1946"/>
                    <a:pt x="2388" y="1946"/>
                  </a:cubicBezTo>
                  <a:cubicBezTo>
                    <a:pt x="2388" y="1946"/>
                    <a:pt x="2388" y="1946"/>
                    <a:pt x="2388" y="1946"/>
                  </a:cubicBezTo>
                  <a:close/>
                  <a:moveTo>
                    <a:pt x="2387" y="1935"/>
                  </a:moveTo>
                  <a:cubicBezTo>
                    <a:pt x="2387" y="1935"/>
                    <a:pt x="2387" y="1935"/>
                    <a:pt x="2387" y="1935"/>
                  </a:cubicBezTo>
                  <a:cubicBezTo>
                    <a:pt x="2387" y="1935"/>
                    <a:pt x="2387" y="1935"/>
                    <a:pt x="2387" y="1935"/>
                  </a:cubicBezTo>
                  <a:cubicBezTo>
                    <a:pt x="2388" y="1935"/>
                    <a:pt x="2388" y="1935"/>
                    <a:pt x="2388" y="1935"/>
                  </a:cubicBezTo>
                  <a:cubicBezTo>
                    <a:pt x="2388" y="1935"/>
                    <a:pt x="2388" y="1935"/>
                    <a:pt x="2388" y="1935"/>
                  </a:cubicBezTo>
                  <a:cubicBezTo>
                    <a:pt x="2388" y="1936"/>
                    <a:pt x="2388" y="1936"/>
                    <a:pt x="2388" y="1936"/>
                  </a:cubicBezTo>
                  <a:lnTo>
                    <a:pt x="2387" y="1935"/>
                  </a:lnTo>
                  <a:close/>
                  <a:moveTo>
                    <a:pt x="2383" y="1938"/>
                  </a:moveTo>
                  <a:cubicBezTo>
                    <a:pt x="2383" y="1938"/>
                    <a:pt x="2383" y="1938"/>
                    <a:pt x="2382" y="1938"/>
                  </a:cubicBezTo>
                  <a:cubicBezTo>
                    <a:pt x="2382" y="1938"/>
                    <a:pt x="2382" y="1939"/>
                    <a:pt x="2382" y="1939"/>
                  </a:cubicBezTo>
                  <a:cubicBezTo>
                    <a:pt x="2382" y="1938"/>
                    <a:pt x="2382" y="1938"/>
                    <a:pt x="2382" y="1938"/>
                  </a:cubicBezTo>
                  <a:cubicBezTo>
                    <a:pt x="2382" y="1938"/>
                    <a:pt x="2382" y="1938"/>
                    <a:pt x="2382" y="1938"/>
                  </a:cubicBezTo>
                  <a:cubicBezTo>
                    <a:pt x="2382" y="1937"/>
                    <a:pt x="2382" y="1937"/>
                    <a:pt x="2382" y="1937"/>
                  </a:cubicBezTo>
                  <a:cubicBezTo>
                    <a:pt x="2383" y="1937"/>
                    <a:pt x="2383" y="1937"/>
                    <a:pt x="2383" y="1937"/>
                  </a:cubicBezTo>
                  <a:lnTo>
                    <a:pt x="2383" y="1938"/>
                  </a:lnTo>
                  <a:close/>
                  <a:moveTo>
                    <a:pt x="2383" y="1934"/>
                  </a:moveTo>
                  <a:cubicBezTo>
                    <a:pt x="2383" y="1933"/>
                    <a:pt x="2383" y="1933"/>
                    <a:pt x="2383" y="1933"/>
                  </a:cubicBezTo>
                  <a:cubicBezTo>
                    <a:pt x="2384" y="1934"/>
                    <a:pt x="2384" y="1934"/>
                    <a:pt x="2384" y="1934"/>
                  </a:cubicBezTo>
                  <a:cubicBezTo>
                    <a:pt x="2383" y="1934"/>
                    <a:pt x="2383" y="1934"/>
                    <a:pt x="2383" y="1934"/>
                  </a:cubicBezTo>
                  <a:close/>
                  <a:moveTo>
                    <a:pt x="2383" y="1961"/>
                  </a:moveTo>
                  <a:cubicBezTo>
                    <a:pt x="2384" y="1961"/>
                    <a:pt x="2383" y="1961"/>
                    <a:pt x="2383" y="1960"/>
                  </a:cubicBezTo>
                  <a:cubicBezTo>
                    <a:pt x="2385" y="1961"/>
                    <a:pt x="2385" y="1961"/>
                    <a:pt x="2385" y="1961"/>
                  </a:cubicBezTo>
                  <a:cubicBezTo>
                    <a:pt x="2385" y="1965"/>
                    <a:pt x="2385" y="1965"/>
                    <a:pt x="2385" y="1965"/>
                  </a:cubicBezTo>
                  <a:cubicBezTo>
                    <a:pt x="2382" y="1962"/>
                    <a:pt x="2382" y="1962"/>
                    <a:pt x="2382" y="1962"/>
                  </a:cubicBezTo>
                  <a:cubicBezTo>
                    <a:pt x="2383" y="1962"/>
                    <a:pt x="2383" y="1962"/>
                    <a:pt x="2383" y="1961"/>
                  </a:cubicBezTo>
                  <a:close/>
                  <a:moveTo>
                    <a:pt x="2384" y="1901"/>
                  </a:moveTo>
                  <a:cubicBezTo>
                    <a:pt x="2382" y="1900"/>
                    <a:pt x="2382" y="1900"/>
                    <a:pt x="2382" y="1900"/>
                  </a:cubicBezTo>
                  <a:cubicBezTo>
                    <a:pt x="2382" y="1900"/>
                    <a:pt x="2382" y="1900"/>
                    <a:pt x="2382" y="1900"/>
                  </a:cubicBezTo>
                  <a:cubicBezTo>
                    <a:pt x="2384" y="1901"/>
                    <a:pt x="2384" y="1901"/>
                    <a:pt x="2384" y="1901"/>
                  </a:cubicBezTo>
                  <a:close/>
                  <a:moveTo>
                    <a:pt x="2384" y="1970"/>
                  </a:moveTo>
                  <a:cubicBezTo>
                    <a:pt x="2384" y="1970"/>
                    <a:pt x="2384" y="1970"/>
                    <a:pt x="2384" y="1970"/>
                  </a:cubicBezTo>
                  <a:cubicBezTo>
                    <a:pt x="2384" y="1971"/>
                    <a:pt x="2384" y="1971"/>
                    <a:pt x="2385" y="1971"/>
                  </a:cubicBezTo>
                  <a:cubicBezTo>
                    <a:pt x="2384" y="1972"/>
                    <a:pt x="2384" y="1972"/>
                    <a:pt x="2384" y="1972"/>
                  </a:cubicBezTo>
                  <a:cubicBezTo>
                    <a:pt x="2383" y="1971"/>
                    <a:pt x="2383" y="1971"/>
                    <a:pt x="2383" y="1971"/>
                  </a:cubicBezTo>
                  <a:cubicBezTo>
                    <a:pt x="2382" y="1971"/>
                    <a:pt x="2382" y="1971"/>
                    <a:pt x="2382" y="1971"/>
                  </a:cubicBezTo>
                  <a:cubicBezTo>
                    <a:pt x="2382" y="1970"/>
                    <a:pt x="2381" y="1970"/>
                    <a:pt x="2380" y="1970"/>
                  </a:cubicBezTo>
                  <a:cubicBezTo>
                    <a:pt x="2380" y="1970"/>
                    <a:pt x="2380" y="1970"/>
                    <a:pt x="2380" y="1969"/>
                  </a:cubicBezTo>
                  <a:cubicBezTo>
                    <a:pt x="2378" y="1969"/>
                    <a:pt x="2378" y="1969"/>
                    <a:pt x="2378" y="1969"/>
                  </a:cubicBezTo>
                  <a:cubicBezTo>
                    <a:pt x="2378" y="1969"/>
                    <a:pt x="2379" y="1969"/>
                    <a:pt x="2379" y="1969"/>
                  </a:cubicBezTo>
                  <a:cubicBezTo>
                    <a:pt x="2379" y="1966"/>
                    <a:pt x="2379" y="1966"/>
                    <a:pt x="2379" y="1966"/>
                  </a:cubicBezTo>
                  <a:lnTo>
                    <a:pt x="2384" y="1970"/>
                  </a:lnTo>
                  <a:close/>
                  <a:moveTo>
                    <a:pt x="2380" y="1957"/>
                  </a:moveTo>
                  <a:cubicBezTo>
                    <a:pt x="2380" y="1957"/>
                    <a:pt x="2380" y="1957"/>
                    <a:pt x="2380" y="1957"/>
                  </a:cubicBezTo>
                  <a:cubicBezTo>
                    <a:pt x="2377" y="1956"/>
                    <a:pt x="2377" y="1956"/>
                    <a:pt x="2377" y="1956"/>
                  </a:cubicBezTo>
                  <a:cubicBezTo>
                    <a:pt x="2377" y="1956"/>
                    <a:pt x="2378" y="1956"/>
                    <a:pt x="2378" y="1956"/>
                  </a:cubicBezTo>
                  <a:cubicBezTo>
                    <a:pt x="2381" y="1956"/>
                    <a:pt x="2381" y="1956"/>
                    <a:pt x="2381" y="1956"/>
                  </a:cubicBezTo>
                  <a:cubicBezTo>
                    <a:pt x="2381" y="1956"/>
                    <a:pt x="2380" y="1956"/>
                    <a:pt x="2380" y="1957"/>
                  </a:cubicBezTo>
                  <a:close/>
                  <a:moveTo>
                    <a:pt x="2371" y="1998"/>
                  </a:moveTo>
                  <a:cubicBezTo>
                    <a:pt x="2370" y="1998"/>
                    <a:pt x="2370" y="1997"/>
                    <a:pt x="2369" y="1997"/>
                  </a:cubicBezTo>
                  <a:cubicBezTo>
                    <a:pt x="2366" y="1996"/>
                    <a:pt x="2366" y="1996"/>
                    <a:pt x="2366" y="1996"/>
                  </a:cubicBezTo>
                  <a:cubicBezTo>
                    <a:pt x="2366" y="1994"/>
                    <a:pt x="2366" y="1994"/>
                    <a:pt x="2366" y="1994"/>
                  </a:cubicBezTo>
                  <a:cubicBezTo>
                    <a:pt x="2366" y="1994"/>
                    <a:pt x="2366" y="1994"/>
                    <a:pt x="2366" y="1994"/>
                  </a:cubicBezTo>
                  <a:cubicBezTo>
                    <a:pt x="2366" y="1994"/>
                    <a:pt x="2366" y="1994"/>
                    <a:pt x="2366" y="1994"/>
                  </a:cubicBezTo>
                  <a:cubicBezTo>
                    <a:pt x="2366" y="1993"/>
                    <a:pt x="2366" y="1993"/>
                    <a:pt x="2366" y="1993"/>
                  </a:cubicBezTo>
                  <a:cubicBezTo>
                    <a:pt x="2368" y="1992"/>
                    <a:pt x="2368" y="1992"/>
                    <a:pt x="2368" y="1992"/>
                  </a:cubicBezTo>
                  <a:cubicBezTo>
                    <a:pt x="2368" y="1992"/>
                    <a:pt x="2368" y="1992"/>
                    <a:pt x="2368" y="1992"/>
                  </a:cubicBezTo>
                  <a:cubicBezTo>
                    <a:pt x="2370" y="1993"/>
                    <a:pt x="2370" y="1993"/>
                    <a:pt x="2370" y="1993"/>
                  </a:cubicBezTo>
                  <a:cubicBezTo>
                    <a:pt x="2370" y="1994"/>
                    <a:pt x="2370" y="1995"/>
                    <a:pt x="2370" y="1995"/>
                  </a:cubicBezTo>
                  <a:cubicBezTo>
                    <a:pt x="2371" y="1996"/>
                    <a:pt x="2371" y="1996"/>
                    <a:pt x="2371" y="1996"/>
                  </a:cubicBezTo>
                  <a:cubicBezTo>
                    <a:pt x="2371" y="1996"/>
                    <a:pt x="2371" y="1997"/>
                    <a:pt x="2371" y="1997"/>
                  </a:cubicBezTo>
                  <a:cubicBezTo>
                    <a:pt x="2371" y="1997"/>
                    <a:pt x="2371" y="1997"/>
                    <a:pt x="2371" y="1997"/>
                  </a:cubicBezTo>
                  <a:cubicBezTo>
                    <a:pt x="2371" y="1997"/>
                    <a:pt x="2371" y="1998"/>
                    <a:pt x="2371" y="1998"/>
                  </a:cubicBezTo>
                  <a:close/>
                  <a:moveTo>
                    <a:pt x="2371" y="1999"/>
                  </a:moveTo>
                  <a:cubicBezTo>
                    <a:pt x="2371" y="1999"/>
                    <a:pt x="2371" y="1999"/>
                    <a:pt x="2371" y="1999"/>
                  </a:cubicBezTo>
                  <a:cubicBezTo>
                    <a:pt x="2371" y="1999"/>
                    <a:pt x="2371" y="1999"/>
                    <a:pt x="2371" y="1999"/>
                  </a:cubicBezTo>
                  <a:cubicBezTo>
                    <a:pt x="2371" y="1999"/>
                    <a:pt x="2371" y="1999"/>
                    <a:pt x="2371" y="1999"/>
                  </a:cubicBezTo>
                  <a:close/>
                  <a:moveTo>
                    <a:pt x="2367" y="2016"/>
                  </a:moveTo>
                  <a:cubicBezTo>
                    <a:pt x="2366" y="2016"/>
                    <a:pt x="2366" y="2016"/>
                    <a:pt x="2366" y="2017"/>
                  </a:cubicBezTo>
                  <a:cubicBezTo>
                    <a:pt x="2364" y="2016"/>
                    <a:pt x="2364" y="2016"/>
                    <a:pt x="2364" y="2016"/>
                  </a:cubicBezTo>
                  <a:cubicBezTo>
                    <a:pt x="2363" y="2016"/>
                    <a:pt x="2363" y="2016"/>
                    <a:pt x="2363" y="2016"/>
                  </a:cubicBezTo>
                  <a:cubicBezTo>
                    <a:pt x="2355" y="2012"/>
                    <a:pt x="2355" y="2012"/>
                    <a:pt x="2355" y="2012"/>
                  </a:cubicBezTo>
                  <a:cubicBezTo>
                    <a:pt x="2355" y="2012"/>
                    <a:pt x="2355" y="2012"/>
                    <a:pt x="2355" y="2012"/>
                  </a:cubicBezTo>
                  <a:cubicBezTo>
                    <a:pt x="2352" y="2011"/>
                    <a:pt x="2352" y="2011"/>
                    <a:pt x="2352" y="2011"/>
                  </a:cubicBezTo>
                  <a:cubicBezTo>
                    <a:pt x="2352" y="2011"/>
                    <a:pt x="2352" y="2011"/>
                    <a:pt x="2353" y="2010"/>
                  </a:cubicBezTo>
                  <a:cubicBezTo>
                    <a:pt x="2353" y="2010"/>
                    <a:pt x="2353" y="2010"/>
                    <a:pt x="2353" y="2010"/>
                  </a:cubicBezTo>
                  <a:cubicBezTo>
                    <a:pt x="2355" y="2012"/>
                    <a:pt x="2355" y="2012"/>
                    <a:pt x="2355" y="2012"/>
                  </a:cubicBezTo>
                  <a:cubicBezTo>
                    <a:pt x="2355" y="2012"/>
                    <a:pt x="2356" y="2013"/>
                    <a:pt x="2357" y="2013"/>
                  </a:cubicBezTo>
                  <a:cubicBezTo>
                    <a:pt x="2357" y="2013"/>
                    <a:pt x="2358" y="2012"/>
                    <a:pt x="2358" y="2012"/>
                  </a:cubicBezTo>
                  <a:cubicBezTo>
                    <a:pt x="2358" y="2012"/>
                    <a:pt x="2358" y="2012"/>
                    <a:pt x="2358" y="2012"/>
                  </a:cubicBezTo>
                  <a:cubicBezTo>
                    <a:pt x="2359" y="2012"/>
                    <a:pt x="2359" y="2012"/>
                    <a:pt x="2360" y="2012"/>
                  </a:cubicBezTo>
                  <a:cubicBezTo>
                    <a:pt x="2360" y="2012"/>
                    <a:pt x="2360" y="2012"/>
                    <a:pt x="2361" y="2012"/>
                  </a:cubicBezTo>
                  <a:cubicBezTo>
                    <a:pt x="2362" y="2011"/>
                    <a:pt x="2362" y="2011"/>
                    <a:pt x="2362" y="2011"/>
                  </a:cubicBezTo>
                  <a:cubicBezTo>
                    <a:pt x="2363" y="2011"/>
                    <a:pt x="2363" y="2011"/>
                    <a:pt x="2363" y="2011"/>
                  </a:cubicBezTo>
                  <a:cubicBezTo>
                    <a:pt x="2369" y="2014"/>
                    <a:pt x="2369" y="2014"/>
                    <a:pt x="2369" y="2014"/>
                  </a:cubicBezTo>
                  <a:lnTo>
                    <a:pt x="2367" y="2016"/>
                  </a:lnTo>
                  <a:close/>
                  <a:moveTo>
                    <a:pt x="2369" y="2021"/>
                  </a:moveTo>
                  <a:cubicBezTo>
                    <a:pt x="2369" y="2021"/>
                    <a:pt x="2369" y="2021"/>
                    <a:pt x="2369" y="2021"/>
                  </a:cubicBezTo>
                  <a:cubicBezTo>
                    <a:pt x="2367" y="2020"/>
                    <a:pt x="2367" y="2020"/>
                    <a:pt x="2367" y="2020"/>
                  </a:cubicBezTo>
                  <a:cubicBezTo>
                    <a:pt x="2367" y="2020"/>
                    <a:pt x="2367" y="2020"/>
                    <a:pt x="2367" y="2020"/>
                  </a:cubicBezTo>
                  <a:cubicBezTo>
                    <a:pt x="2367" y="2020"/>
                    <a:pt x="2367" y="2020"/>
                    <a:pt x="2367" y="2020"/>
                  </a:cubicBezTo>
                  <a:cubicBezTo>
                    <a:pt x="2367" y="2020"/>
                    <a:pt x="2368" y="2020"/>
                    <a:pt x="2368" y="2020"/>
                  </a:cubicBezTo>
                  <a:cubicBezTo>
                    <a:pt x="2368" y="2020"/>
                    <a:pt x="2368" y="2020"/>
                    <a:pt x="2368" y="2020"/>
                  </a:cubicBezTo>
                  <a:lnTo>
                    <a:pt x="2369" y="2021"/>
                  </a:lnTo>
                  <a:close/>
                  <a:moveTo>
                    <a:pt x="2359" y="2008"/>
                  </a:moveTo>
                  <a:cubicBezTo>
                    <a:pt x="2358" y="2008"/>
                    <a:pt x="2358" y="2008"/>
                    <a:pt x="2358" y="2008"/>
                  </a:cubicBezTo>
                  <a:cubicBezTo>
                    <a:pt x="2358" y="2008"/>
                    <a:pt x="2358" y="2008"/>
                    <a:pt x="2358" y="2009"/>
                  </a:cubicBezTo>
                  <a:cubicBezTo>
                    <a:pt x="2356" y="2006"/>
                    <a:pt x="2356" y="2006"/>
                    <a:pt x="2356" y="2006"/>
                  </a:cubicBezTo>
                  <a:cubicBezTo>
                    <a:pt x="2356" y="2006"/>
                    <a:pt x="2356" y="2006"/>
                    <a:pt x="2357" y="2006"/>
                  </a:cubicBezTo>
                  <a:cubicBezTo>
                    <a:pt x="2357" y="2006"/>
                    <a:pt x="2357" y="2006"/>
                    <a:pt x="2357" y="2006"/>
                  </a:cubicBezTo>
                  <a:lnTo>
                    <a:pt x="2359" y="2008"/>
                  </a:lnTo>
                  <a:close/>
                  <a:moveTo>
                    <a:pt x="2358" y="2001"/>
                  </a:moveTo>
                  <a:cubicBezTo>
                    <a:pt x="2358" y="2001"/>
                    <a:pt x="2358" y="2001"/>
                    <a:pt x="2358" y="2001"/>
                  </a:cubicBezTo>
                  <a:cubicBezTo>
                    <a:pt x="2358" y="2001"/>
                    <a:pt x="2358" y="2001"/>
                    <a:pt x="2358" y="2001"/>
                  </a:cubicBezTo>
                  <a:cubicBezTo>
                    <a:pt x="2358" y="2001"/>
                    <a:pt x="2358" y="2001"/>
                    <a:pt x="2358" y="2001"/>
                  </a:cubicBezTo>
                  <a:close/>
                  <a:moveTo>
                    <a:pt x="2358" y="1968"/>
                  </a:moveTo>
                  <a:cubicBezTo>
                    <a:pt x="2358" y="1968"/>
                    <a:pt x="2358" y="1968"/>
                    <a:pt x="2357" y="1967"/>
                  </a:cubicBezTo>
                  <a:cubicBezTo>
                    <a:pt x="2357" y="1967"/>
                    <a:pt x="2357" y="1967"/>
                    <a:pt x="2357" y="1967"/>
                  </a:cubicBezTo>
                  <a:cubicBezTo>
                    <a:pt x="2357" y="1967"/>
                    <a:pt x="2357" y="1967"/>
                    <a:pt x="2357" y="1967"/>
                  </a:cubicBezTo>
                  <a:cubicBezTo>
                    <a:pt x="2357" y="1967"/>
                    <a:pt x="2357" y="1967"/>
                    <a:pt x="2357" y="1967"/>
                  </a:cubicBezTo>
                  <a:cubicBezTo>
                    <a:pt x="2358" y="1968"/>
                    <a:pt x="2358" y="1968"/>
                    <a:pt x="2358" y="1968"/>
                  </a:cubicBezTo>
                  <a:cubicBezTo>
                    <a:pt x="2358" y="1968"/>
                    <a:pt x="2358" y="1968"/>
                    <a:pt x="2358" y="1968"/>
                  </a:cubicBezTo>
                  <a:close/>
                  <a:moveTo>
                    <a:pt x="2358" y="1950"/>
                  </a:moveTo>
                  <a:cubicBezTo>
                    <a:pt x="2358" y="1950"/>
                    <a:pt x="2358" y="1950"/>
                    <a:pt x="2357" y="1950"/>
                  </a:cubicBezTo>
                  <a:cubicBezTo>
                    <a:pt x="2356" y="1950"/>
                    <a:pt x="2356" y="1950"/>
                    <a:pt x="2356" y="1950"/>
                  </a:cubicBezTo>
                  <a:cubicBezTo>
                    <a:pt x="2356" y="1950"/>
                    <a:pt x="2356" y="1950"/>
                    <a:pt x="2356" y="1950"/>
                  </a:cubicBezTo>
                  <a:cubicBezTo>
                    <a:pt x="2356" y="1949"/>
                    <a:pt x="2356" y="1948"/>
                    <a:pt x="2356" y="1948"/>
                  </a:cubicBezTo>
                  <a:cubicBezTo>
                    <a:pt x="2356" y="1948"/>
                    <a:pt x="2356" y="1948"/>
                    <a:pt x="2356" y="1948"/>
                  </a:cubicBezTo>
                  <a:cubicBezTo>
                    <a:pt x="2356" y="1948"/>
                    <a:pt x="2356" y="1948"/>
                    <a:pt x="2356" y="1948"/>
                  </a:cubicBezTo>
                  <a:cubicBezTo>
                    <a:pt x="2356" y="1948"/>
                    <a:pt x="2357" y="1949"/>
                    <a:pt x="2357" y="1949"/>
                  </a:cubicBezTo>
                  <a:cubicBezTo>
                    <a:pt x="2358" y="1950"/>
                    <a:pt x="2358" y="1950"/>
                    <a:pt x="2358" y="1950"/>
                  </a:cubicBezTo>
                  <a:cubicBezTo>
                    <a:pt x="2358" y="1950"/>
                    <a:pt x="2358" y="1950"/>
                    <a:pt x="2358" y="1950"/>
                  </a:cubicBezTo>
                  <a:close/>
                  <a:moveTo>
                    <a:pt x="2357" y="1959"/>
                  </a:moveTo>
                  <a:cubicBezTo>
                    <a:pt x="2357" y="1959"/>
                    <a:pt x="2357" y="1959"/>
                    <a:pt x="2357" y="1959"/>
                  </a:cubicBezTo>
                  <a:cubicBezTo>
                    <a:pt x="2357" y="1959"/>
                    <a:pt x="2357" y="1959"/>
                    <a:pt x="2357" y="1959"/>
                  </a:cubicBezTo>
                  <a:cubicBezTo>
                    <a:pt x="2357" y="1959"/>
                    <a:pt x="2357" y="1959"/>
                    <a:pt x="2357" y="1959"/>
                  </a:cubicBezTo>
                  <a:close/>
                  <a:moveTo>
                    <a:pt x="2356" y="1959"/>
                  </a:moveTo>
                  <a:cubicBezTo>
                    <a:pt x="2356" y="1959"/>
                    <a:pt x="2356" y="1959"/>
                    <a:pt x="2356" y="1959"/>
                  </a:cubicBezTo>
                  <a:cubicBezTo>
                    <a:pt x="2356" y="1959"/>
                    <a:pt x="2356" y="1959"/>
                    <a:pt x="2356" y="1959"/>
                  </a:cubicBezTo>
                  <a:cubicBezTo>
                    <a:pt x="2356" y="1959"/>
                    <a:pt x="2356" y="1959"/>
                    <a:pt x="2356" y="1959"/>
                  </a:cubicBezTo>
                  <a:close/>
                  <a:moveTo>
                    <a:pt x="2356" y="1942"/>
                  </a:moveTo>
                  <a:cubicBezTo>
                    <a:pt x="2356" y="1942"/>
                    <a:pt x="2356" y="1942"/>
                    <a:pt x="2356" y="1942"/>
                  </a:cubicBezTo>
                  <a:cubicBezTo>
                    <a:pt x="2356" y="1942"/>
                    <a:pt x="2356" y="1942"/>
                    <a:pt x="2356" y="1942"/>
                  </a:cubicBezTo>
                  <a:cubicBezTo>
                    <a:pt x="2356" y="1942"/>
                    <a:pt x="2356" y="1942"/>
                    <a:pt x="2356" y="1942"/>
                  </a:cubicBezTo>
                  <a:close/>
                  <a:moveTo>
                    <a:pt x="2356" y="1963"/>
                  </a:moveTo>
                  <a:cubicBezTo>
                    <a:pt x="2356" y="1964"/>
                    <a:pt x="2355" y="1964"/>
                    <a:pt x="2355" y="1964"/>
                  </a:cubicBezTo>
                  <a:cubicBezTo>
                    <a:pt x="2355" y="1964"/>
                    <a:pt x="2355" y="1963"/>
                    <a:pt x="2355" y="1963"/>
                  </a:cubicBezTo>
                  <a:lnTo>
                    <a:pt x="2356" y="1963"/>
                  </a:lnTo>
                  <a:close/>
                  <a:moveTo>
                    <a:pt x="2356" y="1965"/>
                  </a:moveTo>
                  <a:cubicBezTo>
                    <a:pt x="2355" y="1965"/>
                    <a:pt x="2355" y="1965"/>
                    <a:pt x="2355" y="1965"/>
                  </a:cubicBezTo>
                  <a:cubicBezTo>
                    <a:pt x="2355" y="1965"/>
                    <a:pt x="2355" y="1964"/>
                    <a:pt x="2355" y="1964"/>
                  </a:cubicBezTo>
                  <a:cubicBezTo>
                    <a:pt x="2355" y="1965"/>
                    <a:pt x="2356" y="1965"/>
                    <a:pt x="2356" y="1965"/>
                  </a:cubicBezTo>
                  <a:close/>
                  <a:moveTo>
                    <a:pt x="2356" y="1976"/>
                  </a:moveTo>
                  <a:cubicBezTo>
                    <a:pt x="2356" y="1977"/>
                    <a:pt x="2357" y="1977"/>
                    <a:pt x="2357" y="1977"/>
                  </a:cubicBezTo>
                  <a:cubicBezTo>
                    <a:pt x="2358" y="1977"/>
                    <a:pt x="2358" y="1977"/>
                    <a:pt x="2358" y="1977"/>
                  </a:cubicBezTo>
                  <a:cubicBezTo>
                    <a:pt x="2358" y="1977"/>
                    <a:pt x="2358" y="1978"/>
                    <a:pt x="2358" y="1978"/>
                  </a:cubicBezTo>
                  <a:cubicBezTo>
                    <a:pt x="2358" y="1978"/>
                    <a:pt x="2357" y="1978"/>
                    <a:pt x="2357" y="1978"/>
                  </a:cubicBezTo>
                  <a:cubicBezTo>
                    <a:pt x="2357" y="1978"/>
                    <a:pt x="2357" y="1978"/>
                    <a:pt x="2357" y="1977"/>
                  </a:cubicBezTo>
                  <a:cubicBezTo>
                    <a:pt x="2355" y="1976"/>
                    <a:pt x="2355" y="1976"/>
                    <a:pt x="2355" y="1976"/>
                  </a:cubicBezTo>
                  <a:cubicBezTo>
                    <a:pt x="2355" y="1975"/>
                    <a:pt x="2353" y="1975"/>
                    <a:pt x="2352" y="1976"/>
                  </a:cubicBezTo>
                  <a:cubicBezTo>
                    <a:pt x="2352" y="1976"/>
                    <a:pt x="2352" y="1977"/>
                    <a:pt x="2352" y="1977"/>
                  </a:cubicBezTo>
                  <a:cubicBezTo>
                    <a:pt x="2352" y="1977"/>
                    <a:pt x="2352" y="1977"/>
                    <a:pt x="2352" y="1976"/>
                  </a:cubicBezTo>
                  <a:cubicBezTo>
                    <a:pt x="2352" y="1975"/>
                    <a:pt x="2352" y="1975"/>
                    <a:pt x="2352" y="1975"/>
                  </a:cubicBezTo>
                  <a:cubicBezTo>
                    <a:pt x="2352" y="1975"/>
                    <a:pt x="2353" y="1975"/>
                    <a:pt x="2353" y="1975"/>
                  </a:cubicBezTo>
                  <a:cubicBezTo>
                    <a:pt x="2353" y="1975"/>
                    <a:pt x="2354" y="1975"/>
                    <a:pt x="2354" y="1975"/>
                  </a:cubicBezTo>
                  <a:lnTo>
                    <a:pt x="2356" y="1976"/>
                  </a:lnTo>
                  <a:close/>
                  <a:moveTo>
                    <a:pt x="2354" y="1987"/>
                  </a:moveTo>
                  <a:cubicBezTo>
                    <a:pt x="2354" y="1987"/>
                    <a:pt x="2354" y="1987"/>
                    <a:pt x="2354" y="1987"/>
                  </a:cubicBezTo>
                  <a:cubicBezTo>
                    <a:pt x="2354" y="1987"/>
                    <a:pt x="2354" y="1987"/>
                    <a:pt x="2354" y="1987"/>
                  </a:cubicBezTo>
                  <a:close/>
                  <a:moveTo>
                    <a:pt x="2362" y="1955"/>
                  </a:moveTo>
                  <a:cubicBezTo>
                    <a:pt x="2362" y="1955"/>
                    <a:pt x="2362" y="1955"/>
                    <a:pt x="2362" y="1955"/>
                  </a:cubicBezTo>
                  <a:cubicBezTo>
                    <a:pt x="2361" y="1954"/>
                    <a:pt x="2361" y="1954"/>
                    <a:pt x="2361" y="1954"/>
                  </a:cubicBezTo>
                  <a:cubicBezTo>
                    <a:pt x="2360" y="1954"/>
                    <a:pt x="2360" y="1954"/>
                    <a:pt x="2360" y="1954"/>
                  </a:cubicBezTo>
                  <a:cubicBezTo>
                    <a:pt x="2360" y="1954"/>
                    <a:pt x="2360" y="1954"/>
                    <a:pt x="2360" y="1954"/>
                  </a:cubicBezTo>
                  <a:cubicBezTo>
                    <a:pt x="2361" y="1954"/>
                    <a:pt x="2361" y="1954"/>
                    <a:pt x="2361" y="1954"/>
                  </a:cubicBezTo>
                  <a:cubicBezTo>
                    <a:pt x="2361" y="1955"/>
                    <a:pt x="2362" y="1954"/>
                    <a:pt x="2362" y="1955"/>
                  </a:cubicBezTo>
                  <a:cubicBezTo>
                    <a:pt x="2362" y="1955"/>
                    <a:pt x="2362" y="1955"/>
                    <a:pt x="2362" y="1955"/>
                  </a:cubicBezTo>
                  <a:close/>
                  <a:moveTo>
                    <a:pt x="2362" y="1964"/>
                  </a:moveTo>
                  <a:cubicBezTo>
                    <a:pt x="2362" y="1964"/>
                    <a:pt x="2362" y="1964"/>
                    <a:pt x="2362" y="1964"/>
                  </a:cubicBezTo>
                  <a:cubicBezTo>
                    <a:pt x="2363" y="1964"/>
                    <a:pt x="2363" y="1964"/>
                    <a:pt x="2363" y="1964"/>
                  </a:cubicBezTo>
                  <a:cubicBezTo>
                    <a:pt x="2363" y="1964"/>
                    <a:pt x="2363" y="1964"/>
                    <a:pt x="2363" y="1964"/>
                  </a:cubicBezTo>
                  <a:cubicBezTo>
                    <a:pt x="2362" y="1964"/>
                    <a:pt x="2362" y="1964"/>
                    <a:pt x="2362" y="1965"/>
                  </a:cubicBezTo>
                  <a:cubicBezTo>
                    <a:pt x="2361" y="1965"/>
                    <a:pt x="2361" y="1965"/>
                    <a:pt x="2361" y="1965"/>
                  </a:cubicBezTo>
                  <a:cubicBezTo>
                    <a:pt x="2362" y="1964"/>
                    <a:pt x="2362" y="1964"/>
                    <a:pt x="2362" y="1964"/>
                  </a:cubicBezTo>
                  <a:close/>
                  <a:moveTo>
                    <a:pt x="2365" y="1959"/>
                  </a:moveTo>
                  <a:cubicBezTo>
                    <a:pt x="2365" y="1959"/>
                    <a:pt x="2365" y="1959"/>
                    <a:pt x="2364" y="1960"/>
                  </a:cubicBezTo>
                  <a:cubicBezTo>
                    <a:pt x="2364" y="1959"/>
                    <a:pt x="2364" y="1959"/>
                    <a:pt x="2364" y="1959"/>
                  </a:cubicBezTo>
                  <a:cubicBezTo>
                    <a:pt x="2364" y="1959"/>
                    <a:pt x="2364" y="1958"/>
                    <a:pt x="2364" y="1958"/>
                  </a:cubicBezTo>
                  <a:cubicBezTo>
                    <a:pt x="2364" y="1958"/>
                    <a:pt x="2364" y="1958"/>
                    <a:pt x="2364" y="1958"/>
                  </a:cubicBezTo>
                  <a:lnTo>
                    <a:pt x="2365" y="1959"/>
                  </a:lnTo>
                  <a:close/>
                  <a:moveTo>
                    <a:pt x="2364" y="1951"/>
                  </a:moveTo>
                  <a:cubicBezTo>
                    <a:pt x="2364" y="1951"/>
                    <a:pt x="2364" y="1951"/>
                    <a:pt x="2364" y="1951"/>
                  </a:cubicBezTo>
                  <a:cubicBezTo>
                    <a:pt x="2364" y="1951"/>
                    <a:pt x="2364" y="1951"/>
                    <a:pt x="2364" y="1951"/>
                  </a:cubicBezTo>
                  <a:close/>
                  <a:moveTo>
                    <a:pt x="2369" y="1983"/>
                  </a:moveTo>
                  <a:cubicBezTo>
                    <a:pt x="2368" y="1983"/>
                    <a:pt x="2368" y="1984"/>
                    <a:pt x="2368" y="1984"/>
                  </a:cubicBezTo>
                  <a:cubicBezTo>
                    <a:pt x="2366" y="1983"/>
                    <a:pt x="2366" y="1983"/>
                    <a:pt x="2366" y="1983"/>
                  </a:cubicBezTo>
                  <a:cubicBezTo>
                    <a:pt x="2365" y="1983"/>
                    <a:pt x="2365" y="1983"/>
                    <a:pt x="2364" y="1983"/>
                  </a:cubicBezTo>
                  <a:cubicBezTo>
                    <a:pt x="2364" y="1983"/>
                    <a:pt x="2364" y="1983"/>
                    <a:pt x="2364" y="1983"/>
                  </a:cubicBezTo>
                  <a:cubicBezTo>
                    <a:pt x="2365" y="1982"/>
                    <a:pt x="2365" y="1982"/>
                    <a:pt x="2365" y="1982"/>
                  </a:cubicBezTo>
                  <a:cubicBezTo>
                    <a:pt x="2366" y="1981"/>
                    <a:pt x="2366" y="1980"/>
                    <a:pt x="2366" y="1979"/>
                  </a:cubicBezTo>
                  <a:cubicBezTo>
                    <a:pt x="2365" y="1978"/>
                    <a:pt x="2365" y="1978"/>
                    <a:pt x="2365" y="1978"/>
                  </a:cubicBezTo>
                  <a:cubicBezTo>
                    <a:pt x="2365" y="1978"/>
                    <a:pt x="2365" y="1978"/>
                    <a:pt x="2365" y="1978"/>
                  </a:cubicBezTo>
                  <a:cubicBezTo>
                    <a:pt x="2365" y="1978"/>
                    <a:pt x="2365" y="1978"/>
                    <a:pt x="2365" y="1978"/>
                  </a:cubicBezTo>
                  <a:cubicBezTo>
                    <a:pt x="2365" y="1978"/>
                    <a:pt x="2365" y="1978"/>
                    <a:pt x="2365" y="1978"/>
                  </a:cubicBezTo>
                  <a:lnTo>
                    <a:pt x="2369" y="1983"/>
                  </a:lnTo>
                  <a:close/>
                  <a:moveTo>
                    <a:pt x="2369" y="1975"/>
                  </a:moveTo>
                  <a:cubicBezTo>
                    <a:pt x="2369" y="1975"/>
                    <a:pt x="2369" y="1975"/>
                    <a:pt x="2369" y="1975"/>
                  </a:cubicBezTo>
                  <a:cubicBezTo>
                    <a:pt x="2369" y="1975"/>
                    <a:pt x="2369" y="1975"/>
                    <a:pt x="2369" y="1975"/>
                  </a:cubicBezTo>
                  <a:close/>
                  <a:moveTo>
                    <a:pt x="2366" y="1953"/>
                  </a:moveTo>
                  <a:cubicBezTo>
                    <a:pt x="2366" y="1953"/>
                    <a:pt x="2366" y="1953"/>
                    <a:pt x="2366" y="1953"/>
                  </a:cubicBezTo>
                  <a:cubicBezTo>
                    <a:pt x="2365" y="1953"/>
                    <a:pt x="2365" y="1953"/>
                    <a:pt x="2365" y="1953"/>
                  </a:cubicBezTo>
                  <a:cubicBezTo>
                    <a:pt x="2365" y="1953"/>
                    <a:pt x="2365" y="1953"/>
                    <a:pt x="2365" y="1953"/>
                  </a:cubicBezTo>
                  <a:cubicBezTo>
                    <a:pt x="2365" y="1953"/>
                    <a:pt x="2365" y="1953"/>
                    <a:pt x="2365" y="1953"/>
                  </a:cubicBezTo>
                  <a:cubicBezTo>
                    <a:pt x="2365" y="1953"/>
                    <a:pt x="2365" y="1953"/>
                    <a:pt x="2365" y="1952"/>
                  </a:cubicBezTo>
                  <a:cubicBezTo>
                    <a:pt x="2365" y="1952"/>
                    <a:pt x="2365" y="1953"/>
                    <a:pt x="2365" y="1953"/>
                  </a:cubicBezTo>
                  <a:cubicBezTo>
                    <a:pt x="2366" y="1953"/>
                    <a:pt x="2366" y="1953"/>
                    <a:pt x="2366" y="1953"/>
                  </a:cubicBezTo>
                  <a:cubicBezTo>
                    <a:pt x="2366" y="1953"/>
                    <a:pt x="2366" y="1953"/>
                    <a:pt x="2366" y="1953"/>
                  </a:cubicBezTo>
                  <a:close/>
                  <a:moveTo>
                    <a:pt x="2367" y="2008"/>
                  </a:moveTo>
                  <a:cubicBezTo>
                    <a:pt x="2367" y="2008"/>
                    <a:pt x="2367" y="2008"/>
                    <a:pt x="2367" y="2008"/>
                  </a:cubicBezTo>
                  <a:cubicBezTo>
                    <a:pt x="2367" y="2008"/>
                    <a:pt x="2367" y="2008"/>
                    <a:pt x="2367" y="2008"/>
                  </a:cubicBezTo>
                  <a:close/>
                  <a:moveTo>
                    <a:pt x="2371" y="1978"/>
                  </a:moveTo>
                  <a:cubicBezTo>
                    <a:pt x="2371" y="1978"/>
                    <a:pt x="2371" y="1978"/>
                    <a:pt x="2371" y="1978"/>
                  </a:cubicBezTo>
                  <a:cubicBezTo>
                    <a:pt x="2371" y="1978"/>
                    <a:pt x="2371" y="1978"/>
                    <a:pt x="2371" y="1978"/>
                  </a:cubicBezTo>
                  <a:close/>
                  <a:moveTo>
                    <a:pt x="2371" y="1966"/>
                  </a:moveTo>
                  <a:cubicBezTo>
                    <a:pt x="2371" y="1966"/>
                    <a:pt x="2371" y="1966"/>
                    <a:pt x="2371" y="1966"/>
                  </a:cubicBezTo>
                  <a:cubicBezTo>
                    <a:pt x="2370" y="1965"/>
                    <a:pt x="2370" y="1965"/>
                    <a:pt x="2370" y="1965"/>
                  </a:cubicBezTo>
                  <a:cubicBezTo>
                    <a:pt x="2369" y="1965"/>
                    <a:pt x="2369" y="1965"/>
                    <a:pt x="2369" y="1965"/>
                  </a:cubicBezTo>
                  <a:cubicBezTo>
                    <a:pt x="2369" y="1965"/>
                    <a:pt x="2370" y="1965"/>
                    <a:pt x="2370" y="1964"/>
                  </a:cubicBezTo>
                  <a:cubicBezTo>
                    <a:pt x="2370" y="1964"/>
                    <a:pt x="2370" y="1964"/>
                    <a:pt x="2370" y="1964"/>
                  </a:cubicBezTo>
                  <a:cubicBezTo>
                    <a:pt x="2370" y="1963"/>
                    <a:pt x="2371" y="1963"/>
                    <a:pt x="2371" y="1963"/>
                  </a:cubicBezTo>
                  <a:cubicBezTo>
                    <a:pt x="2371" y="1962"/>
                    <a:pt x="2371" y="1962"/>
                    <a:pt x="2371" y="1961"/>
                  </a:cubicBezTo>
                  <a:cubicBezTo>
                    <a:pt x="2371" y="1961"/>
                    <a:pt x="2371" y="1961"/>
                    <a:pt x="2371" y="1961"/>
                  </a:cubicBezTo>
                  <a:cubicBezTo>
                    <a:pt x="2372" y="1966"/>
                    <a:pt x="2372" y="1966"/>
                    <a:pt x="2372" y="1966"/>
                  </a:cubicBezTo>
                  <a:lnTo>
                    <a:pt x="2371" y="1966"/>
                  </a:lnTo>
                  <a:close/>
                  <a:moveTo>
                    <a:pt x="2374" y="1922"/>
                  </a:moveTo>
                  <a:cubicBezTo>
                    <a:pt x="2374" y="1922"/>
                    <a:pt x="2374" y="1922"/>
                    <a:pt x="2374" y="1922"/>
                  </a:cubicBezTo>
                  <a:cubicBezTo>
                    <a:pt x="2375" y="1922"/>
                    <a:pt x="2375" y="1922"/>
                    <a:pt x="2375" y="1922"/>
                  </a:cubicBezTo>
                  <a:cubicBezTo>
                    <a:pt x="2375" y="1922"/>
                    <a:pt x="2375" y="1922"/>
                    <a:pt x="2375" y="1922"/>
                  </a:cubicBezTo>
                  <a:cubicBezTo>
                    <a:pt x="2381" y="1921"/>
                    <a:pt x="2381" y="1921"/>
                    <a:pt x="2381" y="1921"/>
                  </a:cubicBezTo>
                  <a:cubicBezTo>
                    <a:pt x="2380" y="1922"/>
                    <a:pt x="2380" y="1922"/>
                    <a:pt x="2380" y="1922"/>
                  </a:cubicBezTo>
                  <a:cubicBezTo>
                    <a:pt x="2379" y="1922"/>
                    <a:pt x="2379" y="1922"/>
                    <a:pt x="2378" y="1923"/>
                  </a:cubicBezTo>
                  <a:cubicBezTo>
                    <a:pt x="2378" y="1924"/>
                    <a:pt x="2378" y="1926"/>
                    <a:pt x="2379" y="1926"/>
                  </a:cubicBezTo>
                  <a:cubicBezTo>
                    <a:pt x="2380" y="1926"/>
                    <a:pt x="2380" y="1926"/>
                    <a:pt x="2380" y="1926"/>
                  </a:cubicBezTo>
                  <a:cubicBezTo>
                    <a:pt x="2380" y="1927"/>
                    <a:pt x="2380" y="1927"/>
                    <a:pt x="2380" y="1927"/>
                  </a:cubicBezTo>
                  <a:cubicBezTo>
                    <a:pt x="2378" y="1926"/>
                    <a:pt x="2378" y="1926"/>
                    <a:pt x="2378" y="1926"/>
                  </a:cubicBezTo>
                  <a:cubicBezTo>
                    <a:pt x="2378" y="1926"/>
                    <a:pt x="2378" y="1926"/>
                    <a:pt x="2378" y="1926"/>
                  </a:cubicBezTo>
                  <a:cubicBezTo>
                    <a:pt x="2376" y="1926"/>
                    <a:pt x="2376" y="1926"/>
                    <a:pt x="2376" y="1926"/>
                  </a:cubicBezTo>
                  <a:cubicBezTo>
                    <a:pt x="2375" y="1925"/>
                    <a:pt x="2374" y="1926"/>
                    <a:pt x="2374" y="1927"/>
                  </a:cubicBezTo>
                  <a:cubicBezTo>
                    <a:pt x="2373" y="1927"/>
                    <a:pt x="2373" y="1928"/>
                    <a:pt x="2373" y="1928"/>
                  </a:cubicBezTo>
                  <a:cubicBezTo>
                    <a:pt x="2373" y="1928"/>
                    <a:pt x="2373" y="1927"/>
                    <a:pt x="2372" y="1927"/>
                  </a:cubicBezTo>
                  <a:cubicBezTo>
                    <a:pt x="2370" y="1926"/>
                    <a:pt x="2370" y="1926"/>
                    <a:pt x="2370" y="1926"/>
                  </a:cubicBezTo>
                  <a:cubicBezTo>
                    <a:pt x="2370" y="1926"/>
                    <a:pt x="2370" y="1926"/>
                    <a:pt x="2370" y="1926"/>
                  </a:cubicBezTo>
                  <a:cubicBezTo>
                    <a:pt x="2370" y="1925"/>
                    <a:pt x="2369" y="1924"/>
                    <a:pt x="2368" y="1924"/>
                  </a:cubicBezTo>
                  <a:cubicBezTo>
                    <a:pt x="2368" y="1924"/>
                    <a:pt x="2368" y="1924"/>
                    <a:pt x="2368" y="1924"/>
                  </a:cubicBezTo>
                  <a:cubicBezTo>
                    <a:pt x="2369" y="1924"/>
                    <a:pt x="2369" y="1924"/>
                    <a:pt x="2370" y="1923"/>
                  </a:cubicBezTo>
                  <a:cubicBezTo>
                    <a:pt x="2370" y="1923"/>
                    <a:pt x="2370" y="1923"/>
                    <a:pt x="2370" y="1923"/>
                  </a:cubicBezTo>
                  <a:cubicBezTo>
                    <a:pt x="2370" y="1923"/>
                    <a:pt x="2370" y="1924"/>
                    <a:pt x="2370" y="1924"/>
                  </a:cubicBezTo>
                  <a:cubicBezTo>
                    <a:pt x="2371" y="1924"/>
                    <a:pt x="2371" y="1924"/>
                    <a:pt x="2371" y="1924"/>
                  </a:cubicBezTo>
                  <a:cubicBezTo>
                    <a:pt x="2371" y="1925"/>
                    <a:pt x="2372" y="1925"/>
                    <a:pt x="2372" y="1925"/>
                  </a:cubicBezTo>
                  <a:cubicBezTo>
                    <a:pt x="2373" y="1925"/>
                    <a:pt x="2374" y="1925"/>
                    <a:pt x="2374" y="1924"/>
                  </a:cubicBezTo>
                  <a:cubicBezTo>
                    <a:pt x="2375" y="1924"/>
                    <a:pt x="2375" y="1923"/>
                    <a:pt x="2374" y="1922"/>
                  </a:cubicBezTo>
                  <a:close/>
                  <a:moveTo>
                    <a:pt x="2381" y="1945"/>
                  </a:moveTo>
                  <a:cubicBezTo>
                    <a:pt x="2381" y="1945"/>
                    <a:pt x="2380" y="1945"/>
                    <a:pt x="2380" y="1945"/>
                  </a:cubicBezTo>
                  <a:cubicBezTo>
                    <a:pt x="2380" y="1945"/>
                    <a:pt x="2380" y="1945"/>
                    <a:pt x="2380" y="1945"/>
                  </a:cubicBezTo>
                  <a:cubicBezTo>
                    <a:pt x="2379" y="1945"/>
                    <a:pt x="2379" y="1945"/>
                    <a:pt x="2379" y="1945"/>
                  </a:cubicBezTo>
                  <a:cubicBezTo>
                    <a:pt x="2379" y="1945"/>
                    <a:pt x="2379" y="1945"/>
                    <a:pt x="2379" y="1944"/>
                  </a:cubicBezTo>
                  <a:cubicBezTo>
                    <a:pt x="2379" y="1944"/>
                    <a:pt x="2379" y="1944"/>
                    <a:pt x="2379" y="1944"/>
                  </a:cubicBezTo>
                  <a:cubicBezTo>
                    <a:pt x="2379" y="1944"/>
                    <a:pt x="2379" y="1945"/>
                    <a:pt x="2379" y="1945"/>
                  </a:cubicBezTo>
                  <a:cubicBezTo>
                    <a:pt x="2379" y="1945"/>
                    <a:pt x="2379" y="1945"/>
                    <a:pt x="2379" y="1945"/>
                  </a:cubicBezTo>
                  <a:cubicBezTo>
                    <a:pt x="2379" y="1945"/>
                    <a:pt x="2380" y="1944"/>
                    <a:pt x="2380" y="1944"/>
                  </a:cubicBezTo>
                  <a:cubicBezTo>
                    <a:pt x="2380" y="1944"/>
                    <a:pt x="2380" y="1945"/>
                    <a:pt x="2381" y="1945"/>
                  </a:cubicBezTo>
                  <a:close/>
                  <a:moveTo>
                    <a:pt x="2370" y="1941"/>
                  </a:moveTo>
                  <a:cubicBezTo>
                    <a:pt x="2370" y="1941"/>
                    <a:pt x="2370" y="1941"/>
                    <a:pt x="2370" y="1941"/>
                  </a:cubicBezTo>
                  <a:cubicBezTo>
                    <a:pt x="2370" y="1941"/>
                    <a:pt x="2370" y="1941"/>
                    <a:pt x="2370" y="1941"/>
                  </a:cubicBezTo>
                  <a:cubicBezTo>
                    <a:pt x="2370" y="1941"/>
                    <a:pt x="2370" y="1941"/>
                    <a:pt x="2370" y="1941"/>
                  </a:cubicBezTo>
                  <a:cubicBezTo>
                    <a:pt x="2370" y="1941"/>
                    <a:pt x="2370" y="1941"/>
                    <a:pt x="2370" y="1941"/>
                  </a:cubicBezTo>
                  <a:close/>
                  <a:moveTo>
                    <a:pt x="2371" y="1936"/>
                  </a:moveTo>
                  <a:cubicBezTo>
                    <a:pt x="2371" y="1936"/>
                    <a:pt x="2371" y="1936"/>
                    <a:pt x="2371" y="1936"/>
                  </a:cubicBezTo>
                  <a:cubicBezTo>
                    <a:pt x="2371" y="1936"/>
                    <a:pt x="2371" y="1936"/>
                    <a:pt x="2371" y="1936"/>
                  </a:cubicBezTo>
                  <a:cubicBezTo>
                    <a:pt x="2372" y="1937"/>
                    <a:pt x="2372" y="1937"/>
                    <a:pt x="2373" y="1937"/>
                  </a:cubicBezTo>
                  <a:cubicBezTo>
                    <a:pt x="2373" y="1937"/>
                    <a:pt x="2374" y="1937"/>
                    <a:pt x="2374" y="1936"/>
                  </a:cubicBezTo>
                  <a:cubicBezTo>
                    <a:pt x="2374" y="1936"/>
                    <a:pt x="2374" y="1936"/>
                    <a:pt x="2374" y="1936"/>
                  </a:cubicBezTo>
                  <a:cubicBezTo>
                    <a:pt x="2374" y="1936"/>
                    <a:pt x="2375" y="1936"/>
                    <a:pt x="2375" y="1936"/>
                  </a:cubicBezTo>
                  <a:cubicBezTo>
                    <a:pt x="2374" y="1937"/>
                    <a:pt x="2374" y="1937"/>
                    <a:pt x="2374" y="1937"/>
                  </a:cubicBezTo>
                  <a:cubicBezTo>
                    <a:pt x="2373" y="1937"/>
                    <a:pt x="2373" y="1937"/>
                    <a:pt x="2373" y="1937"/>
                  </a:cubicBezTo>
                  <a:lnTo>
                    <a:pt x="2371" y="1936"/>
                  </a:lnTo>
                  <a:close/>
                  <a:moveTo>
                    <a:pt x="2373" y="2007"/>
                  </a:moveTo>
                  <a:cubicBezTo>
                    <a:pt x="2373" y="2007"/>
                    <a:pt x="2373" y="2007"/>
                    <a:pt x="2373" y="2007"/>
                  </a:cubicBezTo>
                  <a:cubicBezTo>
                    <a:pt x="2374" y="2006"/>
                    <a:pt x="2374" y="2006"/>
                    <a:pt x="2374" y="2006"/>
                  </a:cubicBezTo>
                  <a:cubicBezTo>
                    <a:pt x="2374" y="2006"/>
                    <a:pt x="2374" y="2006"/>
                    <a:pt x="2374" y="2006"/>
                  </a:cubicBezTo>
                  <a:cubicBezTo>
                    <a:pt x="2374" y="2006"/>
                    <a:pt x="2374" y="2006"/>
                    <a:pt x="2374" y="2006"/>
                  </a:cubicBezTo>
                  <a:cubicBezTo>
                    <a:pt x="2374" y="2006"/>
                    <a:pt x="2374" y="2006"/>
                    <a:pt x="2374" y="2006"/>
                  </a:cubicBezTo>
                  <a:cubicBezTo>
                    <a:pt x="2375" y="2006"/>
                    <a:pt x="2375" y="2006"/>
                    <a:pt x="2375" y="2006"/>
                  </a:cubicBezTo>
                  <a:cubicBezTo>
                    <a:pt x="2375" y="2006"/>
                    <a:pt x="2375" y="2006"/>
                    <a:pt x="2375" y="2006"/>
                  </a:cubicBezTo>
                  <a:cubicBezTo>
                    <a:pt x="2373" y="2007"/>
                    <a:pt x="2373" y="2007"/>
                    <a:pt x="2373" y="2007"/>
                  </a:cubicBezTo>
                  <a:cubicBezTo>
                    <a:pt x="2373" y="2007"/>
                    <a:pt x="2373" y="2007"/>
                    <a:pt x="2372" y="2007"/>
                  </a:cubicBezTo>
                  <a:lnTo>
                    <a:pt x="2373" y="2007"/>
                  </a:lnTo>
                  <a:close/>
                  <a:moveTo>
                    <a:pt x="2373" y="2056"/>
                  </a:moveTo>
                  <a:cubicBezTo>
                    <a:pt x="2373" y="2055"/>
                    <a:pt x="2373" y="2055"/>
                    <a:pt x="2373" y="2055"/>
                  </a:cubicBezTo>
                  <a:cubicBezTo>
                    <a:pt x="2373" y="2055"/>
                    <a:pt x="2373" y="2055"/>
                    <a:pt x="2373" y="2055"/>
                  </a:cubicBezTo>
                  <a:cubicBezTo>
                    <a:pt x="2373" y="2056"/>
                    <a:pt x="2373" y="2056"/>
                    <a:pt x="2373" y="2056"/>
                  </a:cubicBezTo>
                  <a:cubicBezTo>
                    <a:pt x="2373" y="2056"/>
                    <a:pt x="2373" y="2056"/>
                    <a:pt x="2373" y="2056"/>
                  </a:cubicBezTo>
                  <a:close/>
                  <a:moveTo>
                    <a:pt x="2373" y="2042"/>
                  </a:moveTo>
                  <a:cubicBezTo>
                    <a:pt x="2373" y="2042"/>
                    <a:pt x="2374" y="2042"/>
                    <a:pt x="2374" y="2041"/>
                  </a:cubicBezTo>
                  <a:cubicBezTo>
                    <a:pt x="2374" y="2041"/>
                    <a:pt x="2374" y="2041"/>
                    <a:pt x="2374" y="2041"/>
                  </a:cubicBezTo>
                  <a:cubicBezTo>
                    <a:pt x="2374" y="2041"/>
                    <a:pt x="2374" y="2041"/>
                    <a:pt x="2374" y="2041"/>
                  </a:cubicBezTo>
                  <a:cubicBezTo>
                    <a:pt x="2374" y="2041"/>
                    <a:pt x="2374" y="2041"/>
                    <a:pt x="2374" y="2041"/>
                  </a:cubicBezTo>
                  <a:cubicBezTo>
                    <a:pt x="2375" y="2042"/>
                    <a:pt x="2375" y="2042"/>
                    <a:pt x="2375" y="2042"/>
                  </a:cubicBezTo>
                  <a:cubicBezTo>
                    <a:pt x="2375" y="2042"/>
                    <a:pt x="2375" y="2042"/>
                    <a:pt x="2376" y="2043"/>
                  </a:cubicBezTo>
                  <a:lnTo>
                    <a:pt x="2373" y="2042"/>
                  </a:lnTo>
                  <a:close/>
                  <a:moveTo>
                    <a:pt x="2375" y="1932"/>
                  </a:moveTo>
                  <a:cubicBezTo>
                    <a:pt x="2375" y="1932"/>
                    <a:pt x="2374" y="1932"/>
                    <a:pt x="2373" y="1932"/>
                  </a:cubicBezTo>
                  <a:cubicBezTo>
                    <a:pt x="2373" y="1931"/>
                    <a:pt x="2373" y="1931"/>
                    <a:pt x="2373" y="1931"/>
                  </a:cubicBezTo>
                  <a:cubicBezTo>
                    <a:pt x="2373" y="1931"/>
                    <a:pt x="2373" y="1931"/>
                    <a:pt x="2373" y="1930"/>
                  </a:cubicBezTo>
                  <a:cubicBezTo>
                    <a:pt x="2374" y="1930"/>
                    <a:pt x="2374" y="1929"/>
                    <a:pt x="2373" y="1929"/>
                  </a:cubicBezTo>
                  <a:cubicBezTo>
                    <a:pt x="2374" y="1929"/>
                    <a:pt x="2374" y="1930"/>
                    <a:pt x="2375" y="1930"/>
                  </a:cubicBezTo>
                  <a:cubicBezTo>
                    <a:pt x="2376" y="1930"/>
                    <a:pt x="2376" y="1930"/>
                    <a:pt x="2376" y="1930"/>
                  </a:cubicBezTo>
                  <a:cubicBezTo>
                    <a:pt x="2376" y="1930"/>
                    <a:pt x="2376" y="1930"/>
                    <a:pt x="2376" y="1930"/>
                  </a:cubicBezTo>
                  <a:cubicBezTo>
                    <a:pt x="2379" y="1931"/>
                    <a:pt x="2379" y="1931"/>
                    <a:pt x="2379" y="1931"/>
                  </a:cubicBezTo>
                  <a:cubicBezTo>
                    <a:pt x="2378" y="1933"/>
                    <a:pt x="2378" y="1933"/>
                    <a:pt x="2378" y="1933"/>
                  </a:cubicBezTo>
                  <a:cubicBezTo>
                    <a:pt x="2377" y="1933"/>
                    <a:pt x="2377" y="1933"/>
                    <a:pt x="2377" y="1933"/>
                  </a:cubicBezTo>
                  <a:cubicBezTo>
                    <a:pt x="2377" y="1933"/>
                    <a:pt x="2377" y="1933"/>
                    <a:pt x="2377" y="1933"/>
                  </a:cubicBezTo>
                  <a:cubicBezTo>
                    <a:pt x="2376" y="1933"/>
                    <a:pt x="2376" y="1932"/>
                    <a:pt x="2376" y="1932"/>
                  </a:cubicBezTo>
                  <a:lnTo>
                    <a:pt x="2375" y="1932"/>
                  </a:lnTo>
                  <a:close/>
                  <a:moveTo>
                    <a:pt x="2353" y="1911"/>
                  </a:moveTo>
                  <a:cubicBezTo>
                    <a:pt x="2353" y="1910"/>
                    <a:pt x="2353" y="1910"/>
                    <a:pt x="2353" y="1910"/>
                  </a:cubicBezTo>
                  <a:cubicBezTo>
                    <a:pt x="2350" y="1907"/>
                    <a:pt x="2350" y="1907"/>
                    <a:pt x="2350" y="1907"/>
                  </a:cubicBezTo>
                  <a:cubicBezTo>
                    <a:pt x="2350" y="1907"/>
                    <a:pt x="2350" y="1907"/>
                    <a:pt x="2350" y="1907"/>
                  </a:cubicBezTo>
                  <a:cubicBezTo>
                    <a:pt x="2351" y="1907"/>
                    <a:pt x="2351" y="1907"/>
                    <a:pt x="2351" y="1907"/>
                  </a:cubicBezTo>
                  <a:cubicBezTo>
                    <a:pt x="2351" y="1907"/>
                    <a:pt x="2351" y="1907"/>
                    <a:pt x="2351" y="1907"/>
                  </a:cubicBezTo>
                  <a:cubicBezTo>
                    <a:pt x="2353" y="1911"/>
                    <a:pt x="2353" y="1911"/>
                    <a:pt x="2353" y="1911"/>
                  </a:cubicBezTo>
                  <a:close/>
                  <a:moveTo>
                    <a:pt x="2350" y="1914"/>
                  </a:moveTo>
                  <a:cubicBezTo>
                    <a:pt x="2350" y="1914"/>
                    <a:pt x="2350" y="1914"/>
                    <a:pt x="2350" y="1914"/>
                  </a:cubicBezTo>
                  <a:cubicBezTo>
                    <a:pt x="2352" y="1916"/>
                    <a:pt x="2352" y="1916"/>
                    <a:pt x="2352" y="1916"/>
                  </a:cubicBezTo>
                  <a:cubicBezTo>
                    <a:pt x="2352" y="1916"/>
                    <a:pt x="2353" y="1916"/>
                    <a:pt x="2353" y="1916"/>
                  </a:cubicBezTo>
                  <a:cubicBezTo>
                    <a:pt x="2350" y="1916"/>
                    <a:pt x="2350" y="1916"/>
                    <a:pt x="2350" y="1916"/>
                  </a:cubicBezTo>
                  <a:cubicBezTo>
                    <a:pt x="2350" y="1916"/>
                    <a:pt x="2349" y="1915"/>
                    <a:pt x="2349" y="1915"/>
                  </a:cubicBezTo>
                  <a:cubicBezTo>
                    <a:pt x="2347" y="1914"/>
                    <a:pt x="2347" y="1914"/>
                    <a:pt x="2347" y="1914"/>
                  </a:cubicBezTo>
                  <a:cubicBezTo>
                    <a:pt x="2347" y="1913"/>
                    <a:pt x="2347" y="1913"/>
                    <a:pt x="2347" y="1913"/>
                  </a:cubicBezTo>
                  <a:cubicBezTo>
                    <a:pt x="2349" y="1914"/>
                    <a:pt x="2349" y="1914"/>
                    <a:pt x="2349" y="1914"/>
                  </a:cubicBezTo>
                  <a:cubicBezTo>
                    <a:pt x="2349" y="1914"/>
                    <a:pt x="2350" y="1914"/>
                    <a:pt x="2350" y="1914"/>
                  </a:cubicBezTo>
                  <a:close/>
                  <a:moveTo>
                    <a:pt x="2348" y="1944"/>
                  </a:moveTo>
                  <a:cubicBezTo>
                    <a:pt x="2350" y="1945"/>
                    <a:pt x="2350" y="1945"/>
                    <a:pt x="2350" y="1945"/>
                  </a:cubicBezTo>
                  <a:cubicBezTo>
                    <a:pt x="2349" y="1946"/>
                    <a:pt x="2349" y="1947"/>
                    <a:pt x="2350" y="1948"/>
                  </a:cubicBezTo>
                  <a:cubicBezTo>
                    <a:pt x="2350" y="1949"/>
                    <a:pt x="2350" y="1949"/>
                    <a:pt x="2350" y="1949"/>
                  </a:cubicBezTo>
                  <a:cubicBezTo>
                    <a:pt x="2350" y="1950"/>
                    <a:pt x="2350" y="1951"/>
                    <a:pt x="2351" y="1951"/>
                  </a:cubicBezTo>
                  <a:cubicBezTo>
                    <a:pt x="2351" y="1952"/>
                    <a:pt x="2351" y="1952"/>
                    <a:pt x="2351" y="1952"/>
                  </a:cubicBezTo>
                  <a:cubicBezTo>
                    <a:pt x="2354" y="1954"/>
                    <a:pt x="2354" y="1954"/>
                    <a:pt x="2354" y="1954"/>
                  </a:cubicBezTo>
                  <a:cubicBezTo>
                    <a:pt x="2352" y="1955"/>
                    <a:pt x="2352" y="1955"/>
                    <a:pt x="2352" y="1955"/>
                  </a:cubicBezTo>
                  <a:cubicBezTo>
                    <a:pt x="2352" y="1954"/>
                    <a:pt x="2352" y="1954"/>
                    <a:pt x="2352" y="1954"/>
                  </a:cubicBezTo>
                  <a:cubicBezTo>
                    <a:pt x="2348" y="1950"/>
                    <a:pt x="2348" y="1950"/>
                    <a:pt x="2348" y="1950"/>
                  </a:cubicBezTo>
                  <a:cubicBezTo>
                    <a:pt x="2348" y="1950"/>
                    <a:pt x="2348" y="1950"/>
                    <a:pt x="2348" y="1950"/>
                  </a:cubicBezTo>
                  <a:cubicBezTo>
                    <a:pt x="2348" y="1950"/>
                    <a:pt x="2348" y="1950"/>
                    <a:pt x="2348" y="1950"/>
                  </a:cubicBezTo>
                  <a:cubicBezTo>
                    <a:pt x="2347" y="1949"/>
                    <a:pt x="2347" y="1949"/>
                    <a:pt x="2347" y="1949"/>
                  </a:cubicBezTo>
                  <a:cubicBezTo>
                    <a:pt x="2346" y="1949"/>
                    <a:pt x="2345" y="1949"/>
                    <a:pt x="2345" y="1949"/>
                  </a:cubicBezTo>
                  <a:cubicBezTo>
                    <a:pt x="2345" y="1946"/>
                    <a:pt x="2345" y="1946"/>
                    <a:pt x="2345" y="1946"/>
                  </a:cubicBezTo>
                  <a:cubicBezTo>
                    <a:pt x="2345" y="1946"/>
                    <a:pt x="2345" y="1946"/>
                    <a:pt x="2345" y="1946"/>
                  </a:cubicBezTo>
                  <a:cubicBezTo>
                    <a:pt x="2346" y="1946"/>
                    <a:pt x="2346" y="1946"/>
                    <a:pt x="2347" y="1945"/>
                  </a:cubicBezTo>
                  <a:lnTo>
                    <a:pt x="2348" y="1944"/>
                  </a:lnTo>
                  <a:close/>
                  <a:moveTo>
                    <a:pt x="2352" y="1978"/>
                  </a:moveTo>
                  <a:cubicBezTo>
                    <a:pt x="2352" y="1978"/>
                    <a:pt x="2351" y="1978"/>
                    <a:pt x="2351" y="1978"/>
                  </a:cubicBezTo>
                  <a:cubicBezTo>
                    <a:pt x="2351" y="1978"/>
                    <a:pt x="2351" y="1978"/>
                    <a:pt x="2351" y="1978"/>
                  </a:cubicBezTo>
                  <a:cubicBezTo>
                    <a:pt x="2351" y="1978"/>
                    <a:pt x="2352" y="1978"/>
                    <a:pt x="2352" y="1978"/>
                  </a:cubicBezTo>
                  <a:cubicBezTo>
                    <a:pt x="2352" y="1978"/>
                    <a:pt x="2352" y="1978"/>
                    <a:pt x="2352" y="1978"/>
                  </a:cubicBezTo>
                  <a:close/>
                  <a:moveTo>
                    <a:pt x="2348" y="1960"/>
                  </a:moveTo>
                  <a:cubicBezTo>
                    <a:pt x="2348" y="1960"/>
                    <a:pt x="2348" y="1960"/>
                    <a:pt x="2348" y="1960"/>
                  </a:cubicBezTo>
                  <a:cubicBezTo>
                    <a:pt x="2348" y="1960"/>
                    <a:pt x="2348" y="1960"/>
                    <a:pt x="2348" y="1960"/>
                  </a:cubicBezTo>
                  <a:cubicBezTo>
                    <a:pt x="2348" y="1960"/>
                    <a:pt x="2348" y="1960"/>
                    <a:pt x="2348" y="1960"/>
                  </a:cubicBezTo>
                  <a:close/>
                  <a:moveTo>
                    <a:pt x="2345" y="1954"/>
                  </a:moveTo>
                  <a:cubicBezTo>
                    <a:pt x="2347" y="1955"/>
                    <a:pt x="2347" y="1955"/>
                    <a:pt x="2347" y="1955"/>
                  </a:cubicBezTo>
                  <a:cubicBezTo>
                    <a:pt x="2346" y="1955"/>
                    <a:pt x="2346" y="1955"/>
                    <a:pt x="2346" y="1955"/>
                  </a:cubicBezTo>
                  <a:cubicBezTo>
                    <a:pt x="2346" y="1955"/>
                    <a:pt x="2346" y="1955"/>
                    <a:pt x="2346" y="1955"/>
                  </a:cubicBezTo>
                  <a:cubicBezTo>
                    <a:pt x="2345" y="1955"/>
                    <a:pt x="2345" y="1954"/>
                    <a:pt x="2345" y="1954"/>
                  </a:cubicBezTo>
                  <a:cubicBezTo>
                    <a:pt x="2345" y="1954"/>
                    <a:pt x="2345" y="1954"/>
                    <a:pt x="2345" y="1954"/>
                  </a:cubicBezTo>
                  <a:close/>
                  <a:moveTo>
                    <a:pt x="2347" y="1964"/>
                  </a:moveTo>
                  <a:cubicBezTo>
                    <a:pt x="2347" y="1964"/>
                    <a:pt x="2347" y="1964"/>
                    <a:pt x="2347" y="1964"/>
                  </a:cubicBezTo>
                  <a:cubicBezTo>
                    <a:pt x="2347" y="1964"/>
                    <a:pt x="2347" y="1964"/>
                    <a:pt x="2348" y="1965"/>
                  </a:cubicBezTo>
                  <a:cubicBezTo>
                    <a:pt x="2349" y="1965"/>
                    <a:pt x="2349" y="1965"/>
                    <a:pt x="2349" y="1965"/>
                  </a:cubicBezTo>
                  <a:cubicBezTo>
                    <a:pt x="2350" y="1966"/>
                    <a:pt x="2350" y="1966"/>
                    <a:pt x="2350" y="1966"/>
                  </a:cubicBezTo>
                  <a:cubicBezTo>
                    <a:pt x="2350" y="1966"/>
                    <a:pt x="2350" y="1966"/>
                    <a:pt x="2350" y="1966"/>
                  </a:cubicBezTo>
                  <a:cubicBezTo>
                    <a:pt x="2351" y="1966"/>
                    <a:pt x="2351" y="1966"/>
                    <a:pt x="2351" y="1966"/>
                  </a:cubicBezTo>
                  <a:cubicBezTo>
                    <a:pt x="2351" y="1967"/>
                    <a:pt x="2351" y="1967"/>
                    <a:pt x="2351" y="1967"/>
                  </a:cubicBezTo>
                  <a:cubicBezTo>
                    <a:pt x="2351" y="1967"/>
                    <a:pt x="2351" y="1967"/>
                    <a:pt x="2351" y="1967"/>
                  </a:cubicBezTo>
                  <a:cubicBezTo>
                    <a:pt x="2351" y="1967"/>
                    <a:pt x="2351" y="1967"/>
                    <a:pt x="2350" y="1967"/>
                  </a:cubicBezTo>
                  <a:cubicBezTo>
                    <a:pt x="2348" y="1965"/>
                    <a:pt x="2348" y="1965"/>
                    <a:pt x="2348" y="1965"/>
                  </a:cubicBezTo>
                  <a:cubicBezTo>
                    <a:pt x="2348" y="1965"/>
                    <a:pt x="2348" y="1965"/>
                    <a:pt x="2348" y="1965"/>
                  </a:cubicBezTo>
                  <a:cubicBezTo>
                    <a:pt x="2347" y="1964"/>
                    <a:pt x="2346" y="1964"/>
                    <a:pt x="2345" y="1965"/>
                  </a:cubicBezTo>
                  <a:cubicBezTo>
                    <a:pt x="2345" y="1965"/>
                    <a:pt x="2345" y="1965"/>
                    <a:pt x="2345" y="1965"/>
                  </a:cubicBezTo>
                  <a:cubicBezTo>
                    <a:pt x="2344" y="1963"/>
                    <a:pt x="2344" y="1963"/>
                    <a:pt x="2344" y="1963"/>
                  </a:cubicBezTo>
                  <a:lnTo>
                    <a:pt x="2347" y="1964"/>
                  </a:lnTo>
                  <a:close/>
                  <a:moveTo>
                    <a:pt x="2348" y="2009"/>
                  </a:moveTo>
                  <a:cubicBezTo>
                    <a:pt x="2348" y="2009"/>
                    <a:pt x="2349" y="2009"/>
                    <a:pt x="2349" y="2009"/>
                  </a:cubicBezTo>
                  <a:cubicBezTo>
                    <a:pt x="2349" y="2009"/>
                    <a:pt x="2349" y="2010"/>
                    <a:pt x="2349" y="2010"/>
                  </a:cubicBezTo>
                  <a:cubicBezTo>
                    <a:pt x="2349" y="2010"/>
                    <a:pt x="2348" y="2010"/>
                    <a:pt x="2348" y="2010"/>
                  </a:cubicBezTo>
                  <a:cubicBezTo>
                    <a:pt x="2347" y="2009"/>
                    <a:pt x="2347" y="2009"/>
                    <a:pt x="2347" y="2009"/>
                  </a:cubicBezTo>
                  <a:cubicBezTo>
                    <a:pt x="2347" y="2009"/>
                    <a:pt x="2347" y="2009"/>
                    <a:pt x="2347" y="2009"/>
                  </a:cubicBezTo>
                  <a:cubicBezTo>
                    <a:pt x="2347" y="2009"/>
                    <a:pt x="2347" y="2009"/>
                    <a:pt x="2347" y="2009"/>
                  </a:cubicBezTo>
                  <a:cubicBezTo>
                    <a:pt x="2346" y="2009"/>
                    <a:pt x="2346" y="2009"/>
                    <a:pt x="2346" y="2009"/>
                  </a:cubicBezTo>
                  <a:cubicBezTo>
                    <a:pt x="2344" y="2007"/>
                    <a:pt x="2344" y="2007"/>
                    <a:pt x="2344" y="2007"/>
                  </a:cubicBezTo>
                  <a:cubicBezTo>
                    <a:pt x="2344" y="2007"/>
                    <a:pt x="2344" y="2007"/>
                    <a:pt x="2344" y="2007"/>
                  </a:cubicBezTo>
                  <a:cubicBezTo>
                    <a:pt x="2344" y="2006"/>
                    <a:pt x="2344" y="2006"/>
                    <a:pt x="2344" y="2006"/>
                  </a:cubicBezTo>
                  <a:cubicBezTo>
                    <a:pt x="2343" y="2006"/>
                    <a:pt x="2343" y="2006"/>
                    <a:pt x="2343" y="2006"/>
                  </a:cubicBezTo>
                  <a:cubicBezTo>
                    <a:pt x="2345" y="2006"/>
                    <a:pt x="2345" y="2006"/>
                    <a:pt x="2345" y="2006"/>
                  </a:cubicBezTo>
                  <a:cubicBezTo>
                    <a:pt x="2346" y="2005"/>
                    <a:pt x="2346" y="2005"/>
                    <a:pt x="2346" y="2005"/>
                  </a:cubicBezTo>
                  <a:cubicBezTo>
                    <a:pt x="2346" y="2005"/>
                    <a:pt x="2346" y="2005"/>
                    <a:pt x="2346" y="2005"/>
                  </a:cubicBezTo>
                  <a:cubicBezTo>
                    <a:pt x="2346" y="2006"/>
                    <a:pt x="2346" y="2006"/>
                    <a:pt x="2347" y="2007"/>
                  </a:cubicBezTo>
                  <a:cubicBezTo>
                    <a:pt x="2347" y="2007"/>
                    <a:pt x="2347" y="2007"/>
                    <a:pt x="2347" y="2007"/>
                  </a:cubicBezTo>
                  <a:lnTo>
                    <a:pt x="2348" y="2009"/>
                  </a:lnTo>
                  <a:close/>
                  <a:moveTo>
                    <a:pt x="2347" y="2001"/>
                  </a:moveTo>
                  <a:cubicBezTo>
                    <a:pt x="2347" y="2000"/>
                    <a:pt x="2347" y="2000"/>
                    <a:pt x="2347" y="2000"/>
                  </a:cubicBezTo>
                  <a:cubicBezTo>
                    <a:pt x="2348" y="2001"/>
                    <a:pt x="2348" y="2001"/>
                    <a:pt x="2348" y="2001"/>
                  </a:cubicBezTo>
                  <a:cubicBezTo>
                    <a:pt x="2348" y="2001"/>
                    <a:pt x="2348" y="2001"/>
                    <a:pt x="2348" y="2001"/>
                  </a:cubicBezTo>
                  <a:lnTo>
                    <a:pt x="2347" y="2001"/>
                  </a:lnTo>
                  <a:close/>
                  <a:moveTo>
                    <a:pt x="2345" y="1968"/>
                  </a:moveTo>
                  <a:cubicBezTo>
                    <a:pt x="2345" y="1968"/>
                    <a:pt x="2345" y="1968"/>
                    <a:pt x="2345" y="1968"/>
                  </a:cubicBezTo>
                  <a:cubicBezTo>
                    <a:pt x="2345" y="1968"/>
                    <a:pt x="2345" y="1968"/>
                    <a:pt x="2345" y="1968"/>
                  </a:cubicBezTo>
                  <a:cubicBezTo>
                    <a:pt x="2345" y="1968"/>
                    <a:pt x="2345" y="1968"/>
                    <a:pt x="2345" y="1968"/>
                  </a:cubicBezTo>
                  <a:close/>
                  <a:moveTo>
                    <a:pt x="2346" y="1985"/>
                  </a:moveTo>
                  <a:cubicBezTo>
                    <a:pt x="2346" y="1985"/>
                    <a:pt x="2345" y="1985"/>
                    <a:pt x="2345" y="1985"/>
                  </a:cubicBezTo>
                  <a:cubicBezTo>
                    <a:pt x="2345" y="1985"/>
                    <a:pt x="2345" y="1985"/>
                    <a:pt x="2345" y="1985"/>
                  </a:cubicBezTo>
                  <a:cubicBezTo>
                    <a:pt x="2343" y="1984"/>
                    <a:pt x="2343" y="1984"/>
                    <a:pt x="2343" y="1984"/>
                  </a:cubicBezTo>
                  <a:cubicBezTo>
                    <a:pt x="2343" y="1984"/>
                    <a:pt x="2343" y="1984"/>
                    <a:pt x="2343" y="1984"/>
                  </a:cubicBezTo>
                  <a:lnTo>
                    <a:pt x="2346" y="1985"/>
                  </a:lnTo>
                  <a:close/>
                  <a:moveTo>
                    <a:pt x="2360" y="2026"/>
                  </a:moveTo>
                  <a:cubicBezTo>
                    <a:pt x="2363" y="2026"/>
                    <a:pt x="2363" y="2026"/>
                    <a:pt x="2363" y="2026"/>
                  </a:cubicBezTo>
                  <a:cubicBezTo>
                    <a:pt x="2364" y="2026"/>
                    <a:pt x="2365" y="2025"/>
                    <a:pt x="2365" y="2024"/>
                  </a:cubicBezTo>
                  <a:cubicBezTo>
                    <a:pt x="2366" y="2025"/>
                    <a:pt x="2366" y="2025"/>
                    <a:pt x="2366" y="2025"/>
                  </a:cubicBezTo>
                  <a:cubicBezTo>
                    <a:pt x="2365" y="2025"/>
                    <a:pt x="2365" y="2025"/>
                    <a:pt x="2365" y="2025"/>
                  </a:cubicBezTo>
                  <a:cubicBezTo>
                    <a:pt x="2364" y="2027"/>
                    <a:pt x="2365" y="2028"/>
                    <a:pt x="2366" y="2028"/>
                  </a:cubicBezTo>
                  <a:cubicBezTo>
                    <a:pt x="2367" y="2029"/>
                    <a:pt x="2367" y="2029"/>
                    <a:pt x="2367" y="2029"/>
                  </a:cubicBezTo>
                  <a:cubicBezTo>
                    <a:pt x="2367" y="2029"/>
                    <a:pt x="2367" y="2029"/>
                    <a:pt x="2367" y="2029"/>
                  </a:cubicBezTo>
                  <a:cubicBezTo>
                    <a:pt x="2368" y="2029"/>
                    <a:pt x="2368" y="2029"/>
                    <a:pt x="2368" y="2029"/>
                  </a:cubicBezTo>
                  <a:cubicBezTo>
                    <a:pt x="2367" y="2030"/>
                    <a:pt x="2367" y="2030"/>
                    <a:pt x="2367" y="2031"/>
                  </a:cubicBezTo>
                  <a:cubicBezTo>
                    <a:pt x="2367" y="2030"/>
                    <a:pt x="2367" y="2030"/>
                    <a:pt x="2366" y="2029"/>
                  </a:cubicBezTo>
                  <a:cubicBezTo>
                    <a:pt x="2360" y="2027"/>
                    <a:pt x="2360" y="2027"/>
                    <a:pt x="2360" y="2027"/>
                  </a:cubicBezTo>
                  <a:cubicBezTo>
                    <a:pt x="2360" y="2026"/>
                    <a:pt x="2360" y="2026"/>
                    <a:pt x="2360" y="2026"/>
                  </a:cubicBezTo>
                  <a:close/>
                  <a:moveTo>
                    <a:pt x="2365" y="2045"/>
                  </a:moveTo>
                  <a:cubicBezTo>
                    <a:pt x="2365" y="2045"/>
                    <a:pt x="2365" y="2045"/>
                    <a:pt x="2365" y="2045"/>
                  </a:cubicBezTo>
                  <a:cubicBezTo>
                    <a:pt x="2364" y="2046"/>
                    <a:pt x="2364" y="2046"/>
                    <a:pt x="2364" y="2047"/>
                  </a:cubicBezTo>
                  <a:cubicBezTo>
                    <a:pt x="2363" y="2047"/>
                    <a:pt x="2363" y="2047"/>
                    <a:pt x="2363" y="2047"/>
                  </a:cubicBezTo>
                  <a:cubicBezTo>
                    <a:pt x="2363" y="2047"/>
                    <a:pt x="2363" y="2047"/>
                    <a:pt x="2363" y="2047"/>
                  </a:cubicBezTo>
                  <a:cubicBezTo>
                    <a:pt x="2363" y="2047"/>
                    <a:pt x="2363" y="2046"/>
                    <a:pt x="2362" y="2046"/>
                  </a:cubicBezTo>
                  <a:cubicBezTo>
                    <a:pt x="2361" y="2045"/>
                    <a:pt x="2361" y="2045"/>
                    <a:pt x="2360" y="2045"/>
                  </a:cubicBezTo>
                  <a:cubicBezTo>
                    <a:pt x="2360" y="2045"/>
                    <a:pt x="2360" y="2044"/>
                    <a:pt x="2359" y="2043"/>
                  </a:cubicBezTo>
                  <a:cubicBezTo>
                    <a:pt x="2359" y="2043"/>
                    <a:pt x="2359" y="2043"/>
                    <a:pt x="2359" y="2043"/>
                  </a:cubicBezTo>
                  <a:cubicBezTo>
                    <a:pt x="2359" y="2043"/>
                    <a:pt x="2359" y="2043"/>
                    <a:pt x="2359" y="2043"/>
                  </a:cubicBezTo>
                  <a:cubicBezTo>
                    <a:pt x="2360" y="2043"/>
                    <a:pt x="2360" y="2043"/>
                    <a:pt x="2361" y="2043"/>
                  </a:cubicBezTo>
                  <a:cubicBezTo>
                    <a:pt x="2361" y="2043"/>
                    <a:pt x="2361" y="2043"/>
                    <a:pt x="2361" y="2043"/>
                  </a:cubicBezTo>
                  <a:cubicBezTo>
                    <a:pt x="2361" y="2043"/>
                    <a:pt x="2361" y="2043"/>
                    <a:pt x="2361" y="2043"/>
                  </a:cubicBezTo>
                  <a:cubicBezTo>
                    <a:pt x="2364" y="2045"/>
                    <a:pt x="2364" y="2045"/>
                    <a:pt x="2364" y="2045"/>
                  </a:cubicBezTo>
                  <a:cubicBezTo>
                    <a:pt x="2364" y="2045"/>
                    <a:pt x="2365" y="2045"/>
                    <a:pt x="2365" y="2045"/>
                  </a:cubicBezTo>
                  <a:close/>
                  <a:moveTo>
                    <a:pt x="2365" y="2051"/>
                  </a:moveTo>
                  <a:cubicBezTo>
                    <a:pt x="2365" y="2051"/>
                    <a:pt x="2366" y="2051"/>
                    <a:pt x="2366" y="2050"/>
                  </a:cubicBezTo>
                  <a:cubicBezTo>
                    <a:pt x="2367" y="2050"/>
                    <a:pt x="2367" y="2050"/>
                    <a:pt x="2367" y="2050"/>
                  </a:cubicBezTo>
                  <a:cubicBezTo>
                    <a:pt x="2366" y="2051"/>
                    <a:pt x="2367" y="2052"/>
                    <a:pt x="2367" y="2052"/>
                  </a:cubicBezTo>
                  <a:lnTo>
                    <a:pt x="2365" y="2051"/>
                  </a:lnTo>
                  <a:close/>
                  <a:moveTo>
                    <a:pt x="2370" y="2046"/>
                  </a:moveTo>
                  <a:cubicBezTo>
                    <a:pt x="2370" y="2046"/>
                    <a:pt x="2370" y="2045"/>
                    <a:pt x="2370" y="2045"/>
                  </a:cubicBezTo>
                  <a:cubicBezTo>
                    <a:pt x="2372" y="2046"/>
                    <a:pt x="2372" y="2046"/>
                    <a:pt x="2372" y="2046"/>
                  </a:cubicBezTo>
                  <a:cubicBezTo>
                    <a:pt x="2371" y="2046"/>
                    <a:pt x="2371" y="2046"/>
                    <a:pt x="2371" y="2046"/>
                  </a:cubicBezTo>
                  <a:cubicBezTo>
                    <a:pt x="2371" y="2046"/>
                    <a:pt x="2371" y="2046"/>
                    <a:pt x="2371" y="2046"/>
                  </a:cubicBezTo>
                  <a:cubicBezTo>
                    <a:pt x="2370" y="2046"/>
                    <a:pt x="2370" y="2046"/>
                    <a:pt x="2370" y="2046"/>
                  </a:cubicBezTo>
                  <a:cubicBezTo>
                    <a:pt x="2370" y="2046"/>
                    <a:pt x="2370" y="2047"/>
                    <a:pt x="2369" y="2047"/>
                  </a:cubicBezTo>
                  <a:cubicBezTo>
                    <a:pt x="2369" y="2046"/>
                    <a:pt x="2369" y="2046"/>
                    <a:pt x="2369" y="2046"/>
                  </a:cubicBezTo>
                  <a:cubicBezTo>
                    <a:pt x="2369" y="2046"/>
                    <a:pt x="2369" y="2046"/>
                    <a:pt x="2369" y="2046"/>
                  </a:cubicBezTo>
                  <a:cubicBezTo>
                    <a:pt x="2369" y="2046"/>
                    <a:pt x="2369" y="2046"/>
                    <a:pt x="2370" y="2046"/>
                  </a:cubicBezTo>
                  <a:close/>
                  <a:moveTo>
                    <a:pt x="2370" y="2084"/>
                  </a:moveTo>
                  <a:cubicBezTo>
                    <a:pt x="2374" y="2085"/>
                    <a:pt x="2374" y="2085"/>
                    <a:pt x="2374" y="2085"/>
                  </a:cubicBezTo>
                  <a:cubicBezTo>
                    <a:pt x="2373" y="2090"/>
                    <a:pt x="2373" y="2090"/>
                    <a:pt x="2373" y="2090"/>
                  </a:cubicBezTo>
                  <a:cubicBezTo>
                    <a:pt x="2370" y="2089"/>
                    <a:pt x="2370" y="2089"/>
                    <a:pt x="2370" y="2089"/>
                  </a:cubicBezTo>
                  <a:lnTo>
                    <a:pt x="2370" y="2084"/>
                  </a:lnTo>
                  <a:close/>
                  <a:moveTo>
                    <a:pt x="2377" y="2036"/>
                  </a:moveTo>
                  <a:cubicBezTo>
                    <a:pt x="2377" y="2036"/>
                    <a:pt x="2377" y="2036"/>
                    <a:pt x="2377" y="2036"/>
                  </a:cubicBezTo>
                  <a:cubicBezTo>
                    <a:pt x="2378" y="2036"/>
                    <a:pt x="2378" y="2036"/>
                    <a:pt x="2378" y="2036"/>
                  </a:cubicBezTo>
                  <a:cubicBezTo>
                    <a:pt x="2378" y="2036"/>
                    <a:pt x="2378" y="2036"/>
                    <a:pt x="2378" y="2036"/>
                  </a:cubicBezTo>
                  <a:cubicBezTo>
                    <a:pt x="2378" y="2036"/>
                    <a:pt x="2378" y="2036"/>
                    <a:pt x="2378" y="2036"/>
                  </a:cubicBezTo>
                  <a:cubicBezTo>
                    <a:pt x="2378" y="2036"/>
                    <a:pt x="2377" y="2036"/>
                    <a:pt x="2377" y="2036"/>
                  </a:cubicBezTo>
                  <a:close/>
                  <a:moveTo>
                    <a:pt x="2391" y="1955"/>
                  </a:moveTo>
                  <a:cubicBezTo>
                    <a:pt x="2391" y="1955"/>
                    <a:pt x="2391" y="1955"/>
                    <a:pt x="2391" y="1955"/>
                  </a:cubicBezTo>
                  <a:cubicBezTo>
                    <a:pt x="2391" y="1955"/>
                    <a:pt x="2391" y="1955"/>
                    <a:pt x="2392" y="1954"/>
                  </a:cubicBezTo>
                  <a:cubicBezTo>
                    <a:pt x="2392" y="1955"/>
                    <a:pt x="2392" y="1955"/>
                    <a:pt x="2392" y="1955"/>
                  </a:cubicBezTo>
                  <a:cubicBezTo>
                    <a:pt x="2392" y="1955"/>
                    <a:pt x="2393" y="1955"/>
                    <a:pt x="2393" y="1955"/>
                  </a:cubicBezTo>
                  <a:cubicBezTo>
                    <a:pt x="2393" y="1956"/>
                    <a:pt x="2393" y="1956"/>
                    <a:pt x="2393" y="1956"/>
                  </a:cubicBezTo>
                  <a:cubicBezTo>
                    <a:pt x="2392" y="1956"/>
                    <a:pt x="2392" y="1956"/>
                    <a:pt x="2392" y="1956"/>
                  </a:cubicBezTo>
                  <a:lnTo>
                    <a:pt x="2391" y="1955"/>
                  </a:lnTo>
                  <a:close/>
                  <a:moveTo>
                    <a:pt x="2392" y="1945"/>
                  </a:moveTo>
                  <a:cubicBezTo>
                    <a:pt x="2392" y="1944"/>
                    <a:pt x="2392" y="1944"/>
                    <a:pt x="2392" y="1944"/>
                  </a:cubicBezTo>
                  <a:cubicBezTo>
                    <a:pt x="2393" y="1945"/>
                    <a:pt x="2393" y="1945"/>
                    <a:pt x="2393" y="1945"/>
                  </a:cubicBezTo>
                  <a:cubicBezTo>
                    <a:pt x="2393" y="1945"/>
                    <a:pt x="2393" y="1945"/>
                    <a:pt x="2392" y="1945"/>
                  </a:cubicBezTo>
                  <a:close/>
                  <a:moveTo>
                    <a:pt x="2354" y="1897"/>
                  </a:moveTo>
                  <a:cubicBezTo>
                    <a:pt x="2350" y="1898"/>
                    <a:pt x="2350" y="1898"/>
                    <a:pt x="2350" y="1898"/>
                  </a:cubicBezTo>
                  <a:cubicBezTo>
                    <a:pt x="2346" y="1899"/>
                    <a:pt x="2346" y="1899"/>
                    <a:pt x="2346" y="1899"/>
                  </a:cubicBezTo>
                  <a:cubicBezTo>
                    <a:pt x="2343" y="1899"/>
                    <a:pt x="2343" y="1899"/>
                    <a:pt x="2343" y="1899"/>
                  </a:cubicBezTo>
                  <a:cubicBezTo>
                    <a:pt x="2339" y="1900"/>
                    <a:pt x="2339" y="1900"/>
                    <a:pt x="2339" y="1900"/>
                  </a:cubicBezTo>
                  <a:cubicBezTo>
                    <a:pt x="2332" y="1901"/>
                    <a:pt x="2332" y="1901"/>
                    <a:pt x="2332" y="1901"/>
                  </a:cubicBezTo>
                  <a:cubicBezTo>
                    <a:pt x="2328" y="1901"/>
                    <a:pt x="2328" y="1901"/>
                    <a:pt x="2328" y="1901"/>
                  </a:cubicBezTo>
                  <a:cubicBezTo>
                    <a:pt x="2326" y="1901"/>
                    <a:pt x="2326" y="1901"/>
                    <a:pt x="2326" y="1901"/>
                  </a:cubicBezTo>
                  <a:cubicBezTo>
                    <a:pt x="2326" y="1901"/>
                    <a:pt x="2326" y="1901"/>
                    <a:pt x="2326" y="1901"/>
                  </a:cubicBezTo>
                  <a:cubicBezTo>
                    <a:pt x="2326" y="1901"/>
                    <a:pt x="2326" y="1901"/>
                    <a:pt x="2326" y="1901"/>
                  </a:cubicBezTo>
                  <a:cubicBezTo>
                    <a:pt x="2325" y="1902"/>
                    <a:pt x="2325" y="1902"/>
                    <a:pt x="2325" y="1902"/>
                  </a:cubicBezTo>
                  <a:cubicBezTo>
                    <a:pt x="2325" y="1902"/>
                    <a:pt x="2325" y="1902"/>
                    <a:pt x="2325" y="1902"/>
                  </a:cubicBezTo>
                  <a:cubicBezTo>
                    <a:pt x="2325" y="1902"/>
                    <a:pt x="2325" y="1902"/>
                    <a:pt x="2325" y="1902"/>
                  </a:cubicBezTo>
                  <a:cubicBezTo>
                    <a:pt x="2325" y="1902"/>
                    <a:pt x="2325" y="1902"/>
                    <a:pt x="2325" y="1902"/>
                  </a:cubicBezTo>
                  <a:cubicBezTo>
                    <a:pt x="2325" y="1902"/>
                    <a:pt x="2325" y="1902"/>
                    <a:pt x="2325" y="1902"/>
                  </a:cubicBezTo>
                  <a:cubicBezTo>
                    <a:pt x="2319" y="1902"/>
                    <a:pt x="2319" y="1902"/>
                    <a:pt x="2319" y="1902"/>
                  </a:cubicBezTo>
                  <a:cubicBezTo>
                    <a:pt x="2310" y="1904"/>
                    <a:pt x="2310" y="1904"/>
                    <a:pt x="2310" y="1904"/>
                  </a:cubicBezTo>
                  <a:cubicBezTo>
                    <a:pt x="2303" y="1905"/>
                    <a:pt x="2303" y="1905"/>
                    <a:pt x="2303" y="1905"/>
                  </a:cubicBezTo>
                  <a:cubicBezTo>
                    <a:pt x="2296" y="1906"/>
                    <a:pt x="2296" y="1906"/>
                    <a:pt x="2296" y="1906"/>
                  </a:cubicBezTo>
                  <a:cubicBezTo>
                    <a:pt x="2289" y="1907"/>
                    <a:pt x="2289" y="1907"/>
                    <a:pt x="2289" y="1907"/>
                  </a:cubicBezTo>
                  <a:cubicBezTo>
                    <a:pt x="2289" y="1904"/>
                    <a:pt x="2289" y="1904"/>
                    <a:pt x="2289" y="1904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2" y="1905"/>
                    <a:pt x="2292" y="1905"/>
                  </a:cubicBezTo>
                  <a:cubicBezTo>
                    <a:pt x="2334" y="1895"/>
                    <a:pt x="2334" y="1895"/>
                    <a:pt x="2334" y="1895"/>
                  </a:cubicBezTo>
                  <a:lnTo>
                    <a:pt x="2354" y="1897"/>
                  </a:lnTo>
                  <a:close/>
                  <a:moveTo>
                    <a:pt x="2300" y="1917"/>
                  </a:moveTo>
                  <a:cubicBezTo>
                    <a:pt x="2300" y="1916"/>
                    <a:pt x="2300" y="1916"/>
                    <a:pt x="2300" y="1916"/>
                  </a:cubicBezTo>
                  <a:cubicBezTo>
                    <a:pt x="2300" y="1916"/>
                    <a:pt x="2300" y="1916"/>
                    <a:pt x="2301" y="1916"/>
                  </a:cubicBezTo>
                  <a:cubicBezTo>
                    <a:pt x="2301" y="1917"/>
                    <a:pt x="2301" y="1917"/>
                    <a:pt x="2301" y="1917"/>
                  </a:cubicBezTo>
                  <a:cubicBezTo>
                    <a:pt x="2302" y="1918"/>
                    <a:pt x="2302" y="1918"/>
                    <a:pt x="2303" y="1918"/>
                  </a:cubicBezTo>
                  <a:cubicBezTo>
                    <a:pt x="2302" y="1919"/>
                    <a:pt x="2302" y="1919"/>
                    <a:pt x="2302" y="1919"/>
                  </a:cubicBezTo>
                  <a:cubicBezTo>
                    <a:pt x="2302" y="1918"/>
                    <a:pt x="2302" y="1917"/>
                    <a:pt x="2301" y="1917"/>
                  </a:cubicBezTo>
                  <a:lnTo>
                    <a:pt x="2300" y="1917"/>
                  </a:lnTo>
                  <a:close/>
                  <a:moveTo>
                    <a:pt x="2300" y="1926"/>
                  </a:moveTo>
                  <a:cubicBezTo>
                    <a:pt x="2300" y="1926"/>
                    <a:pt x="2300" y="1927"/>
                    <a:pt x="2300" y="1927"/>
                  </a:cubicBezTo>
                  <a:cubicBezTo>
                    <a:pt x="2300" y="1926"/>
                    <a:pt x="2300" y="1926"/>
                    <a:pt x="2300" y="1926"/>
                  </a:cubicBezTo>
                  <a:cubicBezTo>
                    <a:pt x="2300" y="1926"/>
                    <a:pt x="2300" y="1926"/>
                    <a:pt x="2300" y="1926"/>
                  </a:cubicBezTo>
                  <a:close/>
                  <a:moveTo>
                    <a:pt x="2302" y="1909"/>
                  </a:moveTo>
                  <a:cubicBezTo>
                    <a:pt x="2302" y="1909"/>
                    <a:pt x="2302" y="1909"/>
                    <a:pt x="2302" y="1909"/>
                  </a:cubicBezTo>
                  <a:cubicBezTo>
                    <a:pt x="2302" y="1909"/>
                    <a:pt x="2302" y="1909"/>
                    <a:pt x="2302" y="1909"/>
                  </a:cubicBezTo>
                  <a:cubicBezTo>
                    <a:pt x="2302" y="1910"/>
                    <a:pt x="2302" y="1910"/>
                    <a:pt x="2302" y="1910"/>
                  </a:cubicBezTo>
                  <a:lnTo>
                    <a:pt x="2302" y="1909"/>
                  </a:lnTo>
                  <a:close/>
                  <a:moveTo>
                    <a:pt x="2300" y="1927"/>
                  </a:moveTo>
                  <a:cubicBezTo>
                    <a:pt x="2300" y="1927"/>
                    <a:pt x="2300" y="1927"/>
                    <a:pt x="2300" y="1927"/>
                  </a:cubicBezTo>
                  <a:cubicBezTo>
                    <a:pt x="2300" y="1927"/>
                    <a:pt x="2300" y="1927"/>
                    <a:pt x="2300" y="1927"/>
                  </a:cubicBezTo>
                  <a:cubicBezTo>
                    <a:pt x="2300" y="1927"/>
                    <a:pt x="2300" y="1927"/>
                    <a:pt x="2300" y="1927"/>
                  </a:cubicBezTo>
                  <a:close/>
                  <a:moveTo>
                    <a:pt x="2296" y="1914"/>
                  </a:moveTo>
                  <a:cubicBezTo>
                    <a:pt x="2295" y="1915"/>
                    <a:pt x="2295" y="1915"/>
                    <a:pt x="2295" y="1915"/>
                  </a:cubicBezTo>
                  <a:cubicBezTo>
                    <a:pt x="2294" y="1914"/>
                    <a:pt x="2294" y="1914"/>
                    <a:pt x="2293" y="1914"/>
                  </a:cubicBezTo>
                  <a:cubicBezTo>
                    <a:pt x="2292" y="1914"/>
                    <a:pt x="2292" y="1914"/>
                    <a:pt x="2292" y="1914"/>
                  </a:cubicBezTo>
                  <a:cubicBezTo>
                    <a:pt x="2293" y="1913"/>
                    <a:pt x="2293" y="1912"/>
                    <a:pt x="2292" y="1911"/>
                  </a:cubicBezTo>
                  <a:cubicBezTo>
                    <a:pt x="2292" y="1911"/>
                    <a:pt x="2292" y="1911"/>
                    <a:pt x="2292" y="1911"/>
                  </a:cubicBezTo>
                  <a:cubicBezTo>
                    <a:pt x="2296" y="1910"/>
                    <a:pt x="2296" y="1910"/>
                    <a:pt x="2296" y="1910"/>
                  </a:cubicBezTo>
                  <a:cubicBezTo>
                    <a:pt x="2296" y="1911"/>
                    <a:pt x="2296" y="1911"/>
                    <a:pt x="2296" y="1911"/>
                  </a:cubicBezTo>
                  <a:cubicBezTo>
                    <a:pt x="2297" y="1911"/>
                    <a:pt x="2297" y="1911"/>
                    <a:pt x="2297" y="1911"/>
                  </a:cubicBezTo>
                  <a:cubicBezTo>
                    <a:pt x="2298" y="1911"/>
                    <a:pt x="2298" y="1911"/>
                    <a:pt x="2298" y="1911"/>
                  </a:cubicBezTo>
                  <a:cubicBezTo>
                    <a:pt x="2298" y="1912"/>
                    <a:pt x="2298" y="1912"/>
                    <a:pt x="2298" y="1912"/>
                  </a:cubicBezTo>
                  <a:cubicBezTo>
                    <a:pt x="2297" y="1912"/>
                    <a:pt x="2297" y="1912"/>
                    <a:pt x="2297" y="1912"/>
                  </a:cubicBezTo>
                  <a:cubicBezTo>
                    <a:pt x="2296" y="1913"/>
                    <a:pt x="2296" y="1913"/>
                    <a:pt x="2296" y="1914"/>
                  </a:cubicBezTo>
                  <a:close/>
                  <a:moveTo>
                    <a:pt x="2296" y="1923"/>
                  </a:moveTo>
                  <a:cubicBezTo>
                    <a:pt x="2296" y="1923"/>
                    <a:pt x="2296" y="1923"/>
                    <a:pt x="2296" y="1923"/>
                  </a:cubicBezTo>
                  <a:cubicBezTo>
                    <a:pt x="2296" y="1923"/>
                    <a:pt x="2296" y="1923"/>
                    <a:pt x="2296" y="1923"/>
                  </a:cubicBezTo>
                  <a:close/>
                  <a:moveTo>
                    <a:pt x="2290" y="1920"/>
                  </a:moveTo>
                  <a:cubicBezTo>
                    <a:pt x="2290" y="1920"/>
                    <a:pt x="2290" y="1920"/>
                    <a:pt x="2290" y="1920"/>
                  </a:cubicBezTo>
                  <a:cubicBezTo>
                    <a:pt x="2291" y="1920"/>
                    <a:pt x="2291" y="1921"/>
                    <a:pt x="2291" y="1921"/>
                  </a:cubicBezTo>
                  <a:cubicBezTo>
                    <a:pt x="2289" y="1923"/>
                    <a:pt x="2289" y="1923"/>
                    <a:pt x="2289" y="1923"/>
                  </a:cubicBezTo>
                  <a:cubicBezTo>
                    <a:pt x="2289" y="1923"/>
                    <a:pt x="2288" y="1924"/>
                    <a:pt x="2288" y="1924"/>
                  </a:cubicBezTo>
                  <a:cubicBezTo>
                    <a:pt x="2287" y="1925"/>
                    <a:pt x="2287" y="1925"/>
                    <a:pt x="2287" y="1925"/>
                  </a:cubicBezTo>
                  <a:cubicBezTo>
                    <a:pt x="2287" y="1925"/>
                    <a:pt x="2287" y="1925"/>
                    <a:pt x="2287" y="1925"/>
                  </a:cubicBezTo>
                  <a:cubicBezTo>
                    <a:pt x="2288" y="1920"/>
                    <a:pt x="2288" y="1920"/>
                    <a:pt x="2288" y="1920"/>
                  </a:cubicBezTo>
                  <a:cubicBezTo>
                    <a:pt x="2288" y="1920"/>
                    <a:pt x="2288" y="1920"/>
                    <a:pt x="2289" y="1920"/>
                  </a:cubicBezTo>
                  <a:cubicBezTo>
                    <a:pt x="2289" y="1920"/>
                    <a:pt x="2289" y="1920"/>
                    <a:pt x="2290" y="1920"/>
                  </a:cubicBezTo>
                  <a:close/>
                  <a:moveTo>
                    <a:pt x="2300" y="1932"/>
                  </a:moveTo>
                  <a:cubicBezTo>
                    <a:pt x="2291" y="1935"/>
                    <a:pt x="2291" y="1935"/>
                    <a:pt x="2291" y="1935"/>
                  </a:cubicBezTo>
                  <a:cubicBezTo>
                    <a:pt x="2291" y="1935"/>
                    <a:pt x="2291" y="1935"/>
                    <a:pt x="2291" y="1935"/>
                  </a:cubicBezTo>
                  <a:cubicBezTo>
                    <a:pt x="2287" y="1933"/>
                    <a:pt x="2287" y="1933"/>
                    <a:pt x="2287" y="1933"/>
                  </a:cubicBezTo>
                  <a:lnTo>
                    <a:pt x="2300" y="1932"/>
                  </a:lnTo>
                  <a:close/>
                  <a:moveTo>
                    <a:pt x="2291" y="1940"/>
                  </a:moveTo>
                  <a:cubicBezTo>
                    <a:pt x="2291" y="1940"/>
                    <a:pt x="2291" y="1940"/>
                    <a:pt x="2292" y="1940"/>
                  </a:cubicBezTo>
                  <a:cubicBezTo>
                    <a:pt x="2293" y="1940"/>
                    <a:pt x="2293" y="1940"/>
                    <a:pt x="2294" y="1939"/>
                  </a:cubicBezTo>
                  <a:cubicBezTo>
                    <a:pt x="2302" y="1936"/>
                    <a:pt x="2302" y="1936"/>
                    <a:pt x="2302" y="1936"/>
                  </a:cubicBezTo>
                  <a:cubicBezTo>
                    <a:pt x="2302" y="1937"/>
                    <a:pt x="2302" y="1937"/>
                    <a:pt x="2302" y="1938"/>
                  </a:cubicBezTo>
                  <a:cubicBezTo>
                    <a:pt x="2303" y="1938"/>
                    <a:pt x="2303" y="1938"/>
                    <a:pt x="2303" y="1938"/>
                  </a:cubicBezTo>
                  <a:cubicBezTo>
                    <a:pt x="2303" y="1938"/>
                    <a:pt x="2303" y="1938"/>
                    <a:pt x="2303" y="1938"/>
                  </a:cubicBezTo>
                  <a:cubicBezTo>
                    <a:pt x="2303" y="1938"/>
                    <a:pt x="2303" y="1938"/>
                    <a:pt x="2303" y="1938"/>
                  </a:cubicBezTo>
                  <a:cubicBezTo>
                    <a:pt x="2304" y="1940"/>
                    <a:pt x="2304" y="1940"/>
                    <a:pt x="2304" y="1940"/>
                  </a:cubicBezTo>
                  <a:cubicBezTo>
                    <a:pt x="2304" y="1940"/>
                    <a:pt x="2303" y="1940"/>
                    <a:pt x="2303" y="1940"/>
                  </a:cubicBezTo>
                  <a:cubicBezTo>
                    <a:pt x="2303" y="1941"/>
                    <a:pt x="2303" y="1943"/>
                    <a:pt x="2305" y="1943"/>
                  </a:cubicBezTo>
                  <a:cubicBezTo>
                    <a:pt x="2305" y="1943"/>
                    <a:pt x="2305" y="1943"/>
                    <a:pt x="2305" y="1943"/>
                  </a:cubicBezTo>
                  <a:cubicBezTo>
                    <a:pt x="2305" y="1943"/>
                    <a:pt x="2305" y="1943"/>
                    <a:pt x="2305" y="1943"/>
                  </a:cubicBezTo>
                  <a:cubicBezTo>
                    <a:pt x="2306" y="1944"/>
                    <a:pt x="2306" y="1944"/>
                    <a:pt x="2306" y="1944"/>
                  </a:cubicBezTo>
                  <a:cubicBezTo>
                    <a:pt x="2306" y="1944"/>
                    <a:pt x="2306" y="1944"/>
                    <a:pt x="2306" y="1944"/>
                  </a:cubicBezTo>
                  <a:cubicBezTo>
                    <a:pt x="2309" y="1945"/>
                    <a:pt x="2309" y="1945"/>
                    <a:pt x="2309" y="1945"/>
                  </a:cubicBezTo>
                  <a:cubicBezTo>
                    <a:pt x="2308" y="1946"/>
                    <a:pt x="2308" y="1946"/>
                    <a:pt x="2308" y="1946"/>
                  </a:cubicBezTo>
                  <a:cubicBezTo>
                    <a:pt x="2307" y="1947"/>
                    <a:pt x="2307" y="1948"/>
                    <a:pt x="2308" y="1949"/>
                  </a:cubicBezTo>
                  <a:cubicBezTo>
                    <a:pt x="2308" y="1950"/>
                    <a:pt x="2309" y="1950"/>
                    <a:pt x="2309" y="1950"/>
                  </a:cubicBezTo>
                  <a:cubicBezTo>
                    <a:pt x="2310" y="1950"/>
                    <a:pt x="2310" y="1950"/>
                    <a:pt x="2311" y="1949"/>
                  </a:cubicBezTo>
                  <a:cubicBezTo>
                    <a:pt x="2314" y="1947"/>
                    <a:pt x="2314" y="1947"/>
                    <a:pt x="2314" y="1947"/>
                  </a:cubicBezTo>
                  <a:cubicBezTo>
                    <a:pt x="2314" y="1947"/>
                    <a:pt x="2314" y="1947"/>
                    <a:pt x="2314" y="1947"/>
                  </a:cubicBezTo>
                  <a:cubicBezTo>
                    <a:pt x="2315" y="1947"/>
                    <a:pt x="2315" y="1947"/>
                    <a:pt x="2315" y="1947"/>
                  </a:cubicBezTo>
                  <a:cubicBezTo>
                    <a:pt x="2316" y="1948"/>
                    <a:pt x="2316" y="1948"/>
                    <a:pt x="2316" y="1948"/>
                  </a:cubicBezTo>
                  <a:cubicBezTo>
                    <a:pt x="2316" y="1948"/>
                    <a:pt x="2316" y="1948"/>
                    <a:pt x="2316" y="1948"/>
                  </a:cubicBezTo>
                  <a:cubicBezTo>
                    <a:pt x="2322" y="1951"/>
                    <a:pt x="2322" y="1951"/>
                    <a:pt x="2322" y="1951"/>
                  </a:cubicBezTo>
                  <a:cubicBezTo>
                    <a:pt x="2322" y="1953"/>
                    <a:pt x="2322" y="1953"/>
                    <a:pt x="2322" y="1953"/>
                  </a:cubicBezTo>
                  <a:cubicBezTo>
                    <a:pt x="2322" y="1954"/>
                    <a:pt x="2322" y="1954"/>
                    <a:pt x="2322" y="1954"/>
                  </a:cubicBezTo>
                  <a:cubicBezTo>
                    <a:pt x="2322" y="1954"/>
                    <a:pt x="2322" y="1954"/>
                    <a:pt x="2321" y="1954"/>
                  </a:cubicBezTo>
                  <a:cubicBezTo>
                    <a:pt x="2319" y="1954"/>
                    <a:pt x="2319" y="1954"/>
                    <a:pt x="2319" y="1954"/>
                  </a:cubicBezTo>
                  <a:cubicBezTo>
                    <a:pt x="2319" y="1954"/>
                    <a:pt x="2319" y="1953"/>
                    <a:pt x="2319" y="1952"/>
                  </a:cubicBezTo>
                  <a:cubicBezTo>
                    <a:pt x="2318" y="1951"/>
                    <a:pt x="2317" y="1951"/>
                    <a:pt x="2316" y="1951"/>
                  </a:cubicBezTo>
                  <a:cubicBezTo>
                    <a:pt x="2314" y="1952"/>
                    <a:pt x="2314" y="1952"/>
                    <a:pt x="2314" y="1952"/>
                  </a:cubicBezTo>
                  <a:cubicBezTo>
                    <a:pt x="2314" y="1952"/>
                    <a:pt x="2314" y="1952"/>
                    <a:pt x="2314" y="1952"/>
                  </a:cubicBezTo>
                  <a:cubicBezTo>
                    <a:pt x="2307" y="1954"/>
                    <a:pt x="2307" y="1954"/>
                    <a:pt x="2307" y="1954"/>
                  </a:cubicBezTo>
                  <a:cubicBezTo>
                    <a:pt x="2305" y="1953"/>
                    <a:pt x="2305" y="1953"/>
                    <a:pt x="2305" y="1953"/>
                  </a:cubicBezTo>
                  <a:cubicBezTo>
                    <a:pt x="2305" y="1953"/>
                    <a:pt x="2304" y="1953"/>
                    <a:pt x="2303" y="1954"/>
                  </a:cubicBezTo>
                  <a:cubicBezTo>
                    <a:pt x="2303" y="1953"/>
                    <a:pt x="2303" y="1952"/>
                    <a:pt x="2302" y="1952"/>
                  </a:cubicBezTo>
                  <a:cubicBezTo>
                    <a:pt x="2302" y="1952"/>
                    <a:pt x="2302" y="1952"/>
                    <a:pt x="2302" y="1951"/>
                  </a:cubicBezTo>
                  <a:cubicBezTo>
                    <a:pt x="2301" y="1950"/>
                    <a:pt x="2300" y="1950"/>
                    <a:pt x="2299" y="1950"/>
                  </a:cubicBezTo>
                  <a:cubicBezTo>
                    <a:pt x="2298" y="1951"/>
                    <a:pt x="2298" y="1951"/>
                    <a:pt x="2298" y="1951"/>
                  </a:cubicBezTo>
                  <a:cubicBezTo>
                    <a:pt x="2298" y="1951"/>
                    <a:pt x="2298" y="1951"/>
                    <a:pt x="2298" y="1951"/>
                  </a:cubicBezTo>
                  <a:cubicBezTo>
                    <a:pt x="2298" y="1951"/>
                    <a:pt x="2298" y="1951"/>
                    <a:pt x="2298" y="1951"/>
                  </a:cubicBezTo>
                  <a:cubicBezTo>
                    <a:pt x="2296" y="1949"/>
                    <a:pt x="2296" y="1949"/>
                    <a:pt x="2296" y="1949"/>
                  </a:cubicBezTo>
                  <a:cubicBezTo>
                    <a:pt x="2296" y="1949"/>
                    <a:pt x="2296" y="1949"/>
                    <a:pt x="2296" y="1948"/>
                  </a:cubicBezTo>
                  <a:cubicBezTo>
                    <a:pt x="2297" y="1948"/>
                    <a:pt x="2297" y="1948"/>
                    <a:pt x="2297" y="1948"/>
                  </a:cubicBezTo>
                  <a:cubicBezTo>
                    <a:pt x="2298" y="1948"/>
                    <a:pt x="2299" y="1946"/>
                    <a:pt x="2299" y="1945"/>
                  </a:cubicBezTo>
                  <a:cubicBezTo>
                    <a:pt x="2298" y="1944"/>
                    <a:pt x="2297" y="1943"/>
                    <a:pt x="2296" y="1944"/>
                  </a:cubicBezTo>
                  <a:cubicBezTo>
                    <a:pt x="2294" y="1944"/>
                    <a:pt x="2294" y="1944"/>
                    <a:pt x="2294" y="1944"/>
                  </a:cubicBezTo>
                  <a:cubicBezTo>
                    <a:pt x="2293" y="1945"/>
                    <a:pt x="2292" y="1946"/>
                    <a:pt x="2293" y="1947"/>
                  </a:cubicBezTo>
                  <a:cubicBezTo>
                    <a:pt x="2293" y="1947"/>
                    <a:pt x="2293" y="1947"/>
                    <a:pt x="2293" y="1947"/>
                  </a:cubicBezTo>
                  <a:cubicBezTo>
                    <a:pt x="2292" y="1948"/>
                    <a:pt x="2292" y="1948"/>
                    <a:pt x="2292" y="1948"/>
                  </a:cubicBezTo>
                  <a:cubicBezTo>
                    <a:pt x="2291" y="1948"/>
                    <a:pt x="2291" y="1948"/>
                    <a:pt x="2291" y="1948"/>
                  </a:cubicBezTo>
                  <a:cubicBezTo>
                    <a:pt x="2290" y="1948"/>
                    <a:pt x="2290" y="1948"/>
                    <a:pt x="2290" y="1948"/>
                  </a:cubicBezTo>
                  <a:cubicBezTo>
                    <a:pt x="2285" y="1951"/>
                    <a:pt x="2285" y="1951"/>
                    <a:pt x="2285" y="1951"/>
                  </a:cubicBezTo>
                  <a:cubicBezTo>
                    <a:pt x="2285" y="1951"/>
                    <a:pt x="2285" y="1951"/>
                    <a:pt x="2285" y="1951"/>
                  </a:cubicBezTo>
                  <a:cubicBezTo>
                    <a:pt x="2286" y="1938"/>
                    <a:pt x="2286" y="1938"/>
                    <a:pt x="2286" y="1938"/>
                  </a:cubicBezTo>
                  <a:lnTo>
                    <a:pt x="2291" y="1940"/>
                  </a:lnTo>
                  <a:close/>
                  <a:moveTo>
                    <a:pt x="2285" y="1968"/>
                  </a:moveTo>
                  <a:cubicBezTo>
                    <a:pt x="2285" y="1968"/>
                    <a:pt x="2284" y="1968"/>
                    <a:pt x="2284" y="1969"/>
                  </a:cubicBezTo>
                  <a:cubicBezTo>
                    <a:pt x="2284" y="1967"/>
                    <a:pt x="2284" y="1967"/>
                    <a:pt x="2284" y="1967"/>
                  </a:cubicBezTo>
                  <a:cubicBezTo>
                    <a:pt x="2285" y="1967"/>
                    <a:pt x="2285" y="1967"/>
                    <a:pt x="2285" y="1967"/>
                  </a:cubicBezTo>
                  <a:cubicBezTo>
                    <a:pt x="2285" y="1967"/>
                    <a:pt x="2285" y="1968"/>
                    <a:pt x="2285" y="1968"/>
                  </a:cubicBezTo>
                  <a:close/>
                  <a:moveTo>
                    <a:pt x="2284" y="1909"/>
                  </a:moveTo>
                  <a:cubicBezTo>
                    <a:pt x="2284" y="1914"/>
                    <a:pt x="2284" y="1914"/>
                    <a:pt x="2284" y="1914"/>
                  </a:cubicBezTo>
                  <a:cubicBezTo>
                    <a:pt x="2282" y="1929"/>
                    <a:pt x="2282" y="1929"/>
                    <a:pt x="2282" y="1929"/>
                  </a:cubicBezTo>
                  <a:cubicBezTo>
                    <a:pt x="2282" y="1931"/>
                    <a:pt x="2282" y="1931"/>
                    <a:pt x="2282" y="1931"/>
                  </a:cubicBezTo>
                  <a:cubicBezTo>
                    <a:pt x="2282" y="1934"/>
                    <a:pt x="2282" y="1934"/>
                    <a:pt x="2282" y="1934"/>
                  </a:cubicBezTo>
                  <a:cubicBezTo>
                    <a:pt x="2280" y="1959"/>
                    <a:pt x="2280" y="1959"/>
                    <a:pt x="2280" y="1959"/>
                  </a:cubicBezTo>
                  <a:cubicBezTo>
                    <a:pt x="2280" y="1961"/>
                    <a:pt x="2280" y="1961"/>
                    <a:pt x="2280" y="1961"/>
                  </a:cubicBezTo>
                  <a:cubicBezTo>
                    <a:pt x="2280" y="1965"/>
                    <a:pt x="2280" y="1965"/>
                    <a:pt x="2280" y="1965"/>
                  </a:cubicBezTo>
                  <a:cubicBezTo>
                    <a:pt x="2278" y="1985"/>
                    <a:pt x="2278" y="1985"/>
                    <a:pt x="2278" y="1985"/>
                  </a:cubicBezTo>
                  <a:cubicBezTo>
                    <a:pt x="2278" y="1990"/>
                    <a:pt x="2278" y="1990"/>
                    <a:pt x="2278" y="1990"/>
                  </a:cubicBezTo>
                  <a:cubicBezTo>
                    <a:pt x="2277" y="1995"/>
                    <a:pt x="2277" y="1995"/>
                    <a:pt x="2277" y="1995"/>
                  </a:cubicBezTo>
                  <a:cubicBezTo>
                    <a:pt x="2277" y="1999"/>
                    <a:pt x="2277" y="1999"/>
                    <a:pt x="2277" y="1999"/>
                  </a:cubicBezTo>
                  <a:cubicBezTo>
                    <a:pt x="2276" y="2011"/>
                    <a:pt x="2276" y="2011"/>
                    <a:pt x="2276" y="2011"/>
                  </a:cubicBezTo>
                  <a:cubicBezTo>
                    <a:pt x="2276" y="2011"/>
                    <a:pt x="2276" y="2011"/>
                    <a:pt x="2276" y="2011"/>
                  </a:cubicBezTo>
                  <a:cubicBezTo>
                    <a:pt x="2276" y="2011"/>
                    <a:pt x="2276" y="2011"/>
                    <a:pt x="2276" y="2011"/>
                  </a:cubicBezTo>
                  <a:cubicBezTo>
                    <a:pt x="2276" y="2013"/>
                    <a:pt x="2276" y="2013"/>
                    <a:pt x="2276" y="2013"/>
                  </a:cubicBezTo>
                  <a:cubicBezTo>
                    <a:pt x="2276" y="2013"/>
                    <a:pt x="2276" y="2013"/>
                    <a:pt x="2276" y="2013"/>
                  </a:cubicBezTo>
                  <a:cubicBezTo>
                    <a:pt x="2274" y="2029"/>
                    <a:pt x="2274" y="2029"/>
                    <a:pt x="2274" y="2029"/>
                  </a:cubicBezTo>
                  <a:cubicBezTo>
                    <a:pt x="2274" y="2031"/>
                    <a:pt x="2274" y="2031"/>
                    <a:pt x="2274" y="2031"/>
                  </a:cubicBezTo>
                  <a:cubicBezTo>
                    <a:pt x="2274" y="2031"/>
                    <a:pt x="2274" y="2031"/>
                    <a:pt x="2274" y="2031"/>
                  </a:cubicBezTo>
                  <a:cubicBezTo>
                    <a:pt x="2274" y="2031"/>
                    <a:pt x="2274" y="2031"/>
                    <a:pt x="2274" y="2031"/>
                  </a:cubicBezTo>
                  <a:cubicBezTo>
                    <a:pt x="2274" y="2034"/>
                    <a:pt x="2274" y="2034"/>
                    <a:pt x="2274" y="2034"/>
                  </a:cubicBezTo>
                  <a:cubicBezTo>
                    <a:pt x="2274" y="2034"/>
                    <a:pt x="2274" y="2034"/>
                    <a:pt x="2274" y="2034"/>
                  </a:cubicBezTo>
                  <a:cubicBezTo>
                    <a:pt x="2273" y="2048"/>
                    <a:pt x="2273" y="2048"/>
                    <a:pt x="2273" y="2048"/>
                  </a:cubicBezTo>
                  <a:cubicBezTo>
                    <a:pt x="2273" y="2049"/>
                    <a:pt x="2273" y="2049"/>
                    <a:pt x="2273" y="2049"/>
                  </a:cubicBezTo>
                  <a:cubicBezTo>
                    <a:pt x="2273" y="2049"/>
                    <a:pt x="2273" y="2049"/>
                    <a:pt x="2273" y="2049"/>
                  </a:cubicBezTo>
                  <a:cubicBezTo>
                    <a:pt x="2273" y="2049"/>
                    <a:pt x="2273" y="2049"/>
                    <a:pt x="2273" y="2049"/>
                  </a:cubicBezTo>
                  <a:cubicBezTo>
                    <a:pt x="2272" y="2053"/>
                    <a:pt x="2272" y="2053"/>
                    <a:pt x="2272" y="2053"/>
                  </a:cubicBezTo>
                  <a:cubicBezTo>
                    <a:pt x="2272" y="2053"/>
                    <a:pt x="2272" y="2053"/>
                    <a:pt x="2272" y="2053"/>
                  </a:cubicBezTo>
                  <a:cubicBezTo>
                    <a:pt x="2271" y="2066"/>
                    <a:pt x="2271" y="2066"/>
                    <a:pt x="2271" y="2066"/>
                  </a:cubicBezTo>
                  <a:cubicBezTo>
                    <a:pt x="2140" y="2060"/>
                    <a:pt x="2140" y="2060"/>
                    <a:pt x="2140" y="2060"/>
                  </a:cubicBezTo>
                  <a:cubicBezTo>
                    <a:pt x="2171" y="1892"/>
                    <a:pt x="2171" y="1892"/>
                    <a:pt x="2171" y="1892"/>
                  </a:cubicBezTo>
                  <a:cubicBezTo>
                    <a:pt x="2285" y="1904"/>
                    <a:pt x="2285" y="1904"/>
                    <a:pt x="2285" y="1904"/>
                  </a:cubicBezTo>
                  <a:lnTo>
                    <a:pt x="2284" y="1909"/>
                  </a:lnTo>
                  <a:close/>
                  <a:moveTo>
                    <a:pt x="2358" y="2032"/>
                  </a:moveTo>
                  <a:cubicBezTo>
                    <a:pt x="2358" y="2032"/>
                    <a:pt x="2358" y="2032"/>
                    <a:pt x="2357" y="2031"/>
                  </a:cubicBezTo>
                  <a:cubicBezTo>
                    <a:pt x="2357" y="2031"/>
                    <a:pt x="2357" y="2031"/>
                    <a:pt x="2357" y="2031"/>
                  </a:cubicBezTo>
                  <a:cubicBezTo>
                    <a:pt x="2357" y="2031"/>
                    <a:pt x="2357" y="2031"/>
                    <a:pt x="2357" y="2031"/>
                  </a:cubicBezTo>
                  <a:cubicBezTo>
                    <a:pt x="2357" y="2031"/>
                    <a:pt x="2357" y="2031"/>
                    <a:pt x="2357" y="2030"/>
                  </a:cubicBezTo>
                  <a:cubicBezTo>
                    <a:pt x="2362" y="2032"/>
                    <a:pt x="2362" y="2032"/>
                    <a:pt x="2362" y="2032"/>
                  </a:cubicBezTo>
                  <a:cubicBezTo>
                    <a:pt x="2362" y="2032"/>
                    <a:pt x="2361" y="2032"/>
                    <a:pt x="2361" y="2032"/>
                  </a:cubicBezTo>
                  <a:cubicBezTo>
                    <a:pt x="2361" y="2033"/>
                    <a:pt x="2361" y="2034"/>
                    <a:pt x="2361" y="2034"/>
                  </a:cubicBezTo>
                  <a:cubicBezTo>
                    <a:pt x="2361" y="2034"/>
                    <a:pt x="2361" y="2034"/>
                    <a:pt x="2361" y="2034"/>
                  </a:cubicBezTo>
                  <a:lnTo>
                    <a:pt x="2358" y="2032"/>
                  </a:lnTo>
                  <a:close/>
                  <a:moveTo>
                    <a:pt x="2360" y="2114"/>
                  </a:moveTo>
                  <a:cubicBezTo>
                    <a:pt x="2365" y="2114"/>
                    <a:pt x="2365" y="2114"/>
                    <a:pt x="2365" y="2114"/>
                  </a:cubicBezTo>
                  <a:cubicBezTo>
                    <a:pt x="2365" y="2120"/>
                    <a:pt x="2365" y="2120"/>
                    <a:pt x="2365" y="2120"/>
                  </a:cubicBezTo>
                  <a:cubicBezTo>
                    <a:pt x="2364" y="2139"/>
                    <a:pt x="2364" y="2139"/>
                    <a:pt x="2364" y="2139"/>
                  </a:cubicBezTo>
                  <a:cubicBezTo>
                    <a:pt x="2358" y="2139"/>
                    <a:pt x="2358" y="2139"/>
                    <a:pt x="2358" y="2139"/>
                  </a:cubicBezTo>
                  <a:lnTo>
                    <a:pt x="2360" y="2114"/>
                  </a:lnTo>
                  <a:close/>
                  <a:moveTo>
                    <a:pt x="2360" y="2109"/>
                  </a:moveTo>
                  <a:cubicBezTo>
                    <a:pt x="2361" y="2095"/>
                    <a:pt x="2361" y="2095"/>
                    <a:pt x="2361" y="2095"/>
                  </a:cubicBezTo>
                  <a:cubicBezTo>
                    <a:pt x="2372" y="2095"/>
                    <a:pt x="2372" y="2095"/>
                    <a:pt x="2372" y="2095"/>
                  </a:cubicBezTo>
                  <a:cubicBezTo>
                    <a:pt x="2370" y="2110"/>
                    <a:pt x="2370" y="2110"/>
                    <a:pt x="2370" y="2110"/>
                  </a:cubicBezTo>
                  <a:cubicBezTo>
                    <a:pt x="2367" y="2110"/>
                    <a:pt x="2367" y="2110"/>
                    <a:pt x="2367" y="2110"/>
                  </a:cubicBezTo>
                  <a:lnTo>
                    <a:pt x="2360" y="2109"/>
                  </a:lnTo>
                  <a:close/>
                  <a:moveTo>
                    <a:pt x="2070" y="2060"/>
                  </a:moveTo>
                  <a:cubicBezTo>
                    <a:pt x="2056" y="2130"/>
                    <a:pt x="2056" y="2130"/>
                    <a:pt x="2056" y="2130"/>
                  </a:cubicBezTo>
                  <a:cubicBezTo>
                    <a:pt x="1754" y="2122"/>
                    <a:pt x="1754" y="2122"/>
                    <a:pt x="1754" y="2122"/>
                  </a:cubicBezTo>
                  <a:cubicBezTo>
                    <a:pt x="1772" y="2045"/>
                    <a:pt x="1772" y="2045"/>
                    <a:pt x="1772" y="2045"/>
                  </a:cubicBezTo>
                  <a:lnTo>
                    <a:pt x="2070" y="2060"/>
                  </a:lnTo>
                  <a:close/>
                  <a:moveTo>
                    <a:pt x="1773" y="2040"/>
                  </a:moveTo>
                  <a:cubicBezTo>
                    <a:pt x="1815" y="1853"/>
                    <a:pt x="1815" y="1853"/>
                    <a:pt x="1815" y="1853"/>
                  </a:cubicBezTo>
                  <a:cubicBezTo>
                    <a:pt x="2103" y="1884"/>
                    <a:pt x="2103" y="1884"/>
                    <a:pt x="2103" y="1884"/>
                  </a:cubicBezTo>
                  <a:cubicBezTo>
                    <a:pt x="2071" y="2056"/>
                    <a:pt x="2071" y="2056"/>
                    <a:pt x="2071" y="2056"/>
                  </a:cubicBezTo>
                  <a:lnTo>
                    <a:pt x="1773" y="2040"/>
                  </a:lnTo>
                  <a:close/>
                  <a:moveTo>
                    <a:pt x="1739" y="1845"/>
                  </a:moveTo>
                  <a:cubicBezTo>
                    <a:pt x="1694" y="2036"/>
                    <a:pt x="1694" y="2036"/>
                    <a:pt x="1694" y="2036"/>
                  </a:cubicBezTo>
                  <a:cubicBezTo>
                    <a:pt x="1310" y="2016"/>
                    <a:pt x="1310" y="2016"/>
                    <a:pt x="1310" y="2016"/>
                  </a:cubicBezTo>
                  <a:cubicBezTo>
                    <a:pt x="1370" y="1806"/>
                    <a:pt x="1370" y="1806"/>
                    <a:pt x="1370" y="1806"/>
                  </a:cubicBezTo>
                  <a:lnTo>
                    <a:pt x="1739" y="1845"/>
                  </a:lnTo>
                  <a:close/>
                  <a:moveTo>
                    <a:pt x="1693" y="2041"/>
                  </a:moveTo>
                  <a:cubicBezTo>
                    <a:pt x="1674" y="2119"/>
                    <a:pt x="1674" y="2119"/>
                    <a:pt x="1674" y="2119"/>
                  </a:cubicBezTo>
                  <a:cubicBezTo>
                    <a:pt x="1347" y="2110"/>
                    <a:pt x="1347" y="2110"/>
                    <a:pt x="1347" y="2110"/>
                  </a:cubicBezTo>
                  <a:cubicBezTo>
                    <a:pt x="1347" y="2110"/>
                    <a:pt x="1347" y="2110"/>
                    <a:pt x="1347" y="2110"/>
                  </a:cubicBezTo>
                  <a:cubicBezTo>
                    <a:pt x="1347" y="2110"/>
                    <a:pt x="1347" y="2110"/>
                    <a:pt x="1347" y="2110"/>
                  </a:cubicBezTo>
                  <a:cubicBezTo>
                    <a:pt x="1281" y="2116"/>
                    <a:pt x="1281" y="2116"/>
                    <a:pt x="1281" y="2116"/>
                  </a:cubicBezTo>
                  <a:cubicBezTo>
                    <a:pt x="1308" y="2021"/>
                    <a:pt x="1308" y="2021"/>
                    <a:pt x="1308" y="2021"/>
                  </a:cubicBezTo>
                  <a:lnTo>
                    <a:pt x="1693" y="2041"/>
                  </a:lnTo>
                  <a:close/>
                  <a:moveTo>
                    <a:pt x="2958" y="2156"/>
                  </a:moveTo>
                  <a:cubicBezTo>
                    <a:pt x="2956" y="2080"/>
                    <a:pt x="2956" y="2080"/>
                    <a:pt x="2956" y="2080"/>
                  </a:cubicBezTo>
                  <a:cubicBezTo>
                    <a:pt x="3118" y="2072"/>
                    <a:pt x="3118" y="2072"/>
                    <a:pt x="3118" y="2072"/>
                  </a:cubicBezTo>
                  <a:cubicBezTo>
                    <a:pt x="3119" y="2072"/>
                    <a:pt x="3119" y="2072"/>
                    <a:pt x="3119" y="2072"/>
                  </a:cubicBezTo>
                  <a:cubicBezTo>
                    <a:pt x="3125" y="2176"/>
                    <a:pt x="3125" y="2176"/>
                    <a:pt x="3125" y="2176"/>
                  </a:cubicBezTo>
                  <a:cubicBezTo>
                    <a:pt x="3040" y="2177"/>
                    <a:pt x="3040" y="2177"/>
                    <a:pt x="3040" y="2177"/>
                  </a:cubicBezTo>
                  <a:cubicBezTo>
                    <a:pt x="3039" y="2161"/>
                    <a:pt x="3039" y="2161"/>
                    <a:pt x="3039" y="2161"/>
                  </a:cubicBezTo>
                  <a:cubicBezTo>
                    <a:pt x="3039" y="2160"/>
                    <a:pt x="3039" y="2160"/>
                    <a:pt x="3039" y="2160"/>
                  </a:cubicBezTo>
                  <a:cubicBezTo>
                    <a:pt x="3039" y="2160"/>
                    <a:pt x="3039" y="2159"/>
                    <a:pt x="3039" y="2159"/>
                  </a:cubicBezTo>
                  <a:cubicBezTo>
                    <a:pt x="3038" y="2159"/>
                    <a:pt x="3038" y="2159"/>
                    <a:pt x="3038" y="2159"/>
                  </a:cubicBezTo>
                  <a:cubicBezTo>
                    <a:pt x="3038" y="2159"/>
                    <a:pt x="3038" y="2158"/>
                    <a:pt x="3037" y="2158"/>
                  </a:cubicBezTo>
                  <a:lnTo>
                    <a:pt x="2958" y="2156"/>
                  </a:lnTo>
                  <a:close/>
                  <a:moveTo>
                    <a:pt x="3125" y="2185"/>
                  </a:moveTo>
                  <a:cubicBezTo>
                    <a:pt x="3127" y="2220"/>
                    <a:pt x="3127" y="2220"/>
                    <a:pt x="3127" y="2220"/>
                  </a:cubicBezTo>
                  <a:cubicBezTo>
                    <a:pt x="3107" y="2220"/>
                    <a:pt x="3107" y="2220"/>
                    <a:pt x="3107" y="2220"/>
                  </a:cubicBezTo>
                  <a:cubicBezTo>
                    <a:pt x="3047" y="2186"/>
                    <a:pt x="3047" y="2186"/>
                    <a:pt x="3047" y="2186"/>
                  </a:cubicBezTo>
                  <a:lnTo>
                    <a:pt x="3125" y="2185"/>
                  </a:lnTo>
                  <a:close/>
                  <a:moveTo>
                    <a:pt x="3135" y="2228"/>
                  </a:moveTo>
                  <a:cubicBezTo>
                    <a:pt x="3150" y="2228"/>
                    <a:pt x="3150" y="2228"/>
                    <a:pt x="3150" y="2228"/>
                  </a:cubicBezTo>
                  <a:cubicBezTo>
                    <a:pt x="3155" y="2228"/>
                    <a:pt x="3155" y="2228"/>
                    <a:pt x="3155" y="2228"/>
                  </a:cubicBezTo>
                  <a:cubicBezTo>
                    <a:pt x="3214" y="2228"/>
                    <a:pt x="3214" y="2228"/>
                    <a:pt x="3214" y="2228"/>
                  </a:cubicBezTo>
                  <a:cubicBezTo>
                    <a:pt x="3214" y="2234"/>
                    <a:pt x="3214" y="2234"/>
                    <a:pt x="3214" y="2234"/>
                  </a:cubicBezTo>
                  <a:cubicBezTo>
                    <a:pt x="3156" y="2234"/>
                    <a:pt x="3156" y="2234"/>
                    <a:pt x="3156" y="2234"/>
                  </a:cubicBezTo>
                  <a:cubicBezTo>
                    <a:pt x="3150" y="2234"/>
                    <a:pt x="3150" y="2234"/>
                    <a:pt x="3150" y="2234"/>
                  </a:cubicBezTo>
                  <a:cubicBezTo>
                    <a:pt x="3135" y="2234"/>
                    <a:pt x="3135" y="2234"/>
                    <a:pt x="3135" y="2234"/>
                  </a:cubicBezTo>
                  <a:cubicBezTo>
                    <a:pt x="3132" y="2234"/>
                    <a:pt x="3132" y="2234"/>
                    <a:pt x="3132" y="2234"/>
                  </a:cubicBezTo>
                  <a:cubicBezTo>
                    <a:pt x="3122" y="2228"/>
                    <a:pt x="3122" y="2228"/>
                    <a:pt x="3122" y="2228"/>
                  </a:cubicBezTo>
                  <a:lnTo>
                    <a:pt x="3135" y="2228"/>
                  </a:lnTo>
                  <a:close/>
                  <a:moveTo>
                    <a:pt x="3208" y="2030"/>
                  </a:moveTo>
                  <a:cubicBezTo>
                    <a:pt x="3208" y="2024"/>
                    <a:pt x="3208" y="2024"/>
                    <a:pt x="3208" y="2024"/>
                  </a:cubicBezTo>
                  <a:cubicBezTo>
                    <a:pt x="3206" y="1994"/>
                    <a:pt x="3206" y="1994"/>
                    <a:pt x="3206" y="1994"/>
                  </a:cubicBezTo>
                  <a:cubicBezTo>
                    <a:pt x="3207" y="1994"/>
                    <a:pt x="3207" y="1994"/>
                    <a:pt x="3207" y="1994"/>
                  </a:cubicBezTo>
                  <a:cubicBezTo>
                    <a:pt x="3213" y="1994"/>
                    <a:pt x="3213" y="1994"/>
                    <a:pt x="3213" y="1994"/>
                  </a:cubicBezTo>
                  <a:cubicBezTo>
                    <a:pt x="3222" y="1994"/>
                    <a:pt x="3222" y="1994"/>
                    <a:pt x="3222" y="1994"/>
                  </a:cubicBezTo>
                  <a:cubicBezTo>
                    <a:pt x="3230" y="1995"/>
                    <a:pt x="3230" y="1995"/>
                    <a:pt x="3230" y="1995"/>
                  </a:cubicBezTo>
                  <a:cubicBezTo>
                    <a:pt x="3235" y="1996"/>
                    <a:pt x="3235" y="1996"/>
                    <a:pt x="3235" y="1996"/>
                  </a:cubicBezTo>
                  <a:cubicBezTo>
                    <a:pt x="3235" y="1996"/>
                    <a:pt x="3235" y="1996"/>
                    <a:pt x="3235" y="1996"/>
                  </a:cubicBezTo>
                  <a:cubicBezTo>
                    <a:pt x="3238" y="2025"/>
                    <a:pt x="3238" y="2025"/>
                    <a:pt x="3238" y="2025"/>
                  </a:cubicBezTo>
                  <a:cubicBezTo>
                    <a:pt x="3247" y="2150"/>
                    <a:pt x="3247" y="2150"/>
                    <a:pt x="3247" y="2150"/>
                  </a:cubicBezTo>
                  <a:cubicBezTo>
                    <a:pt x="3240" y="2149"/>
                    <a:pt x="3240" y="2149"/>
                    <a:pt x="3240" y="2149"/>
                  </a:cubicBezTo>
                  <a:cubicBezTo>
                    <a:pt x="3240" y="2149"/>
                    <a:pt x="3240" y="2149"/>
                    <a:pt x="3240" y="2149"/>
                  </a:cubicBezTo>
                  <a:cubicBezTo>
                    <a:pt x="3240" y="2149"/>
                    <a:pt x="3240" y="2149"/>
                    <a:pt x="3240" y="2149"/>
                  </a:cubicBezTo>
                  <a:cubicBezTo>
                    <a:pt x="3234" y="2149"/>
                    <a:pt x="3234" y="2149"/>
                    <a:pt x="3234" y="2149"/>
                  </a:cubicBezTo>
                  <a:cubicBezTo>
                    <a:pt x="3234" y="2149"/>
                    <a:pt x="3234" y="2149"/>
                    <a:pt x="3234" y="2149"/>
                  </a:cubicBezTo>
                  <a:cubicBezTo>
                    <a:pt x="3234" y="2149"/>
                    <a:pt x="3234" y="2149"/>
                    <a:pt x="3234" y="2149"/>
                  </a:cubicBezTo>
                  <a:cubicBezTo>
                    <a:pt x="3229" y="2149"/>
                    <a:pt x="3229" y="2149"/>
                    <a:pt x="3229" y="2149"/>
                  </a:cubicBezTo>
                  <a:cubicBezTo>
                    <a:pt x="3229" y="2149"/>
                    <a:pt x="3229" y="2149"/>
                    <a:pt x="3229" y="2149"/>
                  </a:cubicBezTo>
                  <a:cubicBezTo>
                    <a:pt x="3223" y="2149"/>
                    <a:pt x="3223" y="2149"/>
                    <a:pt x="3223" y="2149"/>
                  </a:cubicBezTo>
                  <a:cubicBezTo>
                    <a:pt x="3223" y="2149"/>
                    <a:pt x="3223" y="2149"/>
                    <a:pt x="3223" y="2149"/>
                  </a:cubicBezTo>
                  <a:cubicBezTo>
                    <a:pt x="3219" y="2149"/>
                    <a:pt x="3219" y="2149"/>
                    <a:pt x="3219" y="2149"/>
                  </a:cubicBezTo>
                  <a:cubicBezTo>
                    <a:pt x="3219" y="2149"/>
                    <a:pt x="3219" y="2149"/>
                    <a:pt x="3219" y="2149"/>
                  </a:cubicBezTo>
                  <a:cubicBezTo>
                    <a:pt x="3217" y="2149"/>
                    <a:pt x="3217" y="2149"/>
                    <a:pt x="3217" y="2149"/>
                  </a:cubicBezTo>
                  <a:lnTo>
                    <a:pt x="3208" y="2030"/>
                  </a:lnTo>
                  <a:close/>
                  <a:moveTo>
                    <a:pt x="3244" y="2031"/>
                  </a:moveTo>
                  <a:cubicBezTo>
                    <a:pt x="3347" y="2024"/>
                    <a:pt x="3347" y="2024"/>
                    <a:pt x="3347" y="2024"/>
                  </a:cubicBezTo>
                  <a:cubicBezTo>
                    <a:pt x="3351" y="2063"/>
                    <a:pt x="3351" y="2063"/>
                    <a:pt x="3351" y="2063"/>
                  </a:cubicBezTo>
                  <a:cubicBezTo>
                    <a:pt x="3247" y="2068"/>
                    <a:pt x="3247" y="2068"/>
                    <a:pt x="3247" y="2068"/>
                  </a:cubicBezTo>
                  <a:lnTo>
                    <a:pt x="3244" y="2031"/>
                  </a:lnTo>
                  <a:close/>
                  <a:moveTo>
                    <a:pt x="3297" y="2074"/>
                  </a:moveTo>
                  <a:cubicBezTo>
                    <a:pt x="3303" y="2151"/>
                    <a:pt x="3303" y="2151"/>
                    <a:pt x="3303" y="2151"/>
                  </a:cubicBezTo>
                  <a:cubicBezTo>
                    <a:pt x="3253" y="2150"/>
                    <a:pt x="3253" y="2150"/>
                    <a:pt x="3253" y="2150"/>
                  </a:cubicBezTo>
                  <a:cubicBezTo>
                    <a:pt x="3248" y="2076"/>
                    <a:pt x="3248" y="2076"/>
                    <a:pt x="3248" y="2076"/>
                  </a:cubicBezTo>
                  <a:lnTo>
                    <a:pt x="3297" y="2074"/>
                  </a:lnTo>
                  <a:close/>
                  <a:moveTo>
                    <a:pt x="3301" y="2074"/>
                  </a:moveTo>
                  <a:cubicBezTo>
                    <a:pt x="3352" y="2071"/>
                    <a:pt x="3352" y="2071"/>
                    <a:pt x="3352" y="2071"/>
                  </a:cubicBezTo>
                  <a:cubicBezTo>
                    <a:pt x="3359" y="2153"/>
                    <a:pt x="3359" y="2153"/>
                    <a:pt x="3359" y="2153"/>
                  </a:cubicBezTo>
                  <a:cubicBezTo>
                    <a:pt x="3308" y="2151"/>
                    <a:pt x="3308" y="2151"/>
                    <a:pt x="3308" y="2151"/>
                  </a:cubicBezTo>
                  <a:lnTo>
                    <a:pt x="3301" y="2074"/>
                  </a:lnTo>
                  <a:close/>
                  <a:moveTo>
                    <a:pt x="3359" y="2063"/>
                  </a:moveTo>
                  <a:cubicBezTo>
                    <a:pt x="3356" y="2024"/>
                    <a:pt x="3356" y="2024"/>
                    <a:pt x="3356" y="2024"/>
                  </a:cubicBezTo>
                  <a:cubicBezTo>
                    <a:pt x="3371" y="2023"/>
                    <a:pt x="3371" y="2023"/>
                    <a:pt x="3371" y="2023"/>
                  </a:cubicBezTo>
                  <a:cubicBezTo>
                    <a:pt x="3375" y="2062"/>
                    <a:pt x="3375" y="2062"/>
                    <a:pt x="3375" y="2062"/>
                  </a:cubicBezTo>
                  <a:lnTo>
                    <a:pt x="3359" y="2063"/>
                  </a:lnTo>
                  <a:close/>
                  <a:moveTo>
                    <a:pt x="3375" y="2070"/>
                  </a:moveTo>
                  <a:cubicBezTo>
                    <a:pt x="3383" y="2153"/>
                    <a:pt x="3383" y="2153"/>
                    <a:pt x="3383" y="2153"/>
                  </a:cubicBezTo>
                  <a:cubicBezTo>
                    <a:pt x="3368" y="2153"/>
                    <a:pt x="3368" y="2153"/>
                    <a:pt x="3368" y="2153"/>
                  </a:cubicBezTo>
                  <a:cubicBezTo>
                    <a:pt x="3360" y="2071"/>
                    <a:pt x="3360" y="2071"/>
                    <a:pt x="3360" y="2071"/>
                  </a:cubicBezTo>
                  <a:lnTo>
                    <a:pt x="3375" y="2070"/>
                  </a:lnTo>
                  <a:close/>
                  <a:moveTo>
                    <a:pt x="3379" y="2019"/>
                  </a:moveTo>
                  <a:cubicBezTo>
                    <a:pt x="3380" y="2019"/>
                    <a:pt x="3380" y="2019"/>
                    <a:pt x="3380" y="2019"/>
                  </a:cubicBezTo>
                  <a:cubicBezTo>
                    <a:pt x="3393" y="2154"/>
                    <a:pt x="3393" y="2154"/>
                    <a:pt x="3393" y="2154"/>
                  </a:cubicBezTo>
                  <a:cubicBezTo>
                    <a:pt x="3392" y="2154"/>
                    <a:pt x="3392" y="2154"/>
                    <a:pt x="3392" y="2154"/>
                  </a:cubicBezTo>
                  <a:lnTo>
                    <a:pt x="3379" y="2019"/>
                  </a:lnTo>
                  <a:close/>
                  <a:moveTo>
                    <a:pt x="3385" y="2019"/>
                  </a:moveTo>
                  <a:cubicBezTo>
                    <a:pt x="3388" y="2019"/>
                    <a:pt x="3388" y="2019"/>
                    <a:pt x="3388" y="2019"/>
                  </a:cubicBezTo>
                  <a:cubicBezTo>
                    <a:pt x="3402" y="2154"/>
                    <a:pt x="3402" y="2154"/>
                    <a:pt x="3402" y="2154"/>
                  </a:cubicBezTo>
                  <a:cubicBezTo>
                    <a:pt x="3398" y="2154"/>
                    <a:pt x="3398" y="2154"/>
                    <a:pt x="3398" y="2154"/>
                  </a:cubicBezTo>
                  <a:lnTo>
                    <a:pt x="3385" y="2019"/>
                  </a:lnTo>
                  <a:close/>
                  <a:moveTo>
                    <a:pt x="3393" y="2019"/>
                  </a:moveTo>
                  <a:cubicBezTo>
                    <a:pt x="3393" y="2019"/>
                    <a:pt x="3393" y="2019"/>
                    <a:pt x="3393" y="2019"/>
                  </a:cubicBezTo>
                  <a:cubicBezTo>
                    <a:pt x="3394" y="2021"/>
                    <a:pt x="3394" y="2021"/>
                    <a:pt x="3394" y="2021"/>
                  </a:cubicBezTo>
                  <a:cubicBezTo>
                    <a:pt x="3394" y="2021"/>
                    <a:pt x="3394" y="2021"/>
                    <a:pt x="3394" y="2021"/>
                  </a:cubicBezTo>
                  <a:cubicBezTo>
                    <a:pt x="3398" y="2065"/>
                    <a:pt x="3398" y="2065"/>
                    <a:pt x="3398" y="2065"/>
                  </a:cubicBezTo>
                  <a:cubicBezTo>
                    <a:pt x="3398" y="2065"/>
                    <a:pt x="3398" y="2065"/>
                    <a:pt x="3398" y="2065"/>
                  </a:cubicBezTo>
                  <a:cubicBezTo>
                    <a:pt x="3398" y="2065"/>
                    <a:pt x="3398" y="2065"/>
                    <a:pt x="3398" y="2065"/>
                  </a:cubicBezTo>
                  <a:cubicBezTo>
                    <a:pt x="3398" y="2069"/>
                    <a:pt x="3398" y="2069"/>
                    <a:pt x="3398" y="2069"/>
                  </a:cubicBezTo>
                  <a:cubicBezTo>
                    <a:pt x="3407" y="2154"/>
                    <a:pt x="3407" y="2154"/>
                    <a:pt x="3407" y="2154"/>
                  </a:cubicBezTo>
                  <a:cubicBezTo>
                    <a:pt x="3406" y="2154"/>
                    <a:pt x="3406" y="2154"/>
                    <a:pt x="3406" y="2154"/>
                  </a:cubicBezTo>
                  <a:lnTo>
                    <a:pt x="3393" y="2019"/>
                  </a:lnTo>
                  <a:close/>
                  <a:moveTo>
                    <a:pt x="3403" y="2071"/>
                  </a:moveTo>
                  <a:cubicBezTo>
                    <a:pt x="3544" y="2080"/>
                    <a:pt x="3544" y="2080"/>
                    <a:pt x="3544" y="2080"/>
                  </a:cubicBezTo>
                  <a:cubicBezTo>
                    <a:pt x="3554" y="2158"/>
                    <a:pt x="3554" y="2158"/>
                    <a:pt x="3554" y="2158"/>
                  </a:cubicBezTo>
                  <a:cubicBezTo>
                    <a:pt x="3412" y="2154"/>
                    <a:pt x="3412" y="2154"/>
                    <a:pt x="3412" y="2154"/>
                  </a:cubicBezTo>
                  <a:lnTo>
                    <a:pt x="3403" y="2071"/>
                  </a:lnTo>
                  <a:close/>
                  <a:moveTo>
                    <a:pt x="3549" y="2087"/>
                  </a:moveTo>
                  <a:cubicBezTo>
                    <a:pt x="3558" y="2158"/>
                    <a:pt x="3558" y="2158"/>
                    <a:pt x="3558" y="2158"/>
                  </a:cubicBezTo>
                  <a:cubicBezTo>
                    <a:pt x="3558" y="2158"/>
                    <a:pt x="3558" y="2158"/>
                    <a:pt x="3558" y="2158"/>
                  </a:cubicBezTo>
                  <a:lnTo>
                    <a:pt x="3549" y="2087"/>
                  </a:lnTo>
                  <a:close/>
                  <a:moveTo>
                    <a:pt x="3553" y="2081"/>
                  </a:moveTo>
                  <a:cubicBezTo>
                    <a:pt x="3641" y="2087"/>
                    <a:pt x="3641" y="2087"/>
                    <a:pt x="3641" y="2087"/>
                  </a:cubicBezTo>
                  <a:cubicBezTo>
                    <a:pt x="3651" y="2161"/>
                    <a:pt x="3651" y="2161"/>
                    <a:pt x="3651" y="2161"/>
                  </a:cubicBezTo>
                  <a:cubicBezTo>
                    <a:pt x="3563" y="2158"/>
                    <a:pt x="3563" y="2158"/>
                    <a:pt x="3563" y="2158"/>
                  </a:cubicBezTo>
                  <a:lnTo>
                    <a:pt x="3553" y="2081"/>
                  </a:lnTo>
                  <a:close/>
                  <a:moveTo>
                    <a:pt x="3645" y="2084"/>
                  </a:moveTo>
                  <a:cubicBezTo>
                    <a:pt x="3645" y="2081"/>
                    <a:pt x="3645" y="2081"/>
                    <a:pt x="3645" y="2081"/>
                  </a:cubicBezTo>
                  <a:cubicBezTo>
                    <a:pt x="3639" y="2042"/>
                    <a:pt x="3639" y="2042"/>
                    <a:pt x="3639" y="2042"/>
                  </a:cubicBezTo>
                  <a:cubicBezTo>
                    <a:pt x="3639" y="2038"/>
                    <a:pt x="3639" y="2038"/>
                    <a:pt x="3639" y="2038"/>
                  </a:cubicBezTo>
                  <a:cubicBezTo>
                    <a:pt x="3638" y="2032"/>
                    <a:pt x="3638" y="2032"/>
                    <a:pt x="3638" y="2032"/>
                  </a:cubicBezTo>
                  <a:cubicBezTo>
                    <a:pt x="3639" y="2032"/>
                    <a:pt x="3639" y="2032"/>
                    <a:pt x="3639" y="2032"/>
                  </a:cubicBezTo>
                  <a:cubicBezTo>
                    <a:pt x="3645" y="2032"/>
                    <a:pt x="3645" y="2032"/>
                    <a:pt x="3645" y="2032"/>
                  </a:cubicBezTo>
                  <a:cubicBezTo>
                    <a:pt x="3652" y="2032"/>
                    <a:pt x="3652" y="2032"/>
                    <a:pt x="3652" y="2032"/>
                  </a:cubicBezTo>
                  <a:cubicBezTo>
                    <a:pt x="3657" y="2033"/>
                    <a:pt x="3657" y="2033"/>
                    <a:pt x="3657" y="2033"/>
                  </a:cubicBezTo>
                  <a:cubicBezTo>
                    <a:pt x="3659" y="2033"/>
                    <a:pt x="3659" y="2033"/>
                    <a:pt x="3659" y="2033"/>
                  </a:cubicBezTo>
                  <a:cubicBezTo>
                    <a:pt x="3660" y="2041"/>
                    <a:pt x="3660" y="2041"/>
                    <a:pt x="3660" y="2041"/>
                  </a:cubicBezTo>
                  <a:cubicBezTo>
                    <a:pt x="3661" y="2045"/>
                    <a:pt x="3661" y="2045"/>
                    <a:pt x="3661" y="2045"/>
                  </a:cubicBezTo>
                  <a:cubicBezTo>
                    <a:pt x="3666" y="2083"/>
                    <a:pt x="3666" y="2083"/>
                    <a:pt x="3666" y="2083"/>
                  </a:cubicBezTo>
                  <a:cubicBezTo>
                    <a:pt x="3667" y="2087"/>
                    <a:pt x="3667" y="2087"/>
                    <a:pt x="3667" y="2087"/>
                  </a:cubicBezTo>
                  <a:cubicBezTo>
                    <a:pt x="3678" y="2162"/>
                    <a:pt x="3678" y="2162"/>
                    <a:pt x="3678" y="2162"/>
                  </a:cubicBezTo>
                  <a:cubicBezTo>
                    <a:pt x="3656" y="2161"/>
                    <a:pt x="3656" y="2161"/>
                    <a:pt x="3656" y="2161"/>
                  </a:cubicBezTo>
                  <a:lnTo>
                    <a:pt x="3645" y="2084"/>
                  </a:lnTo>
                  <a:close/>
                  <a:moveTo>
                    <a:pt x="3666" y="2047"/>
                  </a:moveTo>
                  <a:cubicBezTo>
                    <a:pt x="3667" y="2047"/>
                    <a:pt x="3667" y="2047"/>
                    <a:pt x="3667" y="2047"/>
                  </a:cubicBezTo>
                  <a:cubicBezTo>
                    <a:pt x="3672" y="2081"/>
                    <a:pt x="3672" y="2081"/>
                    <a:pt x="3672" y="2081"/>
                  </a:cubicBezTo>
                  <a:cubicBezTo>
                    <a:pt x="3671" y="2081"/>
                    <a:pt x="3671" y="2081"/>
                    <a:pt x="3671" y="2081"/>
                  </a:cubicBezTo>
                  <a:lnTo>
                    <a:pt x="3666" y="2047"/>
                  </a:lnTo>
                  <a:close/>
                  <a:moveTo>
                    <a:pt x="3672" y="2089"/>
                  </a:moveTo>
                  <a:cubicBezTo>
                    <a:pt x="3673" y="2089"/>
                    <a:pt x="3673" y="2089"/>
                    <a:pt x="3673" y="2089"/>
                  </a:cubicBezTo>
                  <a:cubicBezTo>
                    <a:pt x="3684" y="2162"/>
                    <a:pt x="3684" y="2162"/>
                    <a:pt x="3684" y="2162"/>
                  </a:cubicBezTo>
                  <a:cubicBezTo>
                    <a:pt x="3682" y="2162"/>
                    <a:pt x="3682" y="2162"/>
                    <a:pt x="3682" y="2162"/>
                  </a:cubicBezTo>
                  <a:lnTo>
                    <a:pt x="3672" y="2089"/>
                  </a:lnTo>
                  <a:close/>
                  <a:moveTo>
                    <a:pt x="3675" y="2048"/>
                  </a:moveTo>
                  <a:cubicBezTo>
                    <a:pt x="3777" y="2057"/>
                    <a:pt x="3777" y="2057"/>
                    <a:pt x="3777" y="2057"/>
                  </a:cubicBezTo>
                  <a:cubicBezTo>
                    <a:pt x="3782" y="2089"/>
                    <a:pt x="3782" y="2089"/>
                    <a:pt x="3782" y="2089"/>
                  </a:cubicBezTo>
                  <a:cubicBezTo>
                    <a:pt x="3680" y="2081"/>
                    <a:pt x="3680" y="2081"/>
                    <a:pt x="3680" y="2081"/>
                  </a:cubicBezTo>
                  <a:lnTo>
                    <a:pt x="3675" y="2048"/>
                  </a:lnTo>
                  <a:close/>
                  <a:moveTo>
                    <a:pt x="3682" y="2089"/>
                  </a:moveTo>
                  <a:cubicBezTo>
                    <a:pt x="3783" y="2097"/>
                    <a:pt x="3783" y="2097"/>
                    <a:pt x="3783" y="2097"/>
                  </a:cubicBezTo>
                  <a:cubicBezTo>
                    <a:pt x="3797" y="2184"/>
                    <a:pt x="3797" y="2184"/>
                    <a:pt x="3797" y="2184"/>
                  </a:cubicBezTo>
                  <a:cubicBezTo>
                    <a:pt x="3701" y="2182"/>
                    <a:pt x="3701" y="2182"/>
                    <a:pt x="3701" y="2182"/>
                  </a:cubicBezTo>
                  <a:cubicBezTo>
                    <a:pt x="3698" y="2164"/>
                    <a:pt x="3698" y="2164"/>
                    <a:pt x="3698" y="2164"/>
                  </a:cubicBezTo>
                  <a:cubicBezTo>
                    <a:pt x="3698" y="2164"/>
                    <a:pt x="3698" y="2164"/>
                    <a:pt x="3698" y="2164"/>
                  </a:cubicBezTo>
                  <a:cubicBezTo>
                    <a:pt x="3698" y="2163"/>
                    <a:pt x="3698" y="2163"/>
                    <a:pt x="3698" y="2163"/>
                  </a:cubicBezTo>
                  <a:cubicBezTo>
                    <a:pt x="3697" y="2163"/>
                    <a:pt x="3697" y="2163"/>
                    <a:pt x="3697" y="2163"/>
                  </a:cubicBezTo>
                  <a:cubicBezTo>
                    <a:pt x="3697" y="2163"/>
                    <a:pt x="3696" y="2162"/>
                    <a:pt x="3696" y="2162"/>
                  </a:cubicBezTo>
                  <a:cubicBezTo>
                    <a:pt x="3692" y="2162"/>
                    <a:pt x="3692" y="2162"/>
                    <a:pt x="3692" y="2162"/>
                  </a:cubicBezTo>
                  <a:lnTo>
                    <a:pt x="3682" y="2089"/>
                  </a:lnTo>
                  <a:close/>
                  <a:moveTo>
                    <a:pt x="3785" y="2058"/>
                  </a:moveTo>
                  <a:cubicBezTo>
                    <a:pt x="3871" y="2067"/>
                    <a:pt x="3871" y="2067"/>
                    <a:pt x="3871" y="2067"/>
                  </a:cubicBezTo>
                  <a:cubicBezTo>
                    <a:pt x="3877" y="2097"/>
                    <a:pt x="3877" y="2097"/>
                    <a:pt x="3877" y="2097"/>
                  </a:cubicBezTo>
                  <a:cubicBezTo>
                    <a:pt x="3790" y="2090"/>
                    <a:pt x="3790" y="2090"/>
                    <a:pt x="3790" y="2090"/>
                  </a:cubicBezTo>
                  <a:lnTo>
                    <a:pt x="3785" y="2058"/>
                  </a:lnTo>
                  <a:close/>
                  <a:moveTo>
                    <a:pt x="3799" y="2192"/>
                  </a:moveTo>
                  <a:cubicBezTo>
                    <a:pt x="3801" y="2209"/>
                    <a:pt x="3801" y="2209"/>
                    <a:pt x="3801" y="2209"/>
                  </a:cubicBezTo>
                  <a:cubicBezTo>
                    <a:pt x="3705" y="2208"/>
                    <a:pt x="3705" y="2208"/>
                    <a:pt x="3705" y="2208"/>
                  </a:cubicBezTo>
                  <a:cubicBezTo>
                    <a:pt x="3702" y="2190"/>
                    <a:pt x="3702" y="2190"/>
                    <a:pt x="3702" y="2190"/>
                  </a:cubicBezTo>
                  <a:lnTo>
                    <a:pt x="3799" y="2192"/>
                  </a:lnTo>
                  <a:close/>
                  <a:moveTo>
                    <a:pt x="3791" y="2098"/>
                  </a:moveTo>
                  <a:cubicBezTo>
                    <a:pt x="3878" y="2104"/>
                    <a:pt x="3878" y="2104"/>
                    <a:pt x="3878" y="2104"/>
                  </a:cubicBezTo>
                  <a:cubicBezTo>
                    <a:pt x="3893" y="2186"/>
                    <a:pt x="3893" y="2186"/>
                    <a:pt x="3893" y="2186"/>
                  </a:cubicBezTo>
                  <a:cubicBezTo>
                    <a:pt x="3805" y="2184"/>
                    <a:pt x="3805" y="2184"/>
                    <a:pt x="3805" y="2184"/>
                  </a:cubicBezTo>
                  <a:lnTo>
                    <a:pt x="3791" y="2098"/>
                  </a:lnTo>
                  <a:close/>
                  <a:moveTo>
                    <a:pt x="3879" y="2068"/>
                  </a:moveTo>
                  <a:cubicBezTo>
                    <a:pt x="3952" y="2076"/>
                    <a:pt x="3952" y="2076"/>
                    <a:pt x="3952" y="2076"/>
                  </a:cubicBezTo>
                  <a:cubicBezTo>
                    <a:pt x="3957" y="2103"/>
                    <a:pt x="3957" y="2103"/>
                    <a:pt x="3957" y="2103"/>
                  </a:cubicBezTo>
                  <a:cubicBezTo>
                    <a:pt x="3884" y="2097"/>
                    <a:pt x="3884" y="2097"/>
                    <a:pt x="3884" y="2097"/>
                  </a:cubicBezTo>
                  <a:lnTo>
                    <a:pt x="3879" y="2068"/>
                  </a:lnTo>
                  <a:close/>
                  <a:moveTo>
                    <a:pt x="3894" y="2194"/>
                  </a:moveTo>
                  <a:cubicBezTo>
                    <a:pt x="3897" y="2210"/>
                    <a:pt x="3897" y="2210"/>
                    <a:pt x="3897" y="2210"/>
                  </a:cubicBezTo>
                  <a:cubicBezTo>
                    <a:pt x="3809" y="2209"/>
                    <a:pt x="3809" y="2209"/>
                    <a:pt x="3809" y="2209"/>
                  </a:cubicBezTo>
                  <a:cubicBezTo>
                    <a:pt x="3807" y="2192"/>
                    <a:pt x="3807" y="2192"/>
                    <a:pt x="3807" y="2192"/>
                  </a:cubicBezTo>
                  <a:lnTo>
                    <a:pt x="3894" y="2194"/>
                  </a:lnTo>
                  <a:close/>
                  <a:moveTo>
                    <a:pt x="3959" y="2072"/>
                  </a:moveTo>
                  <a:cubicBezTo>
                    <a:pt x="3958" y="2070"/>
                    <a:pt x="3958" y="2070"/>
                    <a:pt x="3958" y="2070"/>
                  </a:cubicBezTo>
                  <a:cubicBezTo>
                    <a:pt x="3958" y="2070"/>
                    <a:pt x="3958" y="2070"/>
                    <a:pt x="3958" y="2070"/>
                  </a:cubicBezTo>
                  <a:cubicBezTo>
                    <a:pt x="3958" y="2070"/>
                    <a:pt x="3958" y="2070"/>
                    <a:pt x="3957" y="2069"/>
                  </a:cubicBezTo>
                  <a:cubicBezTo>
                    <a:pt x="3957" y="2069"/>
                    <a:pt x="3957" y="2069"/>
                    <a:pt x="3957" y="2069"/>
                  </a:cubicBezTo>
                  <a:cubicBezTo>
                    <a:pt x="3957" y="2069"/>
                    <a:pt x="3956" y="2069"/>
                    <a:pt x="3956" y="2069"/>
                  </a:cubicBezTo>
                  <a:cubicBezTo>
                    <a:pt x="3954" y="2068"/>
                    <a:pt x="3954" y="2068"/>
                    <a:pt x="3954" y="2068"/>
                  </a:cubicBezTo>
                  <a:cubicBezTo>
                    <a:pt x="3876" y="2060"/>
                    <a:pt x="3876" y="2060"/>
                    <a:pt x="3876" y="2060"/>
                  </a:cubicBezTo>
                  <a:cubicBezTo>
                    <a:pt x="3876" y="2060"/>
                    <a:pt x="3876" y="2060"/>
                    <a:pt x="3876" y="2060"/>
                  </a:cubicBezTo>
                  <a:cubicBezTo>
                    <a:pt x="3876" y="2060"/>
                    <a:pt x="3876" y="2060"/>
                    <a:pt x="3876" y="2060"/>
                  </a:cubicBezTo>
                  <a:cubicBezTo>
                    <a:pt x="3873" y="2060"/>
                    <a:pt x="3873" y="2060"/>
                    <a:pt x="3873" y="2060"/>
                  </a:cubicBezTo>
                  <a:cubicBezTo>
                    <a:pt x="3873" y="2060"/>
                    <a:pt x="3873" y="2060"/>
                    <a:pt x="3873" y="2060"/>
                  </a:cubicBezTo>
                  <a:cubicBezTo>
                    <a:pt x="3873" y="2060"/>
                    <a:pt x="3873" y="2060"/>
                    <a:pt x="3873" y="2060"/>
                  </a:cubicBezTo>
                  <a:cubicBezTo>
                    <a:pt x="3782" y="2050"/>
                    <a:pt x="3782" y="2050"/>
                    <a:pt x="3782" y="2050"/>
                  </a:cubicBezTo>
                  <a:cubicBezTo>
                    <a:pt x="3782" y="2050"/>
                    <a:pt x="3782" y="2050"/>
                    <a:pt x="3782" y="2050"/>
                  </a:cubicBezTo>
                  <a:cubicBezTo>
                    <a:pt x="3782" y="2050"/>
                    <a:pt x="3782" y="2050"/>
                    <a:pt x="3782" y="2050"/>
                  </a:cubicBezTo>
                  <a:cubicBezTo>
                    <a:pt x="3778" y="2050"/>
                    <a:pt x="3778" y="2050"/>
                    <a:pt x="3778" y="2050"/>
                  </a:cubicBezTo>
                  <a:cubicBezTo>
                    <a:pt x="3778" y="2050"/>
                    <a:pt x="3778" y="2050"/>
                    <a:pt x="3778" y="2050"/>
                  </a:cubicBezTo>
                  <a:cubicBezTo>
                    <a:pt x="3778" y="2050"/>
                    <a:pt x="3778" y="2050"/>
                    <a:pt x="3778" y="2050"/>
                  </a:cubicBezTo>
                  <a:cubicBezTo>
                    <a:pt x="3673" y="2040"/>
                    <a:pt x="3673" y="2040"/>
                    <a:pt x="3673" y="2040"/>
                  </a:cubicBezTo>
                  <a:cubicBezTo>
                    <a:pt x="3673" y="2040"/>
                    <a:pt x="3673" y="2040"/>
                    <a:pt x="3673" y="2040"/>
                  </a:cubicBezTo>
                  <a:cubicBezTo>
                    <a:pt x="3672" y="2040"/>
                    <a:pt x="3672" y="2040"/>
                    <a:pt x="3672" y="2040"/>
                  </a:cubicBezTo>
                  <a:cubicBezTo>
                    <a:pt x="3669" y="2039"/>
                    <a:pt x="3669" y="2039"/>
                    <a:pt x="3669" y="2039"/>
                  </a:cubicBezTo>
                  <a:cubicBezTo>
                    <a:pt x="3669" y="2039"/>
                    <a:pt x="3669" y="2039"/>
                    <a:pt x="3669" y="2039"/>
                  </a:cubicBezTo>
                  <a:cubicBezTo>
                    <a:pt x="3669" y="2039"/>
                    <a:pt x="3669" y="2039"/>
                    <a:pt x="3669" y="2039"/>
                  </a:cubicBezTo>
                  <a:cubicBezTo>
                    <a:pt x="3665" y="2039"/>
                    <a:pt x="3665" y="2039"/>
                    <a:pt x="3665" y="2039"/>
                  </a:cubicBezTo>
                  <a:cubicBezTo>
                    <a:pt x="3663" y="2031"/>
                    <a:pt x="3663" y="2031"/>
                    <a:pt x="3663" y="2031"/>
                  </a:cubicBezTo>
                  <a:cubicBezTo>
                    <a:pt x="3682" y="2033"/>
                    <a:pt x="3682" y="2033"/>
                    <a:pt x="3682" y="2033"/>
                  </a:cubicBezTo>
                  <a:cubicBezTo>
                    <a:pt x="3682" y="2033"/>
                    <a:pt x="3682" y="2033"/>
                    <a:pt x="3682" y="2033"/>
                  </a:cubicBezTo>
                  <a:cubicBezTo>
                    <a:pt x="3751" y="2040"/>
                    <a:pt x="3751" y="2040"/>
                    <a:pt x="3751" y="2040"/>
                  </a:cubicBezTo>
                  <a:cubicBezTo>
                    <a:pt x="3751" y="2040"/>
                    <a:pt x="3752" y="2040"/>
                    <a:pt x="3752" y="2040"/>
                  </a:cubicBezTo>
                  <a:cubicBezTo>
                    <a:pt x="3815" y="2046"/>
                    <a:pt x="3815" y="2046"/>
                    <a:pt x="3815" y="2046"/>
                  </a:cubicBezTo>
                  <a:cubicBezTo>
                    <a:pt x="3815" y="2046"/>
                    <a:pt x="3815" y="2046"/>
                    <a:pt x="3815" y="2046"/>
                  </a:cubicBezTo>
                  <a:cubicBezTo>
                    <a:pt x="3855" y="2050"/>
                    <a:pt x="3855" y="2050"/>
                    <a:pt x="3855" y="2050"/>
                  </a:cubicBezTo>
                  <a:cubicBezTo>
                    <a:pt x="3855" y="2050"/>
                    <a:pt x="3855" y="2050"/>
                    <a:pt x="3855" y="2050"/>
                  </a:cubicBezTo>
                  <a:cubicBezTo>
                    <a:pt x="3873" y="2052"/>
                    <a:pt x="3873" y="2052"/>
                    <a:pt x="3873" y="2052"/>
                  </a:cubicBezTo>
                  <a:cubicBezTo>
                    <a:pt x="3873" y="2052"/>
                    <a:pt x="3873" y="2052"/>
                    <a:pt x="3873" y="2052"/>
                  </a:cubicBezTo>
                  <a:cubicBezTo>
                    <a:pt x="3926" y="2058"/>
                    <a:pt x="3926" y="2058"/>
                    <a:pt x="3926" y="2058"/>
                  </a:cubicBezTo>
                  <a:cubicBezTo>
                    <a:pt x="3926" y="2058"/>
                    <a:pt x="3926" y="2058"/>
                    <a:pt x="3926" y="2058"/>
                  </a:cubicBezTo>
                  <a:cubicBezTo>
                    <a:pt x="3975" y="2063"/>
                    <a:pt x="3975" y="2063"/>
                    <a:pt x="3975" y="2063"/>
                  </a:cubicBezTo>
                  <a:cubicBezTo>
                    <a:pt x="3975" y="2063"/>
                    <a:pt x="3975" y="2063"/>
                    <a:pt x="3975" y="2063"/>
                  </a:cubicBezTo>
                  <a:cubicBezTo>
                    <a:pt x="4019" y="2069"/>
                    <a:pt x="4019" y="2069"/>
                    <a:pt x="4019" y="2069"/>
                  </a:cubicBezTo>
                  <a:cubicBezTo>
                    <a:pt x="4019" y="2069"/>
                    <a:pt x="4019" y="2069"/>
                    <a:pt x="4019" y="2069"/>
                  </a:cubicBezTo>
                  <a:cubicBezTo>
                    <a:pt x="4029" y="2070"/>
                    <a:pt x="4029" y="2070"/>
                    <a:pt x="4029" y="2070"/>
                  </a:cubicBezTo>
                  <a:lnTo>
                    <a:pt x="3959" y="2072"/>
                  </a:lnTo>
                  <a:close/>
                  <a:moveTo>
                    <a:pt x="3988" y="2058"/>
                  </a:moveTo>
                  <a:cubicBezTo>
                    <a:pt x="3988" y="2058"/>
                    <a:pt x="3988" y="2058"/>
                    <a:pt x="3988" y="2058"/>
                  </a:cubicBezTo>
                  <a:cubicBezTo>
                    <a:pt x="3988" y="2058"/>
                    <a:pt x="3988" y="2058"/>
                    <a:pt x="3988" y="2058"/>
                  </a:cubicBezTo>
                  <a:cubicBezTo>
                    <a:pt x="3940" y="2053"/>
                    <a:pt x="3940" y="2053"/>
                    <a:pt x="3940" y="2053"/>
                  </a:cubicBezTo>
                  <a:cubicBezTo>
                    <a:pt x="3940" y="2053"/>
                    <a:pt x="3940" y="2053"/>
                    <a:pt x="3940" y="2053"/>
                  </a:cubicBezTo>
                  <a:cubicBezTo>
                    <a:pt x="3940" y="2053"/>
                    <a:pt x="3940" y="2053"/>
                    <a:pt x="3940" y="2053"/>
                  </a:cubicBezTo>
                  <a:cubicBezTo>
                    <a:pt x="3888" y="2047"/>
                    <a:pt x="3888" y="2047"/>
                    <a:pt x="3888" y="2047"/>
                  </a:cubicBezTo>
                  <a:cubicBezTo>
                    <a:pt x="3884" y="2020"/>
                    <a:pt x="3884" y="2020"/>
                    <a:pt x="3884" y="2020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4001" y="2020"/>
                    <a:pt x="4001" y="2020"/>
                    <a:pt x="4001" y="2020"/>
                  </a:cubicBezTo>
                  <a:cubicBezTo>
                    <a:pt x="4001" y="2020"/>
                    <a:pt x="4001" y="2020"/>
                    <a:pt x="4001" y="2020"/>
                  </a:cubicBezTo>
                  <a:cubicBezTo>
                    <a:pt x="4002" y="2020"/>
                    <a:pt x="4002" y="2020"/>
                    <a:pt x="4002" y="2020"/>
                  </a:cubicBezTo>
                  <a:cubicBezTo>
                    <a:pt x="4045" y="1997"/>
                    <a:pt x="4045" y="1997"/>
                    <a:pt x="4045" y="1997"/>
                  </a:cubicBezTo>
                  <a:cubicBezTo>
                    <a:pt x="4046" y="1997"/>
                    <a:pt x="4046" y="1997"/>
                    <a:pt x="4046" y="1997"/>
                  </a:cubicBezTo>
                  <a:cubicBezTo>
                    <a:pt x="4046" y="1997"/>
                    <a:pt x="4046" y="1997"/>
                    <a:pt x="4046" y="1997"/>
                  </a:cubicBezTo>
                  <a:cubicBezTo>
                    <a:pt x="4055" y="1999"/>
                    <a:pt x="4055" y="1999"/>
                    <a:pt x="4055" y="1999"/>
                  </a:cubicBezTo>
                  <a:cubicBezTo>
                    <a:pt x="4069" y="2068"/>
                    <a:pt x="4069" y="2068"/>
                    <a:pt x="4069" y="2068"/>
                  </a:cubicBezTo>
                  <a:cubicBezTo>
                    <a:pt x="4032" y="2063"/>
                    <a:pt x="4032" y="2063"/>
                    <a:pt x="4032" y="2063"/>
                  </a:cubicBezTo>
                  <a:cubicBezTo>
                    <a:pt x="4032" y="2063"/>
                    <a:pt x="4032" y="2063"/>
                    <a:pt x="4032" y="2063"/>
                  </a:cubicBezTo>
                  <a:cubicBezTo>
                    <a:pt x="4032" y="2063"/>
                    <a:pt x="4032" y="2063"/>
                    <a:pt x="4032" y="2063"/>
                  </a:cubicBezTo>
                  <a:lnTo>
                    <a:pt x="3988" y="2058"/>
                  </a:lnTo>
                  <a:close/>
                  <a:moveTo>
                    <a:pt x="4060" y="2000"/>
                  </a:moveTo>
                  <a:cubicBezTo>
                    <a:pt x="4083" y="2004"/>
                    <a:pt x="4083" y="2004"/>
                    <a:pt x="4083" y="2004"/>
                  </a:cubicBezTo>
                  <a:cubicBezTo>
                    <a:pt x="4083" y="2004"/>
                    <a:pt x="4083" y="2004"/>
                    <a:pt x="4083" y="2004"/>
                  </a:cubicBezTo>
                  <a:cubicBezTo>
                    <a:pt x="4085" y="2004"/>
                    <a:pt x="4085" y="2004"/>
                    <a:pt x="4085" y="2004"/>
                  </a:cubicBezTo>
                  <a:cubicBezTo>
                    <a:pt x="4085" y="2004"/>
                    <a:pt x="4085" y="2004"/>
                    <a:pt x="4085" y="2004"/>
                  </a:cubicBezTo>
                  <a:cubicBezTo>
                    <a:pt x="4086" y="2005"/>
                    <a:pt x="4086" y="2005"/>
                    <a:pt x="4086" y="2005"/>
                  </a:cubicBezTo>
                  <a:cubicBezTo>
                    <a:pt x="4086" y="2005"/>
                    <a:pt x="4086" y="2005"/>
                    <a:pt x="4086" y="2005"/>
                  </a:cubicBezTo>
                  <a:cubicBezTo>
                    <a:pt x="4088" y="2005"/>
                    <a:pt x="4088" y="2005"/>
                    <a:pt x="4088" y="2005"/>
                  </a:cubicBezTo>
                  <a:cubicBezTo>
                    <a:pt x="4088" y="2005"/>
                    <a:pt x="4088" y="2005"/>
                    <a:pt x="4088" y="2005"/>
                  </a:cubicBezTo>
                  <a:cubicBezTo>
                    <a:pt x="4123" y="2012"/>
                    <a:pt x="4123" y="2012"/>
                    <a:pt x="4123" y="2012"/>
                  </a:cubicBezTo>
                  <a:cubicBezTo>
                    <a:pt x="4123" y="2012"/>
                    <a:pt x="4123" y="2012"/>
                    <a:pt x="4123" y="2012"/>
                  </a:cubicBezTo>
                  <a:cubicBezTo>
                    <a:pt x="4124" y="2012"/>
                    <a:pt x="4124" y="2012"/>
                    <a:pt x="4124" y="2012"/>
                  </a:cubicBezTo>
                  <a:cubicBezTo>
                    <a:pt x="4124" y="2012"/>
                    <a:pt x="4124" y="2012"/>
                    <a:pt x="4124" y="2012"/>
                  </a:cubicBezTo>
                  <a:cubicBezTo>
                    <a:pt x="4126" y="2012"/>
                    <a:pt x="4126" y="2012"/>
                    <a:pt x="4126" y="2012"/>
                  </a:cubicBezTo>
                  <a:cubicBezTo>
                    <a:pt x="4138" y="2014"/>
                    <a:pt x="4138" y="2014"/>
                    <a:pt x="4138" y="2014"/>
                  </a:cubicBezTo>
                  <a:cubicBezTo>
                    <a:pt x="4147" y="2016"/>
                    <a:pt x="4147" y="2016"/>
                    <a:pt x="4147" y="2016"/>
                  </a:cubicBezTo>
                  <a:cubicBezTo>
                    <a:pt x="4158" y="2064"/>
                    <a:pt x="4158" y="2064"/>
                    <a:pt x="4158" y="2064"/>
                  </a:cubicBezTo>
                  <a:cubicBezTo>
                    <a:pt x="4162" y="2080"/>
                    <a:pt x="4162" y="2080"/>
                    <a:pt x="4162" y="2080"/>
                  </a:cubicBezTo>
                  <a:cubicBezTo>
                    <a:pt x="4074" y="2069"/>
                    <a:pt x="4074" y="2069"/>
                    <a:pt x="4074" y="2069"/>
                  </a:cubicBezTo>
                  <a:lnTo>
                    <a:pt x="4060" y="2000"/>
                  </a:lnTo>
                  <a:close/>
                  <a:moveTo>
                    <a:pt x="4151" y="2014"/>
                  </a:moveTo>
                  <a:cubicBezTo>
                    <a:pt x="4141" y="1969"/>
                    <a:pt x="4141" y="1969"/>
                    <a:pt x="4141" y="1969"/>
                  </a:cubicBezTo>
                  <a:cubicBezTo>
                    <a:pt x="4134" y="1935"/>
                    <a:pt x="4134" y="1935"/>
                    <a:pt x="4134" y="1935"/>
                  </a:cubicBezTo>
                  <a:cubicBezTo>
                    <a:pt x="4151" y="1940"/>
                    <a:pt x="4151" y="1940"/>
                    <a:pt x="4151" y="1940"/>
                  </a:cubicBezTo>
                  <a:cubicBezTo>
                    <a:pt x="4179" y="2064"/>
                    <a:pt x="4179" y="2064"/>
                    <a:pt x="4179" y="2064"/>
                  </a:cubicBezTo>
                  <a:cubicBezTo>
                    <a:pt x="4162" y="2061"/>
                    <a:pt x="4162" y="2061"/>
                    <a:pt x="4162" y="2061"/>
                  </a:cubicBezTo>
                  <a:lnTo>
                    <a:pt x="4151" y="2014"/>
                  </a:lnTo>
                  <a:close/>
                  <a:moveTo>
                    <a:pt x="4133" y="1930"/>
                  </a:moveTo>
                  <a:cubicBezTo>
                    <a:pt x="4122" y="1881"/>
                    <a:pt x="4122" y="1881"/>
                    <a:pt x="4122" y="1881"/>
                  </a:cubicBezTo>
                  <a:cubicBezTo>
                    <a:pt x="4112" y="1838"/>
                    <a:pt x="4112" y="1838"/>
                    <a:pt x="4112" y="1838"/>
                  </a:cubicBezTo>
                  <a:cubicBezTo>
                    <a:pt x="4106" y="1810"/>
                    <a:pt x="4106" y="1810"/>
                    <a:pt x="4106" y="1810"/>
                  </a:cubicBezTo>
                  <a:cubicBezTo>
                    <a:pt x="4123" y="1816"/>
                    <a:pt x="4123" y="1816"/>
                    <a:pt x="4123" y="1816"/>
                  </a:cubicBezTo>
                  <a:cubicBezTo>
                    <a:pt x="4150" y="1935"/>
                    <a:pt x="4150" y="1935"/>
                    <a:pt x="4150" y="1935"/>
                  </a:cubicBezTo>
                  <a:lnTo>
                    <a:pt x="4133" y="1930"/>
                  </a:lnTo>
                  <a:close/>
                  <a:moveTo>
                    <a:pt x="4105" y="1805"/>
                  </a:moveTo>
                  <a:cubicBezTo>
                    <a:pt x="4093" y="1754"/>
                    <a:pt x="4093" y="1754"/>
                    <a:pt x="4093" y="1754"/>
                  </a:cubicBezTo>
                  <a:cubicBezTo>
                    <a:pt x="4084" y="1713"/>
                    <a:pt x="4084" y="1713"/>
                    <a:pt x="4084" y="1713"/>
                  </a:cubicBezTo>
                  <a:cubicBezTo>
                    <a:pt x="4079" y="1690"/>
                    <a:pt x="4079" y="1690"/>
                    <a:pt x="4079" y="1690"/>
                  </a:cubicBezTo>
                  <a:cubicBezTo>
                    <a:pt x="4096" y="1697"/>
                    <a:pt x="4096" y="1697"/>
                    <a:pt x="4096" y="1697"/>
                  </a:cubicBezTo>
                  <a:cubicBezTo>
                    <a:pt x="4122" y="1811"/>
                    <a:pt x="4122" y="1811"/>
                    <a:pt x="4122" y="1811"/>
                  </a:cubicBezTo>
                  <a:lnTo>
                    <a:pt x="4105" y="1805"/>
                  </a:lnTo>
                  <a:close/>
                  <a:moveTo>
                    <a:pt x="4078" y="1684"/>
                  </a:moveTo>
                  <a:cubicBezTo>
                    <a:pt x="4066" y="1633"/>
                    <a:pt x="4066" y="1633"/>
                    <a:pt x="4066" y="1633"/>
                  </a:cubicBezTo>
                  <a:cubicBezTo>
                    <a:pt x="4057" y="1594"/>
                    <a:pt x="4057" y="1594"/>
                    <a:pt x="4057" y="1594"/>
                  </a:cubicBezTo>
                  <a:cubicBezTo>
                    <a:pt x="4053" y="1575"/>
                    <a:pt x="4053" y="1575"/>
                    <a:pt x="4053" y="1575"/>
                  </a:cubicBezTo>
                  <a:cubicBezTo>
                    <a:pt x="4070" y="1583"/>
                    <a:pt x="4070" y="1583"/>
                    <a:pt x="4070" y="1583"/>
                  </a:cubicBezTo>
                  <a:cubicBezTo>
                    <a:pt x="4095" y="1692"/>
                    <a:pt x="4095" y="1692"/>
                    <a:pt x="4095" y="1692"/>
                  </a:cubicBezTo>
                  <a:lnTo>
                    <a:pt x="4078" y="1684"/>
                  </a:lnTo>
                  <a:close/>
                  <a:moveTo>
                    <a:pt x="4052" y="1569"/>
                  </a:moveTo>
                  <a:cubicBezTo>
                    <a:pt x="4040" y="1516"/>
                    <a:pt x="4040" y="1516"/>
                    <a:pt x="4040" y="1516"/>
                  </a:cubicBezTo>
                  <a:cubicBezTo>
                    <a:pt x="4031" y="1479"/>
                    <a:pt x="4031" y="1479"/>
                    <a:pt x="4031" y="1479"/>
                  </a:cubicBezTo>
                  <a:cubicBezTo>
                    <a:pt x="4028" y="1464"/>
                    <a:pt x="4028" y="1464"/>
                    <a:pt x="4028" y="1464"/>
                  </a:cubicBezTo>
                  <a:cubicBezTo>
                    <a:pt x="4045" y="1474"/>
                    <a:pt x="4045" y="1474"/>
                    <a:pt x="4045" y="1474"/>
                  </a:cubicBezTo>
                  <a:cubicBezTo>
                    <a:pt x="4068" y="1578"/>
                    <a:pt x="4068" y="1578"/>
                    <a:pt x="4068" y="1578"/>
                  </a:cubicBezTo>
                  <a:lnTo>
                    <a:pt x="4052" y="1569"/>
                  </a:lnTo>
                  <a:close/>
                  <a:moveTo>
                    <a:pt x="3985" y="1292"/>
                  </a:moveTo>
                  <a:cubicBezTo>
                    <a:pt x="3980" y="1288"/>
                    <a:pt x="3980" y="1288"/>
                    <a:pt x="3980" y="1288"/>
                  </a:cubicBezTo>
                  <a:cubicBezTo>
                    <a:pt x="3973" y="1260"/>
                    <a:pt x="3973" y="1260"/>
                    <a:pt x="3973" y="1260"/>
                  </a:cubicBezTo>
                  <a:cubicBezTo>
                    <a:pt x="3979" y="1264"/>
                    <a:pt x="3979" y="1264"/>
                    <a:pt x="3979" y="1264"/>
                  </a:cubicBezTo>
                  <a:lnTo>
                    <a:pt x="3985" y="1292"/>
                  </a:lnTo>
                  <a:close/>
                  <a:moveTo>
                    <a:pt x="3974" y="1284"/>
                  </a:moveTo>
                  <a:cubicBezTo>
                    <a:pt x="3968" y="1280"/>
                    <a:pt x="3968" y="1280"/>
                    <a:pt x="3968" y="1280"/>
                  </a:cubicBezTo>
                  <a:cubicBezTo>
                    <a:pt x="3963" y="1259"/>
                    <a:pt x="3963" y="1259"/>
                    <a:pt x="3963" y="1259"/>
                  </a:cubicBezTo>
                  <a:cubicBezTo>
                    <a:pt x="3968" y="1257"/>
                    <a:pt x="3968" y="1257"/>
                    <a:pt x="3968" y="1257"/>
                  </a:cubicBezTo>
                  <a:lnTo>
                    <a:pt x="3974" y="1284"/>
                  </a:lnTo>
                  <a:close/>
                  <a:moveTo>
                    <a:pt x="3699" y="1100"/>
                  </a:moveTo>
                  <a:cubicBezTo>
                    <a:pt x="3683" y="1091"/>
                    <a:pt x="3683" y="1091"/>
                    <a:pt x="3683" y="1091"/>
                  </a:cubicBezTo>
                  <a:cubicBezTo>
                    <a:pt x="3683" y="1091"/>
                    <a:pt x="3683" y="1091"/>
                    <a:pt x="3683" y="1091"/>
                  </a:cubicBezTo>
                  <a:cubicBezTo>
                    <a:pt x="3683" y="1091"/>
                    <a:pt x="3683" y="1091"/>
                    <a:pt x="3683" y="1091"/>
                  </a:cubicBezTo>
                  <a:cubicBezTo>
                    <a:pt x="3665" y="1080"/>
                    <a:pt x="3665" y="1080"/>
                    <a:pt x="3665" y="1080"/>
                  </a:cubicBezTo>
                  <a:cubicBezTo>
                    <a:pt x="3665" y="1080"/>
                    <a:pt x="3665" y="1080"/>
                    <a:pt x="3665" y="1080"/>
                  </a:cubicBezTo>
                  <a:cubicBezTo>
                    <a:pt x="3665" y="1080"/>
                    <a:pt x="3665" y="1080"/>
                    <a:pt x="3665" y="1080"/>
                  </a:cubicBezTo>
                  <a:cubicBezTo>
                    <a:pt x="3657" y="1075"/>
                    <a:pt x="3657" y="1075"/>
                    <a:pt x="3657" y="1075"/>
                  </a:cubicBezTo>
                  <a:cubicBezTo>
                    <a:pt x="3653" y="1054"/>
                    <a:pt x="3653" y="1054"/>
                    <a:pt x="3653" y="1054"/>
                  </a:cubicBezTo>
                  <a:cubicBezTo>
                    <a:pt x="3695" y="1080"/>
                    <a:pt x="3695" y="1080"/>
                    <a:pt x="3695" y="1080"/>
                  </a:cubicBezTo>
                  <a:lnTo>
                    <a:pt x="3699" y="1100"/>
                  </a:lnTo>
                  <a:close/>
                  <a:moveTo>
                    <a:pt x="3645" y="1068"/>
                  </a:moveTo>
                  <a:cubicBezTo>
                    <a:pt x="3626" y="1057"/>
                    <a:pt x="3626" y="1057"/>
                    <a:pt x="3626" y="1057"/>
                  </a:cubicBezTo>
                  <a:cubicBezTo>
                    <a:pt x="3626" y="1057"/>
                    <a:pt x="3626" y="1057"/>
                    <a:pt x="3626" y="1057"/>
                  </a:cubicBezTo>
                  <a:cubicBezTo>
                    <a:pt x="3626" y="1057"/>
                    <a:pt x="3626" y="1057"/>
                    <a:pt x="3626" y="1057"/>
                  </a:cubicBezTo>
                  <a:cubicBezTo>
                    <a:pt x="3606" y="1045"/>
                    <a:pt x="3606" y="1045"/>
                    <a:pt x="3606" y="1045"/>
                  </a:cubicBezTo>
                  <a:cubicBezTo>
                    <a:pt x="3606" y="1045"/>
                    <a:pt x="3606" y="1045"/>
                    <a:pt x="3606" y="1045"/>
                  </a:cubicBezTo>
                  <a:cubicBezTo>
                    <a:pt x="3606" y="1045"/>
                    <a:pt x="3606" y="1045"/>
                    <a:pt x="3606" y="1045"/>
                  </a:cubicBezTo>
                  <a:cubicBezTo>
                    <a:pt x="3599" y="1041"/>
                    <a:pt x="3599" y="1041"/>
                    <a:pt x="3599" y="1041"/>
                  </a:cubicBezTo>
                  <a:cubicBezTo>
                    <a:pt x="3596" y="1019"/>
                    <a:pt x="3596" y="1019"/>
                    <a:pt x="3596" y="1019"/>
                  </a:cubicBezTo>
                  <a:cubicBezTo>
                    <a:pt x="3642" y="1047"/>
                    <a:pt x="3642" y="1047"/>
                    <a:pt x="3642" y="1047"/>
                  </a:cubicBezTo>
                  <a:lnTo>
                    <a:pt x="3645" y="1068"/>
                  </a:lnTo>
                  <a:close/>
                  <a:moveTo>
                    <a:pt x="3587" y="1034"/>
                  </a:moveTo>
                  <a:cubicBezTo>
                    <a:pt x="3586" y="1034"/>
                    <a:pt x="3586" y="1034"/>
                    <a:pt x="3586" y="1034"/>
                  </a:cubicBezTo>
                  <a:cubicBezTo>
                    <a:pt x="3586" y="1034"/>
                    <a:pt x="3586" y="1034"/>
                    <a:pt x="3586" y="1034"/>
                  </a:cubicBezTo>
                  <a:cubicBezTo>
                    <a:pt x="3586" y="1033"/>
                    <a:pt x="3586" y="1033"/>
                    <a:pt x="3586" y="1033"/>
                  </a:cubicBezTo>
                  <a:cubicBezTo>
                    <a:pt x="3565" y="1021"/>
                    <a:pt x="3565" y="1021"/>
                    <a:pt x="3565" y="1021"/>
                  </a:cubicBezTo>
                  <a:cubicBezTo>
                    <a:pt x="3565" y="1021"/>
                    <a:pt x="3565" y="1021"/>
                    <a:pt x="3565" y="1021"/>
                  </a:cubicBezTo>
                  <a:cubicBezTo>
                    <a:pt x="3565" y="1021"/>
                    <a:pt x="3565" y="1021"/>
                    <a:pt x="3565" y="1021"/>
                  </a:cubicBezTo>
                  <a:cubicBezTo>
                    <a:pt x="3543" y="1009"/>
                    <a:pt x="3543" y="1009"/>
                    <a:pt x="3543" y="1009"/>
                  </a:cubicBezTo>
                  <a:cubicBezTo>
                    <a:pt x="3543" y="1009"/>
                    <a:pt x="3543" y="1009"/>
                    <a:pt x="3543" y="1009"/>
                  </a:cubicBezTo>
                  <a:cubicBezTo>
                    <a:pt x="3543" y="1009"/>
                    <a:pt x="3543" y="1009"/>
                    <a:pt x="3543" y="1009"/>
                  </a:cubicBezTo>
                  <a:cubicBezTo>
                    <a:pt x="3537" y="1006"/>
                    <a:pt x="3537" y="1006"/>
                    <a:pt x="3537" y="1006"/>
                  </a:cubicBezTo>
                  <a:cubicBezTo>
                    <a:pt x="3534" y="983"/>
                    <a:pt x="3534" y="983"/>
                    <a:pt x="3534" y="983"/>
                  </a:cubicBezTo>
                  <a:cubicBezTo>
                    <a:pt x="3584" y="1012"/>
                    <a:pt x="3584" y="1012"/>
                    <a:pt x="3584" y="1012"/>
                  </a:cubicBezTo>
                  <a:lnTo>
                    <a:pt x="3587" y="1034"/>
                  </a:lnTo>
                  <a:close/>
                  <a:moveTo>
                    <a:pt x="3457" y="961"/>
                  </a:moveTo>
                  <a:cubicBezTo>
                    <a:pt x="3452" y="958"/>
                    <a:pt x="3452" y="958"/>
                    <a:pt x="3452" y="958"/>
                  </a:cubicBezTo>
                  <a:cubicBezTo>
                    <a:pt x="3452" y="958"/>
                    <a:pt x="3452" y="958"/>
                    <a:pt x="3452" y="958"/>
                  </a:cubicBezTo>
                  <a:cubicBezTo>
                    <a:pt x="3452" y="958"/>
                    <a:pt x="3452" y="958"/>
                    <a:pt x="3452" y="958"/>
                  </a:cubicBezTo>
                  <a:cubicBezTo>
                    <a:pt x="3427" y="945"/>
                    <a:pt x="3427" y="945"/>
                    <a:pt x="3427" y="945"/>
                  </a:cubicBezTo>
                  <a:cubicBezTo>
                    <a:pt x="3427" y="945"/>
                    <a:pt x="3427" y="945"/>
                    <a:pt x="3427" y="945"/>
                  </a:cubicBezTo>
                  <a:cubicBezTo>
                    <a:pt x="3402" y="932"/>
                    <a:pt x="3402" y="932"/>
                    <a:pt x="3402" y="932"/>
                  </a:cubicBezTo>
                  <a:cubicBezTo>
                    <a:pt x="3402" y="932"/>
                    <a:pt x="3402" y="932"/>
                    <a:pt x="3402" y="932"/>
                  </a:cubicBezTo>
                  <a:cubicBezTo>
                    <a:pt x="3402" y="932"/>
                    <a:pt x="3402" y="932"/>
                    <a:pt x="3402" y="932"/>
                  </a:cubicBezTo>
                  <a:cubicBezTo>
                    <a:pt x="3397" y="929"/>
                    <a:pt x="3397" y="929"/>
                    <a:pt x="3397" y="929"/>
                  </a:cubicBezTo>
                  <a:cubicBezTo>
                    <a:pt x="3394" y="904"/>
                    <a:pt x="3394" y="904"/>
                    <a:pt x="3394" y="904"/>
                  </a:cubicBezTo>
                  <a:cubicBezTo>
                    <a:pt x="3454" y="937"/>
                    <a:pt x="3454" y="937"/>
                    <a:pt x="3454" y="937"/>
                  </a:cubicBezTo>
                  <a:lnTo>
                    <a:pt x="3457" y="961"/>
                  </a:lnTo>
                  <a:close/>
                  <a:moveTo>
                    <a:pt x="3394" y="932"/>
                  </a:moveTo>
                  <a:cubicBezTo>
                    <a:pt x="3400" y="936"/>
                    <a:pt x="3400" y="936"/>
                    <a:pt x="3400" y="936"/>
                  </a:cubicBezTo>
                  <a:cubicBezTo>
                    <a:pt x="3400" y="936"/>
                    <a:pt x="3400" y="936"/>
                    <a:pt x="3400" y="936"/>
                  </a:cubicBezTo>
                  <a:cubicBezTo>
                    <a:pt x="3425" y="949"/>
                    <a:pt x="3425" y="949"/>
                    <a:pt x="3425" y="949"/>
                  </a:cubicBezTo>
                  <a:cubicBezTo>
                    <a:pt x="3425" y="949"/>
                    <a:pt x="3425" y="949"/>
                    <a:pt x="3425" y="949"/>
                  </a:cubicBezTo>
                  <a:cubicBezTo>
                    <a:pt x="3450" y="962"/>
                    <a:pt x="3450" y="962"/>
                    <a:pt x="3450" y="962"/>
                  </a:cubicBezTo>
                  <a:cubicBezTo>
                    <a:pt x="3450" y="962"/>
                    <a:pt x="3450" y="962"/>
                    <a:pt x="3450" y="962"/>
                  </a:cubicBezTo>
                  <a:cubicBezTo>
                    <a:pt x="3459" y="967"/>
                    <a:pt x="3459" y="967"/>
                    <a:pt x="3459" y="967"/>
                  </a:cubicBezTo>
                  <a:cubicBezTo>
                    <a:pt x="3459" y="967"/>
                    <a:pt x="3459" y="967"/>
                    <a:pt x="3459" y="967"/>
                  </a:cubicBezTo>
                  <a:cubicBezTo>
                    <a:pt x="3460" y="968"/>
                    <a:pt x="3460" y="968"/>
                    <a:pt x="3460" y="968"/>
                  </a:cubicBezTo>
                  <a:cubicBezTo>
                    <a:pt x="3460" y="968"/>
                    <a:pt x="3460" y="968"/>
                    <a:pt x="3460" y="968"/>
                  </a:cubicBezTo>
                  <a:cubicBezTo>
                    <a:pt x="3460" y="968"/>
                    <a:pt x="3460" y="968"/>
                    <a:pt x="3460" y="968"/>
                  </a:cubicBezTo>
                  <a:cubicBezTo>
                    <a:pt x="3463" y="970"/>
                    <a:pt x="3463" y="970"/>
                    <a:pt x="3463" y="970"/>
                  </a:cubicBezTo>
                  <a:cubicBezTo>
                    <a:pt x="3467" y="972"/>
                    <a:pt x="3467" y="972"/>
                    <a:pt x="3467" y="972"/>
                  </a:cubicBezTo>
                  <a:cubicBezTo>
                    <a:pt x="3472" y="975"/>
                    <a:pt x="3472" y="975"/>
                    <a:pt x="3472" y="975"/>
                  </a:cubicBezTo>
                  <a:cubicBezTo>
                    <a:pt x="3474" y="987"/>
                    <a:pt x="3474" y="987"/>
                    <a:pt x="3474" y="987"/>
                  </a:cubicBezTo>
                  <a:cubicBezTo>
                    <a:pt x="3392" y="932"/>
                    <a:pt x="3392" y="932"/>
                    <a:pt x="3392" y="932"/>
                  </a:cubicBezTo>
                  <a:lnTo>
                    <a:pt x="3394" y="932"/>
                  </a:lnTo>
                  <a:close/>
                  <a:moveTo>
                    <a:pt x="3470" y="968"/>
                  </a:moveTo>
                  <a:cubicBezTo>
                    <a:pt x="3467" y="944"/>
                    <a:pt x="3467" y="944"/>
                    <a:pt x="3467" y="944"/>
                  </a:cubicBezTo>
                  <a:cubicBezTo>
                    <a:pt x="3521" y="975"/>
                    <a:pt x="3521" y="975"/>
                    <a:pt x="3521" y="975"/>
                  </a:cubicBezTo>
                  <a:cubicBezTo>
                    <a:pt x="3524" y="999"/>
                    <a:pt x="3524" y="999"/>
                    <a:pt x="3524" y="999"/>
                  </a:cubicBezTo>
                  <a:cubicBezTo>
                    <a:pt x="3521" y="997"/>
                    <a:pt x="3521" y="997"/>
                    <a:pt x="3521" y="997"/>
                  </a:cubicBezTo>
                  <a:cubicBezTo>
                    <a:pt x="3521" y="997"/>
                    <a:pt x="3521" y="997"/>
                    <a:pt x="3521" y="997"/>
                  </a:cubicBezTo>
                  <a:cubicBezTo>
                    <a:pt x="3521" y="997"/>
                    <a:pt x="3521" y="997"/>
                    <a:pt x="3521" y="997"/>
                  </a:cubicBezTo>
                  <a:cubicBezTo>
                    <a:pt x="3499" y="984"/>
                    <a:pt x="3499" y="984"/>
                    <a:pt x="3499" y="984"/>
                  </a:cubicBezTo>
                  <a:cubicBezTo>
                    <a:pt x="3499" y="984"/>
                    <a:pt x="3499" y="984"/>
                    <a:pt x="3499" y="984"/>
                  </a:cubicBezTo>
                  <a:cubicBezTo>
                    <a:pt x="3499" y="984"/>
                    <a:pt x="3499" y="984"/>
                    <a:pt x="3499" y="984"/>
                  </a:cubicBezTo>
                  <a:cubicBezTo>
                    <a:pt x="3476" y="971"/>
                    <a:pt x="3476" y="971"/>
                    <a:pt x="3476" y="971"/>
                  </a:cubicBezTo>
                  <a:cubicBezTo>
                    <a:pt x="3476" y="971"/>
                    <a:pt x="3476" y="971"/>
                    <a:pt x="3476" y="971"/>
                  </a:cubicBezTo>
                  <a:cubicBezTo>
                    <a:pt x="3476" y="971"/>
                    <a:pt x="3476" y="971"/>
                    <a:pt x="3476" y="971"/>
                  </a:cubicBezTo>
                  <a:lnTo>
                    <a:pt x="3470" y="968"/>
                  </a:lnTo>
                  <a:close/>
                  <a:moveTo>
                    <a:pt x="3505" y="1072"/>
                  </a:moveTo>
                  <a:cubicBezTo>
                    <a:pt x="3505" y="1072"/>
                    <a:pt x="3505" y="1072"/>
                    <a:pt x="3505" y="1072"/>
                  </a:cubicBezTo>
                  <a:cubicBezTo>
                    <a:pt x="3494" y="1076"/>
                    <a:pt x="3494" y="1076"/>
                    <a:pt x="3494" y="1076"/>
                  </a:cubicBezTo>
                  <a:cubicBezTo>
                    <a:pt x="3494" y="1076"/>
                    <a:pt x="3494" y="1076"/>
                    <a:pt x="3494" y="1076"/>
                  </a:cubicBezTo>
                  <a:cubicBezTo>
                    <a:pt x="3494" y="1076"/>
                    <a:pt x="3494" y="1076"/>
                    <a:pt x="3494" y="1076"/>
                  </a:cubicBezTo>
                  <a:cubicBezTo>
                    <a:pt x="3494" y="1076"/>
                    <a:pt x="3494" y="1076"/>
                    <a:pt x="3494" y="1076"/>
                  </a:cubicBezTo>
                  <a:cubicBezTo>
                    <a:pt x="3492" y="1077"/>
                    <a:pt x="3492" y="1077"/>
                    <a:pt x="3492" y="1077"/>
                  </a:cubicBezTo>
                  <a:cubicBezTo>
                    <a:pt x="3491" y="1077"/>
                    <a:pt x="3491" y="1077"/>
                    <a:pt x="3491" y="1077"/>
                  </a:cubicBezTo>
                  <a:cubicBezTo>
                    <a:pt x="3491" y="1077"/>
                    <a:pt x="3491" y="1077"/>
                    <a:pt x="3491" y="1077"/>
                  </a:cubicBezTo>
                  <a:cubicBezTo>
                    <a:pt x="3482" y="1080"/>
                    <a:pt x="3482" y="1080"/>
                    <a:pt x="3482" y="1080"/>
                  </a:cubicBezTo>
                  <a:cubicBezTo>
                    <a:pt x="3479" y="1082"/>
                    <a:pt x="3479" y="1082"/>
                    <a:pt x="3479" y="1082"/>
                  </a:cubicBezTo>
                  <a:cubicBezTo>
                    <a:pt x="3479" y="1082"/>
                    <a:pt x="3479" y="1082"/>
                    <a:pt x="3479" y="1082"/>
                  </a:cubicBezTo>
                  <a:cubicBezTo>
                    <a:pt x="3478" y="1082"/>
                    <a:pt x="3478" y="1082"/>
                    <a:pt x="3478" y="1082"/>
                  </a:cubicBezTo>
                  <a:cubicBezTo>
                    <a:pt x="3476" y="1071"/>
                    <a:pt x="3476" y="1071"/>
                    <a:pt x="3476" y="1071"/>
                  </a:cubicBezTo>
                  <a:cubicBezTo>
                    <a:pt x="3476" y="1071"/>
                    <a:pt x="3476" y="1071"/>
                    <a:pt x="3476" y="1071"/>
                  </a:cubicBezTo>
                  <a:cubicBezTo>
                    <a:pt x="3476" y="1070"/>
                    <a:pt x="3476" y="1070"/>
                    <a:pt x="3476" y="1070"/>
                  </a:cubicBezTo>
                  <a:cubicBezTo>
                    <a:pt x="3476" y="1070"/>
                    <a:pt x="3475" y="1069"/>
                    <a:pt x="3475" y="1069"/>
                  </a:cubicBezTo>
                  <a:cubicBezTo>
                    <a:pt x="3475" y="1069"/>
                    <a:pt x="3475" y="1069"/>
                    <a:pt x="3475" y="1069"/>
                  </a:cubicBezTo>
                  <a:cubicBezTo>
                    <a:pt x="2001" y="135"/>
                    <a:pt x="2001" y="135"/>
                    <a:pt x="2001" y="135"/>
                  </a:cubicBezTo>
                  <a:cubicBezTo>
                    <a:pt x="2062" y="68"/>
                    <a:pt x="2062" y="68"/>
                    <a:pt x="2062" y="68"/>
                  </a:cubicBezTo>
                  <a:cubicBezTo>
                    <a:pt x="3544" y="1058"/>
                    <a:pt x="3544" y="1058"/>
                    <a:pt x="3544" y="1058"/>
                  </a:cubicBezTo>
                  <a:lnTo>
                    <a:pt x="3505" y="1072"/>
                  </a:lnTo>
                  <a:close/>
                  <a:moveTo>
                    <a:pt x="1998" y="132"/>
                  </a:moveTo>
                  <a:cubicBezTo>
                    <a:pt x="1971" y="116"/>
                    <a:pt x="1971" y="116"/>
                    <a:pt x="1971" y="116"/>
                  </a:cubicBezTo>
                  <a:cubicBezTo>
                    <a:pt x="1971" y="115"/>
                    <a:pt x="1970" y="115"/>
                    <a:pt x="1970" y="115"/>
                  </a:cubicBezTo>
                  <a:cubicBezTo>
                    <a:pt x="1970" y="115"/>
                    <a:pt x="1970" y="115"/>
                    <a:pt x="1970" y="115"/>
                  </a:cubicBezTo>
                  <a:cubicBezTo>
                    <a:pt x="1970" y="115"/>
                    <a:pt x="1970" y="115"/>
                    <a:pt x="1970" y="115"/>
                  </a:cubicBezTo>
                  <a:cubicBezTo>
                    <a:pt x="1970" y="115"/>
                    <a:pt x="1969" y="115"/>
                    <a:pt x="1969" y="115"/>
                  </a:cubicBezTo>
                  <a:cubicBezTo>
                    <a:pt x="1969" y="115"/>
                    <a:pt x="1969" y="115"/>
                    <a:pt x="1969" y="115"/>
                  </a:cubicBezTo>
                  <a:cubicBezTo>
                    <a:pt x="1968" y="116"/>
                    <a:pt x="1968" y="116"/>
                    <a:pt x="1968" y="116"/>
                  </a:cubicBezTo>
                  <a:cubicBezTo>
                    <a:pt x="1968" y="116"/>
                    <a:pt x="1968" y="116"/>
                    <a:pt x="1968" y="116"/>
                  </a:cubicBezTo>
                  <a:cubicBezTo>
                    <a:pt x="776" y="1460"/>
                    <a:pt x="776" y="1460"/>
                    <a:pt x="776" y="1460"/>
                  </a:cubicBezTo>
                  <a:cubicBezTo>
                    <a:pt x="771" y="1459"/>
                    <a:pt x="771" y="1459"/>
                    <a:pt x="771" y="1459"/>
                  </a:cubicBezTo>
                  <a:cubicBezTo>
                    <a:pt x="2014" y="36"/>
                    <a:pt x="2014" y="36"/>
                    <a:pt x="2014" y="36"/>
                  </a:cubicBezTo>
                  <a:cubicBezTo>
                    <a:pt x="2058" y="65"/>
                    <a:pt x="2058" y="65"/>
                    <a:pt x="2058" y="65"/>
                  </a:cubicBezTo>
                  <a:lnTo>
                    <a:pt x="1998" y="132"/>
                  </a:lnTo>
                  <a:close/>
                  <a:moveTo>
                    <a:pt x="779" y="1464"/>
                  </a:moveTo>
                  <a:cubicBezTo>
                    <a:pt x="1966" y="125"/>
                    <a:pt x="1966" y="125"/>
                    <a:pt x="1966" y="125"/>
                  </a:cubicBezTo>
                  <a:cubicBezTo>
                    <a:pt x="1962" y="147"/>
                    <a:pt x="1962" y="147"/>
                    <a:pt x="1962" y="147"/>
                  </a:cubicBezTo>
                  <a:cubicBezTo>
                    <a:pt x="1284" y="904"/>
                    <a:pt x="1284" y="904"/>
                    <a:pt x="1284" y="904"/>
                  </a:cubicBezTo>
                  <a:cubicBezTo>
                    <a:pt x="774" y="1473"/>
                    <a:pt x="774" y="1473"/>
                    <a:pt x="774" y="1473"/>
                  </a:cubicBezTo>
                  <a:lnTo>
                    <a:pt x="779" y="1464"/>
                  </a:lnTo>
                  <a:close/>
                  <a:moveTo>
                    <a:pt x="784" y="1483"/>
                  </a:moveTo>
                  <a:cubicBezTo>
                    <a:pt x="759" y="1525"/>
                    <a:pt x="759" y="1525"/>
                    <a:pt x="759" y="1525"/>
                  </a:cubicBezTo>
                  <a:cubicBezTo>
                    <a:pt x="748" y="1524"/>
                    <a:pt x="748" y="1524"/>
                    <a:pt x="748" y="1524"/>
                  </a:cubicBezTo>
                  <a:cubicBezTo>
                    <a:pt x="773" y="1481"/>
                    <a:pt x="773" y="1481"/>
                    <a:pt x="773" y="1481"/>
                  </a:cubicBezTo>
                  <a:lnTo>
                    <a:pt x="784" y="1483"/>
                  </a:lnTo>
                  <a:close/>
                  <a:moveTo>
                    <a:pt x="757" y="1529"/>
                  </a:moveTo>
                  <a:cubicBezTo>
                    <a:pt x="726" y="1599"/>
                    <a:pt x="726" y="1599"/>
                    <a:pt x="726" y="1599"/>
                  </a:cubicBezTo>
                  <a:cubicBezTo>
                    <a:pt x="715" y="1597"/>
                    <a:pt x="715" y="1597"/>
                    <a:pt x="715" y="1597"/>
                  </a:cubicBezTo>
                  <a:cubicBezTo>
                    <a:pt x="746" y="1528"/>
                    <a:pt x="746" y="1528"/>
                    <a:pt x="746" y="1528"/>
                  </a:cubicBezTo>
                  <a:lnTo>
                    <a:pt x="757" y="1529"/>
                  </a:lnTo>
                  <a:close/>
                  <a:moveTo>
                    <a:pt x="724" y="1603"/>
                  </a:moveTo>
                  <a:cubicBezTo>
                    <a:pt x="692" y="1687"/>
                    <a:pt x="692" y="1687"/>
                    <a:pt x="692" y="1687"/>
                  </a:cubicBezTo>
                  <a:cubicBezTo>
                    <a:pt x="680" y="1685"/>
                    <a:pt x="680" y="1685"/>
                    <a:pt x="680" y="1685"/>
                  </a:cubicBezTo>
                  <a:cubicBezTo>
                    <a:pt x="713" y="1602"/>
                    <a:pt x="713" y="1602"/>
                    <a:pt x="713" y="1602"/>
                  </a:cubicBezTo>
                  <a:lnTo>
                    <a:pt x="724" y="1603"/>
                  </a:lnTo>
                  <a:close/>
                  <a:moveTo>
                    <a:pt x="690" y="1691"/>
                  </a:moveTo>
                  <a:cubicBezTo>
                    <a:pt x="663" y="1771"/>
                    <a:pt x="663" y="1771"/>
                    <a:pt x="663" y="1771"/>
                  </a:cubicBezTo>
                  <a:cubicBezTo>
                    <a:pt x="652" y="1770"/>
                    <a:pt x="652" y="1770"/>
                    <a:pt x="652" y="1770"/>
                  </a:cubicBezTo>
                  <a:cubicBezTo>
                    <a:pt x="679" y="1690"/>
                    <a:pt x="679" y="1690"/>
                    <a:pt x="679" y="1690"/>
                  </a:cubicBezTo>
                  <a:lnTo>
                    <a:pt x="690" y="1691"/>
                  </a:lnTo>
                  <a:close/>
                  <a:moveTo>
                    <a:pt x="662" y="1776"/>
                  </a:moveTo>
                  <a:cubicBezTo>
                    <a:pt x="648" y="1835"/>
                    <a:pt x="648" y="1835"/>
                    <a:pt x="648" y="1835"/>
                  </a:cubicBezTo>
                  <a:cubicBezTo>
                    <a:pt x="636" y="1834"/>
                    <a:pt x="636" y="1834"/>
                    <a:pt x="636" y="1834"/>
                  </a:cubicBezTo>
                  <a:cubicBezTo>
                    <a:pt x="650" y="1775"/>
                    <a:pt x="650" y="1775"/>
                    <a:pt x="650" y="1775"/>
                  </a:cubicBezTo>
                  <a:lnTo>
                    <a:pt x="662" y="1776"/>
                  </a:lnTo>
                  <a:close/>
                  <a:moveTo>
                    <a:pt x="652" y="1868"/>
                  </a:moveTo>
                  <a:cubicBezTo>
                    <a:pt x="642" y="1867"/>
                    <a:pt x="642" y="1867"/>
                    <a:pt x="642" y="1867"/>
                  </a:cubicBezTo>
                  <a:cubicBezTo>
                    <a:pt x="641" y="1866"/>
                    <a:pt x="641" y="1866"/>
                    <a:pt x="641" y="1866"/>
                  </a:cubicBezTo>
                  <a:cubicBezTo>
                    <a:pt x="650" y="1867"/>
                    <a:pt x="650" y="1867"/>
                    <a:pt x="650" y="1867"/>
                  </a:cubicBezTo>
                  <a:lnTo>
                    <a:pt x="652" y="1868"/>
                  </a:lnTo>
                  <a:close/>
                  <a:moveTo>
                    <a:pt x="647" y="1839"/>
                  </a:moveTo>
                  <a:cubicBezTo>
                    <a:pt x="649" y="1862"/>
                    <a:pt x="649" y="1862"/>
                    <a:pt x="649" y="1862"/>
                  </a:cubicBezTo>
                  <a:cubicBezTo>
                    <a:pt x="636" y="1861"/>
                    <a:pt x="636" y="1861"/>
                    <a:pt x="636" y="1861"/>
                  </a:cubicBezTo>
                  <a:cubicBezTo>
                    <a:pt x="635" y="1838"/>
                    <a:pt x="635" y="1838"/>
                    <a:pt x="635" y="1838"/>
                  </a:cubicBezTo>
                  <a:lnTo>
                    <a:pt x="647" y="1839"/>
                  </a:lnTo>
                  <a:close/>
                  <a:moveTo>
                    <a:pt x="649" y="1872"/>
                  </a:moveTo>
                  <a:cubicBezTo>
                    <a:pt x="659" y="1873"/>
                    <a:pt x="659" y="1873"/>
                    <a:pt x="659" y="1873"/>
                  </a:cubicBezTo>
                  <a:cubicBezTo>
                    <a:pt x="757" y="1880"/>
                    <a:pt x="757" y="1880"/>
                    <a:pt x="757" y="1880"/>
                  </a:cubicBezTo>
                  <a:cubicBezTo>
                    <a:pt x="955" y="2002"/>
                    <a:pt x="955" y="2002"/>
                    <a:pt x="955" y="2002"/>
                  </a:cubicBezTo>
                  <a:cubicBezTo>
                    <a:pt x="1162" y="2130"/>
                    <a:pt x="1162" y="2130"/>
                    <a:pt x="1162" y="2130"/>
                  </a:cubicBezTo>
                  <a:cubicBezTo>
                    <a:pt x="1178" y="2140"/>
                    <a:pt x="1178" y="2140"/>
                    <a:pt x="1178" y="2140"/>
                  </a:cubicBezTo>
                  <a:cubicBezTo>
                    <a:pt x="1162" y="2192"/>
                    <a:pt x="1162" y="2192"/>
                    <a:pt x="1162" y="2192"/>
                  </a:cubicBezTo>
                  <a:cubicBezTo>
                    <a:pt x="1162" y="2193"/>
                    <a:pt x="1162" y="2194"/>
                    <a:pt x="1164" y="2195"/>
                  </a:cubicBezTo>
                  <a:cubicBezTo>
                    <a:pt x="1164" y="2195"/>
                    <a:pt x="1164" y="2195"/>
                    <a:pt x="1164" y="2195"/>
                  </a:cubicBezTo>
                  <a:cubicBezTo>
                    <a:pt x="1165" y="2195"/>
                    <a:pt x="1166" y="2194"/>
                    <a:pt x="1166" y="2193"/>
                  </a:cubicBezTo>
                  <a:cubicBezTo>
                    <a:pt x="1183" y="2139"/>
                    <a:pt x="1183" y="2139"/>
                    <a:pt x="1183" y="2139"/>
                  </a:cubicBezTo>
                  <a:cubicBezTo>
                    <a:pt x="1186" y="2127"/>
                    <a:pt x="1186" y="2127"/>
                    <a:pt x="1186" y="2127"/>
                  </a:cubicBezTo>
                  <a:cubicBezTo>
                    <a:pt x="1220" y="2014"/>
                    <a:pt x="1220" y="2014"/>
                    <a:pt x="1220" y="2014"/>
                  </a:cubicBezTo>
                  <a:cubicBezTo>
                    <a:pt x="1285" y="1795"/>
                    <a:pt x="1285" y="1795"/>
                    <a:pt x="1285" y="1795"/>
                  </a:cubicBezTo>
                  <a:cubicBezTo>
                    <a:pt x="1350" y="1578"/>
                    <a:pt x="1350" y="1578"/>
                    <a:pt x="1350" y="1578"/>
                  </a:cubicBezTo>
                  <a:cubicBezTo>
                    <a:pt x="1357" y="1552"/>
                    <a:pt x="1357" y="1552"/>
                    <a:pt x="1357" y="1552"/>
                  </a:cubicBezTo>
                  <a:cubicBezTo>
                    <a:pt x="1388" y="1450"/>
                    <a:pt x="1388" y="1450"/>
                    <a:pt x="1388" y="1450"/>
                  </a:cubicBezTo>
                  <a:cubicBezTo>
                    <a:pt x="1388" y="1449"/>
                    <a:pt x="1388" y="1447"/>
                    <a:pt x="1386" y="1447"/>
                  </a:cubicBezTo>
                  <a:cubicBezTo>
                    <a:pt x="1385" y="1447"/>
                    <a:pt x="1384" y="1447"/>
                    <a:pt x="1384" y="1449"/>
                  </a:cubicBezTo>
                  <a:cubicBezTo>
                    <a:pt x="1353" y="1550"/>
                    <a:pt x="1353" y="1550"/>
                    <a:pt x="1353" y="1550"/>
                  </a:cubicBezTo>
                  <a:cubicBezTo>
                    <a:pt x="1040" y="1745"/>
                    <a:pt x="1040" y="1745"/>
                    <a:pt x="1040" y="1745"/>
                  </a:cubicBezTo>
                  <a:cubicBezTo>
                    <a:pt x="1032" y="1744"/>
                    <a:pt x="1032" y="1744"/>
                    <a:pt x="1032" y="1744"/>
                  </a:cubicBezTo>
                  <a:cubicBezTo>
                    <a:pt x="909" y="1731"/>
                    <a:pt x="909" y="1731"/>
                    <a:pt x="909" y="1731"/>
                  </a:cubicBezTo>
                  <a:cubicBezTo>
                    <a:pt x="1464" y="1327"/>
                    <a:pt x="1464" y="1327"/>
                    <a:pt x="1464" y="1327"/>
                  </a:cubicBezTo>
                  <a:cubicBezTo>
                    <a:pt x="1644" y="1369"/>
                    <a:pt x="1644" y="1369"/>
                    <a:pt x="1644" y="1369"/>
                  </a:cubicBezTo>
                  <a:cubicBezTo>
                    <a:pt x="1463" y="1482"/>
                    <a:pt x="1463" y="1482"/>
                    <a:pt x="1463" y="1482"/>
                  </a:cubicBezTo>
                  <a:cubicBezTo>
                    <a:pt x="1469" y="1459"/>
                    <a:pt x="1469" y="1459"/>
                    <a:pt x="1469" y="1459"/>
                  </a:cubicBezTo>
                  <a:cubicBezTo>
                    <a:pt x="1470" y="1458"/>
                    <a:pt x="1469" y="1457"/>
                    <a:pt x="1468" y="1456"/>
                  </a:cubicBezTo>
                  <a:cubicBezTo>
                    <a:pt x="1467" y="1456"/>
                    <a:pt x="1465" y="1457"/>
                    <a:pt x="1465" y="1458"/>
                  </a:cubicBezTo>
                  <a:cubicBezTo>
                    <a:pt x="1457" y="1486"/>
                    <a:pt x="1457" y="1486"/>
                    <a:pt x="1457" y="1486"/>
                  </a:cubicBezTo>
                  <a:cubicBezTo>
                    <a:pt x="1449" y="1514"/>
                    <a:pt x="1449" y="1514"/>
                    <a:pt x="1449" y="1514"/>
                  </a:cubicBezTo>
                  <a:cubicBezTo>
                    <a:pt x="1366" y="1802"/>
                    <a:pt x="1366" y="1802"/>
                    <a:pt x="1366" y="1802"/>
                  </a:cubicBezTo>
                  <a:cubicBezTo>
                    <a:pt x="1305" y="2018"/>
                    <a:pt x="1305" y="2018"/>
                    <a:pt x="1305" y="2018"/>
                  </a:cubicBezTo>
                  <a:cubicBezTo>
                    <a:pt x="1276" y="2117"/>
                    <a:pt x="1276" y="2117"/>
                    <a:pt x="1276" y="2117"/>
                  </a:cubicBezTo>
                  <a:cubicBezTo>
                    <a:pt x="1256" y="2186"/>
                    <a:pt x="1256" y="2186"/>
                    <a:pt x="1256" y="2186"/>
                  </a:cubicBezTo>
                  <a:cubicBezTo>
                    <a:pt x="1253" y="2197"/>
                    <a:pt x="1253" y="2197"/>
                    <a:pt x="1253" y="2197"/>
                  </a:cubicBezTo>
                  <a:cubicBezTo>
                    <a:pt x="1253" y="2198"/>
                    <a:pt x="1254" y="2199"/>
                    <a:pt x="1255" y="2199"/>
                  </a:cubicBezTo>
                  <a:cubicBezTo>
                    <a:pt x="1255" y="2200"/>
                    <a:pt x="1255" y="2200"/>
                    <a:pt x="1255" y="2200"/>
                  </a:cubicBezTo>
                  <a:cubicBezTo>
                    <a:pt x="1256" y="2200"/>
                    <a:pt x="1257" y="2199"/>
                    <a:pt x="1258" y="2198"/>
                  </a:cubicBezTo>
                  <a:cubicBezTo>
                    <a:pt x="1260" y="2190"/>
                    <a:pt x="1260" y="2190"/>
                    <a:pt x="1260" y="2190"/>
                  </a:cubicBezTo>
                  <a:cubicBezTo>
                    <a:pt x="1401" y="2277"/>
                    <a:pt x="1401" y="2277"/>
                    <a:pt x="1401" y="2277"/>
                  </a:cubicBezTo>
                  <a:cubicBezTo>
                    <a:pt x="1402" y="2278"/>
                    <a:pt x="1402" y="2278"/>
                    <a:pt x="1402" y="2278"/>
                  </a:cubicBezTo>
                  <a:cubicBezTo>
                    <a:pt x="1201" y="2281"/>
                    <a:pt x="1201" y="2281"/>
                    <a:pt x="1201" y="2281"/>
                  </a:cubicBezTo>
                  <a:cubicBezTo>
                    <a:pt x="1154" y="2278"/>
                    <a:pt x="1154" y="2278"/>
                    <a:pt x="1154" y="2278"/>
                  </a:cubicBezTo>
                  <a:cubicBezTo>
                    <a:pt x="1154" y="2278"/>
                    <a:pt x="1154" y="2277"/>
                    <a:pt x="1153" y="2277"/>
                  </a:cubicBezTo>
                  <a:lnTo>
                    <a:pt x="649" y="1872"/>
                  </a:lnTo>
                  <a:close/>
                  <a:moveTo>
                    <a:pt x="3150" y="2244"/>
                  </a:moveTo>
                  <a:cubicBezTo>
                    <a:pt x="3140" y="2238"/>
                    <a:pt x="3140" y="2238"/>
                    <a:pt x="3140" y="2238"/>
                  </a:cubicBezTo>
                  <a:cubicBezTo>
                    <a:pt x="3150" y="2238"/>
                    <a:pt x="3150" y="2238"/>
                    <a:pt x="3150" y="2238"/>
                  </a:cubicBezTo>
                  <a:cubicBezTo>
                    <a:pt x="3155" y="2238"/>
                    <a:pt x="3155" y="2238"/>
                    <a:pt x="3155" y="2238"/>
                  </a:cubicBezTo>
                  <a:cubicBezTo>
                    <a:pt x="3215" y="2239"/>
                    <a:pt x="3215" y="2239"/>
                    <a:pt x="3215" y="2239"/>
                  </a:cubicBezTo>
                  <a:cubicBezTo>
                    <a:pt x="3215" y="2244"/>
                    <a:pt x="3215" y="2244"/>
                    <a:pt x="3215" y="2244"/>
                  </a:cubicBezTo>
                  <a:lnTo>
                    <a:pt x="3150" y="2244"/>
                  </a:lnTo>
                  <a:close/>
                  <a:moveTo>
                    <a:pt x="3230" y="2251"/>
                  </a:moveTo>
                  <a:cubicBezTo>
                    <a:pt x="3231" y="2251"/>
                    <a:pt x="3232" y="2250"/>
                    <a:pt x="3232" y="2248"/>
                  </a:cubicBezTo>
                  <a:cubicBezTo>
                    <a:pt x="3232" y="2247"/>
                    <a:pt x="3231" y="2246"/>
                    <a:pt x="3230" y="2246"/>
                  </a:cubicBezTo>
                  <a:cubicBezTo>
                    <a:pt x="3220" y="2246"/>
                    <a:pt x="3220" y="2246"/>
                    <a:pt x="3220" y="224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8" y="2226"/>
                    <a:pt x="3218" y="2226"/>
                    <a:pt x="3218" y="2226"/>
                  </a:cubicBezTo>
                  <a:cubicBezTo>
                    <a:pt x="3218" y="2226"/>
                    <a:pt x="3218" y="2226"/>
                    <a:pt x="3218" y="2226"/>
                  </a:cubicBezTo>
                  <a:cubicBezTo>
                    <a:pt x="3218" y="2226"/>
                    <a:pt x="3218" y="2226"/>
                    <a:pt x="3218" y="2226"/>
                  </a:cubicBezTo>
                  <a:cubicBezTo>
                    <a:pt x="3213" y="2154"/>
                    <a:pt x="3213" y="2154"/>
                    <a:pt x="3213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9" y="2154"/>
                    <a:pt x="3219" y="2154"/>
                    <a:pt x="3219" y="2154"/>
                  </a:cubicBezTo>
                  <a:cubicBezTo>
                    <a:pt x="3223" y="2154"/>
                    <a:pt x="3223" y="2154"/>
                    <a:pt x="3223" y="2154"/>
                  </a:cubicBezTo>
                  <a:cubicBezTo>
                    <a:pt x="3229" y="2154"/>
                    <a:pt x="3229" y="2154"/>
                    <a:pt x="3229" y="2154"/>
                  </a:cubicBezTo>
                  <a:cubicBezTo>
                    <a:pt x="3229" y="2154"/>
                    <a:pt x="3229" y="2154"/>
                    <a:pt x="3229" y="2154"/>
                  </a:cubicBezTo>
                  <a:cubicBezTo>
                    <a:pt x="3234" y="2154"/>
                    <a:pt x="3234" y="2154"/>
                    <a:pt x="3234" y="2154"/>
                  </a:cubicBezTo>
                  <a:cubicBezTo>
                    <a:pt x="3234" y="2154"/>
                    <a:pt x="3234" y="2154"/>
                    <a:pt x="3234" y="2154"/>
                  </a:cubicBezTo>
                  <a:cubicBezTo>
                    <a:pt x="3240" y="2154"/>
                    <a:pt x="3240" y="2154"/>
                    <a:pt x="3240" y="2154"/>
                  </a:cubicBezTo>
                  <a:cubicBezTo>
                    <a:pt x="3240" y="2154"/>
                    <a:pt x="3240" y="2154"/>
                    <a:pt x="3240" y="2154"/>
                  </a:cubicBezTo>
                  <a:cubicBezTo>
                    <a:pt x="3249" y="2154"/>
                    <a:pt x="3249" y="2154"/>
                    <a:pt x="3249" y="2154"/>
                  </a:cubicBezTo>
                  <a:cubicBezTo>
                    <a:pt x="3249" y="2154"/>
                    <a:pt x="3249" y="2154"/>
                    <a:pt x="3249" y="2154"/>
                  </a:cubicBezTo>
                  <a:cubicBezTo>
                    <a:pt x="3251" y="2154"/>
                    <a:pt x="3251" y="2154"/>
                    <a:pt x="3251" y="2154"/>
                  </a:cubicBezTo>
                  <a:cubicBezTo>
                    <a:pt x="3305" y="2156"/>
                    <a:pt x="3305" y="2156"/>
                    <a:pt x="3305" y="2156"/>
                  </a:cubicBezTo>
                  <a:cubicBezTo>
                    <a:pt x="3362" y="2157"/>
                    <a:pt x="3362" y="2157"/>
                    <a:pt x="3362" y="2157"/>
                  </a:cubicBezTo>
                  <a:cubicBezTo>
                    <a:pt x="3366" y="2157"/>
                    <a:pt x="3366" y="2157"/>
                    <a:pt x="3366" y="2157"/>
                  </a:cubicBezTo>
                  <a:cubicBezTo>
                    <a:pt x="3386" y="2158"/>
                    <a:pt x="3386" y="2158"/>
                    <a:pt x="3386" y="2158"/>
                  </a:cubicBezTo>
                  <a:cubicBezTo>
                    <a:pt x="3390" y="2158"/>
                    <a:pt x="3390" y="2158"/>
                    <a:pt x="3390" y="2158"/>
                  </a:cubicBezTo>
                  <a:cubicBezTo>
                    <a:pt x="3396" y="2158"/>
                    <a:pt x="3396" y="2158"/>
                    <a:pt x="3396" y="2158"/>
                  </a:cubicBezTo>
                  <a:cubicBezTo>
                    <a:pt x="3404" y="2158"/>
                    <a:pt x="3404" y="2158"/>
                    <a:pt x="3404" y="2158"/>
                  </a:cubicBezTo>
                  <a:cubicBezTo>
                    <a:pt x="3410" y="2159"/>
                    <a:pt x="3410" y="2159"/>
                    <a:pt x="3410" y="2159"/>
                  </a:cubicBezTo>
                  <a:cubicBezTo>
                    <a:pt x="3556" y="2163"/>
                    <a:pt x="3556" y="2163"/>
                    <a:pt x="3556" y="2163"/>
                  </a:cubicBezTo>
                  <a:cubicBezTo>
                    <a:pt x="3556" y="2163"/>
                    <a:pt x="3556" y="2163"/>
                    <a:pt x="3556" y="2163"/>
                  </a:cubicBezTo>
                  <a:cubicBezTo>
                    <a:pt x="3561" y="2163"/>
                    <a:pt x="3561" y="2163"/>
                    <a:pt x="3561" y="2163"/>
                  </a:cubicBezTo>
                  <a:cubicBezTo>
                    <a:pt x="3654" y="2166"/>
                    <a:pt x="3654" y="2166"/>
                    <a:pt x="3654" y="2166"/>
                  </a:cubicBezTo>
                  <a:cubicBezTo>
                    <a:pt x="3680" y="2166"/>
                    <a:pt x="3680" y="2166"/>
                    <a:pt x="3680" y="2166"/>
                  </a:cubicBezTo>
                  <a:cubicBezTo>
                    <a:pt x="3686" y="2167"/>
                    <a:pt x="3686" y="2167"/>
                    <a:pt x="3686" y="2167"/>
                  </a:cubicBezTo>
                  <a:cubicBezTo>
                    <a:pt x="3686" y="2167"/>
                    <a:pt x="3686" y="2167"/>
                    <a:pt x="3686" y="2167"/>
                  </a:cubicBezTo>
                  <a:cubicBezTo>
                    <a:pt x="3690" y="2167"/>
                    <a:pt x="3690" y="2167"/>
                    <a:pt x="3690" y="2167"/>
                  </a:cubicBezTo>
                  <a:cubicBezTo>
                    <a:pt x="3690" y="2167"/>
                    <a:pt x="3690" y="2167"/>
                    <a:pt x="3690" y="2167"/>
                  </a:cubicBezTo>
                  <a:cubicBezTo>
                    <a:pt x="3694" y="2167"/>
                    <a:pt x="3694" y="2167"/>
                    <a:pt x="3694" y="2167"/>
                  </a:cubicBezTo>
                  <a:cubicBezTo>
                    <a:pt x="3697" y="2184"/>
                    <a:pt x="3697" y="2184"/>
                    <a:pt x="3697" y="2184"/>
                  </a:cubicBezTo>
                  <a:cubicBezTo>
                    <a:pt x="3697" y="2184"/>
                    <a:pt x="3697" y="2184"/>
                    <a:pt x="3697" y="2184"/>
                  </a:cubicBezTo>
                  <a:cubicBezTo>
                    <a:pt x="3697" y="2184"/>
                    <a:pt x="3697" y="2184"/>
                    <a:pt x="3697" y="2184"/>
                  </a:cubicBezTo>
                  <a:cubicBezTo>
                    <a:pt x="3697" y="2188"/>
                    <a:pt x="3697" y="2188"/>
                    <a:pt x="3697" y="2188"/>
                  </a:cubicBezTo>
                  <a:cubicBezTo>
                    <a:pt x="3697" y="2188"/>
                    <a:pt x="3697" y="2188"/>
                    <a:pt x="3697" y="2188"/>
                  </a:cubicBezTo>
                  <a:cubicBezTo>
                    <a:pt x="3701" y="2211"/>
                    <a:pt x="3701" y="2211"/>
                    <a:pt x="3701" y="2211"/>
                  </a:cubicBezTo>
                  <a:cubicBezTo>
                    <a:pt x="3703" y="2227"/>
                    <a:pt x="3703" y="2227"/>
                    <a:pt x="3703" y="2227"/>
                  </a:cubicBezTo>
                  <a:cubicBezTo>
                    <a:pt x="3703" y="2227"/>
                    <a:pt x="3703" y="2227"/>
                    <a:pt x="3703" y="2227"/>
                  </a:cubicBezTo>
                  <a:cubicBezTo>
                    <a:pt x="3703" y="2227"/>
                    <a:pt x="3703" y="2227"/>
                    <a:pt x="3703" y="2227"/>
                  </a:cubicBezTo>
                  <a:cubicBezTo>
                    <a:pt x="3705" y="2243"/>
                    <a:pt x="3705" y="2243"/>
                    <a:pt x="3705" y="2243"/>
                  </a:cubicBezTo>
                  <a:cubicBezTo>
                    <a:pt x="3705" y="2243"/>
                    <a:pt x="3705" y="2243"/>
                    <a:pt x="3705" y="2243"/>
                  </a:cubicBezTo>
                  <a:cubicBezTo>
                    <a:pt x="3705" y="2243"/>
                    <a:pt x="3705" y="2243"/>
                    <a:pt x="3705" y="2243"/>
                  </a:cubicBezTo>
                  <a:cubicBezTo>
                    <a:pt x="3706" y="2245"/>
                    <a:pt x="3706" y="2245"/>
                    <a:pt x="3706" y="2245"/>
                  </a:cubicBezTo>
                  <a:cubicBezTo>
                    <a:pt x="3706" y="2245"/>
                    <a:pt x="3706" y="2245"/>
                    <a:pt x="3706" y="2246"/>
                  </a:cubicBezTo>
                  <a:cubicBezTo>
                    <a:pt x="3268" y="2252"/>
                    <a:pt x="3268" y="2252"/>
                    <a:pt x="3268" y="2252"/>
                  </a:cubicBezTo>
                  <a:cubicBezTo>
                    <a:pt x="3190" y="2251"/>
                    <a:pt x="3190" y="2251"/>
                    <a:pt x="3190" y="2251"/>
                  </a:cubicBezTo>
                  <a:lnTo>
                    <a:pt x="3230" y="2251"/>
                  </a:lnTo>
                  <a:close/>
                  <a:moveTo>
                    <a:pt x="3706" y="2213"/>
                  </a:moveTo>
                  <a:cubicBezTo>
                    <a:pt x="3804" y="2214"/>
                    <a:pt x="3804" y="2214"/>
                    <a:pt x="3804" y="2214"/>
                  </a:cubicBezTo>
                  <a:cubicBezTo>
                    <a:pt x="3807" y="2214"/>
                    <a:pt x="3807" y="2214"/>
                    <a:pt x="3807" y="2214"/>
                  </a:cubicBezTo>
                  <a:cubicBezTo>
                    <a:pt x="3807" y="2214"/>
                    <a:pt x="3807" y="2214"/>
                    <a:pt x="3807" y="2214"/>
                  </a:cubicBezTo>
                  <a:cubicBezTo>
                    <a:pt x="3899" y="2214"/>
                    <a:pt x="3899" y="2214"/>
                    <a:pt x="3899" y="2214"/>
                  </a:cubicBezTo>
                  <a:cubicBezTo>
                    <a:pt x="3902" y="2214"/>
                    <a:pt x="3902" y="2214"/>
                    <a:pt x="3902" y="2214"/>
                  </a:cubicBezTo>
                  <a:cubicBezTo>
                    <a:pt x="3902" y="2214"/>
                    <a:pt x="3902" y="2214"/>
                    <a:pt x="3902" y="2214"/>
                  </a:cubicBezTo>
                  <a:cubicBezTo>
                    <a:pt x="3981" y="2215"/>
                    <a:pt x="3981" y="2215"/>
                    <a:pt x="3981" y="2215"/>
                  </a:cubicBezTo>
                  <a:cubicBezTo>
                    <a:pt x="3983" y="2215"/>
                    <a:pt x="3983" y="2215"/>
                    <a:pt x="3983" y="2215"/>
                  </a:cubicBezTo>
                  <a:cubicBezTo>
                    <a:pt x="4061" y="2216"/>
                    <a:pt x="4061" y="2216"/>
                    <a:pt x="4061" y="2216"/>
                  </a:cubicBezTo>
                  <a:cubicBezTo>
                    <a:pt x="4061" y="2216"/>
                    <a:pt x="4061" y="2216"/>
                    <a:pt x="4061" y="2216"/>
                  </a:cubicBezTo>
                  <a:cubicBezTo>
                    <a:pt x="4062" y="2216"/>
                    <a:pt x="4063" y="2215"/>
                    <a:pt x="4063" y="2213"/>
                  </a:cubicBezTo>
                  <a:cubicBezTo>
                    <a:pt x="4063" y="2212"/>
                    <a:pt x="4062" y="2211"/>
                    <a:pt x="4061" y="2211"/>
                  </a:cubicBezTo>
                  <a:cubicBezTo>
                    <a:pt x="3985" y="2211"/>
                    <a:pt x="3985" y="2211"/>
                    <a:pt x="3985" y="2211"/>
                  </a:cubicBezTo>
                  <a:cubicBezTo>
                    <a:pt x="3959" y="2077"/>
                    <a:pt x="3959" y="2077"/>
                    <a:pt x="3959" y="2077"/>
                  </a:cubicBezTo>
                  <a:cubicBezTo>
                    <a:pt x="4045" y="2074"/>
                    <a:pt x="4045" y="2074"/>
                    <a:pt x="4045" y="2074"/>
                  </a:cubicBezTo>
                  <a:cubicBezTo>
                    <a:pt x="4076" y="2224"/>
                    <a:pt x="4076" y="2224"/>
                    <a:pt x="4076" y="2224"/>
                  </a:cubicBezTo>
                  <a:cubicBezTo>
                    <a:pt x="4064" y="2224"/>
                    <a:pt x="4064" y="2224"/>
                    <a:pt x="4064" y="2224"/>
                  </a:cubicBezTo>
                  <a:cubicBezTo>
                    <a:pt x="4064" y="2224"/>
                    <a:pt x="4063" y="2224"/>
                    <a:pt x="4063" y="2224"/>
                  </a:cubicBezTo>
                  <a:cubicBezTo>
                    <a:pt x="3986" y="2224"/>
                    <a:pt x="3986" y="2224"/>
                    <a:pt x="3986" y="2224"/>
                  </a:cubicBezTo>
                  <a:cubicBezTo>
                    <a:pt x="3984" y="2224"/>
                    <a:pt x="3984" y="2224"/>
                    <a:pt x="3984" y="2224"/>
                  </a:cubicBezTo>
                  <a:cubicBezTo>
                    <a:pt x="3983" y="2224"/>
                    <a:pt x="3983" y="2224"/>
                    <a:pt x="3983" y="2224"/>
                  </a:cubicBezTo>
                  <a:cubicBezTo>
                    <a:pt x="3937" y="2224"/>
                    <a:pt x="3937" y="2224"/>
                    <a:pt x="3937" y="2224"/>
                  </a:cubicBezTo>
                  <a:cubicBezTo>
                    <a:pt x="3905" y="2224"/>
                    <a:pt x="3905" y="2224"/>
                    <a:pt x="3905" y="2224"/>
                  </a:cubicBezTo>
                  <a:cubicBezTo>
                    <a:pt x="3902" y="2224"/>
                    <a:pt x="3902" y="2224"/>
                    <a:pt x="3902" y="2224"/>
                  </a:cubicBezTo>
                  <a:cubicBezTo>
                    <a:pt x="3810" y="2224"/>
                    <a:pt x="3810" y="2224"/>
                    <a:pt x="3810" y="2224"/>
                  </a:cubicBezTo>
                  <a:cubicBezTo>
                    <a:pt x="3806" y="2224"/>
                    <a:pt x="3806" y="2224"/>
                    <a:pt x="3806" y="2224"/>
                  </a:cubicBezTo>
                  <a:cubicBezTo>
                    <a:pt x="3764" y="2224"/>
                    <a:pt x="3764" y="2224"/>
                    <a:pt x="3764" y="2224"/>
                  </a:cubicBezTo>
                  <a:cubicBezTo>
                    <a:pt x="3764" y="2224"/>
                    <a:pt x="3764" y="2224"/>
                    <a:pt x="3764" y="2224"/>
                  </a:cubicBezTo>
                  <a:cubicBezTo>
                    <a:pt x="3752" y="2224"/>
                    <a:pt x="3752" y="2224"/>
                    <a:pt x="3752" y="2224"/>
                  </a:cubicBezTo>
                  <a:cubicBezTo>
                    <a:pt x="3707" y="2224"/>
                    <a:pt x="3707" y="2224"/>
                    <a:pt x="3707" y="2224"/>
                  </a:cubicBezTo>
                  <a:lnTo>
                    <a:pt x="3706" y="2213"/>
                  </a:lnTo>
                  <a:close/>
                  <a:moveTo>
                    <a:pt x="4198" y="2124"/>
                  </a:moveTo>
                  <a:cubicBezTo>
                    <a:pt x="4184" y="2066"/>
                    <a:pt x="4184" y="2066"/>
                    <a:pt x="4184" y="2066"/>
                  </a:cubicBezTo>
                  <a:cubicBezTo>
                    <a:pt x="4155" y="1937"/>
                    <a:pt x="4155" y="1937"/>
                    <a:pt x="4155" y="1937"/>
                  </a:cubicBezTo>
                  <a:cubicBezTo>
                    <a:pt x="4127" y="1814"/>
                    <a:pt x="4127" y="1814"/>
                    <a:pt x="4127" y="1814"/>
                  </a:cubicBezTo>
                  <a:cubicBezTo>
                    <a:pt x="4100" y="1695"/>
                    <a:pt x="4100" y="1695"/>
                    <a:pt x="4100" y="1695"/>
                  </a:cubicBezTo>
                  <a:cubicBezTo>
                    <a:pt x="4074" y="1581"/>
                    <a:pt x="4074" y="1581"/>
                    <a:pt x="4074" y="1581"/>
                  </a:cubicBezTo>
                  <a:cubicBezTo>
                    <a:pt x="4049" y="1472"/>
                    <a:pt x="4049" y="1472"/>
                    <a:pt x="4049" y="1472"/>
                  </a:cubicBezTo>
                  <a:cubicBezTo>
                    <a:pt x="4007" y="1288"/>
                    <a:pt x="4007" y="1288"/>
                    <a:pt x="4007" y="1288"/>
                  </a:cubicBezTo>
                  <a:cubicBezTo>
                    <a:pt x="4039" y="1280"/>
                    <a:pt x="4039" y="1280"/>
                    <a:pt x="4039" y="1280"/>
                  </a:cubicBezTo>
                  <a:lnTo>
                    <a:pt x="4198" y="2124"/>
                  </a:lnTo>
                  <a:close/>
                  <a:moveTo>
                    <a:pt x="4042" y="1270"/>
                  </a:moveTo>
                  <a:cubicBezTo>
                    <a:pt x="4043" y="1276"/>
                    <a:pt x="4043" y="1276"/>
                    <a:pt x="4043" y="1276"/>
                  </a:cubicBezTo>
                  <a:cubicBezTo>
                    <a:pt x="4043" y="1276"/>
                    <a:pt x="4043" y="1276"/>
                    <a:pt x="4043" y="1276"/>
                  </a:cubicBezTo>
                  <a:cubicBezTo>
                    <a:pt x="4043" y="1276"/>
                    <a:pt x="4043" y="1276"/>
                    <a:pt x="4043" y="1276"/>
                  </a:cubicBezTo>
                  <a:cubicBezTo>
                    <a:pt x="3973" y="1217"/>
                    <a:pt x="3973" y="1217"/>
                    <a:pt x="3973" y="1217"/>
                  </a:cubicBezTo>
                  <a:cubicBezTo>
                    <a:pt x="3971" y="1210"/>
                    <a:pt x="3971" y="1210"/>
                    <a:pt x="3971" y="1210"/>
                  </a:cubicBezTo>
                  <a:lnTo>
                    <a:pt x="4042" y="1270"/>
                  </a:lnTo>
                  <a:close/>
                  <a:moveTo>
                    <a:pt x="3975" y="1224"/>
                  </a:moveTo>
                  <a:cubicBezTo>
                    <a:pt x="3974" y="1224"/>
                    <a:pt x="3974" y="1224"/>
                    <a:pt x="3974" y="1224"/>
                  </a:cubicBezTo>
                  <a:cubicBezTo>
                    <a:pt x="3974" y="1224"/>
                    <a:pt x="3974" y="1224"/>
                    <a:pt x="3974" y="1224"/>
                  </a:cubicBezTo>
                  <a:lnTo>
                    <a:pt x="3975" y="1224"/>
                  </a:lnTo>
                  <a:close/>
                  <a:moveTo>
                    <a:pt x="3965" y="1205"/>
                  </a:moveTo>
                  <a:cubicBezTo>
                    <a:pt x="3968" y="1218"/>
                    <a:pt x="3968" y="1218"/>
                    <a:pt x="3968" y="1218"/>
                  </a:cubicBezTo>
                  <a:cubicBezTo>
                    <a:pt x="3970" y="1226"/>
                    <a:pt x="3970" y="1226"/>
                    <a:pt x="3970" y="1226"/>
                  </a:cubicBezTo>
                  <a:cubicBezTo>
                    <a:pt x="3977" y="1257"/>
                    <a:pt x="3977" y="1257"/>
                    <a:pt x="3977" y="1257"/>
                  </a:cubicBezTo>
                  <a:cubicBezTo>
                    <a:pt x="3971" y="1253"/>
                    <a:pt x="3971" y="1253"/>
                    <a:pt x="3971" y="1253"/>
                  </a:cubicBezTo>
                  <a:cubicBezTo>
                    <a:pt x="3971" y="1253"/>
                    <a:pt x="3971" y="1253"/>
                    <a:pt x="3971" y="1253"/>
                  </a:cubicBezTo>
                  <a:cubicBezTo>
                    <a:pt x="3890" y="1194"/>
                    <a:pt x="3890" y="1194"/>
                    <a:pt x="3890" y="1194"/>
                  </a:cubicBezTo>
                  <a:cubicBezTo>
                    <a:pt x="3879" y="1138"/>
                    <a:pt x="3879" y="1138"/>
                    <a:pt x="3879" y="1138"/>
                  </a:cubicBezTo>
                  <a:cubicBezTo>
                    <a:pt x="3965" y="1204"/>
                    <a:pt x="3965" y="1204"/>
                    <a:pt x="3965" y="1204"/>
                  </a:cubicBezTo>
                  <a:lnTo>
                    <a:pt x="3965" y="1205"/>
                  </a:lnTo>
                  <a:close/>
                  <a:moveTo>
                    <a:pt x="2802" y="137"/>
                  </a:moveTo>
                  <a:cubicBezTo>
                    <a:pt x="3610" y="903"/>
                    <a:pt x="3610" y="903"/>
                    <a:pt x="3610" y="903"/>
                  </a:cubicBezTo>
                  <a:cubicBezTo>
                    <a:pt x="3610" y="903"/>
                    <a:pt x="3610" y="903"/>
                    <a:pt x="3610" y="903"/>
                  </a:cubicBezTo>
                  <a:cubicBezTo>
                    <a:pt x="3610" y="903"/>
                    <a:pt x="3610" y="903"/>
                    <a:pt x="3610" y="903"/>
                  </a:cubicBezTo>
                  <a:cubicBezTo>
                    <a:pt x="3895" y="1145"/>
                    <a:pt x="3895" y="1145"/>
                    <a:pt x="3895" y="1145"/>
                  </a:cubicBezTo>
                  <a:cubicBezTo>
                    <a:pt x="3877" y="1131"/>
                    <a:pt x="3877" y="1131"/>
                    <a:pt x="3877" y="1131"/>
                  </a:cubicBezTo>
                  <a:cubicBezTo>
                    <a:pt x="3877" y="1131"/>
                    <a:pt x="3877" y="1131"/>
                    <a:pt x="3877" y="1131"/>
                  </a:cubicBezTo>
                  <a:cubicBezTo>
                    <a:pt x="3877" y="1131"/>
                    <a:pt x="3877" y="1131"/>
                    <a:pt x="3877" y="1131"/>
                  </a:cubicBezTo>
                  <a:cubicBezTo>
                    <a:pt x="3837" y="1101"/>
                    <a:pt x="3837" y="1101"/>
                    <a:pt x="3837" y="1101"/>
                  </a:cubicBezTo>
                  <a:cubicBezTo>
                    <a:pt x="3837" y="1101"/>
                    <a:pt x="3837" y="1101"/>
                    <a:pt x="3837" y="1101"/>
                  </a:cubicBezTo>
                  <a:cubicBezTo>
                    <a:pt x="3837" y="1101"/>
                    <a:pt x="3837" y="1101"/>
                    <a:pt x="3837" y="1101"/>
                  </a:cubicBezTo>
                  <a:cubicBezTo>
                    <a:pt x="3826" y="1093"/>
                    <a:pt x="3826" y="1093"/>
                    <a:pt x="3826" y="1093"/>
                  </a:cubicBezTo>
                  <a:cubicBezTo>
                    <a:pt x="3615" y="916"/>
                    <a:pt x="3615" y="916"/>
                    <a:pt x="3615" y="916"/>
                  </a:cubicBezTo>
                  <a:cubicBezTo>
                    <a:pt x="2801" y="149"/>
                    <a:pt x="2801" y="149"/>
                    <a:pt x="2801" y="149"/>
                  </a:cubicBezTo>
                  <a:lnTo>
                    <a:pt x="2802" y="137"/>
                  </a:lnTo>
                  <a:close/>
                  <a:moveTo>
                    <a:pt x="2800" y="155"/>
                  </a:moveTo>
                  <a:cubicBezTo>
                    <a:pt x="3610" y="916"/>
                    <a:pt x="3610" y="916"/>
                    <a:pt x="3610" y="916"/>
                  </a:cubicBezTo>
                  <a:cubicBezTo>
                    <a:pt x="3580" y="927"/>
                    <a:pt x="3580" y="927"/>
                    <a:pt x="3580" y="927"/>
                  </a:cubicBezTo>
                  <a:cubicBezTo>
                    <a:pt x="3568" y="920"/>
                    <a:pt x="3568" y="920"/>
                    <a:pt x="3568" y="920"/>
                  </a:cubicBezTo>
                  <a:cubicBezTo>
                    <a:pt x="3568" y="920"/>
                    <a:pt x="3568" y="920"/>
                    <a:pt x="3568" y="920"/>
                  </a:cubicBezTo>
                  <a:cubicBezTo>
                    <a:pt x="3568" y="920"/>
                    <a:pt x="3568" y="920"/>
                    <a:pt x="3568" y="920"/>
                  </a:cubicBezTo>
                  <a:cubicBezTo>
                    <a:pt x="3547" y="907"/>
                    <a:pt x="3547" y="907"/>
                    <a:pt x="3547" y="907"/>
                  </a:cubicBezTo>
                  <a:cubicBezTo>
                    <a:pt x="3547" y="907"/>
                    <a:pt x="3547" y="907"/>
                    <a:pt x="3547" y="907"/>
                  </a:cubicBezTo>
                  <a:cubicBezTo>
                    <a:pt x="3547" y="907"/>
                    <a:pt x="3547" y="907"/>
                    <a:pt x="3547" y="907"/>
                  </a:cubicBezTo>
                  <a:cubicBezTo>
                    <a:pt x="3526" y="894"/>
                    <a:pt x="3526" y="894"/>
                    <a:pt x="3526" y="894"/>
                  </a:cubicBezTo>
                  <a:cubicBezTo>
                    <a:pt x="3526" y="894"/>
                    <a:pt x="3526" y="894"/>
                    <a:pt x="3526" y="894"/>
                  </a:cubicBezTo>
                  <a:cubicBezTo>
                    <a:pt x="3526" y="894"/>
                    <a:pt x="3526" y="894"/>
                    <a:pt x="3526" y="894"/>
                  </a:cubicBezTo>
                  <a:cubicBezTo>
                    <a:pt x="3504" y="880"/>
                    <a:pt x="3504" y="880"/>
                    <a:pt x="3504" y="880"/>
                  </a:cubicBezTo>
                  <a:cubicBezTo>
                    <a:pt x="3504" y="880"/>
                    <a:pt x="3504" y="880"/>
                    <a:pt x="3504" y="880"/>
                  </a:cubicBezTo>
                  <a:cubicBezTo>
                    <a:pt x="3504" y="880"/>
                    <a:pt x="3504" y="880"/>
                    <a:pt x="3504" y="880"/>
                  </a:cubicBezTo>
                  <a:cubicBezTo>
                    <a:pt x="3482" y="867"/>
                    <a:pt x="3482" y="867"/>
                    <a:pt x="3482" y="867"/>
                  </a:cubicBezTo>
                  <a:cubicBezTo>
                    <a:pt x="3482" y="867"/>
                    <a:pt x="3482" y="867"/>
                    <a:pt x="3482" y="867"/>
                  </a:cubicBezTo>
                  <a:cubicBezTo>
                    <a:pt x="3482" y="867"/>
                    <a:pt x="3482" y="867"/>
                    <a:pt x="3482" y="867"/>
                  </a:cubicBezTo>
                  <a:cubicBezTo>
                    <a:pt x="3459" y="853"/>
                    <a:pt x="3459" y="853"/>
                    <a:pt x="3459" y="853"/>
                  </a:cubicBezTo>
                  <a:cubicBezTo>
                    <a:pt x="3459" y="853"/>
                    <a:pt x="3459" y="853"/>
                    <a:pt x="3459" y="853"/>
                  </a:cubicBezTo>
                  <a:cubicBezTo>
                    <a:pt x="3459" y="853"/>
                    <a:pt x="3459" y="853"/>
                    <a:pt x="3459" y="853"/>
                  </a:cubicBezTo>
                  <a:cubicBezTo>
                    <a:pt x="3436" y="839"/>
                    <a:pt x="3436" y="839"/>
                    <a:pt x="3436" y="839"/>
                  </a:cubicBezTo>
                  <a:cubicBezTo>
                    <a:pt x="3436" y="839"/>
                    <a:pt x="3436" y="839"/>
                    <a:pt x="3436" y="839"/>
                  </a:cubicBezTo>
                  <a:cubicBezTo>
                    <a:pt x="3436" y="839"/>
                    <a:pt x="3436" y="839"/>
                    <a:pt x="3436" y="839"/>
                  </a:cubicBezTo>
                  <a:cubicBezTo>
                    <a:pt x="3412" y="825"/>
                    <a:pt x="3412" y="825"/>
                    <a:pt x="3412" y="825"/>
                  </a:cubicBezTo>
                  <a:cubicBezTo>
                    <a:pt x="3412" y="825"/>
                    <a:pt x="3412" y="825"/>
                    <a:pt x="3412" y="825"/>
                  </a:cubicBezTo>
                  <a:cubicBezTo>
                    <a:pt x="3412" y="825"/>
                    <a:pt x="3412" y="825"/>
                    <a:pt x="3412" y="825"/>
                  </a:cubicBezTo>
                  <a:cubicBezTo>
                    <a:pt x="3388" y="811"/>
                    <a:pt x="3388" y="811"/>
                    <a:pt x="3388" y="811"/>
                  </a:cubicBezTo>
                  <a:cubicBezTo>
                    <a:pt x="3388" y="811"/>
                    <a:pt x="3388" y="811"/>
                    <a:pt x="3388" y="811"/>
                  </a:cubicBezTo>
                  <a:cubicBezTo>
                    <a:pt x="3388" y="811"/>
                    <a:pt x="3388" y="811"/>
                    <a:pt x="3388" y="811"/>
                  </a:cubicBezTo>
                  <a:cubicBezTo>
                    <a:pt x="3362" y="796"/>
                    <a:pt x="3362" y="796"/>
                    <a:pt x="3362" y="796"/>
                  </a:cubicBezTo>
                  <a:cubicBezTo>
                    <a:pt x="3362" y="796"/>
                    <a:pt x="3362" y="796"/>
                    <a:pt x="3362" y="796"/>
                  </a:cubicBezTo>
                  <a:cubicBezTo>
                    <a:pt x="3362" y="796"/>
                    <a:pt x="3362" y="796"/>
                    <a:pt x="3362" y="796"/>
                  </a:cubicBezTo>
                  <a:cubicBezTo>
                    <a:pt x="3337" y="782"/>
                    <a:pt x="3337" y="782"/>
                    <a:pt x="3337" y="782"/>
                  </a:cubicBezTo>
                  <a:cubicBezTo>
                    <a:pt x="3337" y="782"/>
                    <a:pt x="3337" y="782"/>
                    <a:pt x="3337" y="782"/>
                  </a:cubicBezTo>
                  <a:cubicBezTo>
                    <a:pt x="3337" y="782"/>
                    <a:pt x="3337" y="782"/>
                    <a:pt x="3337" y="782"/>
                  </a:cubicBezTo>
                  <a:cubicBezTo>
                    <a:pt x="3310" y="767"/>
                    <a:pt x="3310" y="767"/>
                    <a:pt x="3310" y="767"/>
                  </a:cubicBezTo>
                  <a:cubicBezTo>
                    <a:pt x="3310" y="767"/>
                    <a:pt x="3310" y="767"/>
                    <a:pt x="3310" y="767"/>
                  </a:cubicBezTo>
                  <a:cubicBezTo>
                    <a:pt x="3310" y="767"/>
                    <a:pt x="3310" y="767"/>
                    <a:pt x="3310" y="767"/>
                  </a:cubicBezTo>
                  <a:cubicBezTo>
                    <a:pt x="3283" y="752"/>
                    <a:pt x="3283" y="752"/>
                    <a:pt x="3283" y="752"/>
                  </a:cubicBezTo>
                  <a:cubicBezTo>
                    <a:pt x="3283" y="752"/>
                    <a:pt x="3283" y="752"/>
                    <a:pt x="3283" y="752"/>
                  </a:cubicBezTo>
                  <a:cubicBezTo>
                    <a:pt x="3256" y="736"/>
                    <a:pt x="3256" y="736"/>
                    <a:pt x="3256" y="736"/>
                  </a:cubicBezTo>
                  <a:cubicBezTo>
                    <a:pt x="3256" y="736"/>
                    <a:pt x="3256" y="736"/>
                    <a:pt x="3256" y="736"/>
                  </a:cubicBezTo>
                  <a:cubicBezTo>
                    <a:pt x="3256" y="736"/>
                    <a:pt x="3256" y="736"/>
                    <a:pt x="3256" y="736"/>
                  </a:cubicBezTo>
                  <a:cubicBezTo>
                    <a:pt x="3227" y="721"/>
                    <a:pt x="3227" y="721"/>
                    <a:pt x="3227" y="721"/>
                  </a:cubicBezTo>
                  <a:cubicBezTo>
                    <a:pt x="3227" y="721"/>
                    <a:pt x="3227" y="721"/>
                    <a:pt x="3227" y="721"/>
                  </a:cubicBezTo>
                  <a:cubicBezTo>
                    <a:pt x="3227" y="721"/>
                    <a:pt x="3227" y="721"/>
                    <a:pt x="3227" y="721"/>
                  </a:cubicBezTo>
                  <a:cubicBezTo>
                    <a:pt x="3198" y="705"/>
                    <a:pt x="3198" y="705"/>
                    <a:pt x="3198" y="705"/>
                  </a:cubicBezTo>
                  <a:cubicBezTo>
                    <a:pt x="3198" y="705"/>
                    <a:pt x="3198" y="705"/>
                    <a:pt x="3198" y="705"/>
                  </a:cubicBezTo>
                  <a:cubicBezTo>
                    <a:pt x="3198" y="705"/>
                    <a:pt x="3198" y="705"/>
                    <a:pt x="3198" y="705"/>
                  </a:cubicBezTo>
                  <a:cubicBezTo>
                    <a:pt x="3168" y="689"/>
                    <a:pt x="3168" y="689"/>
                    <a:pt x="3168" y="689"/>
                  </a:cubicBezTo>
                  <a:cubicBezTo>
                    <a:pt x="3168" y="689"/>
                    <a:pt x="3168" y="689"/>
                    <a:pt x="3168" y="689"/>
                  </a:cubicBezTo>
                  <a:cubicBezTo>
                    <a:pt x="3168" y="689"/>
                    <a:pt x="3168" y="689"/>
                    <a:pt x="3168" y="689"/>
                  </a:cubicBezTo>
                  <a:cubicBezTo>
                    <a:pt x="3138" y="672"/>
                    <a:pt x="3138" y="672"/>
                    <a:pt x="3138" y="672"/>
                  </a:cubicBezTo>
                  <a:cubicBezTo>
                    <a:pt x="3138" y="672"/>
                    <a:pt x="3138" y="672"/>
                    <a:pt x="3138" y="672"/>
                  </a:cubicBezTo>
                  <a:cubicBezTo>
                    <a:pt x="3138" y="672"/>
                    <a:pt x="3138" y="672"/>
                    <a:pt x="3138" y="672"/>
                  </a:cubicBezTo>
                  <a:cubicBezTo>
                    <a:pt x="3099" y="654"/>
                    <a:pt x="3099" y="654"/>
                    <a:pt x="3099" y="654"/>
                  </a:cubicBezTo>
                  <a:cubicBezTo>
                    <a:pt x="3099" y="654"/>
                    <a:pt x="3099" y="654"/>
                    <a:pt x="3099" y="654"/>
                  </a:cubicBezTo>
                  <a:cubicBezTo>
                    <a:pt x="3099" y="654"/>
                    <a:pt x="3099" y="654"/>
                    <a:pt x="3099" y="654"/>
                  </a:cubicBezTo>
                  <a:cubicBezTo>
                    <a:pt x="3059" y="638"/>
                    <a:pt x="3059" y="638"/>
                    <a:pt x="3059" y="638"/>
                  </a:cubicBezTo>
                  <a:cubicBezTo>
                    <a:pt x="3059" y="638"/>
                    <a:pt x="3059" y="638"/>
                    <a:pt x="3059" y="638"/>
                  </a:cubicBezTo>
                  <a:cubicBezTo>
                    <a:pt x="3059" y="638"/>
                    <a:pt x="3059" y="638"/>
                    <a:pt x="3059" y="638"/>
                  </a:cubicBezTo>
                  <a:cubicBezTo>
                    <a:pt x="3018" y="627"/>
                    <a:pt x="3018" y="627"/>
                    <a:pt x="3018" y="627"/>
                  </a:cubicBezTo>
                  <a:cubicBezTo>
                    <a:pt x="3018" y="627"/>
                    <a:pt x="3018" y="627"/>
                    <a:pt x="3018" y="627"/>
                  </a:cubicBezTo>
                  <a:cubicBezTo>
                    <a:pt x="3018" y="627"/>
                    <a:pt x="3018" y="627"/>
                    <a:pt x="3018" y="627"/>
                  </a:cubicBezTo>
                  <a:cubicBezTo>
                    <a:pt x="2979" y="620"/>
                    <a:pt x="2979" y="620"/>
                    <a:pt x="2979" y="620"/>
                  </a:cubicBezTo>
                  <a:cubicBezTo>
                    <a:pt x="2979" y="620"/>
                    <a:pt x="2979" y="620"/>
                    <a:pt x="2979" y="620"/>
                  </a:cubicBezTo>
                  <a:cubicBezTo>
                    <a:pt x="2979" y="620"/>
                    <a:pt x="2979" y="620"/>
                    <a:pt x="2979" y="620"/>
                  </a:cubicBezTo>
                  <a:cubicBezTo>
                    <a:pt x="2943" y="618"/>
                    <a:pt x="2943" y="618"/>
                    <a:pt x="2943" y="618"/>
                  </a:cubicBezTo>
                  <a:cubicBezTo>
                    <a:pt x="2943" y="618"/>
                    <a:pt x="2943" y="618"/>
                    <a:pt x="2943" y="618"/>
                  </a:cubicBezTo>
                  <a:cubicBezTo>
                    <a:pt x="2943" y="618"/>
                    <a:pt x="2943" y="618"/>
                    <a:pt x="2943" y="618"/>
                  </a:cubicBezTo>
                  <a:cubicBezTo>
                    <a:pt x="2932" y="619"/>
                    <a:pt x="2932" y="619"/>
                    <a:pt x="2932" y="619"/>
                  </a:cubicBezTo>
                  <a:cubicBezTo>
                    <a:pt x="2708" y="467"/>
                    <a:pt x="2708" y="467"/>
                    <a:pt x="2708" y="467"/>
                  </a:cubicBezTo>
                  <a:lnTo>
                    <a:pt x="2800" y="155"/>
                  </a:lnTo>
                  <a:close/>
                  <a:moveTo>
                    <a:pt x="2020" y="6"/>
                  </a:moveTo>
                  <a:cubicBezTo>
                    <a:pt x="2701" y="468"/>
                    <a:pt x="2701" y="468"/>
                    <a:pt x="2701" y="468"/>
                  </a:cubicBezTo>
                  <a:cubicBezTo>
                    <a:pt x="2701" y="468"/>
                    <a:pt x="2701" y="468"/>
                    <a:pt x="2701" y="468"/>
                  </a:cubicBezTo>
                  <a:cubicBezTo>
                    <a:pt x="2704" y="470"/>
                    <a:pt x="2704" y="470"/>
                    <a:pt x="2704" y="470"/>
                  </a:cubicBezTo>
                  <a:cubicBezTo>
                    <a:pt x="2704" y="470"/>
                    <a:pt x="2704" y="470"/>
                    <a:pt x="2704" y="470"/>
                  </a:cubicBezTo>
                  <a:cubicBezTo>
                    <a:pt x="2704" y="470"/>
                    <a:pt x="2704" y="470"/>
                    <a:pt x="2704" y="470"/>
                  </a:cubicBezTo>
                  <a:cubicBezTo>
                    <a:pt x="2930" y="624"/>
                    <a:pt x="2930" y="624"/>
                    <a:pt x="2930" y="624"/>
                  </a:cubicBezTo>
                  <a:cubicBezTo>
                    <a:pt x="3099" y="738"/>
                    <a:pt x="3099" y="738"/>
                    <a:pt x="3099" y="738"/>
                  </a:cubicBezTo>
                  <a:cubicBezTo>
                    <a:pt x="3151" y="773"/>
                    <a:pt x="3151" y="773"/>
                    <a:pt x="3151" y="773"/>
                  </a:cubicBezTo>
                  <a:cubicBezTo>
                    <a:pt x="3164" y="783"/>
                    <a:pt x="3164" y="783"/>
                    <a:pt x="3164" y="783"/>
                  </a:cubicBezTo>
                  <a:cubicBezTo>
                    <a:pt x="3171" y="787"/>
                    <a:pt x="3171" y="787"/>
                    <a:pt x="3171" y="787"/>
                  </a:cubicBezTo>
                  <a:cubicBezTo>
                    <a:pt x="3221" y="821"/>
                    <a:pt x="3221" y="821"/>
                    <a:pt x="3221" y="821"/>
                  </a:cubicBezTo>
                  <a:cubicBezTo>
                    <a:pt x="3221" y="821"/>
                    <a:pt x="3221" y="821"/>
                    <a:pt x="3221" y="821"/>
                  </a:cubicBezTo>
                  <a:cubicBezTo>
                    <a:pt x="3222" y="822"/>
                    <a:pt x="3222" y="822"/>
                    <a:pt x="3222" y="822"/>
                  </a:cubicBezTo>
                  <a:cubicBezTo>
                    <a:pt x="3222" y="822"/>
                    <a:pt x="3222" y="822"/>
                    <a:pt x="3222" y="822"/>
                  </a:cubicBezTo>
                  <a:cubicBezTo>
                    <a:pt x="3222" y="822"/>
                    <a:pt x="3222" y="822"/>
                    <a:pt x="3222" y="822"/>
                  </a:cubicBezTo>
                  <a:cubicBezTo>
                    <a:pt x="3226" y="825"/>
                    <a:pt x="3226" y="825"/>
                    <a:pt x="3226" y="825"/>
                  </a:cubicBezTo>
                  <a:cubicBezTo>
                    <a:pt x="3226" y="825"/>
                    <a:pt x="3226" y="825"/>
                    <a:pt x="3226" y="825"/>
                  </a:cubicBezTo>
                  <a:cubicBezTo>
                    <a:pt x="3231" y="827"/>
                    <a:pt x="3231" y="827"/>
                    <a:pt x="3231" y="827"/>
                  </a:cubicBezTo>
                  <a:cubicBezTo>
                    <a:pt x="3231" y="827"/>
                    <a:pt x="3231" y="827"/>
                    <a:pt x="3231" y="827"/>
                  </a:cubicBezTo>
                  <a:cubicBezTo>
                    <a:pt x="3306" y="879"/>
                    <a:pt x="3306" y="879"/>
                    <a:pt x="3306" y="879"/>
                  </a:cubicBezTo>
                  <a:cubicBezTo>
                    <a:pt x="3306" y="879"/>
                    <a:pt x="3306" y="879"/>
                    <a:pt x="3306" y="879"/>
                  </a:cubicBezTo>
                  <a:cubicBezTo>
                    <a:pt x="3306" y="879"/>
                    <a:pt x="3306" y="879"/>
                    <a:pt x="3306" y="879"/>
                  </a:cubicBezTo>
                  <a:cubicBezTo>
                    <a:pt x="3307" y="880"/>
                    <a:pt x="3307" y="880"/>
                    <a:pt x="3307" y="880"/>
                  </a:cubicBezTo>
                  <a:cubicBezTo>
                    <a:pt x="3307" y="880"/>
                    <a:pt x="3307" y="880"/>
                    <a:pt x="3307" y="880"/>
                  </a:cubicBezTo>
                  <a:cubicBezTo>
                    <a:pt x="3311" y="882"/>
                    <a:pt x="3311" y="882"/>
                    <a:pt x="3311" y="882"/>
                  </a:cubicBezTo>
                  <a:cubicBezTo>
                    <a:pt x="3311" y="882"/>
                    <a:pt x="3311" y="882"/>
                    <a:pt x="3311" y="882"/>
                  </a:cubicBezTo>
                  <a:cubicBezTo>
                    <a:pt x="3311" y="882"/>
                    <a:pt x="3311" y="882"/>
                    <a:pt x="3311" y="882"/>
                  </a:cubicBezTo>
                  <a:cubicBezTo>
                    <a:pt x="3316" y="885"/>
                    <a:pt x="3316" y="885"/>
                    <a:pt x="3316" y="885"/>
                  </a:cubicBezTo>
                  <a:cubicBezTo>
                    <a:pt x="3356" y="912"/>
                    <a:pt x="3356" y="912"/>
                    <a:pt x="3356" y="912"/>
                  </a:cubicBezTo>
                  <a:cubicBezTo>
                    <a:pt x="3476" y="994"/>
                    <a:pt x="3476" y="994"/>
                    <a:pt x="3476" y="994"/>
                  </a:cubicBezTo>
                  <a:cubicBezTo>
                    <a:pt x="3543" y="1039"/>
                    <a:pt x="3543" y="1039"/>
                    <a:pt x="3543" y="1039"/>
                  </a:cubicBezTo>
                  <a:cubicBezTo>
                    <a:pt x="3545" y="1054"/>
                    <a:pt x="3545" y="1054"/>
                    <a:pt x="3545" y="1054"/>
                  </a:cubicBezTo>
                  <a:cubicBezTo>
                    <a:pt x="2063" y="63"/>
                    <a:pt x="2063" y="63"/>
                    <a:pt x="2063" y="63"/>
                  </a:cubicBezTo>
                  <a:cubicBezTo>
                    <a:pt x="2016" y="32"/>
                    <a:pt x="2016" y="32"/>
                    <a:pt x="2016" y="32"/>
                  </a:cubicBezTo>
                  <a:lnTo>
                    <a:pt x="2020" y="6"/>
                  </a:lnTo>
                  <a:close/>
                  <a:moveTo>
                    <a:pt x="774" y="1446"/>
                  </a:moveTo>
                  <a:cubicBezTo>
                    <a:pt x="2015" y="10"/>
                    <a:pt x="2015" y="10"/>
                    <a:pt x="2015" y="10"/>
                  </a:cubicBezTo>
                  <a:cubicBezTo>
                    <a:pt x="2011" y="32"/>
                    <a:pt x="2011" y="32"/>
                    <a:pt x="2011" y="32"/>
                  </a:cubicBezTo>
                  <a:cubicBezTo>
                    <a:pt x="769" y="1454"/>
                    <a:pt x="769" y="1454"/>
                    <a:pt x="769" y="1454"/>
                  </a:cubicBezTo>
                  <a:lnTo>
                    <a:pt x="774" y="1446"/>
                  </a:lnTo>
                  <a:close/>
                  <a:moveTo>
                    <a:pt x="768" y="1463"/>
                  </a:moveTo>
                  <a:cubicBezTo>
                    <a:pt x="774" y="1464"/>
                    <a:pt x="774" y="1464"/>
                    <a:pt x="774" y="1464"/>
                  </a:cubicBezTo>
                  <a:cubicBezTo>
                    <a:pt x="747" y="1511"/>
                    <a:pt x="747" y="1511"/>
                    <a:pt x="747" y="1511"/>
                  </a:cubicBezTo>
                  <a:cubicBezTo>
                    <a:pt x="741" y="1510"/>
                    <a:pt x="741" y="1510"/>
                    <a:pt x="741" y="1510"/>
                  </a:cubicBezTo>
                  <a:lnTo>
                    <a:pt x="768" y="1463"/>
                  </a:lnTo>
                  <a:close/>
                  <a:moveTo>
                    <a:pt x="739" y="1514"/>
                  </a:moveTo>
                  <a:cubicBezTo>
                    <a:pt x="745" y="1515"/>
                    <a:pt x="745" y="1515"/>
                    <a:pt x="745" y="1515"/>
                  </a:cubicBezTo>
                  <a:cubicBezTo>
                    <a:pt x="710" y="1591"/>
                    <a:pt x="710" y="1591"/>
                    <a:pt x="710" y="1591"/>
                  </a:cubicBezTo>
                  <a:cubicBezTo>
                    <a:pt x="705" y="1590"/>
                    <a:pt x="705" y="1590"/>
                    <a:pt x="705" y="1590"/>
                  </a:cubicBezTo>
                  <a:lnTo>
                    <a:pt x="739" y="1514"/>
                  </a:lnTo>
                  <a:close/>
                  <a:moveTo>
                    <a:pt x="703" y="1595"/>
                  </a:moveTo>
                  <a:cubicBezTo>
                    <a:pt x="708" y="1596"/>
                    <a:pt x="708" y="1596"/>
                    <a:pt x="708" y="1596"/>
                  </a:cubicBezTo>
                  <a:cubicBezTo>
                    <a:pt x="673" y="1687"/>
                    <a:pt x="673" y="1687"/>
                    <a:pt x="673" y="1687"/>
                  </a:cubicBezTo>
                  <a:cubicBezTo>
                    <a:pt x="667" y="1687"/>
                    <a:pt x="667" y="1687"/>
                    <a:pt x="667" y="1687"/>
                  </a:cubicBezTo>
                  <a:lnTo>
                    <a:pt x="703" y="1595"/>
                  </a:lnTo>
                  <a:close/>
                  <a:moveTo>
                    <a:pt x="665" y="1691"/>
                  </a:moveTo>
                  <a:cubicBezTo>
                    <a:pt x="671" y="1692"/>
                    <a:pt x="671" y="1692"/>
                    <a:pt x="671" y="1692"/>
                  </a:cubicBezTo>
                  <a:cubicBezTo>
                    <a:pt x="642" y="1780"/>
                    <a:pt x="642" y="1780"/>
                    <a:pt x="642" y="1780"/>
                  </a:cubicBezTo>
                  <a:cubicBezTo>
                    <a:pt x="635" y="1779"/>
                    <a:pt x="635" y="1779"/>
                    <a:pt x="635" y="1779"/>
                  </a:cubicBezTo>
                  <a:lnTo>
                    <a:pt x="665" y="1691"/>
                  </a:lnTo>
                  <a:close/>
                  <a:moveTo>
                    <a:pt x="634" y="1784"/>
                  </a:moveTo>
                  <a:cubicBezTo>
                    <a:pt x="640" y="1784"/>
                    <a:pt x="640" y="1784"/>
                    <a:pt x="640" y="1784"/>
                  </a:cubicBezTo>
                  <a:cubicBezTo>
                    <a:pt x="624" y="1850"/>
                    <a:pt x="624" y="1850"/>
                    <a:pt x="624" y="1850"/>
                  </a:cubicBezTo>
                  <a:cubicBezTo>
                    <a:pt x="617" y="1849"/>
                    <a:pt x="617" y="1849"/>
                    <a:pt x="617" y="1849"/>
                  </a:cubicBezTo>
                  <a:lnTo>
                    <a:pt x="634" y="1784"/>
                  </a:lnTo>
                  <a:close/>
                  <a:moveTo>
                    <a:pt x="623" y="1854"/>
                  </a:moveTo>
                  <a:cubicBezTo>
                    <a:pt x="624" y="1880"/>
                    <a:pt x="624" y="1880"/>
                    <a:pt x="624" y="1880"/>
                  </a:cubicBezTo>
                  <a:cubicBezTo>
                    <a:pt x="617" y="1879"/>
                    <a:pt x="617" y="1879"/>
                    <a:pt x="617" y="1879"/>
                  </a:cubicBezTo>
                  <a:cubicBezTo>
                    <a:pt x="616" y="1854"/>
                    <a:pt x="616" y="1854"/>
                    <a:pt x="616" y="1854"/>
                  </a:cubicBezTo>
                  <a:lnTo>
                    <a:pt x="623" y="1854"/>
                  </a:lnTo>
                  <a:close/>
                  <a:moveTo>
                    <a:pt x="537" y="2247"/>
                  </a:moveTo>
                  <a:cubicBezTo>
                    <a:pt x="536" y="2248"/>
                    <a:pt x="537" y="2249"/>
                    <a:pt x="538" y="2250"/>
                  </a:cubicBezTo>
                  <a:cubicBezTo>
                    <a:pt x="538" y="2250"/>
                    <a:pt x="538" y="2250"/>
                    <a:pt x="539" y="2250"/>
                  </a:cubicBezTo>
                  <a:cubicBezTo>
                    <a:pt x="539" y="2250"/>
                    <a:pt x="539" y="2250"/>
                    <a:pt x="540" y="2249"/>
                  </a:cubicBezTo>
                  <a:cubicBezTo>
                    <a:pt x="540" y="2250"/>
                    <a:pt x="540" y="2250"/>
                    <a:pt x="540" y="2250"/>
                  </a:cubicBezTo>
                  <a:cubicBezTo>
                    <a:pt x="540" y="2250"/>
                    <a:pt x="541" y="2250"/>
                    <a:pt x="541" y="2250"/>
                  </a:cubicBezTo>
                  <a:cubicBezTo>
                    <a:pt x="542" y="2250"/>
                    <a:pt x="543" y="2249"/>
                    <a:pt x="543" y="2248"/>
                  </a:cubicBezTo>
                  <a:cubicBezTo>
                    <a:pt x="650" y="1946"/>
                    <a:pt x="650" y="1946"/>
                    <a:pt x="650" y="1946"/>
                  </a:cubicBezTo>
                  <a:cubicBezTo>
                    <a:pt x="973" y="2268"/>
                    <a:pt x="973" y="2268"/>
                    <a:pt x="973" y="2268"/>
                  </a:cubicBezTo>
                  <a:cubicBezTo>
                    <a:pt x="979" y="2274"/>
                    <a:pt x="979" y="2274"/>
                    <a:pt x="979" y="2274"/>
                  </a:cubicBezTo>
                  <a:cubicBezTo>
                    <a:pt x="979" y="2274"/>
                    <a:pt x="980" y="2275"/>
                    <a:pt x="981" y="2275"/>
                  </a:cubicBezTo>
                  <a:cubicBezTo>
                    <a:pt x="981" y="2275"/>
                    <a:pt x="982" y="2274"/>
                    <a:pt x="982" y="2274"/>
                  </a:cubicBezTo>
                  <a:cubicBezTo>
                    <a:pt x="983" y="2273"/>
                    <a:pt x="983" y="2272"/>
                    <a:pt x="982" y="2271"/>
                  </a:cubicBezTo>
                  <a:cubicBezTo>
                    <a:pt x="976" y="2265"/>
                    <a:pt x="976" y="2265"/>
                    <a:pt x="976" y="2265"/>
                  </a:cubicBezTo>
                  <a:cubicBezTo>
                    <a:pt x="650" y="1940"/>
                    <a:pt x="650" y="1940"/>
                    <a:pt x="650" y="1940"/>
                  </a:cubicBezTo>
                  <a:cubicBezTo>
                    <a:pt x="649" y="1939"/>
                    <a:pt x="649" y="1939"/>
                    <a:pt x="649" y="1939"/>
                  </a:cubicBezTo>
                  <a:cubicBezTo>
                    <a:pt x="609" y="1899"/>
                    <a:pt x="609" y="1899"/>
                    <a:pt x="609" y="1899"/>
                  </a:cubicBezTo>
                  <a:cubicBezTo>
                    <a:pt x="609" y="1868"/>
                    <a:pt x="609" y="1868"/>
                    <a:pt x="609" y="1868"/>
                  </a:cubicBezTo>
                  <a:cubicBezTo>
                    <a:pt x="612" y="1857"/>
                    <a:pt x="612" y="1857"/>
                    <a:pt x="612" y="1857"/>
                  </a:cubicBezTo>
                  <a:cubicBezTo>
                    <a:pt x="612" y="1881"/>
                    <a:pt x="612" y="1881"/>
                    <a:pt x="612" y="1881"/>
                  </a:cubicBezTo>
                  <a:cubicBezTo>
                    <a:pt x="612" y="1881"/>
                    <a:pt x="612" y="1881"/>
                    <a:pt x="612" y="1881"/>
                  </a:cubicBezTo>
                  <a:cubicBezTo>
                    <a:pt x="612" y="1881"/>
                    <a:pt x="613" y="1882"/>
                    <a:pt x="613" y="1882"/>
                  </a:cubicBezTo>
                  <a:cubicBezTo>
                    <a:pt x="613" y="1882"/>
                    <a:pt x="613" y="1882"/>
                    <a:pt x="613" y="1883"/>
                  </a:cubicBezTo>
                  <a:cubicBezTo>
                    <a:pt x="613" y="1883"/>
                    <a:pt x="613" y="1883"/>
                    <a:pt x="613" y="1883"/>
                  </a:cubicBezTo>
                  <a:cubicBezTo>
                    <a:pt x="613" y="1883"/>
                    <a:pt x="613" y="1883"/>
                    <a:pt x="613" y="1883"/>
                  </a:cubicBezTo>
                  <a:cubicBezTo>
                    <a:pt x="1026" y="2259"/>
                    <a:pt x="1026" y="2259"/>
                    <a:pt x="1026" y="2259"/>
                  </a:cubicBezTo>
                  <a:cubicBezTo>
                    <a:pt x="1045" y="2276"/>
                    <a:pt x="1045" y="2276"/>
                    <a:pt x="1045" y="2276"/>
                  </a:cubicBezTo>
                  <a:cubicBezTo>
                    <a:pt x="1045" y="2276"/>
                    <a:pt x="1045" y="2276"/>
                    <a:pt x="1045" y="2277"/>
                  </a:cubicBezTo>
                  <a:cubicBezTo>
                    <a:pt x="1046" y="2277"/>
                    <a:pt x="1046" y="2278"/>
                    <a:pt x="1047" y="2278"/>
                  </a:cubicBezTo>
                  <a:cubicBezTo>
                    <a:pt x="1047" y="2278"/>
                    <a:pt x="1047" y="2278"/>
                    <a:pt x="1047" y="2278"/>
                  </a:cubicBezTo>
                  <a:cubicBezTo>
                    <a:pt x="1048" y="2278"/>
                    <a:pt x="1048" y="2278"/>
                    <a:pt x="1048" y="2278"/>
                  </a:cubicBezTo>
                  <a:cubicBezTo>
                    <a:pt x="1189" y="2284"/>
                    <a:pt x="1189" y="2284"/>
                    <a:pt x="1189" y="2284"/>
                  </a:cubicBezTo>
                  <a:cubicBezTo>
                    <a:pt x="519" y="2294"/>
                    <a:pt x="519" y="2294"/>
                    <a:pt x="519" y="2294"/>
                  </a:cubicBezTo>
                  <a:cubicBezTo>
                    <a:pt x="203" y="2248"/>
                    <a:pt x="203" y="2248"/>
                    <a:pt x="203" y="2248"/>
                  </a:cubicBezTo>
                  <a:lnTo>
                    <a:pt x="537" y="2247"/>
                  </a:lnTo>
                  <a:close/>
                  <a:moveTo>
                    <a:pt x="494" y="2359"/>
                  </a:moveTo>
                  <a:cubicBezTo>
                    <a:pt x="168" y="2263"/>
                    <a:pt x="168" y="2263"/>
                    <a:pt x="168" y="2263"/>
                  </a:cubicBezTo>
                  <a:cubicBezTo>
                    <a:pt x="174" y="2249"/>
                    <a:pt x="174" y="2249"/>
                    <a:pt x="174" y="2249"/>
                  </a:cubicBezTo>
                  <a:cubicBezTo>
                    <a:pt x="516" y="2299"/>
                    <a:pt x="516" y="2299"/>
                    <a:pt x="516" y="2299"/>
                  </a:cubicBezTo>
                  <a:lnTo>
                    <a:pt x="494" y="2359"/>
                  </a:lnTo>
                  <a:close/>
                  <a:moveTo>
                    <a:pt x="499" y="2360"/>
                  </a:moveTo>
                  <a:cubicBezTo>
                    <a:pt x="521" y="2299"/>
                    <a:pt x="521" y="2299"/>
                    <a:pt x="521" y="2299"/>
                  </a:cubicBezTo>
                  <a:cubicBezTo>
                    <a:pt x="4502" y="2240"/>
                    <a:pt x="4502" y="2240"/>
                    <a:pt x="4502" y="2240"/>
                  </a:cubicBezTo>
                  <a:cubicBezTo>
                    <a:pt x="4503" y="2242"/>
                    <a:pt x="4503" y="2242"/>
                    <a:pt x="4503" y="2242"/>
                  </a:cubicBezTo>
                  <a:cubicBezTo>
                    <a:pt x="4504" y="2246"/>
                    <a:pt x="4504" y="2246"/>
                    <a:pt x="4504" y="2246"/>
                  </a:cubicBezTo>
                  <a:lnTo>
                    <a:pt x="499" y="23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7178C693-F185-4D89-B51E-48D2CE3110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71762" y="8711051"/>
              <a:ext cx="134253" cy="173451"/>
            </a:xfrm>
            <a:custGeom>
              <a:avLst/>
              <a:gdLst>
                <a:gd name="T0" fmla="*/ 16 w 62"/>
                <a:gd name="T1" fmla="*/ 67 h 80"/>
                <a:gd name="T2" fmla="*/ 24 w 62"/>
                <a:gd name="T3" fmla="*/ 74 h 80"/>
                <a:gd name="T4" fmla="*/ 32 w 62"/>
                <a:gd name="T5" fmla="*/ 78 h 80"/>
                <a:gd name="T6" fmla="*/ 40 w 62"/>
                <a:gd name="T7" fmla="*/ 80 h 80"/>
                <a:gd name="T8" fmla="*/ 40 w 62"/>
                <a:gd name="T9" fmla="*/ 80 h 80"/>
                <a:gd name="T10" fmla="*/ 41 w 62"/>
                <a:gd name="T11" fmla="*/ 80 h 80"/>
                <a:gd name="T12" fmla="*/ 48 w 62"/>
                <a:gd name="T13" fmla="*/ 79 h 80"/>
                <a:gd name="T14" fmla="*/ 55 w 62"/>
                <a:gd name="T15" fmla="*/ 74 h 80"/>
                <a:gd name="T16" fmla="*/ 59 w 62"/>
                <a:gd name="T17" fmla="*/ 68 h 80"/>
                <a:gd name="T18" fmla="*/ 62 w 62"/>
                <a:gd name="T19" fmla="*/ 60 h 80"/>
                <a:gd name="T20" fmla="*/ 62 w 62"/>
                <a:gd name="T21" fmla="*/ 50 h 80"/>
                <a:gd name="T22" fmla="*/ 61 w 62"/>
                <a:gd name="T23" fmla="*/ 40 h 80"/>
                <a:gd name="T24" fmla="*/ 58 w 62"/>
                <a:gd name="T25" fmla="*/ 31 h 80"/>
                <a:gd name="T26" fmla="*/ 53 w 62"/>
                <a:gd name="T27" fmla="*/ 21 h 80"/>
                <a:gd name="T28" fmla="*/ 47 w 62"/>
                <a:gd name="T29" fmla="*/ 13 h 80"/>
                <a:gd name="T30" fmla="*/ 40 w 62"/>
                <a:gd name="T31" fmla="*/ 6 h 80"/>
                <a:gd name="T32" fmla="*/ 32 w 62"/>
                <a:gd name="T33" fmla="*/ 2 h 80"/>
                <a:gd name="T34" fmla="*/ 24 w 62"/>
                <a:gd name="T35" fmla="*/ 0 h 80"/>
                <a:gd name="T36" fmla="*/ 16 w 62"/>
                <a:gd name="T37" fmla="*/ 1 h 80"/>
                <a:gd name="T38" fmla="*/ 9 w 62"/>
                <a:gd name="T39" fmla="*/ 4 h 80"/>
                <a:gd name="T40" fmla="*/ 4 w 62"/>
                <a:gd name="T41" fmla="*/ 11 h 80"/>
                <a:gd name="T42" fmla="*/ 1 w 62"/>
                <a:gd name="T43" fmla="*/ 19 h 80"/>
                <a:gd name="T44" fmla="*/ 0 w 62"/>
                <a:gd name="T45" fmla="*/ 28 h 80"/>
                <a:gd name="T46" fmla="*/ 2 w 62"/>
                <a:gd name="T47" fmla="*/ 39 h 80"/>
                <a:gd name="T48" fmla="*/ 5 w 62"/>
                <a:gd name="T49" fmla="*/ 49 h 80"/>
                <a:gd name="T50" fmla="*/ 55 w 62"/>
                <a:gd name="T51" fmla="*/ 65 h 80"/>
                <a:gd name="T52" fmla="*/ 57 w 62"/>
                <a:gd name="T53" fmla="*/ 60 h 80"/>
                <a:gd name="T54" fmla="*/ 46 w 62"/>
                <a:gd name="T55" fmla="*/ 74 h 80"/>
                <a:gd name="T56" fmla="*/ 26 w 62"/>
                <a:gd name="T57" fmla="*/ 70 h 80"/>
                <a:gd name="T58" fmla="*/ 32 w 62"/>
                <a:gd name="T59" fmla="*/ 73 h 80"/>
                <a:gd name="T60" fmla="*/ 38 w 62"/>
                <a:gd name="T61" fmla="*/ 74 h 80"/>
                <a:gd name="T62" fmla="*/ 39 w 62"/>
                <a:gd name="T63" fmla="*/ 75 h 80"/>
                <a:gd name="T64" fmla="*/ 45 w 62"/>
                <a:gd name="T65" fmla="*/ 74 h 80"/>
                <a:gd name="T66" fmla="*/ 51 w 62"/>
                <a:gd name="T67" fmla="*/ 70 h 80"/>
                <a:gd name="T68" fmla="*/ 55 w 62"/>
                <a:gd name="T69" fmla="*/ 65 h 80"/>
                <a:gd name="T70" fmla="*/ 6 w 62"/>
                <a:gd name="T71" fmla="*/ 21 h 80"/>
                <a:gd name="T72" fmla="*/ 13 w 62"/>
                <a:gd name="T73" fmla="*/ 8 h 80"/>
                <a:gd name="T74" fmla="*/ 30 w 62"/>
                <a:gd name="T75" fmla="*/ 6 h 80"/>
                <a:gd name="T76" fmla="*/ 25 w 62"/>
                <a:gd name="T77" fmla="*/ 5 h 80"/>
                <a:gd name="T78" fmla="*/ 24 w 62"/>
                <a:gd name="T79" fmla="*/ 5 h 80"/>
                <a:gd name="T80" fmla="*/ 18 w 62"/>
                <a:gd name="T81" fmla="*/ 6 h 80"/>
                <a:gd name="T82" fmla="*/ 12 w 62"/>
                <a:gd name="T83" fmla="*/ 9 h 80"/>
                <a:gd name="T84" fmla="*/ 10 w 62"/>
                <a:gd name="T85" fmla="*/ 22 h 80"/>
                <a:gd name="T86" fmla="*/ 20 w 62"/>
                <a:gd name="T87" fmla="*/ 10 h 80"/>
                <a:gd name="T88" fmla="*/ 35 w 62"/>
                <a:gd name="T89" fmla="*/ 14 h 80"/>
                <a:gd name="T90" fmla="*/ 49 w 62"/>
                <a:gd name="T91" fmla="*/ 34 h 80"/>
                <a:gd name="T92" fmla="*/ 52 w 62"/>
                <a:gd name="T93" fmla="*/ 56 h 80"/>
                <a:gd name="T94" fmla="*/ 43 w 62"/>
                <a:gd name="T95" fmla="*/ 69 h 80"/>
                <a:gd name="T96" fmla="*/ 27 w 62"/>
                <a:gd name="T97" fmla="*/ 66 h 80"/>
                <a:gd name="T98" fmla="*/ 13 w 62"/>
                <a:gd name="T99" fmla="*/ 46 h 80"/>
                <a:gd name="T100" fmla="*/ 10 w 62"/>
                <a:gd name="T101" fmla="*/ 2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" h="80">
                  <a:moveTo>
                    <a:pt x="10" y="59"/>
                  </a:moveTo>
                  <a:cubicBezTo>
                    <a:pt x="10" y="59"/>
                    <a:pt x="10" y="59"/>
                    <a:pt x="10" y="59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1" y="80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47" y="79"/>
                    <a:pt x="47" y="79"/>
                    <a:pt x="4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4"/>
                    <a:pt x="54" y="74"/>
                    <a:pt x="55" y="74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1"/>
                    <a:pt x="62" y="51"/>
                    <a:pt x="62" y="5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1"/>
                    <a:pt x="61" y="41"/>
                    <a:pt x="61" y="4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2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1" y="28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59"/>
                    <a:pt x="10" y="59"/>
                    <a:pt x="10" y="59"/>
                  </a:cubicBezTo>
                  <a:close/>
                  <a:moveTo>
                    <a:pt x="55" y="65"/>
                  </a:moveTo>
                  <a:cubicBezTo>
                    <a:pt x="55" y="65"/>
                    <a:pt x="55" y="64"/>
                    <a:pt x="55" y="64"/>
                  </a:cubicBezTo>
                  <a:cubicBezTo>
                    <a:pt x="55" y="64"/>
                    <a:pt x="56" y="64"/>
                    <a:pt x="56" y="64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45" y="74"/>
                    <a:pt x="45" y="74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2" y="70"/>
                    <a:pt x="52" y="70"/>
                  </a:cubicBezTo>
                  <a:lnTo>
                    <a:pt x="55" y="65"/>
                  </a:ln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5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2" y="9"/>
                    <a:pt x="12" y="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10" y="22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0"/>
                    <a:pt x="9" y="30"/>
                    <a:pt x="9" y="30"/>
                  </a:cubicBezTo>
                  <a:lnTo>
                    <a:pt x="1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94D86B03-C987-490F-AE95-8AF02B6D209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210399" y="7300907"/>
              <a:ext cx="290064" cy="764359"/>
            </a:xfrm>
            <a:custGeom>
              <a:avLst/>
              <a:gdLst>
                <a:gd name="T0" fmla="*/ 134 w 134"/>
                <a:gd name="T1" fmla="*/ 2 h 353"/>
                <a:gd name="T2" fmla="*/ 134 w 134"/>
                <a:gd name="T3" fmla="*/ 1 h 353"/>
                <a:gd name="T4" fmla="*/ 134 w 134"/>
                <a:gd name="T5" fmla="*/ 1 h 353"/>
                <a:gd name="T6" fmla="*/ 134 w 134"/>
                <a:gd name="T7" fmla="*/ 0 h 353"/>
                <a:gd name="T8" fmla="*/ 133 w 134"/>
                <a:gd name="T9" fmla="*/ 0 h 353"/>
                <a:gd name="T10" fmla="*/ 133 w 134"/>
                <a:gd name="T11" fmla="*/ 0 h 353"/>
                <a:gd name="T12" fmla="*/ 133 w 134"/>
                <a:gd name="T13" fmla="*/ 0 h 353"/>
                <a:gd name="T14" fmla="*/ 132 w 134"/>
                <a:gd name="T15" fmla="*/ 0 h 353"/>
                <a:gd name="T16" fmla="*/ 131 w 134"/>
                <a:gd name="T17" fmla="*/ 0 h 353"/>
                <a:gd name="T18" fmla="*/ 131 w 134"/>
                <a:gd name="T19" fmla="*/ 0 h 353"/>
                <a:gd name="T20" fmla="*/ 121 w 134"/>
                <a:gd name="T21" fmla="*/ 10 h 353"/>
                <a:gd name="T22" fmla="*/ 120 w 134"/>
                <a:gd name="T23" fmla="*/ 10 h 353"/>
                <a:gd name="T24" fmla="*/ 120 w 134"/>
                <a:gd name="T25" fmla="*/ 11 h 353"/>
                <a:gd name="T26" fmla="*/ 0 w 134"/>
                <a:gd name="T27" fmla="*/ 350 h 353"/>
                <a:gd name="T28" fmla="*/ 0 w 134"/>
                <a:gd name="T29" fmla="*/ 350 h 353"/>
                <a:gd name="T30" fmla="*/ 0 w 134"/>
                <a:gd name="T31" fmla="*/ 351 h 353"/>
                <a:gd name="T32" fmla="*/ 0 w 134"/>
                <a:gd name="T33" fmla="*/ 352 h 353"/>
                <a:gd name="T34" fmla="*/ 0 w 134"/>
                <a:gd name="T35" fmla="*/ 352 h 353"/>
                <a:gd name="T36" fmla="*/ 1 w 134"/>
                <a:gd name="T37" fmla="*/ 353 h 353"/>
                <a:gd name="T38" fmla="*/ 1 w 134"/>
                <a:gd name="T39" fmla="*/ 353 h 353"/>
                <a:gd name="T40" fmla="*/ 2 w 134"/>
                <a:gd name="T41" fmla="*/ 353 h 353"/>
                <a:gd name="T42" fmla="*/ 3 w 134"/>
                <a:gd name="T43" fmla="*/ 353 h 353"/>
                <a:gd name="T44" fmla="*/ 12 w 134"/>
                <a:gd name="T45" fmla="*/ 347 h 353"/>
                <a:gd name="T46" fmla="*/ 12 w 134"/>
                <a:gd name="T47" fmla="*/ 347 h 353"/>
                <a:gd name="T48" fmla="*/ 13 w 134"/>
                <a:gd name="T49" fmla="*/ 346 h 353"/>
                <a:gd name="T50" fmla="*/ 134 w 134"/>
                <a:gd name="T51" fmla="*/ 3 h 353"/>
                <a:gd name="T52" fmla="*/ 134 w 134"/>
                <a:gd name="T53" fmla="*/ 2 h 353"/>
                <a:gd name="T54" fmla="*/ 9 w 134"/>
                <a:gd name="T55" fmla="*/ 344 h 353"/>
                <a:gd name="T56" fmla="*/ 6 w 134"/>
                <a:gd name="T57" fmla="*/ 345 h 353"/>
                <a:gd name="T58" fmla="*/ 124 w 134"/>
                <a:gd name="T59" fmla="*/ 13 h 353"/>
                <a:gd name="T60" fmla="*/ 127 w 134"/>
                <a:gd name="T61" fmla="*/ 10 h 353"/>
                <a:gd name="T62" fmla="*/ 9 w 134"/>
                <a:gd name="T63" fmla="*/ 34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353">
                  <a:moveTo>
                    <a:pt x="134" y="2"/>
                  </a:moveTo>
                  <a:cubicBezTo>
                    <a:pt x="134" y="2"/>
                    <a:pt x="134" y="2"/>
                    <a:pt x="134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1"/>
                    <a:pt x="134" y="0"/>
                    <a:pt x="134" y="0"/>
                  </a:cubicBezTo>
                  <a:cubicBezTo>
                    <a:pt x="134" y="0"/>
                    <a:pt x="134" y="0"/>
                    <a:pt x="133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0"/>
                    <a:pt x="0" y="351"/>
                    <a:pt x="0" y="351"/>
                  </a:cubicBezTo>
                  <a:cubicBezTo>
                    <a:pt x="0" y="351"/>
                    <a:pt x="0" y="352"/>
                    <a:pt x="0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2"/>
                    <a:pt x="1" y="353"/>
                    <a:pt x="1" y="353"/>
                  </a:cubicBezTo>
                  <a:cubicBezTo>
                    <a:pt x="1" y="353"/>
                    <a:pt x="1" y="353"/>
                    <a:pt x="1" y="353"/>
                  </a:cubicBezTo>
                  <a:cubicBezTo>
                    <a:pt x="2" y="353"/>
                    <a:pt x="2" y="353"/>
                    <a:pt x="2" y="353"/>
                  </a:cubicBezTo>
                  <a:cubicBezTo>
                    <a:pt x="2" y="353"/>
                    <a:pt x="3" y="353"/>
                    <a:pt x="3" y="353"/>
                  </a:cubicBezTo>
                  <a:cubicBezTo>
                    <a:pt x="12" y="347"/>
                    <a:pt x="12" y="347"/>
                    <a:pt x="12" y="347"/>
                  </a:cubicBezTo>
                  <a:cubicBezTo>
                    <a:pt x="12" y="347"/>
                    <a:pt x="12" y="347"/>
                    <a:pt x="12" y="347"/>
                  </a:cubicBezTo>
                  <a:cubicBezTo>
                    <a:pt x="13" y="347"/>
                    <a:pt x="13" y="346"/>
                    <a:pt x="13" y="346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4" y="2"/>
                    <a:pt x="134" y="2"/>
                    <a:pt x="134" y="2"/>
                  </a:cubicBezTo>
                  <a:close/>
                  <a:moveTo>
                    <a:pt x="9" y="344"/>
                  </a:moveTo>
                  <a:cubicBezTo>
                    <a:pt x="6" y="345"/>
                    <a:pt x="6" y="345"/>
                    <a:pt x="6" y="345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7" y="10"/>
                    <a:pt x="127" y="10"/>
                    <a:pt x="127" y="10"/>
                  </a:cubicBezTo>
                  <a:lnTo>
                    <a:pt x="9" y="3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A0AA8210-8E98-4FF5-84FF-5C32E9CC29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82870" y="7108837"/>
              <a:ext cx="316523" cy="848634"/>
            </a:xfrm>
            <a:custGeom>
              <a:avLst/>
              <a:gdLst>
                <a:gd name="T0" fmla="*/ 146 w 146"/>
                <a:gd name="T1" fmla="*/ 3 h 392"/>
                <a:gd name="T2" fmla="*/ 146 w 146"/>
                <a:gd name="T3" fmla="*/ 2 h 392"/>
                <a:gd name="T4" fmla="*/ 145 w 146"/>
                <a:gd name="T5" fmla="*/ 1 h 392"/>
                <a:gd name="T6" fmla="*/ 145 w 146"/>
                <a:gd name="T7" fmla="*/ 1 h 392"/>
                <a:gd name="T8" fmla="*/ 145 w 146"/>
                <a:gd name="T9" fmla="*/ 0 h 392"/>
                <a:gd name="T10" fmla="*/ 144 w 146"/>
                <a:gd name="T11" fmla="*/ 0 h 392"/>
                <a:gd name="T12" fmla="*/ 144 w 146"/>
                <a:gd name="T13" fmla="*/ 0 h 392"/>
                <a:gd name="T14" fmla="*/ 143 w 146"/>
                <a:gd name="T15" fmla="*/ 0 h 392"/>
                <a:gd name="T16" fmla="*/ 142 w 146"/>
                <a:gd name="T17" fmla="*/ 0 h 392"/>
                <a:gd name="T18" fmla="*/ 142 w 146"/>
                <a:gd name="T19" fmla="*/ 1 h 392"/>
                <a:gd name="T20" fmla="*/ 129 w 146"/>
                <a:gd name="T21" fmla="*/ 13 h 392"/>
                <a:gd name="T22" fmla="*/ 129 w 146"/>
                <a:gd name="T23" fmla="*/ 13 h 392"/>
                <a:gd name="T24" fmla="*/ 129 w 146"/>
                <a:gd name="T25" fmla="*/ 14 h 392"/>
                <a:gd name="T26" fmla="*/ 0 w 146"/>
                <a:gd name="T27" fmla="*/ 389 h 392"/>
                <a:gd name="T28" fmla="*/ 0 w 146"/>
                <a:gd name="T29" fmla="*/ 389 h 392"/>
                <a:gd name="T30" fmla="*/ 0 w 146"/>
                <a:gd name="T31" fmla="*/ 390 h 392"/>
                <a:gd name="T32" fmla="*/ 0 w 146"/>
                <a:gd name="T33" fmla="*/ 390 h 392"/>
                <a:gd name="T34" fmla="*/ 0 w 146"/>
                <a:gd name="T35" fmla="*/ 391 h 392"/>
                <a:gd name="T36" fmla="*/ 1 w 146"/>
                <a:gd name="T37" fmla="*/ 391 h 392"/>
                <a:gd name="T38" fmla="*/ 1 w 146"/>
                <a:gd name="T39" fmla="*/ 391 h 392"/>
                <a:gd name="T40" fmla="*/ 2 w 146"/>
                <a:gd name="T41" fmla="*/ 392 h 392"/>
                <a:gd name="T42" fmla="*/ 3 w 146"/>
                <a:gd name="T43" fmla="*/ 391 h 392"/>
                <a:gd name="T44" fmla="*/ 3 w 146"/>
                <a:gd name="T45" fmla="*/ 391 h 392"/>
                <a:gd name="T46" fmla="*/ 15 w 146"/>
                <a:gd name="T47" fmla="*/ 384 h 392"/>
                <a:gd name="T48" fmla="*/ 15 w 146"/>
                <a:gd name="T49" fmla="*/ 384 h 392"/>
                <a:gd name="T50" fmla="*/ 16 w 146"/>
                <a:gd name="T51" fmla="*/ 383 h 392"/>
                <a:gd name="T52" fmla="*/ 146 w 146"/>
                <a:gd name="T53" fmla="*/ 3 h 392"/>
                <a:gd name="T54" fmla="*/ 146 w 146"/>
                <a:gd name="T55" fmla="*/ 3 h 392"/>
                <a:gd name="T56" fmla="*/ 12 w 146"/>
                <a:gd name="T57" fmla="*/ 381 h 392"/>
                <a:gd name="T58" fmla="*/ 6 w 146"/>
                <a:gd name="T59" fmla="*/ 384 h 392"/>
                <a:gd name="T60" fmla="*/ 133 w 146"/>
                <a:gd name="T61" fmla="*/ 16 h 392"/>
                <a:gd name="T62" fmla="*/ 138 w 146"/>
                <a:gd name="T63" fmla="*/ 10 h 392"/>
                <a:gd name="T64" fmla="*/ 12 w 146"/>
                <a:gd name="T65" fmla="*/ 381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6" h="392">
                  <a:moveTo>
                    <a:pt x="146" y="3"/>
                  </a:moveTo>
                  <a:cubicBezTo>
                    <a:pt x="146" y="2"/>
                    <a:pt x="146" y="2"/>
                    <a:pt x="146" y="2"/>
                  </a:cubicBezTo>
                  <a:cubicBezTo>
                    <a:pt x="146" y="1"/>
                    <a:pt x="145" y="1"/>
                    <a:pt x="145" y="1"/>
                  </a:cubicBezTo>
                  <a:cubicBezTo>
                    <a:pt x="145" y="1"/>
                    <a:pt x="145" y="1"/>
                    <a:pt x="145" y="1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3" y="0"/>
                    <a:pt x="143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1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4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389"/>
                    <a:pt x="0" y="389"/>
                    <a:pt x="0" y="39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390"/>
                    <a:pt x="0" y="390"/>
                    <a:pt x="0" y="391"/>
                  </a:cubicBezTo>
                  <a:cubicBezTo>
                    <a:pt x="0" y="391"/>
                    <a:pt x="1" y="391"/>
                    <a:pt x="1" y="391"/>
                  </a:cubicBezTo>
                  <a:cubicBezTo>
                    <a:pt x="1" y="391"/>
                    <a:pt x="1" y="391"/>
                    <a:pt x="1" y="391"/>
                  </a:cubicBezTo>
                  <a:cubicBezTo>
                    <a:pt x="2" y="392"/>
                    <a:pt x="2" y="392"/>
                    <a:pt x="2" y="392"/>
                  </a:cubicBezTo>
                  <a:cubicBezTo>
                    <a:pt x="3" y="392"/>
                    <a:pt x="3" y="391"/>
                    <a:pt x="3" y="391"/>
                  </a:cubicBezTo>
                  <a:cubicBezTo>
                    <a:pt x="3" y="391"/>
                    <a:pt x="3" y="391"/>
                    <a:pt x="3" y="391"/>
                  </a:cubicBezTo>
                  <a:cubicBezTo>
                    <a:pt x="15" y="384"/>
                    <a:pt x="15" y="384"/>
                    <a:pt x="15" y="384"/>
                  </a:cubicBezTo>
                  <a:cubicBezTo>
                    <a:pt x="15" y="384"/>
                    <a:pt x="15" y="384"/>
                    <a:pt x="15" y="384"/>
                  </a:cubicBezTo>
                  <a:cubicBezTo>
                    <a:pt x="15" y="384"/>
                    <a:pt x="15" y="383"/>
                    <a:pt x="16" y="38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3"/>
                    <a:pt x="146" y="3"/>
                    <a:pt x="146" y="3"/>
                  </a:cubicBezTo>
                  <a:close/>
                  <a:moveTo>
                    <a:pt x="12" y="381"/>
                  </a:moveTo>
                  <a:cubicBezTo>
                    <a:pt x="6" y="384"/>
                    <a:pt x="6" y="384"/>
                    <a:pt x="6" y="384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38" y="10"/>
                    <a:pt x="138" y="10"/>
                    <a:pt x="138" y="10"/>
                  </a:cubicBezTo>
                  <a:lnTo>
                    <a:pt x="12" y="3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34BC2EB6-2C3F-4987-B7C8-4CE8E5221AD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604338" y="6865810"/>
              <a:ext cx="343962" cy="950549"/>
            </a:xfrm>
            <a:custGeom>
              <a:avLst/>
              <a:gdLst>
                <a:gd name="T0" fmla="*/ 159 w 159"/>
                <a:gd name="T1" fmla="*/ 3 h 439"/>
                <a:gd name="T2" fmla="*/ 159 w 159"/>
                <a:gd name="T3" fmla="*/ 2 h 439"/>
                <a:gd name="T4" fmla="*/ 159 w 159"/>
                <a:gd name="T5" fmla="*/ 1 h 439"/>
                <a:gd name="T6" fmla="*/ 158 w 159"/>
                <a:gd name="T7" fmla="*/ 1 h 439"/>
                <a:gd name="T8" fmla="*/ 158 w 159"/>
                <a:gd name="T9" fmla="*/ 0 h 439"/>
                <a:gd name="T10" fmla="*/ 157 w 159"/>
                <a:gd name="T11" fmla="*/ 0 h 439"/>
                <a:gd name="T12" fmla="*/ 157 w 159"/>
                <a:gd name="T13" fmla="*/ 0 h 439"/>
                <a:gd name="T14" fmla="*/ 156 w 159"/>
                <a:gd name="T15" fmla="*/ 0 h 439"/>
                <a:gd name="T16" fmla="*/ 156 w 159"/>
                <a:gd name="T17" fmla="*/ 1 h 439"/>
                <a:gd name="T18" fmla="*/ 155 w 159"/>
                <a:gd name="T19" fmla="*/ 1 h 439"/>
                <a:gd name="T20" fmla="*/ 139 w 159"/>
                <a:gd name="T21" fmla="*/ 16 h 439"/>
                <a:gd name="T22" fmla="*/ 139 w 159"/>
                <a:gd name="T23" fmla="*/ 17 h 439"/>
                <a:gd name="T24" fmla="*/ 139 w 159"/>
                <a:gd name="T25" fmla="*/ 17 h 439"/>
                <a:gd name="T26" fmla="*/ 0 w 159"/>
                <a:gd name="T27" fmla="*/ 436 h 439"/>
                <a:gd name="T28" fmla="*/ 0 w 159"/>
                <a:gd name="T29" fmla="*/ 436 h 439"/>
                <a:gd name="T30" fmla="*/ 1 w 159"/>
                <a:gd name="T31" fmla="*/ 437 h 439"/>
                <a:gd name="T32" fmla="*/ 1 w 159"/>
                <a:gd name="T33" fmla="*/ 438 h 439"/>
                <a:gd name="T34" fmla="*/ 1 w 159"/>
                <a:gd name="T35" fmla="*/ 438 h 439"/>
                <a:gd name="T36" fmla="*/ 2 w 159"/>
                <a:gd name="T37" fmla="*/ 439 h 439"/>
                <a:gd name="T38" fmla="*/ 2 w 159"/>
                <a:gd name="T39" fmla="*/ 439 h 439"/>
                <a:gd name="T40" fmla="*/ 3 w 159"/>
                <a:gd name="T41" fmla="*/ 439 h 439"/>
                <a:gd name="T42" fmla="*/ 4 w 159"/>
                <a:gd name="T43" fmla="*/ 439 h 439"/>
                <a:gd name="T44" fmla="*/ 19 w 159"/>
                <a:gd name="T45" fmla="*/ 430 h 439"/>
                <a:gd name="T46" fmla="*/ 19 w 159"/>
                <a:gd name="T47" fmla="*/ 430 h 439"/>
                <a:gd name="T48" fmla="*/ 19 w 159"/>
                <a:gd name="T49" fmla="*/ 428 h 439"/>
                <a:gd name="T50" fmla="*/ 159 w 159"/>
                <a:gd name="T51" fmla="*/ 3 h 439"/>
                <a:gd name="T52" fmla="*/ 159 w 159"/>
                <a:gd name="T53" fmla="*/ 3 h 439"/>
                <a:gd name="T54" fmla="*/ 15 w 159"/>
                <a:gd name="T55" fmla="*/ 426 h 439"/>
                <a:gd name="T56" fmla="*/ 7 w 159"/>
                <a:gd name="T57" fmla="*/ 432 h 439"/>
                <a:gd name="T58" fmla="*/ 143 w 159"/>
                <a:gd name="T59" fmla="*/ 19 h 439"/>
                <a:gd name="T60" fmla="*/ 152 w 159"/>
                <a:gd name="T61" fmla="*/ 10 h 439"/>
                <a:gd name="T62" fmla="*/ 15 w 159"/>
                <a:gd name="T63" fmla="*/ 4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9" h="439">
                  <a:moveTo>
                    <a:pt x="159" y="3"/>
                  </a:moveTo>
                  <a:cubicBezTo>
                    <a:pt x="159" y="2"/>
                    <a:pt x="159" y="2"/>
                    <a:pt x="159" y="2"/>
                  </a:cubicBezTo>
                  <a:cubicBezTo>
                    <a:pt x="159" y="2"/>
                    <a:pt x="159" y="1"/>
                    <a:pt x="159" y="1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58" y="1"/>
                    <a:pt x="158" y="1"/>
                    <a:pt x="158" y="0"/>
                  </a:cubicBezTo>
                  <a:cubicBezTo>
                    <a:pt x="158" y="0"/>
                    <a:pt x="158" y="0"/>
                    <a:pt x="157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0"/>
                    <a:pt x="157" y="0"/>
                    <a:pt x="156" y="0"/>
                  </a:cubicBezTo>
                  <a:cubicBezTo>
                    <a:pt x="156" y="0"/>
                    <a:pt x="156" y="0"/>
                    <a:pt x="156" y="1"/>
                  </a:cubicBezTo>
                  <a:cubicBezTo>
                    <a:pt x="155" y="1"/>
                    <a:pt x="155" y="1"/>
                    <a:pt x="155" y="1"/>
                  </a:cubicBezTo>
                  <a:cubicBezTo>
                    <a:pt x="139" y="16"/>
                    <a:pt x="139" y="16"/>
                    <a:pt x="139" y="16"/>
                  </a:cubicBezTo>
                  <a:cubicBezTo>
                    <a:pt x="139" y="16"/>
                    <a:pt x="139" y="16"/>
                    <a:pt x="139" y="17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436"/>
                    <a:pt x="1" y="436"/>
                    <a:pt x="0" y="436"/>
                  </a:cubicBezTo>
                  <a:cubicBezTo>
                    <a:pt x="0" y="437"/>
                    <a:pt x="1" y="437"/>
                    <a:pt x="1" y="437"/>
                  </a:cubicBezTo>
                  <a:cubicBezTo>
                    <a:pt x="1" y="437"/>
                    <a:pt x="1" y="438"/>
                    <a:pt x="1" y="438"/>
                  </a:cubicBezTo>
                  <a:cubicBezTo>
                    <a:pt x="1" y="438"/>
                    <a:pt x="1" y="438"/>
                    <a:pt x="1" y="438"/>
                  </a:cubicBezTo>
                  <a:cubicBezTo>
                    <a:pt x="1" y="439"/>
                    <a:pt x="1" y="439"/>
                    <a:pt x="2" y="439"/>
                  </a:cubicBezTo>
                  <a:cubicBezTo>
                    <a:pt x="2" y="439"/>
                    <a:pt x="2" y="439"/>
                    <a:pt x="2" y="439"/>
                  </a:cubicBezTo>
                  <a:cubicBezTo>
                    <a:pt x="2" y="439"/>
                    <a:pt x="2" y="439"/>
                    <a:pt x="3" y="439"/>
                  </a:cubicBezTo>
                  <a:cubicBezTo>
                    <a:pt x="3" y="439"/>
                    <a:pt x="3" y="439"/>
                    <a:pt x="4" y="439"/>
                  </a:cubicBezTo>
                  <a:cubicBezTo>
                    <a:pt x="19" y="430"/>
                    <a:pt x="19" y="430"/>
                    <a:pt x="19" y="430"/>
                  </a:cubicBezTo>
                  <a:cubicBezTo>
                    <a:pt x="19" y="430"/>
                    <a:pt x="19" y="430"/>
                    <a:pt x="19" y="430"/>
                  </a:cubicBezTo>
                  <a:cubicBezTo>
                    <a:pt x="19" y="429"/>
                    <a:pt x="19" y="429"/>
                    <a:pt x="19" y="428"/>
                  </a:cubicBezTo>
                  <a:cubicBezTo>
                    <a:pt x="159" y="3"/>
                    <a:pt x="159" y="3"/>
                    <a:pt x="159" y="3"/>
                  </a:cubicBezTo>
                  <a:cubicBezTo>
                    <a:pt x="159" y="3"/>
                    <a:pt x="159" y="3"/>
                    <a:pt x="159" y="3"/>
                  </a:cubicBezTo>
                  <a:close/>
                  <a:moveTo>
                    <a:pt x="15" y="426"/>
                  </a:moveTo>
                  <a:cubicBezTo>
                    <a:pt x="7" y="432"/>
                    <a:pt x="7" y="432"/>
                    <a:pt x="7" y="432"/>
                  </a:cubicBezTo>
                  <a:cubicBezTo>
                    <a:pt x="143" y="19"/>
                    <a:pt x="143" y="19"/>
                    <a:pt x="143" y="19"/>
                  </a:cubicBezTo>
                  <a:cubicBezTo>
                    <a:pt x="152" y="10"/>
                    <a:pt x="152" y="10"/>
                    <a:pt x="152" y="10"/>
                  </a:cubicBezTo>
                  <a:lnTo>
                    <a:pt x="15" y="4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">
              <a:extLst>
                <a:ext uri="{FF2B5EF4-FFF2-40B4-BE49-F238E27FC236}">
                  <a16:creationId xmlns:a16="http://schemas.microsoft.com/office/drawing/2014/main" id="{A9C48174-7373-47DA-ABD3-C8F63378D87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898322" y="6547328"/>
              <a:ext cx="376300" cy="1084802"/>
            </a:xfrm>
            <a:custGeom>
              <a:avLst/>
              <a:gdLst>
                <a:gd name="T0" fmla="*/ 174 w 174"/>
                <a:gd name="T1" fmla="*/ 2 h 501"/>
                <a:gd name="T2" fmla="*/ 174 w 174"/>
                <a:gd name="T3" fmla="*/ 1 h 501"/>
                <a:gd name="T4" fmla="*/ 174 w 174"/>
                <a:gd name="T5" fmla="*/ 0 h 501"/>
                <a:gd name="T6" fmla="*/ 173 w 174"/>
                <a:gd name="T7" fmla="*/ 0 h 501"/>
                <a:gd name="T8" fmla="*/ 173 w 174"/>
                <a:gd name="T9" fmla="*/ 0 h 501"/>
                <a:gd name="T10" fmla="*/ 172 w 174"/>
                <a:gd name="T11" fmla="*/ 0 h 501"/>
                <a:gd name="T12" fmla="*/ 171 w 174"/>
                <a:gd name="T13" fmla="*/ 0 h 501"/>
                <a:gd name="T14" fmla="*/ 171 w 174"/>
                <a:gd name="T15" fmla="*/ 0 h 501"/>
                <a:gd name="T16" fmla="*/ 170 w 174"/>
                <a:gd name="T17" fmla="*/ 0 h 501"/>
                <a:gd name="T18" fmla="*/ 149 w 174"/>
                <a:gd name="T19" fmla="*/ 21 h 501"/>
                <a:gd name="T20" fmla="*/ 149 w 174"/>
                <a:gd name="T21" fmla="*/ 22 h 501"/>
                <a:gd name="T22" fmla="*/ 148 w 174"/>
                <a:gd name="T23" fmla="*/ 22 h 501"/>
                <a:gd name="T24" fmla="*/ 1 w 174"/>
                <a:gd name="T25" fmla="*/ 498 h 501"/>
                <a:gd name="T26" fmla="*/ 1 w 174"/>
                <a:gd name="T27" fmla="*/ 498 h 501"/>
                <a:gd name="T28" fmla="*/ 1 w 174"/>
                <a:gd name="T29" fmla="*/ 499 h 501"/>
                <a:gd name="T30" fmla="*/ 1 w 174"/>
                <a:gd name="T31" fmla="*/ 500 h 501"/>
                <a:gd name="T32" fmla="*/ 1 w 174"/>
                <a:gd name="T33" fmla="*/ 500 h 501"/>
                <a:gd name="T34" fmla="*/ 2 w 174"/>
                <a:gd name="T35" fmla="*/ 501 h 501"/>
                <a:gd name="T36" fmla="*/ 2 w 174"/>
                <a:gd name="T37" fmla="*/ 501 h 501"/>
                <a:gd name="T38" fmla="*/ 3 w 174"/>
                <a:gd name="T39" fmla="*/ 501 h 501"/>
                <a:gd name="T40" fmla="*/ 4 w 174"/>
                <a:gd name="T41" fmla="*/ 500 h 501"/>
                <a:gd name="T42" fmla="*/ 24 w 174"/>
                <a:gd name="T43" fmla="*/ 488 h 501"/>
                <a:gd name="T44" fmla="*/ 24 w 174"/>
                <a:gd name="T45" fmla="*/ 488 h 501"/>
                <a:gd name="T46" fmla="*/ 25 w 174"/>
                <a:gd name="T47" fmla="*/ 486 h 501"/>
                <a:gd name="T48" fmla="*/ 174 w 174"/>
                <a:gd name="T49" fmla="*/ 3 h 501"/>
                <a:gd name="T50" fmla="*/ 174 w 174"/>
                <a:gd name="T51" fmla="*/ 2 h 501"/>
                <a:gd name="T52" fmla="*/ 174 w 174"/>
                <a:gd name="T53" fmla="*/ 2 h 501"/>
                <a:gd name="T54" fmla="*/ 21 w 174"/>
                <a:gd name="T55" fmla="*/ 484 h 501"/>
                <a:gd name="T56" fmla="*/ 7 w 174"/>
                <a:gd name="T57" fmla="*/ 493 h 501"/>
                <a:gd name="T58" fmla="*/ 153 w 174"/>
                <a:gd name="T59" fmla="*/ 24 h 501"/>
                <a:gd name="T60" fmla="*/ 167 w 174"/>
                <a:gd name="T61" fmla="*/ 10 h 501"/>
                <a:gd name="T62" fmla="*/ 21 w 174"/>
                <a:gd name="T63" fmla="*/ 484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501">
                  <a:moveTo>
                    <a:pt x="174" y="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74" y="1"/>
                    <a:pt x="174" y="1"/>
                    <a:pt x="174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2" y="0"/>
                    <a:pt x="172" y="0"/>
                    <a:pt x="17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1" y="0"/>
                    <a:pt x="170" y="0"/>
                    <a:pt x="170" y="0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2"/>
                  </a:cubicBezTo>
                  <a:cubicBezTo>
                    <a:pt x="149" y="22"/>
                    <a:pt x="149" y="22"/>
                    <a:pt x="148" y="22"/>
                  </a:cubicBezTo>
                  <a:cubicBezTo>
                    <a:pt x="1" y="498"/>
                    <a:pt x="1" y="498"/>
                    <a:pt x="1" y="498"/>
                  </a:cubicBezTo>
                  <a:cubicBezTo>
                    <a:pt x="1" y="498"/>
                    <a:pt x="1" y="498"/>
                    <a:pt x="1" y="498"/>
                  </a:cubicBezTo>
                  <a:cubicBezTo>
                    <a:pt x="0" y="498"/>
                    <a:pt x="1" y="498"/>
                    <a:pt x="1" y="499"/>
                  </a:cubicBezTo>
                  <a:cubicBezTo>
                    <a:pt x="1" y="499"/>
                    <a:pt x="1" y="499"/>
                    <a:pt x="1" y="500"/>
                  </a:cubicBezTo>
                  <a:cubicBezTo>
                    <a:pt x="1" y="500"/>
                    <a:pt x="1" y="500"/>
                    <a:pt x="1" y="500"/>
                  </a:cubicBezTo>
                  <a:cubicBezTo>
                    <a:pt x="1" y="500"/>
                    <a:pt x="1" y="500"/>
                    <a:pt x="2" y="501"/>
                  </a:cubicBezTo>
                  <a:cubicBezTo>
                    <a:pt x="2" y="501"/>
                    <a:pt x="2" y="501"/>
                    <a:pt x="2" y="501"/>
                  </a:cubicBezTo>
                  <a:cubicBezTo>
                    <a:pt x="2" y="501"/>
                    <a:pt x="2" y="501"/>
                    <a:pt x="3" y="501"/>
                  </a:cubicBezTo>
                  <a:cubicBezTo>
                    <a:pt x="3" y="501"/>
                    <a:pt x="4" y="501"/>
                    <a:pt x="4" y="500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25" y="487"/>
                    <a:pt x="25" y="487"/>
                    <a:pt x="25" y="486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4" y="3"/>
                    <a:pt x="174" y="3"/>
                    <a:pt x="174" y="2"/>
                  </a:cubicBezTo>
                  <a:cubicBezTo>
                    <a:pt x="174" y="2"/>
                    <a:pt x="174" y="2"/>
                    <a:pt x="174" y="2"/>
                  </a:cubicBezTo>
                  <a:close/>
                  <a:moveTo>
                    <a:pt x="21" y="484"/>
                  </a:moveTo>
                  <a:cubicBezTo>
                    <a:pt x="7" y="493"/>
                    <a:pt x="7" y="493"/>
                    <a:pt x="7" y="493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67" y="10"/>
                    <a:pt x="167" y="10"/>
                    <a:pt x="167" y="10"/>
                  </a:cubicBezTo>
                  <a:lnTo>
                    <a:pt x="21" y="4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22416115-5773-4813-914C-51881B4114A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308920" y="6119090"/>
              <a:ext cx="409618" cy="1255313"/>
            </a:xfrm>
            <a:custGeom>
              <a:avLst/>
              <a:gdLst>
                <a:gd name="T0" fmla="*/ 189 w 189"/>
                <a:gd name="T1" fmla="*/ 1 h 580"/>
                <a:gd name="T2" fmla="*/ 188 w 189"/>
                <a:gd name="T3" fmla="*/ 1 h 580"/>
                <a:gd name="T4" fmla="*/ 188 w 189"/>
                <a:gd name="T5" fmla="*/ 0 h 580"/>
                <a:gd name="T6" fmla="*/ 188 w 189"/>
                <a:gd name="T7" fmla="*/ 0 h 580"/>
                <a:gd name="T8" fmla="*/ 187 w 189"/>
                <a:gd name="T9" fmla="*/ 0 h 580"/>
                <a:gd name="T10" fmla="*/ 187 w 189"/>
                <a:gd name="T11" fmla="*/ 0 h 580"/>
                <a:gd name="T12" fmla="*/ 186 w 189"/>
                <a:gd name="T13" fmla="*/ 0 h 580"/>
                <a:gd name="T14" fmla="*/ 185 w 189"/>
                <a:gd name="T15" fmla="*/ 0 h 580"/>
                <a:gd name="T16" fmla="*/ 185 w 189"/>
                <a:gd name="T17" fmla="*/ 0 h 580"/>
                <a:gd name="T18" fmla="*/ 155 w 189"/>
                <a:gd name="T19" fmla="*/ 29 h 580"/>
                <a:gd name="T20" fmla="*/ 155 w 189"/>
                <a:gd name="T21" fmla="*/ 30 h 580"/>
                <a:gd name="T22" fmla="*/ 155 w 189"/>
                <a:gd name="T23" fmla="*/ 30 h 580"/>
                <a:gd name="T24" fmla="*/ 0 w 189"/>
                <a:gd name="T25" fmla="*/ 577 h 580"/>
                <a:gd name="T26" fmla="*/ 0 w 189"/>
                <a:gd name="T27" fmla="*/ 577 h 580"/>
                <a:gd name="T28" fmla="*/ 0 w 189"/>
                <a:gd name="T29" fmla="*/ 578 h 580"/>
                <a:gd name="T30" fmla="*/ 0 w 189"/>
                <a:gd name="T31" fmla="*/ 579 h 580"/>
                <a:gd name="T32" fmla="*/ 0 w 189"/>
                <a:gd name="T33" fmla="*/ 579 h 580"/>
                <a:gd name="T34" fmla="*/ 1 w 189"/>
                <a:gd name="T35" fmla="*/ 580 h 580"/>
                <a:gd name="T36" fmla="*/ 1 w 189"/>
                <a:gd name="T37" fmla="*/ 580 h 580"/>
                <a:gd name="T38" fmla="*/ 2 w 189"/>
                <a:gd name="T39" fmla="*/ 580 h 580"/>
                <a:gd name="T40" fmla="*/ 3 w 189"/>
                <a:gd name="T41" fmla="*/ 580 h 580"/>
                <a:gd name="T42" fmla="*/ 32 w 189"/>
                <a:gd name="T43" fmla="*/ 562 h 580"/>
                <a:gd name="T44" fmla="*/ 32 w 189"/>
                <a:gd name="T45" fmla="*/ 562 h 580"/>
                <a:gd name="T46" fmla="*/ 33 w 189"/>
                <a:gd name="T47" fmla="*/ 560 h 580"/>
                <a:gd name="T48" fmla="*/ 189 w 189"/>
                <a:gd name="T49" fmla="*/ 3 h 580"/>
                <a:gd name="T50" fmla="*/ 189 w 189"/>
                <a:gd name="T51" fmla="*/ 2 h 580"/>
                <a:gd name="T52" fmla="*/ 189 w 189"/>
                <a:gd name="T53" fmla="*/ 1 h 580"/>
                <a:gd name="T54" fmla="*/ 29 w 189"/>
                <a:gd name="T55" fmla="*/ 558 h 580"/>
                <a:gd name="T56" fmla="*/ 6 w 189"/>
                <a:gd name="T57" fmla="*/ 573 h 580"/>
                <a:gd name="T58" fmla="*/ 159 w 189"/>
                <a:gd name="T59" fmla="*/ 32 h 580"/>
                <a:gd name="T60" fmla="*/ 182 w 189"/>
                <a:gd name="T61" fmla="*/ 9 h 580"/>
                <a:gd name="T62" fmla="*/ 29 w 189"/>
                <a:gd name="T63" fmla="*/ 558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" h="580">
                  <a:moveTo>
                    <a:pt x="189" y="1"/>
                  </a:moveTo>
                  <a:cubicBezTo>
                    <a:pt x="189" y="1"/>
                    <a:pt x="189" y="1"/>
                    <a:pt x="188" y="1"/>
                  </a:cubicBezTo>
                  <a:cubicBezTo>
                    <a:pt x="188" y="1"/>
                    <a:pt x="188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6" y="0"/>
                    <a:pt x="186" y="0"/>
                  </a:cubicBezTo>
                  <a:cubicBezTo>
                    <a:pt x="186" y="0"/>
                    <a:pt x="186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55" y="29"/>
                    <a:pt x="155" y="29"/>
                    <a:pt x="155" y="29"/>
                  </a:cubicBezTo>
                  <a:cubicBezTo>
                    <a:pt x="155" y="29"/>
                    <a:pt x="155" y="29"/>
                    <a:pt x="155" y="30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80"/>
                    <a:pt x="1" y="580"/>
                    <a:pt x="1" y="580"/>
                  </a:cubicBezTo>
                  <a:cubicBezTo>
                    <a:pt x="1" y="580"/>
                    <a:pt x="1" y="580"/>
                    <a:pt x="1" y="580"/>
                  </a:cubicBezTo>
                  <a:cubicBezTo>
                    <a:pt x="1" y="580"/>
                    <a:pt x="2" y="580"/>
                    <a:pt x="2" y="580"/>
                  </a:cubicBezTo>
                  <a:cubicBezTo>
                    <a:pt x="2" y="580"/>
                    <a:pt x="3" y="580"/>
                    <a:pt x="3" y="580"/>
                  </a:cubicBezTo>
                  <a:cubicBezTo>
                    <a:pt x="32" y="562"/>
                    <a:pt x="32" y="562"/>
                    <a:pt x="32" y="562"/>
                  </a:cubicBezTo>
                  <a:cubicBezTo>
                    <a:pt x="32" y="562"/>
                    <a:pt x="32" y="562"/>
                    <a:pt x="32" y="562"/>
                  </a:cubicBezTo>
                  <a:cubicBezTo>
                    <a:pt x="32" y="561"/>
                    <a:pt x="33" y="561"/>
                    <a:pt x="33" y="560"/>
                  </a:cubicBezTo>
                  <a:cubicBezTo>
                    <a:pt x="189" y="3"/>
                    <a:pt x="189" y="3"/>
                    <a:pt x="189" y="3"/>
                  </a:cubicBezTo>
                  <a:cubicBezTo>
                    <a:pt x="189" y="3"/>
                    <a:pt x="189" y="2"/>
                    <a:pt x="189" y="2"/>
                  </a:cubicBezTo>
                  <a:cubicBezTo>
                    <a:pt x="189" y="2"/>
                    <a:pt x="189" y="2"/>
                    <a:pt x="189" y="1"/>
                  </a:cubicBezTo>
                  <a:close/>
                  <a:moveTo>
                    <a:pt x="29" y="558"/>
                  </a:moveTo>
                  <a:cubicBezTo>
                    <a:pt x="6" y="573"/>
                    <a:pt x="6" y="573"/>
                    <a:pt x="6" y="573"/>
                  </a:cubicBezTo>
                  <a:cubicBezTo>
                    <a:pt x="159" y="32"/>
                    <a:pt x="159" y="32"/>
                    <a:pt x="159" y="32"/>
                  </a:cubicBezTo>
                  <a:cubicBezTo>
                    <a:pt x="182" y="9"/>
                    <a:pt x="182" y="9"/>
                    <a:pt x="182" y="9"/>
                  </a:cubicBezTo>
                  <a:lnTo>
                    <a:pt x="29" y="5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">
              <a:extLst>
                <a:ext uri="{FF2B5EF4-FFF2-40B4-BE49-F238E27FC236}">
                  <a16:creationId xmlns:a16="http://schemas.microsoft.com/office/drawing/2014/main" id="{CF24ECEE-C99A-4AD7-A419-5C803F11C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718084" y="5362571"/>
              <a:ext cx="684003" cy="331222"/>
            </a:xfrm>
            <a:custGeom>
              <a:avLst/>
              <a:gdLst>
                <a:gd name="T0" fmla="*/ 6 w 316"/>
                <a:gd name="T1" fmla="*/ 7 h 153"/>
                <a:gd name="T2" fmla="*/ 272 w 316"/>
                <a:gd name="T3" fmla="*/ 134 h 153"/>
                <a:gd name="T4" fmla="*/ 312 w 316"/>
                <a:gd name="T5" fmla="*/ 153 h 153"/>
                <a:gd name="T6" fmla="*/ 313 w 316"/>
                <a:gd name="T7" fmla="*/ 153 h 153"/>
                <a:gd name="T8" fmla="*/ 315 w 316"/>
                <a:gd name="T9" fmla="*/ 152 h 153"/>
                <a:gd name="T10" fmla="*/ 314 w 316"/>
                <a:gd name="T11" fmla="*/ 149 h 153"/>
                <a:gd name="T12" fmla="*/ 274 w 316"/>
                <a:gd name="T13" fmla="*/ 130 h 153"/>
                <a:gd name="T14" fmla="*/ 8 w 316"/>
                <a:gd name="T15" fmla="*/ 3 h 153"/>
                <a:gd name="T16" fmla="*/ 3 w 316"/>
                <a:gd name="T17" fmla="*/ 0 h 153"/>
                <a:gd name="T18" fmla="*/ 0 w 316"/>
                <a:gd name="T19" fmla="*/ 2 h 153"/>
                <a:gd name="T20" fmla="*/ 1 w 316"/>
                <a:gd name="T21" fmla="*/ 5 h 153"/>
                <a:gd name="T22" fmla="*/ 6 w 316"/>
                <a:gd name="T23" fmla="*/ 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153">
                  <a:moveTo>
                    <a:pt x="6" y="7"/>
                  </a:moveTo>
                  <a:cubicBezTo>
                    <a:pt x="272" y="134"/>
                    <a:pt x="272" y="134"/>
                    <a:pt x="272" y="134"/>
                  </a:cubicBezTo>
                  <a:cubicBezTo>
                    <a:pt x="312" y="153"/>
                    <a:pt x="312" y="153"/>
                    <a:pt x="312" y="153"/>
                  </a:cubicBezTo>
                  <a:cubicBezTo>
                    <a:pt x="313" y="153"/>
                    <a:pt x="313" y="153"/>
                    <a:pt x="313" y="153"/>
                  </a:cubicBezTo>
                  <a:cubicBezTo>
                    <a:pt x="314" y="153"/>
                    <a:pt x="315" y="153"/>
                    <a:pt x="315" y="152"/>
                  </a:cubicBezTo>
                  <a:cubicBezTo>
                    <a:pt x="316" y="151"/>
                    <a:pt x="315" y="150"/>
                    <a:pt x="314" y="149"/>
                  </a:cubicBezTo>
                  <a:cubicBezTo>
                    <a:pt x="274" y="130"/>
                    <a:pt x="274" y="130"/>
                    <a:pt x="274" y="13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6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3412AAF4-9208-4D05-9367-A5B28840558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11751" y="8327891"/>
              <a:ext cx="16659" cy="17639"/>
            </a:xfrm>
            <a:custGeom>
              <a:avLst/>
              <a:gdLst>
                <a:gd name="T0" fmla="*/ 1 w 8"/>
                <a:gd name="T1" fmla="*/ 4 h 8"/>
                <a:gd name="T2" fmla="*/ 1 w 8"/>
                <a:gd name="T3" fmla="*/ 4 h 8"/>
                <a:gd name="T4" fmla="*/ 4 w 8"/>
                <a:gd name="T5" fmla="*/ 7 h 8"/>
                <a:gd name="T6" fmla="*/ 5 w 8"/>
                <a:gd name="T7" fmla="*/ 8 h 8"/>
                <a:gd name="T8" fmla="*/ 7 w 8"/>
                <a:gd name="T9" fmla="*/ 7 h 8"/>
                <a:gd name="T10" fmla="*/ 7 w 8"/>
                <a:gd name="T11" fmla="*/ 4 h 8"/>
                <a:gd name="T12" fmla="*/ 4 w 8"/>
                <a:gd name="T13" fmla="*/ 1 h 8"/>
                <a:gd name="T14" fmla="*/ 4 w 8"/>
                <a:gd name="T15" fmla="*/ 1 h 8"/>
                <a:gd name="T16" fmla="*/ 4 w 8"/>
                <a:gd name="T17" fmla="*/ 1 h 8"/>
                <a:gd name="T18" fmla="*/ 1 w 8"/>
                <a:gd name="T19" fmla="*/ 1 h 8"/>
                <a:gd name="T20" fmla="*/ 1 w 8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8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8" y="5"/>
                    <a:pt x="7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3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C61E187-D116-427B-BEF8-32DF6ABF252F}"/>
              </a:ext>
            </a:extLst>
          </p:cNvPr>
          <p:cNvGrpSpPr/>
          <p:nvPr/>
        </p:nvGrpSpPr>
        <p:grpSpPr>
          <a:xfrm>
            <a:off x="169817" y="1068630"/>
            <a:ext cx="4889455" cy="314894"/>
            <a:chOff x="169817" y="1443741"/>
            <a:chExt cx="4889455" cy="31489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2D74D08-C8B6-4BEE-AE7A-3097A8F587CD}"/>
                </a:ext>
              </a:extLst>
            </p:cNvPr>
            <p:cNvSpPr txBox="1"/>
            <p:nvPr/>
          </p:nvSpPr>
          <p:spPr>
            <a:xfrm>
              <a:off x="1020672" y="1443741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6057FCB-37EF-4756-B3B0-37739D18AAEF}"/>
                </a:ext>
              </a:extLst>
            </p:cNvPr>
            <p:cNvCxnSpPr>
              <a:cxnSpLocks/>
            </p:cNvCxnSpPr>
            <p:nvPr/>
          </p:nvCxnSpPr>
          <p:spPr>
            <a:xfrm>
              <a:off x="169817" y="1623574"/>
              <a:ext cx="68580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86CBAD0-0BF7-4BA6-AA2E-6015A8FE7EAD}"/>
              </a:ext>
            </a:extLst>
          </p:cNvPr>
          <p:cNvSpPr txBox="1"/>
          <p:nvPr/>
        </p:nvSpPr>
        <p:spPr>
          <a:xfrm>
            <a:off x="983659" y="1447800"/>
            <a:ext cx="57219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Reduce Late Payments &amp; Help To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 Your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Tenants Credit History.</a:t>
            </a:r>
            <a:endParaRPr lang="en-US" sz="3200" b="1" dirty="0">
              <a:solidFill>
                <a:srgbClr val="03D9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86C035A-74BD-4BD1-8064-6F35DE24F2BB}"/>
              </a:ext>
            </a:extLst>
          </p:cNvPr>
          <p:cNvGrpSpPr/>
          <p:nvPr/>
        </p:nvGrpSpPr>
        <p:grpSpPr>
          <a:xfrm>
            <a:off x="3249043" y="4053911"/>
            <a:ext cx="3138109" cy="1277658"/>
            <a:chOff x="8686800" y="4450080"/>
            <a:chExt cx="3138109" cy="12776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D0F8836-FE82-4D7A-86EB-7D6235B793B1}"/>
                </a:ext>
              </a:extLst>
            </p:cNvPr>
            <p:cNvSpPr txBox="1"/>
            <p:nvPr/>
          </p:nvSpPr>
          <p:spPr>
            <a:xfrm>
              <a:off x="8686800" y="4838648"/>
              <a:ext cx="313810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0F717D9-2C02-40CE-9E65-003275687E49}"/>
                </a:ext>
              </a:extLst>
            </p:cNvPr>
            <p:cNvSpPr txBox="1"/>
            <p:nvPr/>
          </p:nvSpPr>
          <p:spPr>
            <a:xfrm>
              <a:off x="8686800" y="4450080"/>
              <a:ext cx="3008811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4575CE6-6E66-4179-B341-C59537CE471C}"/>
              </a:ext>
            </a:extLst>
          </p:cNvPr>
          <p:cNvGrpSpPr/>
          <p:nvPr/>
        </p:nvGrpSpPr>
        <p:grpSpPr>
          <a:xfrm>
            <a:off x="3289771" y="5376639"/>
            <a:ext cx="1753493" cy="338244"/>
            <a:chOff x="2209800" y="5707502"/>
            <a:chExt cx="1753493" cy="33824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13A21CA-E7B1-42A3-A504-B84DD1A8F502}"/>
                </a:ext>
              </a:extLst>
            </p:cNvPr>
            <p:cNvSpPr txBox="1"/>
            <p:nvPr/>
          </p:nvSpPr>
          <p:spPr>
            <a:xfrm>
              <a:off x="2531849" y="5707502"/>
              <a:ext cx="1431444" cy="33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View More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1F260D3-1C52-4CDD-BF74-76BAB4985C4B}"/>
                </a:ext>
              </a:extLst>
            </p:cNvPr>
            <p:cNvGrpSpPr/>
            <p:nvPr/>
          </p:nvGrpSpPr>
          <p:grpSpPr>
            <a:xfrm>
              <a:off x="2209800" y="5757962"/>
              <a:ext cx="287784" cy="287784"/>
              <a:chOff x="1971202" y="6400800"/>
              <a:chExt cx="287784" cy="287784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C221BACA-DFFD-4C78-8841-BA27FA836FA2}"/>
                  </a:ext>
                </a:extLst>
              </p:cNvPr>
              <p:cNvSpPr/>
              <p:nvPr/>
            </p:nvSpPr>
            <p:spPr>
              <a:xfrm>
                <a:off x="1971202" y="6400800"/>
                <a:ext cx="287784" cy="287784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5650539D-CF7E-4BCB-822F-C748D512DF7B}"/>
                  </a:ext>
                </a:extLst>
              </p:cNvPr>
              <p:cNvSpPr/>
              <p:nvPr/>
            </p:nvSpPr>
            <p:spPr>
              <a:xfrm>
                <a:off x="1995184" y="6424782"/>
                <a:ext cx="239820" cy="239820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5" name="Isosceles Triangle 28">
                <a:extLst>
                  <a:ext uri="{FF2B5EF4-FFF2-40B4-BE49-F238E27FC236}">
                    <a16:creationId xmlns:a16="http://schemas.microsoft.com/office/drawing/2014/main" id="{35525DE2-1D15-4518-A1A0-97E5490C00BE}"/>
                  </a:ext>
                </a:extLst>
              </p:cNvPr>
              <p:cNvSpPr/>
              <p:nvPr/>
            </p:nvSpPr>
            <p:spPr>
              <a:xfrm rot="5400000">
                <a:off x="2083118" y="6514714"/>
                <a:ext cx="63952" cy="5513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5EF73F-DC9E-4A9B-8CC3-1007F31D68E8}"/>
              </a:ext>
            </a:extLst>
          </p:cNvPr>
          <p:cNvGrpSpPr/>
          <p:nvPr/>
        </p:nvGrpSpPr>
        <p:grpSpPr>
          <a:xfrm>
            <a:off x="8444291" y="4053911"/>
            <a:ext cx="3138109" cy="1277658"/>
            <a:chOff x="8686800" y="4450080"/>
            <a:chExt cx="3138109" cy="127765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9D9A588-4C97-43D0-80A8-05C3C16A6AFF}"/>
                </a:ext>
              </a:extLst>
            </p:cNvPr>
            <p:cNvSpPr txBox="1"/>
            <p:nvPr/>
          </p:nvSpPr>
          <p:spPr>
            <a:xfrm>
              <a:off x="8686800" y="4838648"/>
              <a:ext cx="313810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2315247-3A08-4C61-9A2E-9D4FD4EDA4C4}"/>
                </a:ext>
              </a:extLst>
            </p:cNvPr>
            <p:cNvSpPr txBox="1"/>
            <p:nvPr/>
          </p:nvSpPr>
          <p:spPr>
            <a:xfrm>
              <a:off x="8686800" y="4450080"/>
              <a:ext cx="3008811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AF8F87E-7D64-42EE-825A-E7056F2B03A5}"/>
              </a:ext>
            </a:extLst>
          </p:cNvPr>
          <p:cNvGrpSpPr/>
          <p:nvPr/>
        </p:nvGrpSpPr>
        <p:grpSpPr>
          <a:xfrm>
            <a:off x="8485019" y="5376639"/>
            <a:ext cx="1753493" cy="338244"/>
            <a:chOff x="2209800" y="5707502"/>
            <a:chExt cx="1753493" cy="33824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CDE872F-58BC-4FEE-947C-3F6868BDFDB6}"/>
                </a:ext>
              </a:extLst>
            </p:cNvPr>
            <p:cNvSpPr txBox="1"/>
            <p:nvPr/>
          </p:nvSpPr>
          <p:spPr>
            <a:xfrm>
              <a:off x="2531849" y="5707502"/>
              <a:ext cx="1431444" cy="33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View More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B323C03-E104-4F40-A67F-CF04D3843942}"/>
                </a:ext>
              </a:extLst>
            </p:cNvPr>
            <p:cNvGrpSpPr/>
            <p:nvPr/>
          </p:nvGrpSpPr>
          <p:grpSpPr>
            <a:xfrm>
              <a:off x="2209800" y="5757962"/>
              <a:ext cx="287784" cy="287784"/>
              <a:chOff x="1971202" y="6400800"/>
              <a:chExt cx="287784" cy="287784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4F41F02-4A90-40F5-B8A1-55420A478DFA}"/>
                  </a:ext>
                </a:extLst>
              </p:cNvPr>
              <p:cNvSpPr/>
              <p:nvPr/>
            </p:nvSpPr>
            <p:spPr>
              <a:xfrm>
                <a:off x="1971202" y="6400800"/>
                <a:ext cx="287784" cy="287784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6AA90F0A-765A-479F-85C3-76D9317D27A1}"/>
                  </a:ext>
                </a:extLst>
              </p:cNvPr>
              <p:cNvSpPr/>
              <p:nvPr/>
            </p:nvSpPr>
            <p:spPr>
              <a:xfrm>
                <a:off x="1995184" y="6424782"/>
                <a:ext cx="239820" cy="239820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4" name="Isosceles Triangle 28">
                <a:extLst>
                  <a:ext uri="{FF2B5EF4-FFF2-40B4-BE49-F238E27FC236}">
                    <a16:creationId xmlns:a16="http://schemas.microsoft.com/office/drawing/2014/main" id="{023B1E53-0E44-4A5D-A86B-4C86ADE28C4F}"/>
                  </a:ext>
                </a:extLst>
              </p:cNvPr>
              <p:cNvSpPr/>
              <p:nvPr/>
            </p:nvSpPr>
            <p:spPr>
              <a:xfrm rot="5400000">
                <a:off x="2083118" y="6514714"/>
                <a:ext cx="63952" cy="5513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573A22-966D-4437-BFBB-FD81BD8148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38D7764-3003-4A02-AE7C-21B9480174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8677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25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E57A2CBC-A59F-4E51-9CF5-F848835FADCC}"/>
              </a:ext>
            </a:extLst>
          </p:cNvPr>
          <p:cNvSpPr/>
          <p:nvPr/>
        </p:nvSpPr>
        <p:spPr>
          <a:xfrm flipH="1">
            <a:off x="3175000" y="1447800"/>
            <a:ext cx="9017000" cy="5410200"/>
          </a:xfrm>
          <a:prstGeom prst="round1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E834BBB-260B-420C-8454-58C97BB35797}"/>
              </a:ext>
            </a:extLst>
          </p:cNvPr>
          <p:cNvGrpSpPr/>
          <p:nvPr/>
        </p:nvGrpSpPr>
        <p:grpSpPr>
          <a:xfrm>
            <a:off x="169817" y="1443741"/>
            <a:ext cx="4889455" cy="314894"/>
            <a:chOff x="169817" y="1443741"/>
            <a:chExt cx="4889455" cy="31489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1B4AF02-A9F1-4853-A8E9-1E4B1F125869}"/>
                </a:ext>
              </a:extLst>
            </p:cNvPr>
            <p:cNvSpPr txBox="1"/>
            <p:nvPr/>
          </p:nvSpPr>
          <p:spPr>
            <a:xfrm>
              <a:off x="1020672" y="1443741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BE3EB77-35CA-4509-B920-1099C4EBC3DF}"/>
                </a:ext>
              </a:extLst>
            </p:cNvPr>
            <p:cNvCxnSpPr>
              <a:cxnSpLocks/>
            </p:cNvCxnSpPr>
            <p:nvPr/>
          </p:nvCxnSpPr>
          <p:spPr>
            <a:xfrm>
              <a:off x="169817" y="1623574"/>
              <a:ext cx="68580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C281AF-403F-4948-90A7-2E42F7565573}"/>
              </a:ext>
            </a:extLst>
          </p:cNvPr>
          <p:cNvSpPr txBox="1"/>
          <p:nvPr/>
        </p:nvSpPr>
        <p:spPr>
          <a:xfrm>
            <a:off x="983659" y="1822911"/>
            <a:ext cx="41874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Apartment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Hunting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Is Hard, So We Made This Easy. </a:t>
            </a:r>
            <a:endParaRPr lang="en-US" sz="3200" b="1" dirty="0">
              <a:solidFill>
                <a:srgbClr val="03D9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E1F4B5-C101-47A5-A202-C7AED56DD041}"/>
              </a:ext>
            </a:extLst>
          </p:cNvPr>
          <p:cNvSpPr txBox="1"/>
          <p:nvPr/>
        </p:nvSpPr>
        <p:spPr>
          <a:xfrm>
            <a:off x="984493" y="3684494"/>
            <a:ext cx="3732180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A0A1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wonderful serenity has taken possession of my entire soul, like these sweet mornings of spring which I enjoy with my whole heart.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7F0AD6-B966-4BC6-8583-ED04993309BB}"/>
              </a:ext>
            </a:extLst>
          </p:cNvPr>
          <p:cNvGrpSpPr/>
          <p:nvPr/>
        </p:nvGrpSpPr>
        <p:grpSpPr>
          <a:xfrm>
            <a:off x="1011109" y="4728460"/>
            <a:ext cx="685800" cy="685800"/>
            <a:chOff x="7391400" y="2895600"/>
            <a:chExt cx="685800" cy="6858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B7B45CE-1095-4E55-922D-CA2A884C8A61}"/>
                </a:ext>
              </a:extLst>
            </p:cNvPr>
            <p:cNvSpPr/>
            <p:nvPr/>
          </p:nvSpPr>
          <p:spPr>
            <a:xfrm>
              <a:off x="7391400" y="2895600"/>
              <a:ext cx="685800" cy="685800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A009DAB-B316-4785-8F7E-22FF30BB2D42}"/>
                </a:ext>
              </a:extLst>
            </p:cNvPr>
            <p:cNvSpPr/>
            <p:nvPr/>
          </p:nvSpPr>
          <p:spPr>
            <a:xfrm>
              <a:off x="7448550" y="2952750"/>
              <a:ext cx="571500" cy="571500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4" name="Isosceles Triangle 4">
              <a:extLst>
                <a:ext uri="{FF2B5EF4-FFF2-40B4-BE49-F238E27FC236}">
                  <a16:creationId xmlns:a16="http://schemas.microsoft.com/office/drawing/2014/main" id="{3BC8ED9F-2E2F-4D3E-96BD-8EF67B336DE7}"/>
                </a:ext>
              </a:extLst>
            </p:cNvPr>
            <p:cNvSpPr/>
            <p:nvPr/>
          </p:nvSpPr>
          <p:spPr>
            <a:xfrm rot="5400000">
              <a:off x="7658099" y="3167062"/>
              <a:ext cx="152400" cy="13137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0702B3-D10F-43BE-A067-4F4F296CCC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Rectangle: Rounded Corners 5">
            <a:extLst>
              <a:ext uri="{FF2B5EF4-FFF2-40B4-BE49-F238E27FC236}">
                <a16:creationId xmlns:a16="http://schemas.microsoft.com/office/drawing/2014/main" id="{06D4CE3D-EEA3-4403-B1F7-713835F56BB1}"/>
              </a:ext>
            </a:extLst>
          </p:cNvPr>
          <p:cNvSpPr/>
          <p:nvPr/>
        </p:nvSpPr>
        <p:spPr>
          <a:xfrm>
            <a:off x="8679392" y="2236221"/>
            <a:ext cx="2931217" cy="2534182"/>
          </a:xfrm>
          <a:prstGeom prst="roundRect">
            <a:avLst>
              <a:gd name="adj" fmla="val 9455"/>
            </a:avLst>
          </a:prstGeom>
          <a:solidFill>
            <a:schemeClr val="bg1"/>
          </a:solidFill>
          <a:ln>
            <a:noFill/>
          </a:ln>
          <a:effectLst>
            <a:outerShdw blurRad="838200" dist="381000" dir="5400000" sx="95000" sy="95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6979EA0-16F3-41D8-B9D1-6AFE165B957E}"/>
              </a:ext>
            </a:extLst>
          </p:cNvPr>
          <p:cNvGrpSpPr/>
          <p:nvPr/>
        </p:nvGrpSpPr>
        <p:grpSpPr>
          <a:xfrm>
            <a:off x="8940026" y="3207183"/>
            <a:ext cx="2414443" cy="1299823"/>
            <a:chOff x="8018229" y="3379518"/>
            <a:chExt cx="2414443" cy="129982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D093BD7-C7FE-48D3-B8FE-E82019D3408D}"/>
                </a:ext>
              </a:extLst>
            </p:cNvPr>
            <p:cNvSpPr txBox="1"/>
            <p:nvPr/>
          </p:nvSpPr>
          <p:spPr>
            <a:xfrm>
              <a:off x="8018230" y="3790187"/>
              <a:ext cx="2414442" cy="889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B33E189-1680-4EEB-8435-C91631FA9E48}"/>
                </a:ext>
              </a:extLst>
            </p:cNvPr>
            <p:cNvSpPr txBox="1"/>
            <p:nvPr/>
          </p:nvSpPr>
          <p:spPr>
            <a:xfrm>
              <a:off x="8018229" y="3379518"/>
              <a:ext cx="2414442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46AAC54-0920-4958-9127-DA7621F316FD}"/>
              </a:ext>
            </a:extLst>
          </p:cNvPr>
          <p:cNvGrpSpPr/>
          <p:nvPr/>
        </p:nvGrpSpPr>
        <p:grpSpPr>
          <a:xfrm>
            <a:off x="8949170" y="2501762"/>
            <a:ext cx="597006" cy="597006"/>
            <a:chOff x="10243728" y="1493347"/>
            <a:chExt cx="597006" cy="59700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2EC9ACB-D205-493D-BF65-76FF62CB261F}"/>
                </a:ext>
              </a:extLst>
            </p:cNvPr>
            <p:cNvSpPr/>
            <p:nvPr/>
          </p:nvSpPr>
          <p:spPr>
            <a:xfrm>
              <a:off x="10243728" y="1493347"/>
              <a:ext cx="597006" cy="5970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08820432-49CD-4FE5-B900-06A9FF765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389321" y="1633362"/>
              <a:ext cx="316976" cy="316976"/>
            </a:xfrm>
            <a:prstGeom prst="rect">
              <a:avLst/>
            </a:prstGeom>
          </p:spPr>
        </p:pic>
      </p:grpSp>
      <p:sp>
        <p:nvSpPr>
          <p:cNvPr id="31" name="Arc 30">
            <a:extLst>
              <a:ext uri="{FF2B5EF4-FFF2-40B4-BE49-F238E27FC236}">
                <a16:creationId xmlns:a16="http://schemas.microsoft.com/office/drawing/2014/main" id="{DC954301-7A73-4EF8-9672-3AF640F44055}"/>
              </a:ext>
            </a:extLst>
          </p:cNvPr>
          <p:cNvSpPr/>
          <p:nvPr/>
        </p:nvSpPr>
        <p:spPr>
          <a:xfrm flipH="1">
            <a:off x="8879890" y="4086578"/>
            <a:ext cx="1525119" cy="1525119"/>
          </a:xfrm>
          <a:prstGeom prst="arc">
            <a:avLst>
              <a:gd name="adj1" fmla="val 5085869"/>
              <a:gd name="adj2" fmla="val 10480344"/>
            </a:avLst>
          </a:prstGeom>
          <a:ln w="158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5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25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9" grpId="1"/>
      <p:bldP spid="10" grpId="0"/>
      <p:bldP spid="24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">
            <a:extLst>
              <a:ext uri="{FF2B5EF4-FFF2-40B4-BE49-F238E27FC236}">
                <a16:creationId xmlns:a16="http://schemas.microsoft.com/office/drawing/2014/main" id="{88F0D092-D183-4508-B17B-D14CF9CB582F}"/>
              </a:ext>
            </a:extLst>
          </p:cNvPr>
          <p:cNvSpPr/>
          <p:nvPr/>
        </p:nvSpPr>
        <p:spPr>
          <a:xfrm>
            <a:off x="0" y="0"/>
            <a:ext cx="6119620" cy="6858000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9FD8C30-8901-496C-896A-201847E73291}"/>
              </a:ext>
            </a:extLst>
          </p:cNvPr>
          <p:cNvGrpSpPr/>
          <p:nvPr/>
        </p:nvGrpSpPr>
        <p:grpSpPr>
          <a:xfrm>
            <a:off x="4097224" y="1450005"/>
            <a:ext cx="3997554" cy="4106306"/>
            <a:chOff x="11306774" y="3290509"/>
            <a:chExt cx="6444187" cy="6619500"/>
          </a:xfrm>
          <a:solidFill>
            <a:schemeClr val="bg1">
              <a:lumMod val="75000"/>
            </a:schemeClr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D9080323-AB29-4D44-AB7E-59892FFCA9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8650" y="3290509"/>
              <a:ext cx="5392311" cy="6217822"/>
            </a:xfrm>
            <a:custGeom>
              <a:avLst/>
              <a:gdLst>
                <a:gd name="T0" fmla="*/ 1730 w 2510"/>
                <a:gd name="T1" fmla="*/ 98 h 2894"/>
                <a:gd name="T2" fmla="*/ 1079 w 2510"/>
                <a:gd name="T3" fmla="*/ 413 h 2894"/>
                <a:gd name="T4" fmla="*/ 305 w 2510"/>
                <a:gd name="T5" fmla="*/ 1714 h 2894"/>
                <a:gd name="T6" fmla="*/ 236 w 2510"/>
                <a:gd name="T7" fmla="*/ 2384 h 2894"/>
                <a:gd name="T8" fmla="*/ 502 w 2510"/>
                <a:gd name="T9" fmla="*/ 2598 h 2894"/>
                <a:gd name="T10" fmla="*/ 804 w 2510"/>
                <a:gd name="T11" fmla="*/ 2705 h 2894"/>
                <a:gd name="T12" fmla="*/ 906 w 2510"/>
                <a:gd name="T13" fmla="*/ 1138 h 2894"/>
                <a:gd name="T14" fmla="*/ 987 w 2510"/>
                <a:gd name="T15" fmla="*/ 547 h 2894"/>
                <a:gd name="T16" fmla="*/ 1331 w 2510"/>
                <a:gd name="T17" fmla="*/ 213 h 2894"/>
                <a:gd name="T18" fmla="*/ 1279 w 2510"/>
                <a:gd name="T19" fmla="*/ 353 h 2894"/>
                <a:gd name="T20" fmla="*/ 1678 w 2510"/>
                <a:gd name="T21" fmla="*/ 504 h 2894"/>
                <a:gd name="T22" fmla="*/ 2214 w 2510"/>
                <a:gd name="T23" fmla="*/ 709 h 2894"/>
                <a:gd name="T24" fmla="*/ 1067 w 2510"/>
                <a:gd name="T25" fmla="*/ 558 h 2894"/>
                <a:gd name="T26" fmla="*/ 1476 w 2510"/>
                <a:gd name="T27" fmla="*/ 417 h 2894"/>
                <a:gd name="T28" fmla="*/ 687 w 2510"/>
                <a:gd name="T29" fmla="*/ 418 h 2894"/>
                <a:gd name="T30" fmla="*/ 1878 w 2510"/>
                <a:gd name="T31" fmla="*/ 923 h 2894"/>
                <a:gd name="T32" fmla="*/ 997 w 2510"/>
                <a:gd name="T33" fmla="*/ 2599 h 2894"/>
                <a:gd name="T34" fmla="*/ 2062 w 2510"/>
                <a:gd name="T35" fmla="*/ 2383 h 2894"/>
                <a:gd name="T36" fmla="*/ 168 w 2510"/>
                <a:gd name="T37" fmla="*/ 2098 h 2894"/>
                <a:gd name="T38" fmla="*/ 550 w 2510"/>
                <a:gd name="T39" fmla="*/ 2399 h 2894"/>
                <a:gd name="T40" fmla="*/ 1674 w 2510"/>
                <a:gd name="T41" fmla="*/ 1629 h 2894"/>
                <a:gd name="T42" fmla="*/ 1429 w 2510"/>
                <a:gd name="T43" fmla="*/ 1545 h 2894"/>
                <a:gd name="T44" fmla="*/ 2116 w 2510"/>
                <a:gd name="T45" fmla="*/ 1717 h 2894"/>
                <a:gd name="T46" fmla="*/ 712 w 2510"/>
                <a:gd name="T47" fmla="*/ 2399 h 2894"/>
                <a:gd name="T48" fmla="*/ 838 w 2510"/>
                <a:gd name="T49" fmla="*/ 2443 h 2894"/>
                <a:gd name="T50" fmla="*/ 793 w 2510"/>
                <a:gd name="T51" fmla="*/ 2362 h 2894"/>
                <a:gd name="T52" fmla="*/ 929 w 2510"/>
                <a:gd name="T53" fmla="*/ 2416 h 2894"/>
                <a:gd name="T54" fmla="*/ 1989 w 2510"/>
                <a:gd name="T55" fmla="*/ 1784 h 2894"/>
                <a:gd name="T56" fmla="*/ 1124 w 2510"/>
                <a:gd name="T57" fmla="*/ 2433 h 2894"/>
                <a:gd name="T58" fmla="*/ 1088 w 2510"/>
                <a:gd name="T59" fmla="*/ 2284 h 2894"/>
                <a:gd name="T60" fmla="*/ 1028 w 2510"/>
                <a:gd name="T61" fmla="*/ 2455 h 2894"/>
                <a:gd name="T62" fmla="*/ 970 w 2510"/>
                <a:gd name="T63" fmla="*/ 2577 h 2894"/>
                <a:gd name="T64" fmla="*/ 1281 w 2510"/>
                <a:gd name="T65" fmla="*/ 2075 h 2894"/>
                <a:gd name="T66" fmla="*/ 1677 w 2510"/>
                <a:gd name="T67" fmla="*/ 1975 h 2894"/>
                <a:gd name="T68" fmla="*/ 1332 w 2510"/>
                <a:gd name="T69" fmla="*/ 2289 h 2894"/>
                <a:gd name="T70" fmla="*/ 1615 w 2510"/>
                <a:gd name="T71" fmla="*/ 1697 h 2894"/>
                <a:gd name="T72" fmla="*/ 1146 w 2510"/>
                <a:gd name="T73" fmla="*/ 1708 h 2894"/>
                <a:gd name="T74" fmla="*/ 969 w 2510"/>
                <a:gd name="T75" fmla="*/ 2527 h 2894"/>
                <a:gd name="T76" fmla="*/ 1669 w 2510"/>
                <a:gd name="T77" fmla="*/ 1429 h 2894"/>
                <a:gd name="T78" fmla="*/ 1470 w 2510"/>
                <a:gd name="T79" fmla="*/ 1723 h 2894"/>
                <a:gd name="T80" fmla="*/ 1105 w 2510"/>
                <a:gd name="T81" fmla="*/ 2198 h 2894"/>
                <a:gd name="T82" fmla="*/ 575 w 2510"/>
                <a:gd name="T83" fmla="*/ 2553 h 2894"/>
                <a:gd name="T84" fmla="*/ 350 w 2510"/>
                <a:gd name="T85" fmla="*/ 2248 h 2894"/>
                <a:gd name="T86" fmla="*/ 281 w 2510"/>
                <a:gd name="T87" fmla="*/ 2186 h 2894"/>
                <a:gd name="T88" fmla="*/ 512 w 2510"/>
                <a:gd name="T89" fmla="*/ 2500 h 2894"/>
                <a:gd name="T90" fmla="*/ 1022 w 2510"/>
                <a:gd name="T91" fmla="*/ 2586 h 2894"/>
                <a:gd name="T92" fmla="*/ 1684 w 2510"/>
                <a:gd name="T93" fmla="*/ 2168 h 2894"/>
                <a:gd name="T94" fmla="*/ 1581 w 2510"/>
                <a:gd name="T95" fmla="*/ 1387 h 2894"/>
                <a:gd name="T96" fmla="*/ 1413 w 2510"/>
                <a:gd name="T97" fmla="*/ 1554 h 2894"/>
                <a:gd name="T98" fmla="*/ 430 w 2510"/>
                <a:gd name="T99" fmla="*/ 2295 h 2894"/>
                <a:gd name="T100" fmla="*/ 75 w 2510"/>
                <a:gd name="T101" fmla="*/ 2040 h 2894"/>
                <a:gd name="T102" fmla="*/ 236 w 2510"/>
                <a:gd name="T103" fmla="*/ 2368 h 2894"/>
                <a:gd name="T104" fmla="*/ 846 w 2510"/>
                <a:gd name="T105" fmla="*/ 2551 h 2894"/>
                <a:gd name="T106" fmla="*/ 954 w 2510"/>
                <a:gd name="T107" fmla="*/ 2533 h 2894"/>
                <a:gd name="T108" fmla="*/ 2181 w 2510"/>
                <a:gd name="T109" fmla="*/ 1475 h 2894"/>
                <a:gd name="T110" fmla="*/ 664 w 2510"/>
                <a:gd name="T111" fmla="*/ 2440 h 2894"/>
                <a:gd name="T112" fmla="*/ 47 w 2510"/>
                <a:gd name="T113" fmla="*/ 1997 h 2894"/>
                <a:gd name="T114" fmla="*/ 695 w 2510"/>
                <a:gd name="T115" fmla="*/ 2743 h 2894"/>
                <a:gd name="T116" fmla="*/ 938 w 2510"/>
                <a:gd name="T117" fmla="*/ 2548 h 2894"/>
                <a:gd name="T118" fmla="*/ 612 w 2510"/>
                <a:gd name="T119" fmla="*/ 2284 h 2894"/>
                <a:gd name="T120" fmla="*/ 442 w 2510"/>
                <a:gd name="T121" fmla="*/ 2159 h 2894"/>
                <a:gd name="T122" fmla="*/ 286 w 2510"/>
                <a:gd name="T123" fmla="*/ 2042 h 2894"/>
                <a:gd name="T124" fmla="*/ 138 w 2510"/>
                <a:gd name="T125" fmla="*/ 1935 h 2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10" h="2894">
                  <a:moveTo>
                    <a:pt x="2056" y="2438"/>
                  </a:moveTo>
                  <a:cubicBezTo>
                    <a:pt x="2244" y="2324"/>
                    <a:pt x="2244" y="2324"/>
                    <a:pt x="2244" y="2324"/>
                  </a:cubicBezTo>
                  <a:cubicBezTo>
                    <a:pt x="2244" y="2324"/>
                    <a:pt x="2244" y="2324"/>
                    <a:pt x="2244" y="2324"/>
                  </a:cubicBezTo>
                  <a:cubicBezTo>
                    <a:pt x="2244" y="2324"/>
                    <a:pt x="2244" y="2324"/>
                    <a:pt x="2244" y="2324"/>
                  </a:cubicBezTo>
                  <a:cubicBezTo>
                    <a:pt x="2244" y="2324"/>
                    <a:pt x="2244" y="2324"/>
                    <a:pt x="2244" y="2324"/>
                  </a:cubicBezTo>
                  <a:cubicBezTo>
                    <a:pt x="2244" y="2324"/>
                    <a:pt x="2244" y="2324"/>
                    <a:pt x="2244" y="2324"/>
                  </a:cubicBezTo>
                  <a:cubicBezTo>
                    <a:pt x="2258" y="2276"/>
                    <a:pt x="2258" y="2276"/>
                    <a:pt x="2258" y="2276"/>
                  </a:cubicBezTo>
                  <a:cubicBezTo>
                    <a:pt x="2258" y="2276"/>
                    <a:pt x="2258" y="2276"/>
                    <a:pt x="2258" y="2276"/>
                  </a:cubicBezTo>
                  <a:cubicBezTo>
                    <a:pt x="2258" y="2276"/>
                    <a:pt x="2258" y="2276"/>
                    <a:pt x="2258" y="2276"/>
                  </a:cubicBezTo>
                  <a:cubicBezTo>
                    <a:pt x="2322" y="2058"/>
                    <a:pt x="2322" y="2058"/>
                    <a:pt x="2322" y="2058"/>
                  </a:cubicBezTo>
                  <a:cubicBezTo>
                    <a:pt x="2334" y="2015"/>
                    <a:pt x="2334" y="2015"/>
                    <a:pt x="2334" y="2015"/>
                  </a:cubicBezTo>
                  <a:cubicBezTo>
                    <a:pt x="2334" y="2015"/>
                    <a:pt x="2334" y="2015"/>
                    <a:pt x="2334" y="2015"/>
                  </a:cubicBezTo>
                  <a:cubicBezTo>
                    <a:pt x="2334" y="2015"/>
                    <a:pt x="2334" y="2015"/>
                    <a:pt x="2334" y="2014"/>
                  </a:cubicBezTo>
                  <a:cubicBezTo>
                    <a:pt x="2334" y="2014"/>
                    <a:pt x="2334" y="2014"/>
                    <a:pt x="2334" y="2014"/>
                  </a:cubicBezTo>
                  <a:cubicBezTo>
                    <a:pt x="2334" y="2014"/>
                    <a:pt x="2334" y="2014"/>
                    <a:pt x="2334" y="2014"/>
                  </a:cubicBezTo>
                  <a:cubicBezTo>
                    <a:pt x="2334" y="2014"/>
                    <a:pt x="2334" y="2014"/>
                    <a:pt x="2334" y="2014"/>
                  </a:cubicBezTo>
                  <a:cubicBezTo>
                    <a:pt x="2334" y="2014"/>
                    <a:pt x="2333" y="2014"/>
                    <a:pt x="2333" y="2014"/>
                  </a:cubicBezTo>
                  <a:cubicBezTo>
                    <a:pt x="2155" y="1922"/>
                    <a:pt x="2155" y="1922"/>
                    <a:pt x="2155" y="1922"/>
                  </a:cubicBezTo>
                  <a:cubicBezTo>
                    <a:pt x="2221" y="1677"/>
                    <a:pt x="2221" y="1677"/>
                    <a:pt x="2221" y="1677"/>
                  </a:cubicBezTo>
                  <a:cubicBezTo>
                    <a:pt x="2221" y="1676"/>
                    <a:pt x="2221" y="1676"/>
                    <a:pt x="2221" y="1676"/>
                  </a:cubicBezTo>
                  <a:cubicBezTo>
                    <a:pt x="2221" y="1676"/>
                    <a:pt x="2221" y="1676"/>
                    <a:pt x="2221" y="1676"/>
                  </a:cubicBezTo>
                  <a:cubicBezTo>
                    <a:pt x="2221" y="1676"/>
                    <a:pt x="2221" y="1676"/>
                    <a:pt x="2221" y="1676"/>
                  </a:cubicBezTo>
                  <a:cubicBezTo>
                    <a:pt x="2221" y="1676"/>
                    <a:pt x="2221" y="1676"/>
                    <a:pt x="2221" y="1676"/>
                  </a:cubicBezTo>
                  <a:cubicBezTo>
                    <a:pt x="2221" y="1676"/>
                    <a:pt x="2221" y="1676"/>
                    <a:pt x="2221" y="1675"/>
                  </a:cubicBezTo>
                  <a:cubicBezTo>
                    <a:pt x="2221" y="1675"/>
                    <a:pt x="2221" y="1675"/>
                    <a:pt x="2221" y="1675"/>
                  </a:cubicBezTo>
                  <a:cubicBezTo>
                    <a:pt x="2217" y="1673"/>
                    <a:pt x="2217" y="1673"/>
                    <a:pt x="2217" y="1673"/>
                  </a:cubicBezTo>
                  <a:cubicBezTo>
                    <a:pt x="2223" y="1649"/>
                    <a:pt x="2223" y="1649"/>
                    <a:pt x="2223" y="1649"/>
                  </a:cubicBezTo>
                  <a:cubicBezTo>
                    <a:pt x="2259" y="1515"/>
                    <a:pt x="2259" y="1515"/>
                    <a:pt x="2259" y="1515"/>
                  </a:cubicBezTo>
                  <a:cubicBezTo>
                    <a:pt x="2392" y="1575"/>
                    <a:pt x="2392" y="1575"/>
                    <a:pt x="2392" y="1575"/>
                  </a:cubicBezTo>
                  <a:cubicBezTo>
                    <a:pt x="2392" y="1575"/>
                    <a:pt x="2392" y="1575"/>
                    <a:pt x="2392" y="1575"/>
                  </a:cubicBezTo>
                  <a:cubicBezTo>
                    <a:pt x="2392" y="1575"/>
                    <a:pt x="2392" y="1575"/>
                    <a:pt x="2392" y="1575"/>
                  </a:cubicBezTo>
                  <a:cubicBezTo>
                    <a:pt x="2392" y="1575"/>
                    <a:pt x="2392" y="1575"/>
                    <a:pt x="2392" y="1575"/>
                  </a:cubicBezTo>
                  <a:cubicBezTo>
                    <a:pt x="2392" y="1575"/>
                    <a:pt x="2392" y="1575"/>
                    <a:pt x="2393" y="1575"/>
                  </a:cubicBezTo>
                  <a:cubicBezTo>
                    <a:pt x="2398" y="1572"/>
                    <a:pt x="2398" y="1572"/>
                    <a:pt x="2398" y="1572"/>
                  </a:cubicBezTo>
                  <a:cubicBezTo>
                    <a:pt x="2399" y="1572"/>
                    <a:pt x="2399" y="1572"/>
                    <a:pt x="2399" y="1571"/>
                  </a:cubicBezTo>
                  <a:cubicBezTo>
                    <a:pt x="2399" y="1571"/>
                    <a:pt x="2399" y="1571"/>
                    <a:pt x="2399" y="1571"/>
                  </a:cubicBezTo>
                  <a:cubicBezTo>
                    <a:pt x="2425" y="1481"/>
                    <a:pt x="2425" y="1481"/>
                    <a:pt x="2425" y="1481"/>
                  </a:cubicBezTo>
                  <a:cubicBezTo>
                    <a:pt x="2425" y="1481"/>
                    <a:pt x="2425" y="1481"/>
                    <a:pt x="2425" y="1481"/>
                  </a:cubicBezTo>
                  <a:cubicBezTo>
                    <a:pt x="2425" y="1481"/>
                    <a:pt x="2425" y="1481"/>
                    <a:pt x="2425" y="1481"/>
                  </a:cubicBezTo>
                  <a:cubicBezTo>
                    <a:pt x="2425" y="1481"/>
                    <a:pt x="2425" y="1481"/>
                    <a:pt x="2425" y="1480"/>
                  </a:cubicBezTo>
                  <a:cubicBezTo>
                    <a:pt x="2425" y="1480"/>
                    <a:pt x="2425" y="1480"/>
                    <a:pt x="2425" y="1480"/>
                  </a:cubicBezTo>
                  <a:cubicBezTo>
                    <a:pt x="2425" y="1480"/>
                    <a:pt x="2425" y="1480"/>
                    <a:pt x="2425" y="1480"/>
                  </a:cubicBezTo>
                  <a:cubicBezTo>
                    <a:pt x="2425" y="1480"/>
                    <a:pt x="2425" y="1480"/>
                    <a:pt x="2425" y="1480"/>
                  </a:cubicBezTo>
                  <a:cubicBezTo>
                    <a:pt x="2425" y="1480"/>
                    <a:pt x="2425" y="1480"/>
                    <a:pt x="2425" y="1480"/>
                  </a:cubicBezTo>
                  <a:cubicBezTo>
                    <a:pt x="2425" y="1480"/>
                    <a:pt x="2425" y="1480"/>
                    <a:pt x="2425" y="1480"/>
                  </a:cubicBezTo>
                  <a:cubicBezTo>
                    <a:pt x="2425" y="1480"/>
                    <a:pt x="2425" y="1480"/>
                    <a:pt x="2424" y="1480"/>
                  </a:cubicBezTo>
                  <a:cubicBezTo>
                    <a:pt x="2424" y="1480"/>
                    <a:pt x="2424" y="1479"/>
                    <a:pt x="2424" y="1479"/>
                  </a:cubicBezTo>
                  <a:cubicBezTo>
                    <a:pt x="2424" y="1479"/>
                    <a:pt x="2424" y="1479"/>
                    <a:pt x="2424" y="1479"/>
                  </a:cubicBezTo>
                  <a:cubicBezTo>
                    <a:pt x="2424" y="1479"/>
                    <a:pt x="2424" y="1479"/>
                    <a:pt x="2424" y="1479"/>
                  </a:cubicBezTo>
                  <a:cubicBezTo>
                    <a:pt x="1922" y="1260"/>
                    <a:pt x="1922" y="1260"/>
                    <a:pt x="1922" y="1260"/>
                  </a:cubicBezTo>
                  <a:cubicBezTo>
                    <a:pt x="2290" y="1104"/>
                    <a:pt x="2290" y="1104"/>
                    <a:pt x="2290" y="1104"/>
                  </a:cubicBezTo>
                  <a:cubicBezTo>
                    <a:pt x="2290" y="1103"/>
                    <a:pt x="2290" y="1103"/>
                    <a:pt x="2290" y="1103"/>
                  </a:cubicBezTo>
                  <a:cubicBezTo>
                    <a:pt x="2290" y="1103"/>
                    <a:pt x="2290" y="1103"/>
                    <a:pt x="2290" y="1103"/>
                  </a:cubicBezTo>
                  <a:cubicBezTo>
                    <a:pt x="2293" y="1093"/>
                    <a:pt x="2293" y="1093"/>
                    <a:pt x="2293" y="1093"/>
                  </a:cubicBezTo>
                  <a:cubicBezTo>
                    <a:pt x="2293" y="1093"/>
                    <a:pt x="2293" y="1092"/>
                    <a:pt x="2293" y="1092"/>
                  </a:cubicBezTo>
                  <a:cubicBezTo>
                    <a:pt x="2293" y="1092"/>
                    <a:pt x="2293" y="1092"/>
                    <a:pt x="2293" y="1092"/>
                  </a:cubicBezTo>
                  <a:cubicBezTo>
                    <a:pt x="2293" y="1092"/>
                    <a:pt x="2293" y="1092"/>
                    <a:pt x="2293" y="1092"/>
                  </a:cubicBezTo>
                  <a:cubicBezTo>
                    <a:pt x="2293" y="1092"/>
                    <a:pt x="2293" y="1092"/>
                    <a:pt x="2293" y="1092"/>
                  </a:cubicBezTo>
                  <a:cubicBezTo>
                    <a:pt x="2293" y="1092"/>
                    <a:pt x="2293" y="1092"/>
                    <a:pt x="2292" y="1092"/>
                  </a:cubicBezTo>
                  <a:cubicBezTo>
                    <a:pt x="2292" y="1092"/>
                    <a:pt x="2292" y="1091"/>
                    <a:pt x="2292" y="1091"/>
                  </a:cubicBezTo>
                  <a:cubicBezTo>
                    <a:pt x="2181" y="1048"/>
                    <a:pt x="2181" y="1048"/>
                    <a:pt x="2181" y="1048"/>
                  </a:cubicBezTo>
                  <a:cubicBezTo>
                    <a:pt x="2319" y="992"/>
                    <a:pt x="2319" y="992"/>
                    <a:pt x="2319" y="992"/>
                  </a:cubicBezTo>
                  <a:cubicBezTo>
                    <a:pt x="2319" y="991"/>
                    <a:pt x="2319" y="991"/>
                    <a:pt x="2319" y="991"/>
                  </a:cubicBezTo>
                  <a:cubicBezTo>
                    <a:pt x="2319" y="991"/>
                    <a:pt x="2319" y="991"/>
                    <a:pt x="2319" y="991"/>
                  </a:cubicBezTo>
                  <a:cubicBezTo>
                    <a:pt x="2322" y="981"/>
                    <a:pt x="2322" y="981"/>
                    <a:pt x="2322" y="981"/>
                  </a:cubicBezTo>
                  <a:cubicBezTo>
                    <a:pt x="2322" y="981"/>
                    <a:pt x="2322" y="981"/>
                    <a:pt x="2322" y="981"/>
                  </a:cubicBezTo>
                  <a:cubicBezTo>
                    <a:pt x="2322" y="981"/>
                    <a:pt x="2322" y="981"/>
                    <a:pt x="2322" y="981"/>
                  </a:cubicBezTo>
                  <a:cubicBezTo>
                    <a:pt x="2322" y="980"/>
                    <a:pt x="2322" y="980"/>
                    <a:pt x="2322" y="980"/>
                  </a:cubicBezTo>
                  <a:cubicBezTo>
                    <a:pt x="2322" y="980"/>
                    <a:pt x="2322" y="980"/>
                    <a:pt x="2322" y="980"/>
                  </a:cubicBezTo>
                  <a:cubicBezTo>
                    <a:pt x="2322" y="980"/>
                    <a:pt x="2322" y="980"/>
                    <a:pt x="2322" y="980"/>
                  </a:cubicBezTo>
                  <a:cubicBezTo>
                    <a:pt x="2322" y="980"/>
                    <a:pt x="2322" y="980"/>
                    <a:pt x="2322" y="980"/>
                  </a:cubicBezTo>
                  <a:cubicBezTo>
                    <a:pt x="2322" y="980"/>
                    <a:pt x="2322" y="980"/>
                    <a:pt x="2322" y="980"/>
                  </a:cubicBezTo>
                  <a:cubicBezTo>
                    <a:pt x="2322" y="980"/>
                    <a:pt x="2322" y="979"/>
                    <a:pt x="2322" y="979"/>
                  </a:cubicBezTo>
                  <a:cubicBezTo>
                    <a:pt x="2322" y="979"/>
                    <a:pt x="2321" y="979"/>
                    <a:pt x="2321" y="979"/>
                  </a:cubicBezTo>
                  <a:cubicBezTo>
                    <a:pt x="2321" y="979"/>
                    <a:pt x="2321" y="979"/>
                    <a:pt x="2321" y="979"/>
                  </a:cubicBezTo>
                  <a:cubicBezTo>
                    <a:pt x="2311" y="975"/>
                    <a:pt x="2311" y="975"/>
                    <a:pt x="2311" y="975"/>
                  </a:cubicBezTo>
                  <a:cubicBezTo>
                    <a:pt x="2311" y="975"/>
                    <a:pt x="2311" y="975"/>
                    <a:pt x="2311" y="975"/>
                  </a:cubicBezTo>
                  <a:cubicBezTo>
                    <a:pt x="2310" y="975"/>
                    <a:pt x="2310" y="975"/>
                    <a:pt x="2310" y="975"/>
                  </a:cubicBezTo>
                  <a:cubicBezTo>
                    <a:pt x="2310" y="975"/>
                    <a:pt x="2310" y="975"/>
                    <a:pt x="2310" y="975"/>
                  </a:cubicBezTo>
                  <a:cubicBezTo>
                    <a:pt x="2310" y="975"/>
                    <a:pt x="2310" y="975"/>
                    <a:pt x="2310" y="975"/>
                  </a:cubicBezTo>
                  <a:cubicBezTo>
                    <a:pt x="2156" y="1038"/>
                    <a:pt x="2156" y="1038"/>
                    <a:pt x="2156" y="1038"/>
                  </a:cubicBezTo>
                  <a:cubicBezTo>
                    <a:pt x="1892" y="935"/>
                    <a:pt x="1892" y="935"/>
                    <a:pt x="1892" y="935"/>
                  </a:cubicBezTo>
                  <a:cubicBezTo>
                    <a:pt x="1894" y="924"/>
                    <a:pt x="1894" y="924"/>
                    <a:pt x="1894" y="924"/>
                  </a:cubicBezTo>
                  <a:cubicBezTo>
                    <a:pt x="1894" y="924"/>
                    <a:pt x="1894" y="924"/>
                    <a:pt x="1894" y="924"/>
                  </a:cubicBezTo>
                  <a:cubicBezTo>
                    <a:pt x="1894" y="924"/>
                    <a:pt x="1894" y="924"/>
                    <a:pt x="1894" y="924"/>
                  </a:cubicBezTo>
                  <a:cubicBezTo>
                    <a:pt x="1894" y="924"/>
                    <a:pt x="1894" y="924"/>
                    <a:pt x="1894" y="924"/>
                  </a:cubicBezTo>
                  <a:cubicBezTo>
                    <a:pt x="1894" y="924"/>
                    <a:pt x="1894" y="924"/>
                    <a:pt x="1894" y="924"/>
                  </a:cubicBezTo>
                  <a:cubicBezTo>
                    <a:pt x="1894" y="923"/>
                    <a:pt x="1894" y="923"/>
                    <a:pt x="1894" y="923"/>
                  </a:cubicBezTo>
                  <a:cubicBezTo>
                    <a:pt x="1893" y="923"/>
                    <a:pt x="1893" y="923"/>
                    <a:pt x="1893" y="923"/>
                  </a:cubicBezTo>
                  <a:cubicBezTo>
                    <a:pt x="1893" y="923"/>
                    <a:pt x="1893" y="923"/>
                    <a:pt x="1893" y="923"/>
                  </a:cubicBezTo>
                  <a:cubicBezTo>
                    <a:pt x="1890" y="922"/>
                    <a:pt x="1890" y="922"/>
                    <a:pt x="1890" y="922"/>
                  </a:cubicBezTo>
                  <a:cubicBezTo>
                    <a:pt x="2010" y="876"/>
                    <a:pt x="2010" y="876"/>
                    <a:pt x="2010" y="876"/>
                  </a:cubicBezTo>
                  <a:cubicBezTo>
                    <a:pt x="2011" y="876"/>
                    <a:pt x="2011" y="876"/>
                    <a:pt x="2011" y="875"/>
                  </a:cubicBezTo>
                  <a:cubicBezTo>
                    <a:pt x="2011" y="875"/>
                    <a:pt x="2011" y="875"/>
                    <a:pt x="2011" y="875"/>
                  </a:cubicBezTo>
                  <a:cubicBezTo>
                    <a:pt x="2013" y="865"/>
                    <a:pt x="2013" y="865"/>
                    <a:pt x="2013" y="865"/>
                  </a:cubicBezTo>
                  <a:cubicBezTo>
                    <a:pt x="2014" y="865"/>
                    <a:pt x="2013" y="865"/>
                    <a:pt x="2013" y="865"/>
                  </a:cubicBezTo>
                  <a:cubicBezTo>
                    <a:pt x="2013" y="865"/>
                    <a:pt x="2013" y="865"/>
                    <a:pt x="2013" y="865"/>
                  </a:cubicBezTo>
                  <a:cubicBezTo>
                    <a:pt x="2013" y="865"/>
                    <a:pt x="2013" y="865"/>
                    <a:pt x="2013" y="865"/>
                  </a:cubicBezTo>
                  <a:cubicBezTo>
                    <a:pt x="2013" y="865"/>
                    <a:pt x="2013" y="865"/>
                    <a:pt x="2013" y="865"/>
                  </a:cubicBezTo>
                  <a:cubicBezTo>
                    <a:pt x="2013" y="864"/>
                    <a:pt x="2013" y="864"/>
                    <a:pt x="2013" y="864"/>
                  </a:cubicBezTo>
                  <a:cubicBezTo>
                    <a:pt x="2013" y="864"/>
                    <a:pt x="2013" y="864"/>
                    <a:pt x="2013" y="864"/>
                  </a:cubicBezTo>
                  <a:cubicBezTo>
                    <a:pt x="2013" y="864"/>
                    <a:pt x="2013" y="864"/>
                    <a:pt x="2013" y="864"/>
                  </a:cubicBezTo>
                  <a:cubicBezTo>
                    <a:pt x="2003" y="861"/>
                    <a:pt x="2003" y="861"/>
                    <a:pt x="2003" y="861"/>
                  </a:cubicBezTo>
                  <a:cubicBezTo>
                    <a:pt x="2003" y="861"/>
                    <a:pt x="2003" y="861"/>
                    <a:pt x="2003" y="861"/>
                  </a:cubicBezTo>
                  <a:cubicBezTo>
                    <a:pt x="2003" y="861"/>
                    <a:pt x="2003" y="861"/>
                    <a:pt x="2003" y="861"/>
                  </a:cubicBezTo>
                  <a:cubicBezTo>
                    <a:pt x="2003" y="860"/>
                    <a:pt x="2003" y="861"/>
                    <a:pt x="2003" y="861"/>
                  </a:cubicBezTo>
                  <a:cubicBezTo>
                    <a:pt x="2003" y="861"/>
                    <a:pt x="2003" y="860"/>
                    <a:pt x="2003" y="861"/>
                  </a:cubicBezTo>
                  <a:cubicBezTo>
                    <a:pt x="1848" y="918"/>
                    <a:pt x="1848" y="918"/>
                    <a:pt x="1848" y="918"/>
                  </a:cubicBezTo>
                  <a:cubicBezTo>
                    <a:pt x="1711" y="865"/>
                    <a:pt x="1711" y="865"/>
                    <a:pt x="1711" y="865"/>
                  </a:cubicBezTo>
                  <a:cubicBezTo>
                    <a:pt x="2412" y="679"/>
                    <a:pt x="2412" y="679"/>
                    <a:pt x="2412" y="679"/>
                  </a:cubicBezTo>
                  <a:cubicBezTo>
                    <a:pt x="2412" y="679"/>
                    <a:pt x="2413" y="679"/>
                    <a:pt x="2413" y="678"/>
                  </a:cubicBezTo>
                  <a:cubicBezTo>
                    <a:pt x="2413" y="678"/>
                    <a:pt x="2413" y="678"/>
                    <a:pt x="2413" y="678"/>
                  </a:cubicBezTo>
                  <a:cubicBezTo>
                    <a:pt x="2416" y="667"/>
                    <a:pt x="2416" y="667"/>
                    <a:pt x="2416" y="667"/>
                  </a:cubicBezTo>
                  <a:cubicBezTo>
                    <a:pt x="2419" y="656"/>
                    <a:pt x="2419" y="656"/>
                    <a:pt x="2419" y="656"/>
                  </a:cubicBezTo>
                  <a:cubicBezTo>
                    <a:pt x="2419" y="656"/>
                    <a:pt x="2419" y="656"/>
                    <a:pt x="2419" y="656"/>
                  </a:cubicBezTo>
                  <a:cubicBezTo>
                    <a:pt x="2419" y="656"/>
                    <a:pt x="2419" y="656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1807" y="457"/>
                    <a:pt x="1807" y="457"/>
                    <a:pt x="1807" y="457"/>
                  </a:cubicBezTo>
                  <a:cubicBezTo>
                    <a:pt x="2509" y="313"/>
                    <a:pt x="2509" y="313"/>
                    <a:pt x="2509" y="313"/>
                  </a:cubicBezTo>
                  <a:cubicBezTo>
                    <a:pt x="2509" y="313"/>
                    <a:pt x="2509" y="312"/>
                    <a:pt x="2509" y="312"/>
                  </a:cubicBezTo>
                  <a:cubicBezTo>
                    <a:pt x="2510" y="311"/>
                    <a:pt x="2510" y="311"/>
                    <a:pt x="2510" y="311"/>
                  </a:cubicBezTo>
                  <a:cubicBezTo>
                    <a:pt x="2510" y="311"/>
                    <a:pt x="2510" y="311"/>
                    <a:pt x="2510" y="311"/>
                  </a:cubicBezTo>
                  <a:cubicBezTo>
                    <a:pt x="2510" y="311"/>
                    <a:pt x="2510" y="311"/>
                    <a:pt x="2510" y="311"/>
                  </a:cubicBezTo>
                  <a:cubicBezTo>
                    <a:pt x="2510" y="311"/>
                    <a:pt x="2510" y="311"/>
                    <a:pt x="2510" y="311"/>
                  </a:cubicBezTo>
                  <a:cubicBezTo>
                    <a:pt x="2510" y="311"/>
                    <a:pt x="2510" y="311"/>
                    <a:pt x="2510" y="310"/>
                  </a:cubicBezTo>
                  <a:cubicBezTo>
                    <a:pt x="2510" y="310"/>
                    <a:pt x="2509" y="310"/>
                    <a:pt x="2509" y="310"/>
                  </a:cubicBezTo>
                  <a:cubicBezTo>
                    <a:pt x="2509" y="310"/>
                    <a:pt x="2509" y="310"/>
                    <a:pt x="2509" y="310"/>
                  </a:cubicBezTo>
                  <a:cubicBezTo>
                    <a:pt x="2509" y="310"/>
                    <a:pt x="2509" y="310"/>
                    <a:pt x="2509" y="310"/>
                  </a:cubicBezTo>
                  <a:cubicBezTo>
                    <a:pt x="2498" y="307"/>
                    <a:pt x="2498" y="307"/>
                    <a:pt x="2498" y="307"/>
                  </a:cubicBezTo>
                  <a:cubicBezTo>
                    <a:pt x="2498" y="307"/>
                    <a:pt x="2498" y="307"/>
                    <a:pt x="2497" y="307"/>
                  </a:cubicBezTo>
                  <a:cubicBezTo>
                    <a:pt x="2497" y="307"/>
                    <a:pt x="2497" y="307"/>
                    <a:pt x="2497" y="307"/>
                  </a:cubicBezTo>
                  <a:cubicBezTo>
                    <a:pt x="2485" y="309"/>
                    <a:pt x="2485" y="309"/>
                    <a:pt x="2485" y="309"/>
                  </a:cubicBezTo>
                  <a:cubicBezTo>
                    <a:pt x="2479" y="307"/>
                    <a:pt x="2479" y="307"/>
                    <a:pt x="2479" y="307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64" y="298"/>
                    <a:pt x="2464" y="298"/>
                    <a:pt x="2464" y="298"/>
                  </a:cubicBezTo>
                  <a:cubicBezTo>
                    <a:pt x="2464" y="298"/>
                    <a:pt x="2464" y="298"/>
                    <a:pt x="2464" y="298"/>
                  </a:cubicBezTo>
                  <a:cubicBezTo>
                    <a:pt x="2464" y="298"/>
                    <a:pt x="2464" y="298"/>
                    <a:pt x="2464" y="298"/>
                  </a:cubicBezTo>
                  <a:cubicBezTo>
                    <a:pt x="2452" y="300"/>
                    <a:pt x="2452" y="300"/>
                    <a:pt x="2452" y="300"/>
                  </a:cubicBezTo>
                  <a:cubicBezTo>
                    <a:pt x="2446" y="298"/>
                    <a:pt x="2446" y="298"/>
                    <a:pt x="2446" y="298"/>
                  </a:cubicBezTo>
                  <a:cubicBezTo>
                    <a:pt x="2443" y="292"/>
                    <a:pt x="2443" y="292"/>
                    <a:pt x="2443" y="292"/>
                  </a:cubicBezTo>
                  <a:cubicBezTo>
                    <a:pt x="2443" y="292"/>
                    <a:pt x="2443" y="292"/>
                    <a:pt x="2443" y="292"/>
                  </a:cubicBezTo>
                  <a:cubicBezTo>
                    <a:pt x="2443" y="292"/>
                    <a:pt x="2443" y="292"/>
                    <a:pt x="2443" y="292"/>
                  </a:cubicBezTo>
                  <a:cubicBezTo>
                    <a:pt x="2443" y="292"/>
                    <a:pt x="2443" y="292"/>
                    <a:pt x="2443" y="292"/>
                  </a:cubicBezTo>
                  <a:cubicBezTo>
                    <a:pt x="2443" y="292"/>
                    <a:pt x="2443" y="292"/>
                    <a:pt x="2442" y="292"/>
                  </a:cubicBezTo>
                  <a:cubicBezTo>
                    <a:pt x="2442" y="292"/>
                    <a:pt x="2442" y="292"/>
                    <a:pt x="2442" y="292"/>
                  </a:cubicBezTo>
                  <a:cubicBezTo>
                    <a:pt x="2431" y="289"/>
                    <a:pt x="2431" y="289"/>
                    <a:pt x="2431" y="289"/>
                  </a:cubicBezTo>
                  <a:cubicBezTo>
                    <a:pt x="2431" y="289"/>
                    <a:pt x="2431" y="289"/>
                    <a:pt x="2431" y="289"/>
                  </a:cubicBezTo>
                  <a:cubicBezTo>
                    <a:pt x="2431" y="289"/>
                    <a:pt x="2431" y="289"/>
                    <a:pt x="2431" y="289"/>
                  </a:cubicBezTo>
                  <a:cubicBezTo>
                    <a:pt x="2419" y="291"/>
                    <a:pt x="2419" y="291"/>
                    <a:pt x="2419" y="291"/>
                  </a:cubicBezTo>
                  <a:cubicBezTo>
                    <a:pt x="2414" y="289"/>
                    <a:pt x="2414" y="289"/>
                    <a:pt x="2414" y="289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399" y="280"/>
                    <a:pt x="2399" y="280"/>
                    <a:pt x="2399" y="280"/>
                  </a:cubicBezTo>
                  <a:cubicBezTo>
                    <a:pt x="2399" y="280"/>
                    <a:pt x="2399" y="280"/>
                    <a:pt x="2399" y="280"/>
                  </a:cubicBezTo>
                  <a:cubicBezTo>
                    <a:pt x="2399" y="280"/>
                    <a:pt x="2398" y="280"/>
                    <a:pt x="2398" y="280"/>
                  </a:cubicBezTo>
                  <a:cubicBezTo>
                    <a:pt x="2387" y="282"/>
                    <a:pt x="2387" y="282"/>
                    <a:pt x="2387" y="282"/>
                  </a:cubicBezTo>
                  <a:cubicBezTo>
                    <a:pt x="2381" y="281"/>
                    <a:pt x="2381" y="281"/>
                    <a:pt x="2381" y="281"/>
                  </a:cubicBezTo>
                  <a:cubicBezTo>
                    <a:pt x="2378" y="274"/>
                    <a:pt x="2378" y="274"/>
                    <a:pt x="2378" y="274"/>
                  </a:cubicBezTo>
                  <a:cubicBezTo>
                    <a:pt x="2378" y="274"/>
                    <a:pt x="2378" y="274"/>
                    <a:pt x="2378" y="274"/>
                  </a:cubicBezTo>
                  <a:cubicBezTo>
                    <a:pt x="2378" y="274"/>
                    <a:pt x="2378" y="274"/>
                    <a:pt x="2378" y="274"/>
                  </a:cubicBezTo>
                  <a:cubicBezTo>
                    <a:pt x="2378" y="274"/>
                    <a:pt x="2378" y="274"/>
                    <a:pt x="2377" y="274"/>
                  </a:cubicBezTo>
                  <a:cubicBezTo>
                    <a:pt x="2377" y="274"/>
                    <a:pt x="2377" y="274"/>
                    <a:pt x="2377" y="274"/>
                  </a:cubicBezTo>
                  <a:cubicBezTo>
                    <a:pt x="2377" y="274"/>
                    <a:pt x="2377" y="274"/>
                    <a:pt x="2377" y="274"/>
                  </a:cubicBezTo>
                  <a:cubicBezTo>
                    <a:pt x="2366" y="271"/>
                    <a:pt x="2366" y="271"/>
                    <a:pt x="2366" y="271"/>
                  </a:cubicBezTo>
                  <a:cubicBezTo>
                    <a:pt x="2366" y="271"/>
                    <a:pt x="2366" y="271"/>
                    <a:pt x="2366" y="271"/>
                  </a:cubicBezTo>
                  <a:cubicBezTo>
                    <a:pt x="2366" y="271"/>
                    <a:pt x="2366" y="271"/>
                    <a:pt x="2366" y="271"/>
                  </a:cubicBezTo>
                  <a:cubicBezTo>
                    <a:pt x="2354" y="273"/>
                    <a:pt x="2354" y="273"/>
                    <a:pt x="2354" y="273"/>
                  </a:cubicBezTo>
                  <a:cubicBezTo>
                    <a:pt x="2349" y="272"/>
                    <a:pt x="2349" y="272"/>
                    <a:pt x="2349" y="272"/>
                  </a:cubicBezTo>
                  <a:cubicBezTo>
                    <a:pt x="2346" y="266"/>
                    <a:pt x="2346" y="266"/>
                    <a:pt x="2346" y="266"/>
                  </a:cubicBezTo>
                  <a:cubicBezTo>
                    <a:pt x="2346" y="266"/>
                    <a:pt x="2346" y="266"/>
                    <a:pt x="2346" y="266"/>
                  </a:cubicBezTo>
                  <a:cubicBezTo>
                    <a:pt x="2346" y="266"/>
                    <a:pt x="2346" y="266"/>
                    <a:pt x="2346" y="265"/>
                  </a:cubicBezTo>
                  <a:cubicBezTo>
                    <a:pt x="2345" y="265"/>
                    <a:pt x="2345" y="265"/>
                    <a:pt x="2345" y="265"/>
                  </a:cubicBezTo>
                  <a:cubicBezTo>
                    <a:pt x="2345" y="265"/>
                    <a:pt x="2345" y="265"/>
                    <a:pt x="2345" y="265"/>
                  </a:cubicBezTo>
                  <a:cubicBezTo>
                    <a:pt x="2345" y="265"/>
                    <a:pt x="2345" y="265"/>
                    <a:pt x="2345" y="265"/>
                  </a:cubicBezTo>
                  <a:cubicBezTo>
                    <a:pt x="2334" y="262"/>
                    <a:pt x="2334" y="262"/>
                    <a:pt x="2334" y="262"/>
                  </a:cubicBezTo>
                  <a:cubicBezTo>
                    <a:pt x="2334" y="262"/>
                    <a:pt x="2334" y="262"/>
                    <a:pt x="2334" y="262"/>
                  </a:cubicBezTo>
                  <a:cubicBezTo>
                    <a:pt x="2334" y="262"/>
                    <a:pt x="2334" y="262"/>
                    <a:pt x="2334" y="262"/>
                  </a:cubicBezTo>
                  <a:cubicBezTo>
                    <a:pt x="2322" y="264"/>
                    <a:pt x="2322" y="264"/>
                    <a:pt x="2322" y="264"/>
                  </a:cubicBezTo>
                  <a:cubicBezTo>
                    <a:pt x="2317" y="263"/>
                    <a:pt x="2317" y="263"/>
                    <a:pt x="2317" y="263"/>
                  </a:cubicBezTo>
                  <a:cubicBezTo>
                    <a:pt x="2314" y="257"/>
                    <a:pt x="2314" y="257"/>
                    <a:pt x="2314" y="257"/>
                  </a:cubicBezTo>
                  <a:cubicBezTo>
                    <a:pt x="2314" y="257"/>
                    <a:pt x="2314" y="257"/>
                    <a:pt x="2314" y="257"/>
                  </a:cubicBezTo>
                  <a:cubicBezTo>
                    <a:pt x="2314" y="257"/>
                    <a:pt x="2314" y="257"/>
                    <a:pt x="2314" y="257"/>
                  </a:cubicBezTo>
                  <a:cubicBezTo>
                    <a:pt x="2314" y="257"/>
                    <a:pt x="2313" y="256"/>
                    <a:pt x="2313" y="256"/>
                  </a:cubicBezTo>
                  <a:cubicBezTo>
                    <a:pt x="2313" y="256"/>
                    <a:pt x="2313" y="256"/>
                    <a:pt x="2313" y="256"/>
                  </a:cubicBezTo>
                  <a:cubicBezTo>
                    <a:pt x="2313" y="256"/>
                    <a:pt x="2313" y="256"/>
                    <a:pt x="2313" y="256"/>
                  </a:cubicBezTo>
                  <a:cubicBezTo>
                    <a:pt x="2303" y="253"/>
                    <a:pt x="2303" y="253"/>
                    <a:pt x="2303" y="253"/>
                  </a:cubicBezTo>
                  <a:cubicBezTo>
                    <a:pt x="2303" y="253"/>
                    <a:pt x="2302" y="253"/>
                    <a:pt x="2302" y="253"/>
                  </a:cubicBezTo>
                  <a:cubicBezTo>
                    <a:pt x="2302" y="253"/>
                    <a:pt x="2302" y="253"/>
                    <a:pt x="2302" y="253"/>
                  </a:cubicBezTo>
                  <a:cubicBezTo>
                    <a:pt x="2290" y="256"/>
                    <a:pt x="2290" y="256"/>
                    <a:pt x="2290" y="256"/>
                  </a:cubicBezTo>
                  <a:cubicBezTo>
                    <a:pt x="2285" y="254"/>
                    <a:pt x="2285" y="254"/>
                    <a:pt x="2285" y="254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71" y="245"/>
                    <a:pt x="2271" y="245"/>
                    <a:pt x="2271" y="245"/>
                  </a:cubicBezTo>
                  <a:cubicBezTo>
                    <a:pt x="2271" y="245"/>
                    <a:pt x="2271" y="245"/>
                    <a:pt x="2271" y="245"/>
                  </a:cubicBezTo>
                  <a:cubicBezTo>
                    <a:pt x="2271" y="245"/>
                    <a:pt x="2271" y="245"/>
                    <a:pt x="2271" y="245"/>
                  </a:cubicBezTo>
                  <a:cubicBezTo>
                    <a:pt x="2259" y="247"/>
                    <a:pt x="2259" y="247"/>
                    <a:pt x="2259" y="247"/>
                  </a:cubicBezTo>
                  <a:cubicBezTo>
                    <a:pt x="2254" y="246"/>
                    <a:pt x="2254" y="246"/>
                    <a:pt x="2254" y="246"/>
                  </a:cubicBezTo>
                  <a:cubicBezTo>
                    <a:pt x="2251" y="240"/>
                    <a:pt x="2251" y="240"/>
                    <a:pt x="2251" y="240"/>
                  </a:cubicBezTo>
                  <a:cubicBezTo>
                    <a:pt x="2251" y="240"/>
                    <a:pt x="2251" y="240"/>
                    <a:pt x="2251" y="240"/>
                  </a:cubicBezTo>
                  <a:cubicBezTo>
                    <a:pt x="2251" y="240"/>
                    <a:pt x="2251" y="240"/>
                    <a:pt x="2251" y="240"/>
                  </a:cubicBezTo>
                  <a:cubicBezTo>
                    <a:pt x="2251" y="239"/>
                    <a:pt x="2251" y="239"/>
                    <a:pt x="2250" y="239"/>
                  </a:cubicBezTo>
                  <a:cubicBezTo>
                    <a:pt x="2250" y="239"/>
                    <a:pt x="2250" y="239"/>
                    <a:pt x="2250" y="239"/>
                  </a:cubicBezTo>
                  <a:cubicBezTo>
                    <a:pt x="2250" y="239"/>
                    <a:pt x="2250" y="239"/>
                    <a:pt x="2250" y="239"/>
                  </a:cubicBezTo>
                  <a:cubicBezTo>
                    <a:pt x="2240" y="236"/>
                    <a:pt x="2240" y="236"/>
                    <a:pt x="2240" y="236"/>
                  </a:cubicBezTo>
                  <a:cubicBezTo>
                    <a:pt x="2240" y="236"/>
                    <a:pt x="2240" y="236"/>
                    <a:pt x="2240" y="236"/>
                  </a:cubicBezTo>
                  <a:cubicBezTo>
                    <a:pt x="2239" y="236"/>
                    <a:pt x="2239" y="236"/>
                    <a:pt x="2239" y="236"/>
                  </a:cubicBezTo>
                  <a:cubicBezTo>
                    <a:pt x="2228" y="238"/>
                    <a:pt x="2228" y="238"/>
                    <a:pt x="2228" y="238"/>
                  </a:cubicBezTo>
                  <a:cubicBezTo>
                    <a:pt x="2223" y="237"/>
                    <a:pt x="2223" y="237"/>
                    <a:pt x="2223" y="237"/>
                  </a:cubicBezTo>
                  <a:cubicBezTo>
                    <a:pt x="2220" y="231"/>
                    <a:pt x="2220" y="231"/>
                    <a:pt x="2220" y="231"/>
                  </a:cubicBezTo>
                  <a:cubicBezTo>
                    <a:pt x="2220" y="231"/>
                    <a:pt x="2220" y="231"/>
                    <a:pt x="2220" y="231"/>
                  </a:cubicBezTo>
                  <a:cubicBezTo>
                    <a:pt x="2220" y="231"/>
                    <a:pt x="2220" y="231"/>
                    <a:pt x="2220" y="231"/>
                  </a:cubicBezTo>
                  <a:cubicBezTo>
                    <a:pt x="2220" y="231"/>
                    <a:pt x="2220" y="231"/>
                    <a:pt x="2219" y="231"/>
                  </a:cubicBezTo>
                  <a:cubicBezTo>
                    <a:pt x="2219" y="231"/>
                    <a:pt x="2219" y="231"/>
                    <a:pt x="2219" y="231"/>
                  </a:cubicBezTo>
                  <a:cubicBezTo>
                    <a:pt x="2219" y="231"/>
                    <a:pt x="2219" y="231"/>
                    <a:pt x="2219" y="231"/>
                  </a:cubicBezTo>
                  <a:cubicBezTo>
                    <a:pt x="2209" y="228"/>
                    <a:pt x="2209" y="228"/>
                    <a:pt x="2209" y="228"/>
                  </a:cubicBezTo>
                  <a:cubicBezTo>
                    <a:pt x="2209" y="228"/>
                    <a:pt x="2209" y="228"/>
                    <a:pt x="2209" y="228"/>
                  </a:cubicBezTo>
                  <a:cubicBezTo>
                    <a:pt x="2209" y="228"/>
                    <a:pt x="2208" y="228"/>
                    <a:pt x="2208" y="228"/>
                  </a:cubicBezTo>
                  <a:cubicBezTo>
                    <a:pt x="2197" y="230"/>
                    <a:pt x="2197" y="230"/>
                    <a:pt x="2197" y="230"/>
                  </a:cubicBezTo>
                  <a:cubicBezTo>
                    <a:pt x="2192" y="229"/>
                    <a:pt x="2192" y="229"/>
                    <a:pt x="2192" y="229"/>
                  </a:cubicBezTo>
                  <a:cubicBezTo>
                    <a:pt x="2189" y="223"/>
                    <a:pt x="2189" y="223"/>
                    <a:pt x="2189" y="223"/>
                  </a:cubicBezTo>
                  <a:cubicBezTo>
                    <a:pt x="2189" y="223"/>
                    <a:pt x="2189" y="223"/>
                    <a:pt x="2189" y="223"/>
                  </a:cubicBezTo>
                  <a:cubicBezTo>
                    <a:pt x="2189" y="223"/>
                    <a:pt x="2189" y="223"/>
                    <a:pt x="2189" y="223"/>
                  </a:cubicBezTo>
                  <a:cubicBezTo>
                    <a:pt x="2189" y="223"/>
                    <a:pt x="2189" y="222"/>
                    <a:pt x="2189" y="222"/>
                  </a:cubicBezTo>
                  <a:cubicBezTo>
                    <a:pt x="2189" y="222"/>
                    <a:pt x="2188" y="222"/>
                    <a:pt x="2188" y="222"/>
                  </a:cubicBezTo>
                  <a:cubicBezTo>
                    <a:pt x="2188" y="222"/>
                    <a:pt x="2188" y="222"/>
                    <a:pt x="2188" y="222"/>
                  </a:cubicBezTo>
                  <a:cubicBezTo>
                    <a:pt x="2178" y="219"/>
                    <a:pt x="2178" y="219"/>
                    <a:pt x="2178" y="219"/>
                  </a:cubicBezTo>
                  <a:cubicBezTo>
                    <a:pt x="2178" y="219"/>
                    <a:pt x="2178" y="220"/>
                    <a:pt x="2178" y="220"/>
                  </a:cubicBezTo>
                  <a:cubicBezTo>
                    <a:pt x="2178" y="220"/>
                    <a:pt x="2178" y="219"/>
                    <a:pt x="2178" y="219"/>
                  </a:cubicBezTo>
                  <a:cubicBezTo>
                    <a:pt x="2166" y="222"/>
                    <a:pt x="2166" y="222"/>
                    <a:pt x="2166" y="222"/>
                  </a:cubicBezTo>
                  <a:cubicBezTo>
                    <a:pt x="2162" y="220"/>
                    <a:pt x="2162" y="220"/>
                    <a:pt x="2162" y="220"/>
                  </a:cubicBezTo>
                  <a:cubicBezTo>
                    <a:pt x="2159" y="215"/>
                    <a:pt x="2159" y="215"/>
                    <a:pt x="2159" y="215"/>
                  </a:cubicBezTo>
                  <a:cubicBezTo>
                    <a:pt x="2159" y="215"/>
                    <a:pt x="2159" y="215"/>
                    <a:pt x="2159" y="215"/>
                  </a:cubicBezTo>
                  <a:cubicBezTo>
                    <a:pt x="2159" y="214"/>
                    <a:pt x="2158" y="214"/>
                    <a:pt x="2158" y="214"/>
                  </a:cubicBezTo>
                  <a:cubicBezTo>
                    <a:pt x="2158" y="214"/>
                    <a:pt x="2158" y="214"/>
                    <a:pt x="2158" y="214"/>
                  </a:cubicBezTo>
                  <a:cubicBezTo>
                    <a:pt x="2158" y="214"/>
                    <a:pt x="2158" y="214"/>
                    <a:pt x="2158" y="214"/>
                  </a:cubicBezTo>
                  <a:cubicBezTo>
                    <a:pt x="2158" y="214"/>
                    <a:pt x="2158" y="214"/>
                    <a:pt x="2158" y="214"/>
                  </a:cubicBezTo>
                  <a:cubicBezTo>
                    <a:pt x="2148" y="211"/>
                    <a:pt x="2148" y="211"/>
                    <a:pt x="2148" y="211"/>
                  </a:cubicBezTo>
                  <a:cubicBezTo>
                    <a:pt x="2148" y="211"/>
                    <a:pt x="2148" y="211"/>
                    <a:pt x="2148" y="211"/>
                  </a:cubicBezTo>
                  <a:cubicBezTo>
                    <a:pt x="2147" y="211"/>
                    <a:pt x="2147" y="211"/>
                    <a:pt x="2147" y="211"/>
                  </a:cubicBezTo>
                  <a:cubicBezTo>
                    <a:pt x="2135" y="213"/>
                    <a:pt x="2135" y="213"/>
                    <a:pt x="2135" y="213"/>
                  </a:cubicBezTo>
                  <a:cubicBezTo>
                    <a:pt x="2131" y="212"/>
                    <a:pt x="2131" y="212"/>
                    <a:pt x="2131" y="212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18" y="203"/>
                    <a:pt x="2118" y="203"/>
                    <a:pt x="2118" y="203"/>
                  </a:cubicBezTo>
                  <a:cubicBezTo>
                    <a:pt x="2118" y="203"/>
                    <a:pt x="2117" y="203"/>
                    <a:pt x="2117" y="203"/>
                  </a:cubicBezTo>
                  <a:cubicBezTo>
                    <a:pt x="2117" y="203"/>
                    <a:pt x="2117" y="203"/>
                    <a:pt x="2117" y="203"/>
                  </a:cubicBezTo>
                  <a:cubicBezTo>
                    <a:pt x="2105" y="205"/>
                    <a:pt x="2105" y="205"/>
                    <a:pt x="2105" y="205"/>
                  </a:cubicBezTo>
                  <a:cubicBezTo>
                    <a:pt x="2101" y="204"/>
                    <a:pt x="2101" y="204"/>
                    <a:pt x="2101" y="204"/>
                  </a:cubicBezTo>
                  <a:cubicBezTo>
                    <a:pt x="2098" y="198"/>
                    <a:pt x="2098" y="198"/>
                    <a:pt x="2098" y="198"/>
                  </a:cubicBezTo>
                  <a:cubicBezTo>
                    <a:pt x="2098" y="198"/>
                    <a:pt x="2098" y="198"/>
                    <a:pt x="2098" y="198"/>
                  </a:cubicBezTo>
                  <a:cubicBezTo>
                    <a:pt x="2098" y="198"/>
                    <a:pt x="2098" y="198"/>
                    <a:pt x="2098" y="198"/>
                  </a:cubicBezTo>
                  <a:cubicBezTo>
                    <a:pt x="2098" y="198"/>
                    <a:pt x="2098" y="198"/>
                    <a:pt x="2098" y="198"/>
                  </a:cubicBezTo>
                  <a:cubicBezTo>
                    <a:pt x="2098" y="198"/>
                    <a:pt x="2098" y="198"/>
                    <a:pt x="2098" y="197"/>
                  </a:cubicBezTo>
                  <a:cubicBezTo>
                    <a:pt x="2098" y="197"/>
                    <a:pt x="2098" y="197"/>
                    <a:pt x="2098" y="197"/>
                  </a:cubicBezTo>
                  <a:cubicBezTo>
                    <a:pt x="2088" y="195"/>
                    <a:pt x="2088" y="195"/>
                    <a:pt x="2088" y="195"/>
                  </a:cubicBezTo>
                  <a:cubicBezTo>
                    <a:pt x="2088" y="195"/>
                    <a:pt x="2088" y="195"/>
                    <a:pt x="2087" y="195"/>
                  </a:cubicBezTo>
                  <a:cubicBezTo>
                    <a:pt x="2087" y="195"/>
                    <a:pt x="2087" y="195"/>
                    <a:pt x="2087" y="195"/>
                  </a:cubicBezTo>
                  <a:cubicBezTo>
                    <a:pt x="2075" y="197"/>
                    <a:pt x="2075" y="197"/>
                    <a:pt x="2075" y="197"/>
                  </a:cubicBezTo>
                  <a:cubicBezTo>
                    <a:pt x="2072" y="196"/>
                    <a:pt x="2072" y="196"/>
                    <a:pt x="2072" y="196"/>
                  </a:cubicBezTo>
                  <a:cubicBezTo>
                    <a:pt x="2069" y="190"/>
                    <a:pt x="2069" y="190"/>
                    <a:pt x="2069" y="190"/>
                  </a:cubicBezTo>
                  <a:cubicBezTo>
                    <a:pt x="2069" y="190"/>
                    <a:pt x="2069" y="190"/>
                    <a:pt x="2069" y="190"/>
                  </a:cubicBezTo>
                  <a:cubicBezTo>
                    <a:pt x="2069" y="190"/>
                    <a:pt x="2068" y="190"/>
                    <a:pt x="2068" y="190"/>
                  </a:cubicBezTo>
                  <a:cubicBezTo>
                    <a:pt x="2068" y="190"/>
                    <a:pt x="2068" y="190"/>
                    <a:pt x="2068" y="190"/>
                  </a:cubicBezTo>
                  <a:cubicBezTo>
                    <a:pt x="2068" y="189"/>
                    <a:pt x="2068" y="189"/>
                    <a:pt x="2068" y="189"/>
                  </a:cubicBezTo>
                  <a:cubicBezTo>
                    <a:pt x="2068" y="189"/>
                    <a:pt x="2068" y="189"/>
                    <a:pt x="2068" y="189"/>
                  </a:cubicBezTo>
                  <a:cubicBezTo>
                    <a:pt x="2058" y="187"/>
                    <a:pt x="2058" y="187"/>
                    <a:pt x="2058" y="187"/>
                  </a:cubicBezTo>
                  <a:cubicBezTo>
                    <a:pt x="2058" y="187"/>
                    <a:pt x="2058" y="187"/>
                    <a:pt x="2058" y="187"/>
                  </a:cubicBezTo>
                  <a:cubicBezTo>
                    <a:pt x="2058" y="187"/>
                    <a:pt x="2058" y="187"/>
                    <a:pt x="2058" y="187"/>
                  </a:cubicBezTo>
                  <a:cubicBezTo>
                    <a:pt x="2046" y="189"/>
                    <a:pt x="2046" y="189"/>
                    <a:pt x="2046" y="189"/>
                  </a:cubicBezTo>
                  <a:cubicBezTo>
                    <a:pt x="2042" y="188"/>
                    <a:pt x="2042" y="188"/>
                    <a:pt x="2042" y="188"/>
                  </a:cubicBezTo>
                  <a:cubicBezTo>
                    <a:pt x="2039" y="182"/>
                    <a:pt x="2039" y="182"/>
                    <a:pt x="2039" y="182"/>
                  </a:cubicBezTo>
                  <a:cubicBezTo>
                    <a:pt x="2039" y="182"/>
                    <a:pt x="2039" y="182"/>
                    <a:pt x="2039" y="182"/>
                  </a:cubicBezTo>
                  <a:cubicBezTo>
                    <a:pt x="2039" y="182"/>
                    <a:pt x="2039" y="182"/>
                    <a:pt x="2039" y="182"/>
                  </a:cubicBezTo>
                  <a:cubicBezTo>
                    <a:pt x="2039" y="182"/>
                    <a:pt x="2039" y="182"/>
                    <a:pt x="2039" y="181"/>
                  </a:cubicBezTo>
                  <a:cubicBezTo>
                    <a:pt x="2039" y="181"/>
                    <a:pt x="2039" y="181"/>
                    <a:pt x="2038" y="181"/>
                  </a:cubicBezTo>
                  <a:cubicBezTo>
                    <a:pt x="2038" y="181"/>
                    <a:pt x="2038" y="181"/>
                    <a:pt x="2038" y="181"/>
                  </a:cubicBezTo>
                  <a:cubicBezTo>
                    <a:pt x="2029" y="179"/>
                    <a:pt x="2029" y="179"/>
                    <a:pt x="2029" y="179"/>
                  </a:cubicBezTo>
                  <a:cubicBezTo>
                    <a:pt x="2029" y="179"/>
                    <a:pt x="2028" y="179"/>
                    <a:pt x="2028" y="179"/>
                  </a:cubicBezTo>
                  <a:cubicBezTo>
                    <a:pt x="2028" y="179"/>
                    <a:pt x="2028" y="179"/>
                    <a:pt x="2028" y="179"/>
                  </a:cubicBezTo>
                  <a:cubicBezTo>
                    <a:pt x="2016" y="181"/>
                    <a:pt x="2016" y="181"/>
                    <a:pt x="2016" y="181"/>
                  </a:cubicBezTo>
                  <a:cubicBezTo>
                    <a:pt x="2013" y="180"/>
                    <a:pt x="2013" y="180"/>
                    <a:pt x="2013" y="180"/>
                  </a:cubicBezTo>
                  <a:cubicBezTo>
                    <a:pt x="2010" y="174"/>
                    <a:pt x="2010" y="174"/>
                    <a:pt x="2010" y="174"/>
                  </a:cubicBezTo>
                  <a:cubicBezTo>
                    <a:pt x="2010" y="174"/>
                    <a:pt x="2010" y="174"/>
                    <a:pt x="2010" y="174"/>
                  </a:cubicBezTo>
                  <a:cubicBezTo>
                    <a:pt x="2010" y="174"/>
                    <a:pt x="2010" y="174"/>
                    <a:pt x="2010" y="174"/>
                  </a:cubicBezTo>
                  <a:cubicBezTo>
                    <a:pt x="2010" y="174"/>
                    <a:pt x="2010" y="174"/>
                    <a:pt x="2009" y="173"/>
                  </a:cubicBezTo>
                  <a:cubicBezTo>
                    <a:pt x="2009" y="173"/>
                    <a:pt x="2009" y="173"/>
                    <a:pt x="2009" y="173"/>
                  </a:cubicBezTo>
                  <a:cubicBezTo>
                    <a:pt x="2009" y="173"/>
                    <a:pt x="2009" y="173"/>
                    <a:pt x="2009" y="173"/>
                  </a:cubicBezTo>
                  <a:cubicBezTo>
                    <a:pt x="1999" y="171"/>
                    <a:pt x="1999" y="171"/>
                    <a:pt x="1999" y="171"/>
                  </a:cubicBezTo>
                  <a:cubicBezTo>
                    <a:pt x="1999" y="171"/>
                    <a:pt x="1999" y="171"/>
                    <a:pt x="1999" y="171"/>
                  </a:cubicBezTo>
                  <a:cubicBezTo>
                    <a:pt x="1999" y="171"/>
                    <a:pt x="1999" y="171"/>
                    <a:pt x="1999" y="171"/>
                  </a:cubicBezTo>
                  <a:cubicBezTo>
                    <a:pt x="1987" y="173"/>
                    <a:pt x="1987" y="173"/>
                    <a:pt x="1987" y="173"/>
                  </a:cubicBezTo>
                  <a:cubicBezTo>
                    <a:pt x="1984" y="172"/>
                    <a:pt x="1984" y="172"/>
                    <a:pt x="1984" y="172"/>
                  </a:cubicBezTo>
                  <a:cubicBezTo>
                    <a:pt x="1981" y="166"/>
                    <a:pt x="1981" y="166"/>
                    <a:pt x="1981" y="166"/>
                  </a:cubicBezTo>
                  <a:cubicBezTo>
                    <a:pt x="1981" y="166"/>
                    <a:pt x="1981" y="166"/>
                    <a:pt x="1981" y="166"/>
                  </a:cubicBezTo>
                  <a:cubicBezTo>
                    <a:pt x="1981" y="166"/>
                    <a:pt x="1981" y="166"/>
                    <a:pt x="1981" y="166"/>
                  </a:cubicBezTo>
                  <a:cubicBezTo>
                    <a:pt x="1981" y="166"/>
                    <a:pt x="1981" y="166"/>
                    <a:pt x="1980" y="166"/>
                  </a:cubicBezTo>
                  <a:cubicBezTo>
                    <a:pt x="1980" y="166"/>
                    <a:pt x="1980" y="165"/>
                    <a:pt x="1980" y="165"/>
                  </a:cubicBezTo>
                  <a:cubicBezTo>
                    <a:pt x="1980" y="165"/>
                    <a:pt x="1980" y="165"/>
                    <a:pt x="1980" y="165"/>
                  </a:cubicBezTo>
                  <a:cubicBezTo>
                    <a:pt x="1971" y="163"/>
                    <a:pt x="1971" y="163"/>
                    <a:pt x="1971" y="163"/>
                  </a:cubicBezTo>
                  <a:cubicBezTo>
                    <a:pt x="1970" y="163"/>
                    <a:pt x="1970" y="163"/>
                    <a:pt x="1970" y="163"/>
                  </a:cubicBezTo>
                  <a:cubicBezTo>
                    <a:pt x="1970" y="163"/>
                    <a:pt x="1970" y="163"/>
                    <a:pt x="1970" y="163"/>
                  </a:cubicBezTo>
                  <a:cubicBezTo>
                    <a:pt x="1958" y="165"/>
                    <a:pt x="1958" y="165"/>
                    <a:pt x="1958" y="165"/>
                  </a:cubicBezTo>
                  <a:cubicBezTo>
                    <a:pt x="1955" y="164"/>
                    <a:pt x="1955" y="164"/>
                    <a:pt x="1955" y="164"/>
                  </a:cubicBezTo>
                  <a:cubicBezTo>
                    <a:pt x="1952" y="158"/>
                    <a:pt x="1952" y="158"/>
                    <a:pt x="1952" y="158"/>
                  </a:cubicBezTo>
                  <a:cubicBezTo>
                    <a:pt x="1952" y="158"/>
                    <a:pt x="1952" y="158"/>
                    <a:pt x="1952" y="158"/>
                  </a:cubicBezTo>
                  <a:cubicBezTo>
                    <a:pt x="1952" y="158"/>
                    <a:pt x="1952" y="158"/>
                    <a:pt x="1952" y="158"/>
                  </a:cubicBezTo>
                  <a:cubicBezTo>
                    <a:pt x="1952" y="158"/>
                    <a:pt x="1952" y="158"/>
                    <a:pt x="1952" y="158"/>
                  </a:cubicBezTo>
                  <a:cubicBezTo>
                    <a:pt x="1952" y="158"/>
                    <a:pt x="1952" y="158"/>
                    <a:pt x="1951" y="158"/>
                  </a:cubicBezTo>
                  <a:cubicBezTo>
                    <a:pt x="1951" y="158"/>
                    <a:pt x="1951" y="158"/>
                    <a:pt x="1951" y="158"/>
                  </a:cubicBezTo>
                  <a:cubicBezTo>
                    <a:pt x="1942" y="155"/>
                    <a:pt x="1942" y="155"/>
                    <a:pt x="1942" y="155"/>
                  </a:cubicBezTo>
                  <a:cubicBezTo>
                    <a:pt x="1942" y="155"/>
                    <a:pt x="1942" y="155"/>
                    <a:pt x="1942" y="155"/>
                  </a:cubicBezTo>
                  <a:cubicBezTo>
                    <a:pt x="1942" y="155"/>
                    <a:pt x="1941" y="155"/>
                    <a:pt x="1941" y="155"/>
                  </a:cubicBezTo>
                  <a:cubicBezTo>
                    <a:pt x="1929" y="157"/>
                    <a:pt x="1929" y="157"/>
                    <a:pt x="1929" y="157"/>
                  </a:cubicBezTo>
                  <a:cubicBezTo>
                    <a:pt x="1926" y="156"/>
                    <a:pt x="1926" y="156"/>
                    <a:pt x="1926" y="156"/>
                  </a:cubicBezTo>
                  <a:cubicBezTo>
                    <a:pt x="1924" y="150"/>
                    <a:pt x="1924" y="150"/>
                    <a:pt x="1924" y="150"/>
                  </a:cubicBezTo>
                  <a:cubicBezTo>
                    <a:pt x="1924" y="150"/>
                    <a:pt x="1924" y="150"/>
                    <a:pt x="1924" y="150"/>
                  </a:cubicBezTo>
                  <a:cubicBezTo>
                    <a:pt x="1924" y="150"/>
                    <a:pt x="1923" y="150"/>
                    <a:pt x="1923" y="150"/>
                  </a:cubicBezTo>
                  <a:cubicBezTo>
                    <a:pt x="1923" y="150"/>
                    <a:pt x="1923" y="150"/>
                    <a:pt x="1923" y="150"/>
                  </a:cubicBezTo>
                  <a:cubicBezTo>
                    <a:pt x="1923" y="150"/>
                    <a:pt x="1923" y="150"/>
                    <a:pt x="1923" y="150"/>
                  </a:cubicBezTo>
                  <a:cubicBezTo>
                    <a:pt x="1923" y="150"/>
                    <a:pt x="1923" y="150"/>
                    <a:pt x="1923" y="150"/>
                  </a:cubicBezTo>
                  <a:cubicBezTo>
                    <a:pt x="1913" y="147"/>
                    <a:pt x="1913" y="147"/>
                    <a:pt x="1913" y="147"/>
                  </a:cubicBezTo>
                  <a:cubicBezTo>
                    <a:pt x="1913" y="147"/>
                    <a:pt x="1913" y="147"/>
                    <a:pt x="1913" y="147"/>
                  </a:cubicBezTo>
                  <a:cubicBezTo>
                    <a:pt x="1913" y="147"/>
                    <a:pt x="1913" y="147"/>
                    <a:pt x="1913" y="147"/>
                  </a:cubicBezTo>
                  <a:cubicBezTo>
                    <a:pt x="1901" y="149"/>
                    <a:pt x="1901" y="149"/>
                    <a:pt x="1901" y="149"/>
                  </a:cubicBezTo>
                  <a:cubicBezTo>
                    <a:pt x="1898" y="148"/>
                    <a:pt x="1898" y="148"/>
                    <a:pt x="1898" y="148"/>
                  </a:cubicBezTo>
                  <a:cubicBezTo>
                    <a:pt x="1895" y="143"/>
                    <a:pt x="1895" y="143"/>
                    <a:pt x="1895" y="143"/>
                  </a:cubicBezTo>
                  <a:cubicBezTo>
                    <a:pt x="1895" y="143"/>
                    <a:pt x="1895" y="143"/>
                    <a:pt x="1895" y="143"/>
                  </a:cubicBezTo>
                  <a:cubicBezTo>
                    <a:pt x="1895" y="143"/>
                    <a:pt x="1895" y="143"/>
                    <a:pt x="1895" y="142"/>
                  </a:cubicBezTo>
                  <a:cubicBezTo>
                    <a:pt x="1895" y="142"/>
                    <a:pt x="1895" y="142"/>
                    <a:pt x="1895" y="142"/>
                  </a:cubicBezTo>
                  <a:cubicBezTo>
                    <a:pt x="1895" y="142"/>
                    <a:pt x="1895" y="142"/>
                    <a:pt x="1895" y="142"/>
                  </a:cubicBezTo>
                  <a:cubicBezTo>
                    <a:pt x="1895" y="142"/>
                    <a:pt x="1895" y="142"/>
                    <a:pt x="1895" y="142"/>
                  </a:cubicBezTo>
                  <a:cubicBezTo>
                    <a:pt x="1885" y="139"/>
                    <a:pt x="1885" y="139"/>
                    <a:pt x="1885" y="139"/>
                  </a:cubicBezTo>
                  <a:cubicBezTo>
                    <a:pt x="1885" y="139"/>
                    <a:pt x="1885" y="140"/>
                    <a:pt x="1885" y="140"/>
                  </a:cubicBezTo>
                  <a:cubicBezTo>
                    <a:pt x="1885" y="140"/>
                    <a:pt x="1885" y="139"/>
                    <a:pt x="1885" y="139"/>
                  </a:cubicBezTo>
                  <a:cubicBezTo>
                    <a:pt x="1873" y="141"/>
                    <a:pt x="1873" y="141"/>
                    <a:pt x="1873" y="141"/>
                  </a:cubicBezTo>
                  <a:cubicBezTo>
                    <a:pt x="1870" y="141"/>
                    <a:pt x="1870" y="141"/>
                    <a:pt x="1870" y="141"/>
                  </a:cubicBezTo>
                  <a:cubicBezTo>
                    <a:pt x="1867" y="135"/>
                    <a:pt x="1867" y="135"/>
                    <a:pt x="1867" y="135"/>
                  </a:cubicBezTo>
                  <a:cubicBezTo>
                    <a:pt x="1867" y="135"/>
                    <a:pt x="1867" y="135"/>
                    <a:pt x="1867" y="135"/>
                  </a:cubicBezTo>
                  <a:cubicBezTo>
                    <a:pt x="1867" y="135"/>
                    <a:pt x="1867" y="135"/>
                    <a:pt x="1867" y="135"/>
                  </a:cubicBezTo>
                  <a:cubicBezTo>
                    <a:pt x="1867" y="135"/>
                    <a:pt x="1867" y="135"/>
                    <a:pt x="1867" y="135"/>
                  </a:cubicBezTo>
                  <a:cubicBezTo>
                    <a:pt x="1867" y="134"/>
                    <a:pt x="1867" y="134"/>
                    <a:pt x="1867" y="134"/>
                  </a:cubicBezTo>
                  <a:cubicBezTo>
                    <a:pt x="1867" y="134"/>
                    <a:pt x="1867" y="134"/>
                    <a:pt x="1867" y="134"/>
                  </a:cubicBezTo>
                  <a:cubicBezTo>
                    <a:pt x="1857" y="132"/>
                    <a:pt x="1857" y="132"/>
                    <a:pt x="1857" y="132"/>
                  </a:cubicBezTo>
                  <a:cubicBezTo>
                    <a:pt x="1857" y="132"/>
                    <a:pt x="1857" y="132"/>
                    <a:pt x="1857" y="132"/>
                  </a:cubicBezTo>
                  <a:cubicBezTo>
                    <a:pt x="1857" y="132"/>
                    <a:pt x="1857" y="132"/>
                    <a:pt x="1857" y="132"/>
                  </a:cubicBezTo>
                  <a:cubicBezTo>
                    <a:pt x="1845" y="134"/>
                    <a:pt x="1845" y="134"/>
                    <a:pt x="1845" y="134"/>
                  </a:cubicBezTo>
                  <a:cubicBezTo>
                    <a:pt x="1842" y="133"/>
                    <a:pt x="1842" y="133"/>
                    <a:pt x="1842" y="133"/>
                  </a:cubicBezTo>
                  <a:cubicBezTo>
                    <a:pt x="1840" y="127"/>
                    <a:pt x="1840" y="127"/>
                    <a:pt x="1840" y="127"/>
                  </a:cubicBezTo>
                  <a:cubicBezTo>
                    <a:pt x="1840" y="127"/>
                    <a:pt x="1839" y="127"/>
                    <a:pt x="1839" y="127"/>
                  </a:cubicBezTo>
                  <a:cubicBezTo>
                    <a:pt x="1839" y="127"/>
                    <a:pt x="1839" y="127"/>
                    <a:pt x="1839" y="127"/>
                  </a:cubicBezTo>
                  <a:cubicBezTo>
                    <a:pt x="1839" y="127"/>
                    <a:pt x="1839" y="127"/>
                    <a:pt x="1839" y="127"/>
                  </a:cubicBezTo>
                  <a:cubicBezTo>
                    <a:pt x="1839" y="127"/>
                    <a:pt x="1839" y="127"/>
                    <a:pt x="1839" y="127"/>
                  </a:cubicBezTo>
                  <a:cubicBezTo>
                    <a:pt x="1839" y="127"/>
                    <a:pt x="1839" y="127"/>
                    <a:pt x="1839" y="127"/>
                  </a:cubicBezTo>
                  <a:cubicBezTo>
                    <a:pt x="1830" y="124"/>
                    <a:pt x="1830" y="124"/>
                    <a:pt x="1830" y="124"/>
                  </a:cubicBezTo>
                  <a:cubicBezTo>
                    <a:pt x="1829" y="124"/>
                    <a:pt x="1829" y="124"/>
                    <a:pt x="1829" y="124"/>
                  </a:cubicBezTo>
                  <a:cubicBezTo>
                    <a:pt x="1829" y="124"/>
                    <a:pt x="1829" y="124"/>
                    <a:pt x="1829" y="124"/>
                  </a:cubicBezTo>
                  <a:cubicBezTo>
                    <a:pt x="1817" y="126"/>
                    <a:pt x="1817" y="126"/>
                    <a:pt x="1817" y="126"/>
                  </a:cubicBezTo>
                  <a:cubicBezTo>
                    <a:pt x="1815" y="125"/>
                    <a:pt x="1815" y="125"/>
                    <a:pt x="1815" y="125"/>
                  </a:cubicBezTo>
                  <a:cubicBezTo>
                    <a:pt x="1812" y="120"/>
                    <a:pt x="1812" y="120"/>
                    <a:pt x="1812" y="120"/>
                  </a:cubicBezTo>
                  <a:cubicBezTo>
                    <a:pt x="1812" y="120"/>
                    <a:pt x="1812" y="120"/>
                    <a:pt x="1812" y="120"/>
                  </a:cubicBezTo>
                  <a:cubicBezTo>
                    <a:pt x="1812" y="120"/>
                    <a:pt x="1812" y="120"/>
                    <a:pt x="1812" y="120"/>
                  </a:cubicBezTo>
                  <a:cubicBezTo>
                    <a:pt x="1812" y="120"/>
                    <a:pt x="1812" y="119"/>
                    <a:pt x="1811" y="119"/>
                  </a:cubicBezTo>
                  <a:cubicBezTo>
                    <a:pt x="1811" y="119"/>
                    <a:pt x="1811" y="119"/>
                    <a:pt x="1811" y="119"/>
                  </a:cubicBezTo>
                  <a:cubicBezTo>
                    <a:pt x="1811" y="119"/>
                    <a:pt x="1811" y="119"/>
                    <a:pt x="1811" y="119"/>
                  </a:cubicBezTo>
                  <a:cubicBezTo>
                    <a:pt x="1802" y="117"/>
                    <a:pt x="1802" y="117"/>
                    <a:pt x="1802" y="117"/>
                  </a:cubicBezTo>
                  <a:cubicBezTo>
                    <a:pt x="1802" y="117"/>
                    <a:pt x="1802" y="117"/>
                    <a:pt x="1802" y="117"/>
                  </a:cubicBezTo>
                  <a:cubicBezTo>
                    <a:pt x="1802" y="117"/>
                    <a:pt x="1802" y="117"/>
                    <a:pt x="1802" y="117"/>
                  </a:cubicBezTo>
                  <a:cubicBezTo>
                    <a:pt x="1790" y="119"/>
                    <a:pt x="1790" y="119"/>
                    <a:pt x="1790" y="119"/>
                  </a:cubicBezTo>
                  <a:cubicBezTo>
                    <a:pt x="1787" y="118"/>
                    <a:pt x="1787" y="118"/>
                    <a:pt x="1787" y="118"/>
                  </a:cubicBezTo>
                  <a:cubicBezTo>
                    <a:pt x="1785" y="112"/>
                    <a:pt x="1785" y="112"/>
                    <a:pt x="1785" y="112"/>
                  </a:cubicBezTo>
                  <a:cubicBezTo>
                    <a:pt x="1785" y="112"/>
                    <a:pt x="1785" y="112"/>
                    <a:pt x="1785" y="112"/>
                  </a:cubicBezTo>
                  <a:cubicBezTo>
                    <a:pt x="1784" y="112"/>
                    <a:pt x="1784" y="112"/>
                    <a:pt x="1784" y="112"/>
                  </a:cubicBezTo>
                  <a:cubicBezTo>
                    <a:pt x="1784" y="112"/>
                    <a:pt x="1784" y="112"/>
                    <a:pt x="1784" y="112"/>
                  </a:cubicBezTo>
                  <a:cubicBezTo>
                    <a:pt x="1784" y="112"/>
                    <a:pt x="1784" y="112"/>
                    <a:pt x="1784" y="112"/>
                  </a:cubicBezTo>
                  <a:cubicBezTo>
                    <a:pt x="1784" y="112"/>
                    <a:pt x="1784" y="112"/>
                    <a:pt x="1784" y="112"/>
                  </a:cubicBezTo>
                  <a:cubicBezTo>
                    <a:pt x="1775" y="109"/>
                    <a:pt x="1775" y="109"/>
                    <a:pt x="1775" y="109"/>
                  </a:cubicBezTo>
                  <a:cubicBezTo>
                    <a:pt x="1775" y="109"/>
                    <a:pt x="1775" y="109"/>
                    <a:pt x="1775" y="109"/>
                  </a:cubicBezTo>
                  <a:cubicBezTo>
                    <a:pt x="1774" y="109"/>
                    <a:pt x="1774" y="109"/>
                    <a:pt x="1774" y="109"/>
                  </a:cubicBezTo>
                  <a:cubicBezTo>
                    <a:pt x="1762" y="111"/>
                    <a:pt x="1762" y="111"/>
                    <a:pt x="1762" y="111"/>
                  </a:cubicBezTo>
                  <a:cubicBezTo>
                    <a:pt x="1760" y="111"/>
                    <a:pt x="1760" y="111"/>
                    <a:pt x="1760" y="111"/>
                  </a:cubicBezTo>
                  <a:cubicBezTo>
                    <a:pt x="1757" y="105"/>
                    <a:pt x="1757" y="105"/>
                    <a:pt x="1757" y="105"/>
                  </a:cubicBezTo>
                  <a:cubicBezTo>
                    <a:pt x="1757" y="105"/>
                    <a:pt x="1757" y="105"/>
                    <a:pt x="1757" y="105"/>
                  </a:cubicBezTo>
                  <a:cubicBezTo>
                    <a:pt x="1757" y="105"/>
                    <a:pt x="1757" y="105"/>
                    <a:pt x="1757" y="105"/>
                  </a:cubicBezTo>
                  <a:cubicBezTo>
                    <a:pt x="1757" y="105"/>
                    <a:pt x="1757" y="105"/>
                    <a:pt x="1757" y="105"/>
                  </a:cubicBezTo>
                  <a:cubicBezTo>
                    <a:pt x="1757" y="105"/>
                    <a:pt x="1757" y="104"/>
                    <a:pt x="1757" y="104"/>
                  </a:cubicBezTo>
                  <a:cubicBezTo>
                    <a:pt x="1757" y="104"/>
                    <a:pt x="1757" y="104"/>
                    <a:pt x="1757" y="104"/>
                  </a:cubicBezTo>
                  <a:cubicBezTo>
                    <a:pt x="1748" y="102"/>
                    <a:pt x="1748" y="102"/>
                    <a:pt x="1748" y="102"/>
                  </a:cubicBezTo>
                  <a:cubicBezTo>
                    <a:pt x="1748" y="102"/>
                    <a:pt x="1748" y="102"/>
                    <a:pt x="1747" y="102"/>
                  </a:cubicBezTo>
                  <a:cubicBezTo>
                    <a:pt x="1747" y="102"/>
                    <a:pt x="1747" y="102"/>
                    <a:pt x="1747" y="102"/>
                  </a:cubicBezTo>
                  <a:cubicBezTo>
                    <a:pt x="1735" y="104"/>
                    <a:pt x="1735" y="104"/>
                    <a:pt x="1735" y="104"/>
                  </a:cubicBezTo>
                  <a:cubicBezTo>
                    <a:pt x="1733" y="103"/>
                    <a:pt x="1733" y="103"/>
                    <a:pt x="1733" y="103"/>
                  </a:cubicBezTo>
                  <a:cubicBezTo>
                    <a:pt x="1731" y="98"/>
                    <a:pt x="1731" y="98"/>
                    <a:pt x="1731" y="98"/>
                  </a:cubicBezTo>
                  <a:cubicBezTo>
                    <a:pt x="1731" y="98"/>
                    <a:pt x="1731" y="98"/>
                    <a:pt x="1730" y="98"/>
                  </a:cubicBezTo>
                  <a:cubicBezTo>
                    <a:pt x="1730" y="98"/>
                    <a:pt x="1730" y="98"/>
                    <a:pt x="1730" y="97"/>
                  </a:cubicBezTo>
                  <a:cubicBezTo>
                    <a:pt x="1730" y="97"/>
                    <a:pt x="1730" y="97"/>
                    <a:pt x="1730" y="97"/>
                  </a:cubicBezTo>
                  <a:cubicBezTo>
                    <a:pt x="1730" y="97"/>
                    <a:pt x="1730" y="97"/>
                    <a:pt x="1730" y="97"/>
                  </a:cubicBezTo>
                  <a:cubicBezTo>
                    <a:pt x="1730" y="97"/>
                    <a:pt x="1730" y="97"/>
                    <a:pt x="1730" y="97"/>
                  </a:cubicBezTo>
                  <a:cubicBezTo>
                    <a:pt x="1721" y="95"/>
                    <a:pt x="1721" y="95"/>
                    <a:pt x="1721" y="95"/>
                  </a:cubicBezTo>
                  <a:cubicBezTo>
                    <a:pt x="1721" y="95"/>
                    <a:pt x="1721" y="95"/>
                    <a:pt x="1721" y="95"/>
                  </a:cubicBezTo>
                  <a:cubicBezTo>
                    <a:pt x="1721" y="95"/>
                    <a:pt x="1720" y="95"/>
                    <a:pt x="1720" y="95"/>
                  </a:cubicBezTo>
                  <a:cubicBezTo>
                    <a:pt x="1708" y="96"/>
                    <a:pt x="1708" y="96"/>
                    <a:pt x="1708" y="96"/>
                  </a:cubicBezTo>
                  <a:cubicBezTo>
                    <a:pt x="1707" y="96"/>
                    <a:pt x="1707" y="96"/>
                    <a:pt x="1707" y="96"/>
                  </a:cubicBezTo>
                  <a:cubicBezTo>
                    <a:pt x="1704" y="90"/>
                    <a:pt x="1704" y="90"/>
                    <a:pt x="1704" y="90"/>
                  </a:cubicBezTo>
                  <a:cubicBezTo>
                    <a:pt x="1704" y="90"/>
                    <a:pt x="1704" y="90"/>
                    <a:pt x="1704" y="90"/>
                  </a:cubicBezTo>
                  <a:cubicBezTo>
                    <a:pt x="1704" y="90"/>
                    <a:pt x="1704" y="90"/>
                    <a:pt x="1704" y="90"/>
                  </a:cubicBezTo>
                  <a:cubicBezTo>
                    <a:pt x="1703" y="90"/>
                    <a:pt x="1703" y="90"/>
                    <a:pt x="1703" y="90"/>
                  </a:cubicBezTo>
                  <a:cubicBezTo>
                    <a:pt x="1703" y="90"/>
                    <a:pt x="1703" y="90"/>
                    <a:pt x="1703" y="90"/>
                  </a:cubicBezTo>
                  <a:cubicBezTo>
                    <a:pt x="1703" y="90"/>
                    <a:pt x="1703" y="90"/>
                    <a:pt x="1703" y="90"/>
                  </a:cubicBezTo>
                  <a:cubicBezTo>
                    <a:pt x="1694" y="87"/>
                    <a:pt x="1694" y="87"/>
                    <a:pt x="1694" y="87"/>
                  </a:cubicBezTo>
                  <a:cubicBezTo>
                    <a:pt x="1694" y="87"/>
                    <a:pt x="1694" y="87"/>
                    <a:pt x="1694" y="87"/>
                  </a:cubicBezTo>
                  <a:cubicBezTo>
                    <a:pt x="1694" y="87"/>
                    <a:pt x="1694" y="87"/>
                    <a:pt x="1694" y="87"/>
                  </a:cubicBezTo>
                  <a:cubicBezTo>
                    <a:pt x="1682" y="89"/>
                    <a:pt x="1682" y="89"/>
                    <a:pt x="1682" y="89"/>
                  </a:cubicBezTo>
                  <a:cubicBezTo>
                    <a:pt x="1680" y="89"/>
                    <a:pt x="1680" y="89"/>
                    <a:pt x="1680" y="89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68" y="80"/>
                    <a:pt x="1668" y="80"/>
                    <a:pt x="1668" y="80"/>
                  </a:cubicBezTo>
                  <a:cubicBezTo>
                    <a:pt x="1668" y="80"/>
                    <a:pt x="1668" y="80"/>
                    <a:pt x="1668" y="80"/>
                  </a:cubicBezTo>
                  <a:cubicBezTo>
                    <a:pt x="1667" y="80"/>
                    <a:pt x="1667" y="80"/>
                    <a:pt x="1667" y="80"/>
                  </a:cubicBezTo>
                  <a:cubicBezTo>
                    <a:pt x="1655" y="82"/>
                    <a:pt x="1655" y="82"/>
                    <a:pt x="1655" y="82"/>
                  </a:cubicBezTo>
                  <a:cubicBezTo>
                    <a:pt x="1654" y="81"/>
                    <a:pt x="1654" y="81"/>
                    <a:pt x="1654" y="81"/>
                  </a:cubicBezTo>
                  <a:cubicBezTo>
                    <a:pt x="1651" y="76"/>
                    <a:pt x="1651" y="76"/>
                    <a:pt x="1651" y="76"/>
                  </a:cubicBezTo>
                  <a:cubicBezTo>
                    <a:pt x="1651" y="76"/>
                    <a:pt x="1651" y="76"/>
                    <a:pt x="1651" y="76"/>
                  </a:cubicBezTo>
                  <a:cubicBezTo>
                    <a:pt x="1651" y="76"/>
                    <a:pt x="1651" y="76"/>
                    <a:pt x="1651" y="76"/>
                  </a:cubicBezTo>
                  <a:cubicBezTo>
                    <a:pt x="1651" y="76"/>
                    <a:pt x="1651" y="76"/>
                    <a:pt x="1651" y="76"/>
                  </a:cubicBezTo>
                  <a:cubicBezTo>
                    <a:pt x="1650" y="75"/>
                    <a:pt x="1650" y="75"/>
                    <a:pt x="1650" y="75"/>
                  </a:cubicBezTo>
                  <a:cubicBezTo>
                    <a:pt x="1650" y="75"/>
                    <a:pt x="1650" y="75"/>
                    <a:pt x="1650" y="75"/>
                  </a:cubicBezTo>
                  <a:cubicBezTo>
                    <a:pt x="1642" y="73"/>
                    <a:pt x="1642" y="73"/>
                    <a:pt x="1642" y="73"/>
                  </a:cubicBezTo>
                  <a:cubicBezTo>
                    <a:pt x="1642" y="73"/>
                    <a:pt x="1641" y="73"/>
                    <a:pt x="1641" y="73"/>
                  </a:cubicBezTo>
                  <a:cubicBezTo>
                    <a:pt x="1641" y="73"/>
                    <a:pt x="1641" y="73"/>
                    <a:pt x="1641" y="73"/>
                  </a:cubicBezTo>
                  <a:cubicBezTo>
                    <a:pt x="1629" y="75"/>
                    <a:pt x="1629" y="75"/>
                    <a:pt x="1629" y="75"/>
                  </a:cubicBezTo>
                  <a:cubicBezTo>
                    <a:pt x="1628" y="74"/>
                    <a:pt x="1628" y="74"/>
                    <a:pt x="1628" y="74"/>
                  </a:cubicBezTo>
                  <a:cubicBezTo>
                    <a:pt x="1625" y="69"/>
                    <a:pt x="1625" y="69"/>
                    <a:pt x="1625" y="69"/>
                  </a:cubicBezTo>
                  <a:cubicBezTo>
                    <a:pt x="1625" y="69"/>
                    <a:pt x="1625" y="69"/>
                    <a:pt x="1625" y="69"/>
                  </a:cubicBezTo>
                  <a:cubicBezTo>
                    <a:pt x="1625" y="69"/>
                    <a:pt x="1625" y="69"/>
                    <a:pt x="1625" y="69"/>
                  </a:cubicBezTo>
                  <a:cubicBezTo>
                    <a:pt x="1625" y="69"/>
                    <a:pt x="1625" y="68"/>
                    <a:pt x="1624" y="68"/>
                  </a:cubicBezTo>
                  <a:cubicBezTo>
                    <a:pt x="1624" y="68"/>
                    <a:pt x="1624" y="68"/>
                    <a:pt x="1624" y="68"/>
                  </a:cubicBezTo>
                  <a:cubicBezTo>
                    <a:pt x="1624" y="68"/>
                    <a:pt x="1624" y="68"/>
                    <a:pt x="1624" y="68"/>
                  </a:cubicBezTo>
                  <a:cubicBezTo>
                    <a:pt x="1616" y="66"/>
                    <a:pt x="1616" y="66"/>
                    <a:pt x="1616" y="66"/>
                  </a:cubicBezTo>
                  <a:cubicBezTo>
                    <a:pt x="1616" y="66"/>
                    <a:pt x="1615" y="66"/>
                    <a:pt x="1615" y="66"/>
                  </a:cubicBezTo>
                  <a:cubicBezTo>
                    <a:pt x="1615" y="66"/>
                    <a:pt x="1615" y="66"/>
                    <a:pt x="1615" y="66"/>
                  </a:cubicBezTo>
                  <a:cubicBezTo>
                    <a:pt x="1603" y="68"/>
                    <a:pt x="1603" y="68"/>
                    <a:pt x="1603" y="68"/>
                  </a:cubicBezTo>
                  <a:cubicBezTo>
                    <a:pt x="1602" y="67"/>
                    <a:pt x="1602" y="67"/>
                    <a:pt x="1602" y="67"/>
                  </a:cubicBezTo>
                  <a:cubicBezTo>
                    <a:pt x="1599" y="62"/>
                    <a:pt x="1599" y="62"/>
                    <a:pt x="1599" y="62"/>
                  </a:cubicBezTo>
                  <a:cubicBezTo>
                    <a:pt x="1599" y="62"/>
                    <a:pt x="1599" y="62"/>
                    <a:pt x="1599" y="62"/>
                  </a:cubicBezTo>
                  <a:cubicBezTo>
                    <a:pt x="1599" y="62"/>
                    <a:pt x="1599" y="62"/>
                    <a:pt x="1599" y="62"/>
                  </a:cubicBezTo>
                  <a:cubicBezTo>
                    <a:pt x="1599" y="61"/>
                    <a:pt x="1599" y="61"/>
                    <a:pt x="1599" y="61"/>
                  </a:cubicBezTo>
                  <a:cubicBezTo>
                    <a:pt x="1599" y="61"/>
                    <a:pt x="1599" y="61"/>
                    <a:pt x="1598" y="61"/>
                  </a:cubicBezTo>
                  <a:cubicBezTo>
                    <a:pt x="1598" y="61"/>
                    <a:pt x="1598" y="61"/>
                    <a:pt x="1598" y="61"/>
                  </a:cubicBezTo>
                  <a:cubicBezTo>
                    <a:pt x="1590" y="59"/>
                    <a:pt x="1590" y="59"/>
                    <a:pt x="1590" y="59"/>
                  </a:cubicBezTo>
                  <a:cubicBezTo>
                    <a:pt x="1590" y="59"/>
                    <a:pt x="1590" y="59"/>
                    <a:pt x="1590" y="59"/>
                  </a:cubicBezTo>
                  <a:cubicBezTo>
                    <a:pt x="1590" y="59"/>
                    <a:pt x="1589" y="59"/>
                    <a:pt x="1589" y="59"/>
                  </a:cubicBezTo>
                  <a:cubicBezTo>
                    <a:pt x="1577" y="60"/>
                    <a:pt x="1577" y="60"/>
                    <a:pt x="1577" y="60"/>
                  </a:cubicBezTo>
                  <a:cubicBezTo>
                    <a:pt x="1576" y="60"/>
                    <a:pt x="1576" y="60"/>
                    <a:pt x="1576" y="60"/>
                  </a:cubicBezTo>
                  <a:cubicBezTo>
                    <a:pt x="1573" y="55"/>
                    <a:pt x="1573" y="55"/>
                    <a:pt x="1573" y="55"/>
                  </a:cubicBezTo>
                  <a:cubicBezTo>
                    <a:pt x="1573" y="55"/>
                    <a:pt x="1573" y="55"/>
                    <a:pt x="1573" y="55"/>
                  </a:cubicBezTo>
                  <a:cubicBezTo>
                    <a:pt x="1573" y="55"/>
                    <a:pt x="1573" y="55"/>
                    <a:pt x="1573" y="55"/>
                  </a:cubicBezTo>
                  <a:cubicBezTo>
                    <a:pt x="1573" y="54"/>
                    <a:pt x="1573" y="54"/>
                    <a:pt x="1573" y="54"/>
                  </a:cubicBezTo>
                  <a:cubicBezTo>
                    <a:pt x="1573" y="54"/>
                    <a:pt x="1573" y="54"/>
                    <a:pt x="1573" y="54"/>
                  </a:cubicBezTo>
                  <a:cubicBezTo>
                    <a:pt x="1573" y="54"/>
                    <a:pt x="1573" y="54"/>
                    <a:pt x="1573" y="54"/>
                  </a:cubicBezTo>
                  <a:cubicBezTo>
                    <a:pt x="1564" y="52"/>
                    <a:pt x="1564" y="52"/>
                    <a:pt x="1564" y="52"/>
                  </a:cubicBezTo>
                  <a:cubicBezTo>
                    <a:pt x="1564" y="52"/>
                    <a:pt x="1564" y="52"/>
                    <a:pt x="1564" y="52"/>
                  </a:cubicBezTo>
                  <a:cubicBezTo>
                    <a:pt x="1564" y="52"/>
                    <a:pt x="1564" y="52"/>
                    <a:pt x="1564" y="52"/>
                  </a:cubicBezTo>
                  <a:cubicBezTo>
                    <a:pt x="1552" y="53"/>
                    <a:pt x="1552" y="53"/>
                    <a:pt x="1552" y="53"/>
                  </a:cubicBezTo>
                  <a:cubicBezTo>
                    <a:pt x="1551" y="53"/>
                    <a:pt x="1551" y="53"/>
                    <a:pt x="1551" y="53"/>
                  </a:cubicBezTo>
                  <a:cubicBezTo>
                    <a:pt x="1548" y="48"/>
                    <a:pt x="1548" y="48"/>
                    <a:pt x="1548" y="48"/>
                  </a:cubicBezTo>
                  <a:cubicBezTo>
                    <a:pt x="1548" y="48"/>
                    <a:pt x="1548" y="48"/>
                    <a:pt x="1548" y="48"/>
                  </a:cubicBezTo>
                  <a:cubicBezTo>
                    <a:pt x="1548" y="48"/>
                    <a:pt x="1548" y="48"/>
                    <a:pt x="1548" y="48"/>
                  </a:cubicBezTo>
                  <a:cubicBezTo>
                    <a:pt x="1548" y="48"/>
                    <a:pt x="1548" y="47"/>
                    <a:pt x="1548" y="47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39" y="45"/>
                    <a:pt x="1539" y="45"/>
                    <a:pt x="1539" y="45"/>
                  </a:cubicBezTo>
                  <a:cubicBezTo>
                    <a:pt x="1539" y="45"/>
                    <a:pt x="1539" y="45"/>
                    <a:pt x="1539" y="45"/>
                  </a:cubicBezTo>
                  <a:cubicBezTo>
                    <a:pt x="1539" y="45"/>
                    <a:pt x="1539" y="45"/>
                    <a:pt x="1538" y="45"/>
                  </a:cubicBezTo>
                  <a:cubicBezTo>
                    <a:pt x="1526" y="47"/>
                    <a:pt x="1526" y="47"/>
                    <a:pt x="1526" y="47"/>
                  </a:cubicBezTo>
                  <a:cubicBezTo>
                    <a:pt x="1525" y="46"/>
                    <a:pt x="1525" y="46"/>
                    <a:pt x="1525" y="46"/>
                  </a:cubicBezTo>
                  <a:cubicBezTo>
                    <a:pt x="1523" y="41"/>
                    <a:pt x="1523" y="41"/>
                    <a:pt x="1523" y="41"/>
                  </a:cubicBezTo>
                  <a:cubicBezTo>
                    <a:pt x="1523" y="41"/>
                    <a:pt x="1523" y="41"/>
                    <a:pt x="1523" y="41"/>
                  </a:cubicBezTo>
                  <a:cubicBezTo>
                    <a:pt x="1523" y="41"/>
                    <a:pt x="1523" y="41"/>
                    <a:pt x="1523" y="41"/>
                  </a:cubicBezTo>
                  <a:cubicBezTo>
                    <a:pt x="1523" y="41"/>
                    <a:pt x="1522" y="41"/>
                    <a:pt x="1522" y="40"/>
                  </a:cubicBezTo>
                  <a:cubicBezTo>
                    <a:pt x="1522" y="40"/>
                    <a:pt x="1522" y="40"/>
                    <a:pt x="1522" y="40"/>
                  </a:cubicBezTo>
                  <a:cubicBezTo>
                    <a:pt x="1522" y="40"/>
                    <a:pt x="1522" y="40"/>
                    <a:pt x="1522" y="40"/>
                  </a:cubicBezTo>
                  <a:cubicBezTo>
                    <a:pt x="1514" y="38"/>
                    <a:pt x="1514" y="38"/>
                    <a:pt x="1514" y="38"/>
                  </a:cubicBezTo>
                  <a:cubicBezTo>
                    <a:pt x="1514" y="38"/>
                    <a:pt x="1514" y="38"/>
                    <a:pt x="1513" y="38"/>
                  </a:cubicBezTo>
                  <a:cubicBezTo>
                    <a:pt x="1513" y="38"/>
                    <a:pt x="1513" y="38"/>
                    <a:pt x="1513" y="38"/>
                  </a:cubicBezTo>
                  <a:cubicBezTo>
                    <a:pt x="1501" y="40"/>
                    <a:pt x="1501" y="40"/>
                    <a:pt x="1501" y="40"/>
                  </a:cubicBezTo>
                  <a:cubicBezTo>
                    <a:pt x="1500" y="39"/>
                    <a:pt x="1500" y="39"/>
                    <a:pt x="1500" y="39"/>
                  </a:cubicBezTo>
                  <a:cubicBezTo>
                    <a:pt x="1498" y="34"/>
                    <a:pt x="1498" y="34"/>
                    <a:pt x="1498" y="34"/>
                  </a:cubicBezTo>
                  <a:cubicBezTo>
                    <a:pt x="1498" y="34"/>
                    <a:pt x="1498" y="34"/>
                    <a:pt x="1498" y="34"/>
                  </a:cubicBezTo>
                  <a:cubicBezTo>
                    <a:pt x="1498" y="34"/>
                    <a:pt x="1498" y="34"/>
                    <a:pt x="1498" y="34"/>
                  </a:cubicBezTo>
                  <a:cubicBezTo>
                    <a:pt x="1498" y="34"/>
                    <a:pt x="1497" y="34"/>
                    <a:pt x="1497" y="34"/>
                  </a:cubicBezTo>
                  <a:cubicBezTo>
                    <a:pt x="1497" y="34"/>
                    <a:pt x="1497" y="34"/>
                    <a:pt x="1497" y="34"/>
                  </a:cubicBezTo>
                  <a:cubicBezTo>
                    <a:pt x="1497" y="34"/>
                    <a:pt x="1497" y="34"/>
                    <a:pt x="1497" y="34"/>
                  </a:cubicBezTo>
                  <a:cubicBezTo>
                    <a:pt x="1489" y="31"/>
                    <a:pt x="1489" y="31"/>
                    <a:pt x="1489" y="31"/>
                  </a:cubicBezTo>
                  <a:cubicBezTo>
                    <a:pt x="1489" y="31"/>
                    <a:pt x="1489" y="31"/>
                    <a:pt x="1488" y="31"/>
                  </a:cubicBezTo>
                  <a:cubicBezTo>
                    <a:pt x="1488" y="31"/>
                    <a:pt x="1488" y="31"/>
                    <a:pt x="1488" y="31"/>
                  </a:cubicBezTo>
                  <a:cubicBezTo>
                    <a:pt x="1476" y="33"/>
                    <a:pt x="1476" y="33"/>
                    <a:pt x="1476" y="33"/>
                  </a:cubicBezTo>
                  <a:cubicBezTo>
                    <a:pt x="1475" y="33"/>
                    <a:pt x="1475" y="33"/>
                    <a:pt x="1475" y="33"/>
                  </a:cubicBezTo>
                  <a:cubicBezTo>
                    <a:pt x="1473" y="27"/>
                    <a:pt x="1473" y="27"/>
                    <a:pt x="1473" y="27"/>
                  </a:cubicBezTo>
                  <a:cubicBezTo>
                    <a:pt x="1473" y="27"/>
                    <a:pt x="1473" y="27"/>
                    <a:pt x="1473" y="27"/>
                  </a:cubicBezTo>
                  <a:cubicBezTo>
                    <a:pt x="1473" y="27"/>
                    <a:pt x="1473" y="27"/>
                    <a:pt x="1473" y="27"/>
                  </a:cubicBezTo>
                  <a:cubicBezTo>
                    <a:pt x="1473" y="27"/>
                    <a:pt x="1473" y="27"/>
                    <a:pt x="1472" y="27"/>
                  </a:cubicBezTo>
                  <a:cubicBezTo>
                    <a:pt x="1472" y="27"/>
                    <a:pt x="1472" y="27"/>
                    <a:pt x="1472" y="27"/>
                  </a:cubicBezTo>
                  <a:cubicBezTo>
                    <a:pt x="1472" y="27"/>
                    <a:pt x="1472" y="27"/>
                    <a:pt x="1472" y="27"/>
                  </a:cubicBezTo>
                  <a:cubicBezTo>
                    <a:pt x="1464" y="24"/>
                    <a:pt x="1464" y="24"/>
                    <a:pt x="1464" y="24"/>
                  </a:cubicBezTo>
                  <a:cubicBezTo>
                    <a:pt x="1464" y="24"/>
                    <a:pt x="1464" y="25"/>
                    <a:pt x="1464" y="24"/>
                  </a:cubicBezTo>
                  <a:cubicBezTo>
                    <a:pt x="1464" y="24"/>
                    <a:pt x="1464" y="24"/>
                    <a:pt x="1463" y="24"/>
                  </a:cubicBezTo>
                  <a:cubicBezTo>
                    <a:pt x="1451" y="26"/>
                    <a:pt x="1451" y="26"/>
                    <a:pt x="1451" y="26"/>
                  </a:cubicBezTo>
                  <a:cubicBezTo>
                    <a:pt x="1451" y="26"/>
                    <a:pt x="1451" y="26"/>
                    <a:pt x="1451" y="26"/>
                  </a:cubicBezTo>
                  <a:cubicBezTo>
                    <a:pt x="1448" y="21"/>
                    <a:pt x="1448" y="21"/>
                    <a:pt x="1448" y="21"/>
                  </a:cubicBezTo>
                  <a:cubicBezTo>
                    <a:pt x="1448" y="21"/>
                    <a:pt x="1448" y="21"/>
                    <a:pt x="1448" y="21"/>
                  </a:cubicBezTo>
                  <a:cubicBezTo>
                    <a:pt x="1448" y="20"/>
                    <a:pt x="1448" y="20"/>
                    <a:pt x="1448" y="20"/>
                  </a:cubicBezTo>
                  <a:cubicBezTo>
                    <a:pt x="1448" y="20"/>
                    <a:pt x="1448" y="20"/>
                    <a:pt x="1448" y="20"/>
                  </a:cubicBezTo>
                  <a:cubicBezTo>
                    <a:pt x="1448" y="20"/>
                    <a:pt x="1448" y="20"/>
                    <a:pt x="1448" y="20"/>
                  </a:cubicBezTo>
                  <a:cubicBezTo>
                    <a:pt x="1448" y="20"/>
                    <a:pt x="1448" y="20"/>
                    <a:pt x="1447" y="20"/>
                  </a:cubicBezTo>
                  <a:cubicBezTo>
                    <a:pt x="1439" y="18"/>
                    <a:pt x="1439" y="18"/>
                    <a:pt x="1439" y="18"/>
                  </a:cubicBezTo>
                  <a:cubicBezTo>
                    <a:pt x="1439" y="18"/>
                    <a:pt x="1439" y="18"/>
                    <a:pt x="1439" y="18"/>
                  </a:cubicBezTo>
                  <a:cubicBezTo>
                    <a:pt x="1439" y="18"/>
                    <a:pt x="1439" y="18"/>
                    <a:pt x="1439" y="18"/>
                  </a:cubicBezTo>
                  <a:cubicBezTo>
                    <a:pt x="1427" y="19"/>
                    <a:pt x="1427" y="19"/>
                    <a:pt x="1427" y="19"/>
                  </a:cubicBezTo>
                  <a:cubicBezTo>
                    <a:pt x="1426" y="19"/>
                    <a:pt x="1426" y="19"/>
                    <a:pt x="1426" y="19"/>
                  </a:cubicBezTo>
                  <a:cubicBezTo>
                    <a:pt x="1424" y="14"/>
                    <a:pt x="1424" y="14"/>
                    <a:pt x="1424" y="14"/>
                  </a:cubicBezTo>
                  <a:cubicBezTo>
                    <a:pt x="1424" y="14"/>
                    <a:pt x="1424" y="14"/>
                    <a:pt x="1424" y="14"/>
                  </a:cubicBezTo>
                  <a:cubicBezTo>
                    <a:pt x="1424" y="14"/>
                    <a:pt x="1424" y="14"/>
                    <a:pt x="1424" y="14"/>
                  </a:cubicBezTo>
                  <a:cubicBezTo>
                    <a:pt x="1423" y="14"/>
                    <a:pt x="1423" y="14"/>
                    <a:pt x="1423" y="13"/>
                  </a:cubicBezTo>
                  <a:cubicBezTo>
                    <a:pt x="1423" y="13"/>
                    <a:pt x="1423" y="13"/>
                    <a:pt x="1423" y="13"/>
                  </a:cubicBezTo>
                  <a:cubicBezTo>
                    <a:pt x="1423" y="13"/>
                    <a:pt x="1423" y="13"/>
                    <a:pt x="1423" y="13"/>
                  </a:cubicBezTo>
                  <a:cubicBezTo>
                    <a:pt x="1415" y="11"/>
                    <a:pt x="1415" y="11"/>
                    <a:pt x="1415" y="11"/>
                  </a:cubicBezTo>
                  <a:cubicBezTo>
                    <a:pt x="1415" y="11"/>
                    <a:pt x="1415" y="11"/>
                    <a:pt x="1415" y="11"/>
                  </a:cubicBezTo>
                  <a:cubicBezTo>
                    <a:pt x="1415" y="11"/>
                    <a:pt x="1415" y="11"/>
                    <a:pt x="1414" y="11"/>
                  </a:cubicBezTo>
                  <a:cubicBezTo>
                    <a:pt x="1402" y="13"/>
                    <a:pt x="1402" y="13"/>
                    <a:pt x="1402" y="13"/>
                  </a:cubicBezTo>
                  <a:cubicBezTo>
                    <a:pt x="1402" y="13"/>
                    <a:pt x="1402" y="13"/>
                    <a:pt x="1402" y="13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1" y="4"/>
                    <a:pt x="1391" y="4"/>
                    <a:pt x="1391" y="4"/>
                  </a:cubicBezTo>
                  <a:cubicBezTo>
                    <a:pt x="1391" y="4"/>
                    <a:pt x="1391" y="5"/>
                    <a:pt x="1390" y="5"/>
                  </a:cubicBezTo>
                  <a:cubicBezTo>
                    <a:pt x="1390" y="4"/>
                    <a:pt x="1390" y="4"/>
                    <a:pt x="1390" y="4"/>
                  </a:cubicBezTo>
                  <a:cubicBezTo>
                    <a:pt x="1378" y="6"/>
                    <a:pt x="1378" y="6"/>
                    <a:pt x="1378" y="6"/>
                  </a:cubicBezTo>
                  <a:cubicBezTo>
                    <a:pt x="1378" y="6"/>
                    <a:pt x="1378" y="6"/>
                    <a:pt x="1378" y="6"/>
                  </a:cubicBezTo>
                  <a:cubicBezTo>
                    <a:pt x="1375" y="1"/>
                    <a:pt x="1375" y="1"/>
                    <a:pt x="1375" y="1"/>
                  </a:cubicBezTo>
                  <a:cubicBezTo>
                    <a:pt x="1375" y="1"/>
                    <a:pt x="1375" y="1"/>
                    <a:pt x="1375" y="1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375" y="0"/>
                    <a:pt x="1375" y="0"/>
                    <a:pt x="1374" y="0"/>
                  </a:cubicBezTo>
                  <a:cubicBezTo>
                    <a:pt x="1374" y="0"/>
                    <a:pt x="1374" y="0"/>
                    <a:pt x="1374" y="0"/>
                  </a:cubicBezTo>
                  <a:cubicBezTo>
                    <a:pt x="640" y="93"/>
                    <a:pt x="640" y="93"/>
                    <a:pt x="640" y="93"/>
                  </a:cubicBezTo>
                  <a:cubicBezTo>
                    <a:pt x="640" y="93"/>
                    <a:pt x="640" y="93"/>
                    <a:pt x="640" y="93"/>
                  </a:cubicBezTo>
                  <a:cubicBezTo>
                    <a:pt x="640" y="93"/>
                    <a:pt x="640" y="93"/>
                    <a:pt x="640" y="93"/>
                  </a:cubicBezTo>
                  <a:cubicBezTo>
                    <a:pt x="640" y="93"/>
                    <a:pt x="640" y="93"/>
                    <a:pt x="640" y="93"/>
                  </a:cubicBezTo>
                  <a:cubicBezTo>
                    <a:pt x="640" y="93"/>
                    <a:pt x="640" y="94"/>
                    <a:pt x="639" y="94"/>
                  </a:cubicBezTo>
                  <a:cubicBezTo>
                    <a:pt x="639" y="94"/>
                    <a:pt x="639" y="94"/>
                    <a:pt x="639" y="94"/>
                  </a:cubicBezTo>
                  <a:cubicBezTo>
                    <a:pt x="639" y="94"/>
                    <a:pt x="639" y="94"/>
                    <a:pt x="639" y="94"/>
                  </a:cubicBezTo>
                  <a:cubicBezTo>
                    <a:pt x="639" y="94"/>
                    <a:pt x="639" y="94"/>
                    <a:pt x="639" y="95"/>
                  </a:cubicBezTo>
                  <a:cubicBezTo>
                    <a:pt x="639" y="95"/>
                    <a:pt x="639" y="95"/>
                    <a:pt x="639" y="96"/>
                  </a:cubicBezTo>
                  <a:cubicBezTo>
                    <a:pt x="642" y="101"/>
                    <a:pt x="642" y="101"/>
                    <a:pt x="642" y="101"/>
                  </a:cubicBezTo>
                  <a:cubicBezTo>
                    <a:pt x="642" y="101"/>
                    <a:pt x="642" y="101"/>
                    <a:pt x="642" y="101"/>
                  </a:cubicBezTo>
                  <a:cubicBezTo>
                    <a:pt x="642" y="102"/>
                    <a:pt x="642" y="102"/>
                    <a:pt x="643" y="102"/>
                  </a:cubicBezTo>
                  <a:cubicBezTo>
                    <a:pt x="652" y="105"/>
                    <a:pt x="652" y="105"/>
                    <a:pt x="652" y="105"/>
                  </a:cubicBezTo>
                  <a:cubicBezTo>
                    <a:pt x="652" y="105"/>
                    <a:pt x="652" y="105"/>
                    <a:pt x="652" y="105"/>
                  </a:cubicBezTo>
                  <a:cubicBezTo>
                    <a:pt x="652" y="105"/>
                    <a:pt x="652" y="105"/>
                    <a:pt x="652" y="105"/>
                  </a:cubicBezTo>
                  <a:cubicBezTo>
                    <a:pt x="663" y="104"/>
                    <a:pt x="663" y="104"/>
                    <a:pt x="663" y="104"/>
                  </a:cubicBezTo>
                  <a:cubicBezTo>
                    <a:pt x="665" y="109"/>
                    <a:pt x="665" y="109"/>
                    <a:pt x="665" y="109"/>
                  </a:cubicBezTo>
                  <a:cubicBezTo>
                    <a:pt x="665" y="109"/>
                    <a:pt x="666" y="109"/>
                    <a:pt x="666" y="109"/>
                  </a:cubicBezTo>
                  <a:cubicBezTo>
                    <a:pt x="666" y="109"/>
                    <a:pt x="666" y="110"/>
                    <a:pt x="666" y="110"/>
                  </a:cubicBezTo>
                  <a:cubicBezTo>
                    <a:pt x="675" y="113"/>
                    <a:pt x="675" y="113"/>
                    <a:pt x="675" y="113"/>
                  </a:cubicBezTo>
                  <a:cubicBezTo>
                    <a:pt x="675" y="113"/>
                    <a:pt x="675" y="113"/>
                    <a:pt x="676" y="113"/>
                  </a:cubicBezTo>
                  <a:cubicBezTo>
                    <a:pt x="676" y="113"/>
                    <a:pt x="676" y="113"/>
                    <a:pt x="676" y="113"/>
                  </a:cubicBezTo>
                  <a:cubicBezTo>
                    <a:pt x="687" y="111"/>
                    <a:pt x="687" y="111"/>
                    <a:pt x="687" y="111"/>
                  </a:cubicBezTo>
                  <a:cubicBezTo>
                    <a:pt x="689" y="117"/>
                    <a:pt x="689" y="117"/>
                    <a:pt x="689" y="117"/>
                  </a:cubicBezTo>
                  <a:cubicBezTo>
                    <a:pt x="689" y="117"/>
                    <a:pt x="689" y="117"/>
                    <a:pt x="689" y="117"/>
                  </a:cubicBezTo>
                  <a:cubicBezTo>
                    <a:pt x="689" y="117"/>
                    <a:pt x="690" y="117"/>
                    <a:pt x="690" y="118"/>
                  </a:cubicBezTo>
                  <a:cubicBezTo>
                    <a:pt x="699" y="121"/>
                    <a:pt x="699" y="121"/>
                    <a:pt x="699" y="121"/>
                  </a:cubicBezTo>
                  <a:cubicBezTo>
                    <a:pt x="699" y="121"/>
                    <a:pt x="699" y="121"/>
                    <a:pt x="699" y="121"/>
                  </a:cubicBezTo>
                  <a:cubicBezTo>
                    <a:pt x="699" y="121"/>
                    <a:pt x="700" y="121"/>
                    <a:pt x="700" y="121"/>
                  </a:cubicBezTo>
                  <a:cubicBezTo>
                    <a:pt x="711" y="119"/>
                    <a:pt x="711" y="119"/>
                    <a:pt x="711" y="119"/>
                  </a:cubicBezTo>
                  <a:cubicBezTo>
                    <a:pt x="713" y="125"/>
                    <a:pt x="713" y="125"/>
                    <a:pt x="713" y="125"/>
                  </a:cubicBezTo>
                  <a:cubicBezTo>
                    <a:pt x="713" y="125"/>
                    <a:pt x="713" y="125"/>
                    <a:pt x="713" y="125"/>
                  </a:cubicBezTo>
                  <a:cubicBezTo>
                    <a:pt x="713" y="125"/>
                    <a:pt x="714" y="125"/>
                    <a:pt x="714" y="125"/>
                  </a:cubicBezTo>
                  <a:cubicBezTo>
                    <a:pt x="723" y="128"/>
                    <a:pt x="723" y="128"/>
                    <a:pt x="723" y="128"/>
                  </a:cubicBezTo>
                  <a:cubicBezTo>
                    <a:pt x="723" y="128"/>
                    <a:pt x="723" y="128"/>
                    <a:pt x="723" y="128"/>
                  </a:cubicBezTo>
                  <a:cubicBezTo>
                    <a:pt x="723" y="128"/>
                    <a:pt x="724" y="128"/>
                    <a:pt x="724" y="128"/>
                  </a:cubicBezTo>
                  <a:cubicBezTo>
                    <a:pt x="735" y="127"/>
                    <a:pt x="735" y="127"/>
                    <a:pt x="735" y="127"/>
                  </a:cubicBezTo>
                  <a:cubicBezTo>
                    <a:pt x="737" y="133"/>
                    <a:pt x="737" y="133"/>
                    <a:pt x="737" y="133"/>
                  </a:cubicBezTo>
                  <a:cubicBezTo>
                    <a:pt x="737" y="133"/>
                    <a:pt x="737" y="133"/>
                    <a:pt x="737" y="133"/>
                  </a:cubicBezTo>
                  <a:cubicBezTo>
                    <a:pt x="738" y="133"/>
                    <a:pt x="738" y="133"/>
                    <a:pt x="738" y="133"/>
                  </a:cubicBezTo>
                  <a:cubicBezTo>
                    <a:pt x="747" y="136"/>
                    <a:pt x="747" y="136"/>
                    <a:pt x="747" y="136"/>
                  </a:cubicBezTo>
                  <a:cubicBezTo>
                    <a:pt x="747" y="136"/>
                    <a:pt x="748" y="136"/>
                    <a:pt x="748" y="136"/>
                  </a:cubicBezTo>
                  <a:cubicBezTo>
                    <a:pt x="748" y="136"/>
                    <a:pt x="748" y="136"/>
                    <a:pt x="748" y="136"/>
                  </a:cubicBezTo>
                  <a:cubicBezTo>
                    <a:pt x="759" y="135"/>
                    <a:pt x="759" y="135"/>
                    <a:pt x="759" y="135"/>
                  </a:cubicBezTo>
                  <a:cubicBezTo>
                    <a:pt x="762" y="141"/>
                    <a:pt x="762" y="141"/>
                    <a:pt x="762" y="141"/>
                  </a:cubicBezTo>
                  <a:cubicBezTo>
                    <a:pt x="762" y="141"/>
                    <a:pt x="762" y="141"/>
                    <a:pt x="762" y="141"/>
                  </a:cubicBezTo>
                  <a:cubicBezTo>
                    <a:pt x="762" y="141"/>
                    <a:pt x="762" y="141"/>
                    <a:pt x="762" y="141"/>
                  </a:cubicBezTo>
                  <a:cubicBezTo>
                    <a:pt x="772" y="144"/>
                    <a:pt x="772" y="144"/>
                    <a:pt x="772" y="144"/>
                  </a:cubicBezTo>
                  <a:cubicBezTo>
                    <a:pt x="772" y="144"/>
                    <a:pt x="772" y="144"/>
                    <a:pt x="772" y="144"/>
                  </a:cubicBezTo>
                  <a:cubicBezTo>
                    <a:pt x="772" y="144"/>
                    <a:pt x="772" y="144"/>
                    <a:pt x="772" y="144"/>
                  </a:cubicBezTo>
                  <a:cubicBezTo>
                    <a:pt x="784" y="143"/>
                    <a:pt x="784" y="143"/>
                    <a:pt x="784" y="143"/>
                  </a:cubicBezTo>
                  <a:cubicBezTo>
                    <a:pt x="786" y="149"/>
                    <a:pt x="786" y="149"/>
                    <a:pt x="786" y="149"/>
                  </a:cubicBezTo>
                  <a:cubicBezTo>
                    <a:pt x="786" y="149"/>
                    <a:pt x="786" y="149"/>
                    <a:pt x="786" y="149"/>
                  </a:cubicBezTo>
                  <a:cubicBezTo>
                    <a:pt x="786" y="149"/>
                    <a:pt x="787" y="149"/>
                    <a:pt x="787" y="149"/>
                  </a:cubicBezTo>
                  <a:cubicBezTo>
                    <a:pt x="796" y="152"/>
                    <a:pt x="796" y="152"/>
                    <a:pt x="796" y="152"/>
                  </a:cubicBezTo>
                  <a:cubicBezTo>
                    <a:pt x="797" y="152"/>
                    <a:pt x="797" y="152"/>
                    <a:pt x="797" y="152"/>
                  </a:cubicBezTo>
                  <a:cubicBezTo>
                    <a:pt x="797" y="152"/>
                    <a:pt x="797" y="152"/>
                    <a:pt x="797" y="152"/>
                  </a:cubicBezTo>
                  <a:cubicBezTo>
                    <a:pt x="808" y="151"/>
                    <a:pt x="808" y="151"/>
                    <a:pt x="808" y="151"/>
                  </a:cubicBezTo>
                  <a:cubicBezTo>
                    <a:pt x="811" y="157"/>
                    <a:pt x="811" y="157"/>
                    <a:pt x="811" y="157"/>
                  </a:cubicBezTo>
                  <a:cubicBezTo>
                    <a:pt x="811" y="157"/>
                    <a:pt x="811" y="157"/>
                    <a:pt x="811" y="157"/>
                  </a:cubicBezTo>
                  <a:cubicBezTo>
                    <a:pt x="811" y="157"/>
                    <a:pt x="812" y="157"/>
                    <a:pt x="812" y="157"/>
                  </a:cubicBezTo>
                  <a:cubicBezTo>
                    <a:pt x="821" y="161"/>
                    <a:pt x="821" y="161"/>
                    <a:pt x="821" y="161"/>
                  </a:cubicBezTo>
                  <a:cubicBezTo>
                    <a:pt x="821" y="161"/>
                    <a:pt x="822" y="161"/>
                    <a:pt x="822" y="161"/>
                  </a:cubicBezTo>
                  <a:cubicBezTo>
                    <a:pt x="822" y="161"/>
                    <a:pt x="822" y="161"/>
                    <a:pt x="822" y="161"/>
                  </a:cubicBezTo>
                  <a:cubicBezTo>
                    <a:pt x="833" y="159"/>
                    <a:pt x="833" y="159"/>
                    <a:pt x="833" y="159"/>
                  </a:cubicBezTo>
                  <a:cubicBezTo>
                    <a:pt x="836" y="165"/>
                    <a:pt x="836" y="165"/>
                    <a:pt x="836" y="165"/>
                  </a:cubicBezTo>
                  <a:cubicBezTo>
                    <a:pt x="836" y="165"/>
                    <a:pt x="836" y="165"/>
                    <a:pt x="836" y="165"/>
                  </a:cubicBezTo>
                  <a:cubicBezTo>
                    <a:pt x="836" y="165"/>
                    <a:pt x="837" y="166"/>
                    <a:pt x="837" y="166"/>
                  </a:cubicBezTo>
                  <a:cubicBezTo>
                    <a:pt x="846" y="169"/>
                    <a:pt x="846" y="169"/>
                    <a:pt x="846" y="169"/>
                  </a:cubicBezTo>
                  <a:cubicBezTo>
                    <a:pt x="847" y="169"/>
                    <a:pt x="847" y="169"/>
                    <a:pt x="847" y="169"/>
                  </a:cubicBezTo>
                  <a:cubicBezTo>
                    <a:pt x="847" y="169"/>
                    <a:pt x="847" y="169"/>
                    <a:pt x="847" y="169"/>
                  </a:cubicBezTo>
                  <a:cubicBezTo>
                    <a:pt x="859" y="167"/>
                    <a:pt x="859" y="167"/>
                    <a:pt x="859" y="167"/>
                  </a:cubicBezTo>
                  <a:cubicBezTo>
                    <a:pt x="861" y="173"/>
                    <a:pt x="861" y="173"/>
                    <a:pt x="861" y="173"/>
                  </a:cubicBezTo>
                  <a:cubicBezTo>
                    <a:pt x="861" y="173"/>
                    <a:pt x="861" y="173"/>
                    <a:pt x="861" y="173"/>
                  </a:cubicBezTo>
                  <a:cubicBezTo>
                    <a:pt x="862" y="174"/>
                    <a:pt x="862" y="174"/>
                    <a:pt x="862" y="174"/>
                  </a:cubicBezTo>
                  <a:cubicBezTo>
                    <a:pt x="872" y="177"/>
                    <a:pt x="872" y="177"/>
                    <a:pt x="872" y="177"/>
                  </a:cubicBezTo>
                  <a:cubicBezTo>
                    <a:pt x="872" y="177"/>
                    <a:pt x="872" y="177"/>
                    <a:pt x="872" y="177"/>
                  </a:cubicBezTo>
                  <a:cubicBezTo>
                    <a:pt x="872" y="177"/>
                    <a:pt x="872" y="177"/>
                    <a:pt x="872" y="177"/>
                  </a:cubicBezTo>
                  <a:cubicBezTo>
                    <a:pt x="884" y="175"/>
                    <a:pt x="884" y="175"/>
                    <a:pt x="884" y="175"/>
                  </a:cubicBezTo>
                  <a:cubicBezTo>
                    <a:pt x="887" y="182"/>
                    <a:pt x="887" y="182"/>
                    <a:pt x="887" y="182"/>
                  </a:cubicBezTo>
                  <a:cubicBezTo>
                    <a:pt x="887" y="182"/>
                    <a:pt x="887" y="182"/>
                    <a:pt x="887" y="182"/>
                  </a:cubicBezTo>
                  <a:cubicBezTo>
                    <a:pt x="887" y="182"/>
                    <a:pt x="887" y="182"/>
                    <a:pt x="888" y="182"/>
                  </a:cubicBezTo>
                  <a:cubicBezTo>
                    <a:pt x="893" y="184"/>
                    <a:pt x="893" y="184"/>
                    <a:pt x="893" y="184"/>
                  </a:cubicBezTo>
                  <a:cubicBezTo>
                    <a:pt x="815" y="195"/>
                    <a:pt x="815" y="195"/>
                    <a:pt x="815" y="195"/>
                  </a:cubicBezTo>
                  <a:cubicBezTo>
                    <a:pt x="815" y="195"/>
                    <a:pt x="815" y="195"/>
                    <a:pt x="815" y="195"/>
                  </a:cubicBezTo>
                  <a:cubicBezTo>
                    <a:pt x="815" y="195"/>
                    <a:pt x="815" y="195"/>
                    <a:pt x="815" y="195"/>
                  </a:cubicBezTo>
                  <a:cubicBezTo>
                    <a:pt x="815" y="195"/>
                    <a:pt x="815" y="195"/>
                    <a:pt x="815" y="195"/>
                  </a:cubicBezTo>
                  <a:cubicBezTo>
                    <a:pt x="815" y="195"/>
                    <a:pt x="815" y="195"/>
                    <a:pt x="814" y="196"/>
                  </a:cubicBezTo>
                  <a:cubicBezTo>
                    <a:pt x="814" y="196"/>
                    <a:pt x="814" y="196"/>
                    <a:pt x="814" y="196"/>
                  </a:cubicBezTo>
                  <a:cubicBezTo>
                    <a:pt x="814" y="196"/>
                    <a:pt x="814" y="196"/>
                    <a:pt x="814" y="196"/>
                  </a:cubicBezTo>
                  <a:cubicBezTo>
                    <a:pt x="814" y="196"/>
                    <a:pt x="814" y="196"/>
                    <a:pt x="814" y="196"/>
                  </a:cubicBezTo>
                  <a:cubicBezTo>
                    <a:pt x="814" y="197"/>
                    <a:pt x="814" y="197"/>
                    <a:pt x="814" y="197"/>
                  </a:cubicBezTo>
                  <a:cubicBezTo>
                    <a:pt x="817" y="204"/>
                    <a:pt x="817" y="204"/>
                    <a:pt x="817" y="204"/>
                  </a:cubicBezTo>
                  <a:cubicBezTo>
                    <a:pt x="817" y="204"/>
                    <a:pt x="817" y="204"/>
                    <a:pt x="817" y="204"/>
                  </a:cubicBezTo>
                  <a:cubicBezTo>
                    <a:pt x="817" y="204"/>
                    <a:pt x="818" y="204"/>
                    <a:pt x="818" y="204"/>
                  </a:cubicBezTo>
                  <a:cubicBezTo>
                    <a:pt x="828" y="208"/>
                    <a:pt x="828" y="208"/>
                    <a:pt x="828" y="208"/>
                  </a:cubicBezTo>
                  <a:cubicBezTo>
                    <a:pt x="828" y="208"/>
                    <a:pt x="828" y="208"/>
                    <a:pt x="828" y="208"/>
                  </a:cubicBezTo>
                  <a:cubicBezTo>
                    <a:pt x="828" y="208"/>
                    <a:pt x="828" y="208"/>
                    <a:pt x="828" y="208"/>
                  </a:cubicBezTo>
                  <a:cubicBezTo>
                    <a:pt x="840" y="206"/>
                    <a:pt x="840" y="206"/>
                    <a:pt x="840" y="206"/>
                  </a:cubicBezTo>
                  <a:cubicBezTo>
                    <a:pt x="840" y="206"/>
                    <a:pt x="840" y="206"/>
                    <a:pt x="840" y="206"/>
                  </a:cubicBezTo>
                  <a:cubicBezTo>
                    <a:pt x="840" y="206"/>
                    <a:pt x="840" y="206"/>
                    <a:pt x="840" y="206"/>
                  </a:cubicBezTo>
                  <a:cubicBezTo>
                    <a:pt x="843" y="212"/>
                    <a:pt x="843" y="212"/>
                    <a:pt x="843" y="212"/>
                  </a:cubicBezTo>
                  <a:cubicBezTo>
                    <a:pt x="843" y="212"/>
                    <a:pt x="843" y="212"/>
                    <a:pt x="843" y="212"/>
                  </a:cubicBezTo>
                  <a:cubicBezTo>
                    <a:pt x="843" y="213"/>
                    <a:pt x="843" y="213"/>
                    <a:pt x="844" y="213"/>
                  </a:cubicBezTo>
                  <a:cubicBezTo>
                    <a:pt x="854" y="216"/>
                    <a:pt x="854" y="216"/>
                    <a:pt x="854" y="216"/>
                  </a:cubicBezTo>
                  <a:cubicBezTo>
                    <a:pt x="854" y="216"/>
                    <a:pt x="854" y="216"/>
                    <a:pt x="854" y="216"/>
                  </a:cubicBezTo>
                  <a:cubicBezTo>
                    <a:pt x="854" y="216"/>
                    <a:pt x="854" y="216"/>
                    <a:pt x="854" y="216"/>
                  </a:cubicBezTo>
                  <a:cubicBezTo>
                    <a:pt x="866" y="215"/>
                    <a:pt x="866" y="215"/>
                    <a:pt x="866" y="215"/>
                  </a:cubicBezTo>
                  <a:cubicBezTo>
                    <a:pt x="866" y="215"/>
                    <a:pt x="866" y="215"/>
                    <a:pt x="866" y="215"/>
                  </a:cubicBezTo>
                  <a:cubicBezTo>
                    <a:pt x="866" y="215"/>
                    <a:pt x="866" y="215"/>
                    <a:pt x="866" y="215"/>
                  </a:cubicBezTo>
                  <a:cubicBezTo>
                    <a:pt x="869" y="221"/>
                    <a:pt x="869" y="221"/>
                    <a:pt x="869" y="221"/>
                  </a:cubicBezTo>
                  <a:cubicBezTo>
                    <a:pt x="869" y="221"/>
                    <a:pt x="869" y="221"/>
                    <a:pt x="869" y="221"/>
                  </a:cubicBezTo>
                  <a:cubicBezTo>
                    <a:pt x="869" y="221"/>
                    <a:pt x="869" y="222"/>
                    <a:pt x="870" y="222"/>
                  </a:cubicBezTo>
                  <a:cubicBezTo>
                    <a:pt x="880" y="225"/>
                    <a:pt x="880" y="225"/>
                    <a:pt x="880" y="225"/>
                  </a:cubicBezTo>
                  <a:cubicBezTo>
                    <a:pt x="880" y="225"/>
                    <a:pt x="880" y="225"/>
                    <a:pt x="880" y="225"/>
                  </a:cubicBezTo>
                  <a:cubicBezTo>
                    <a:pt x="880" y="225"/>
                    <a:pt x="880" y="225"/>
                    <a:pt x="880" y="225"/>
                  </a:cubicBezTo>
                  <a:cubicBezTo>
                    <a:pt x="892" y="223"/>
                    <a:pt x="892" y="223"/>
                    <a:pt x="892" y="223"/>
                  </a:cubicBezTo>
                  <a:cubicBezTo>
                    <a:pt x="892" y="224"/>
                    <a:pt x="892" y="224"/>
                    <a:pt x="892" y="224"/>
                  </a:cubicBezTo>
                  <a:cubicBezTo>
                    <a:pt x="895" y="230"/>
                    <a:pt x="895" y="230"/>
                    <a:pt x="895" y="230"/>
                  </a:cubicBezTo>
                  <a:cubicBezTo>
                    <a:pt x="895" y="230"/>
                    <a:pt x="895" y="230"/>
                    <a:pt x="895" y="230"/>
                  </a:cubicBezTo>
                  <a:cubicBezTo>
                    <a:pt x="895" y="230"/>
                    <a:pt x="896" y="230"/>
                    <a:pt x="896" y="231"/>
                  </a:cubicBezTo>
                  <a:cubicBezTo>
                    <a:pt x="906" y="234"/>
                    <a:pt x="906" y="234"/>
                    <a:pt x="906" y="234"/>
                  </a:cubicBezTo>
                  <a:cubicBezTo>
                    <a:pt x="906" y="234"/>
                    <a:pt x="906" y="234"/>
                    <a:pt x="906" y="234"/>
                  </a:cubicBezTo>
                  <a:cubicBezTo>
                    <a:pt x="907" y="234"/>
                    <a:pt x="907" y="234"/>
                    <a:pt x="907" y="234"/>
                  </a:cubicBezTo>
                  <a:cubicBezTo>
                    <a:pt x="918" y="232"/>
                    <a:pt x="918" y="232"/>
                    <a:pt x="918" y="232"/>
                  </a:cubicBezTo>
                  <a:cubicBezTo>
                    <a:pt x="919" y="233"/>
                    <a:pt x="919" y="233"/>
                    <a:pt x="919" y="233"/>
                  </a:cubicBezTo>
                  <a:cubicBezTo>
                    <a:pt x="922" y="239"/>
                    <a:pt x="922" y="239"/>
                    <a:pt x="922" y="239"/>
                  </a:cubicBezTo>
                  <a:cubicBezTo>
                    <a:pt x="922" y="239"/>
                    <a:pt x="922" y="239"/>
                    <a:pt x="922" y="239"/>
                  </a:cubicBezTo>
                  <a:cubicBezTo>
                    <a:pt x="922" y="239"/>
                    <a:pt x="922" y="239"/>
                    <a:pt x="923" y="239"/>
                  </a:cubicBezTo>
                  <a:cubicBezTo>
                    <a:pt x="933" y="243"/>
                    <a:pt x="933" y="243"/>
                    <a:pt x="933" y="243"/>
                  </a:cubicBezTo>
                  <a:cubicBezTo>
                    <a:pt x="933" y="243"/>
                    <a:pt x="933" y="243"/>
                    <a:pt x="933" y="243"/>
                  </a:cubicBezTo>
                  <a:cubicBezTo>
                    <a:pt x="933" y="243"/>
                    <a:pt x="933" y="243"/>
                    <a:pt x="933" y="243"/>
                  </a:cubicBezTo>
                  <a:cubicBezTo>
                    <a:pt x="945" y="241"/>
                    <a:pt x="945" y="241"/>
                    <a:pt x="945" y="241"/>
                  </a:cubicBezTo>
                  <a:cubicBezTo>
                    <a:pt x="946" y="241"/>
                    <a:pt x="946" y="241"/>
                    <a:pt x="946" y="241"/>
                  </a:cubicBezTo>
                  <a:cubicBezTo>
                    <a:pt x="949" y="248"/>
                    <a:pt x="949" y="248"/>
                    <a:pt x="949" y="248"/>
                  </a:cubicBezTo>
                  <a:cubicBezTo>
                    <a:pt x="949" y="248"/>
                    <a:pt x="949" y="248"/>
                    <a:pt x="949" y="248"/>
                  </a:cubicBezTo>
                  <a:cubicBezTo>
                    <a:pt x="949" y="248"/>
                    <a:pt x="949" y="248"/>
                    <a:pt x="949" y="248"/>
                  </a:cubicBezTo>
                  <a:cubicBezTo>
                    <a:pt x="960" y="252"/>
                    <a:pt x="960" y="252"/>
                    <a:pt x="960" y="252"/>
                  </a:cubicBezTo>
                  <a:cubicBezTo>
                    <a:pt x="960" y="252"/>
                    <a:pt x="960" y="252"/>
                    <a:pt x="960" y="252"/>
                  </a:cubicBezTo>
                  <a:cubicBezTo>
                    <a:pt x="960" y="252"/>
                    <a:pt x="960" y="252"/>
                    <a:pt x="960" y="252"/>
                  </a:cubicBezTo>
                  <a:cubicBezTo>
                    <a:pt x="972" y="250"/>
                    <a:pt x="972" y="250"/>
                    <a:pt x="972" y="250"/>
                  </a:cubicBezTo>
                  <a:cubicBezTo>
                    <a:pt x="973" y="251"/>
                    <a:pt x="973" y="251"/>
                    <a:pt x="973" y="251"/>
                  </a:cubicBezTo>
                  <a:cubicBezTo>
                    <a:pt x="976" y="257"/>
                    <a:pt x="976" y="257"/>
                    <a:pt x="976" y="257"/>
                  </a:cubicBezTo>
                  <a:cubicBezTo>
                    <a:pt x="976" y="257"/>
                    <a:pt x="976" y="257"/>
                    <a:pt x="976" y="257"/>
                  </a:cubicBezTo>
                  <a:cubicBezTo>
                    <a:pt x="976" y="257"/>
                    <a:pt x="976" y="257"/>
                    <a:pt x="976" y="257"/>
                  </a:cubicBezTo>
                  <a:cubicBezTo>
                    <a:pt x="987" y="261"/>
                    <a:pt x="987" y="261"/>
                    <a:pt x="987" y="261"/>
                  </a:cubicBezTo>
                  <a:cubicBezTo>
                    <a:pt x="987" y="261"/>
                    <a:pt x="987" y="261"/>
                    <a:pt x="987" y="261"/>
                  </a:cubicBezTo>
                  <a:cubicBezTo>
                    <a:pt x="987" y="261"/>
                    <a:pt x="987" y="261"/>
                    <a:pt x="987" y="261"/>
                  </a:cubicBezTo>
                  <a:cubicBezTo>
                    <a:pt x="999" y="259"/>
                    <a:pt x="999" y="259"/>
                    <a:pt x="999" y="259"/>
                  </a:cubicBezTo>
                  <a:cubicBezTo>
                    <a:pt x="1000" y="260"/>
                    <a:pt x="1000" y="260"/>
                    <a:pt x="1000" y="260"/>
                  </a:cubicBezTo>
                  <a:cubicBezTo>
                    <a:pt x="1003" y="266"/>
                    <a:pt x="1003" y="266"/>
                    <a:pt x="1003" y="266"/>
                  </a:cubicBezTo>
                  <a:cubicBezTo>
                    <a:pt x="1003" y="266"/>
                    <a:pt x="1003" y="266"/>
                    <a:pt x="1003" y="266"/>
                  </a:cubicBezTo>
                  <a:cubicBezTo>
                    <a:pt x="1003" y="266"/>
                    <a:pt x="1003" y="267"/>
                    <a:pt x="1004" y="267"/>
                  </a:cubicBezTo>
                  <a:cubicBezTo>
                    <a:pt x="1014" y="270"/>
                    <a:pt x="1014" y="270"/>
                    <a:pt x="1014" y="270"/>
                  </a:cubicBezTo>
                  <a:cubicBezTo>
                    <a:pt x="1014" y="270"/>
                    <a:pt x="1014" y="270"/>
                    <a:pt x="1014" y="270"/>
                  </a:cubicBezTo>
                  <a:cubicBezTo>
                    <a:pt x="1015" y="270"/>
                    <a:pt x="1015" y="270"/>
                    <a:pt x="1015" y="270"/>
                  </a:cubicBezTo>
                  <a:cubicBezTo>
                    <a:pt x="1026" y="268"/>
                    <a:pt x="1026" y="268"/>
                    <a:pt x="1026" y="268"/>
                  </a:cubicBezTo>
                  <a:cubicBezTo>
                    <a:pt x="1028" y="269"/>
                    <a:pt x="1028" y="269"/>
                    <a:pt x="1028" y="269"/>
                  </a:cubicBezTo>
                  <a:cubicBezTo>
                    <a:pt x="1031" y="275"/>
                    <a:pt x="1031" y="275"/>
                    <a:pt x="1031" y="275"/>
                  </a:cubicBezTo>
                  <a:cubicBezTo>
                    <a:pt x="1031" y="275"/>
                    <a:pt x="1031" y="275"/>
                    <a:pt x="1031" y="275"/>
                  </a:cubicBezTo>
                  <a:cubicBezTo>
                    <a:pt x="1031" y="276"/>
                    <a:pt x="1031" y="276"/>
                    <a:pt x="1031" y="276"/>
                  </a:cubicBezTo>
                  <a:cubicBezTo>
                    <a:pt x="1042" y="279"/>
                    <a:pt x="1042" y="279"/>
                    <a:pt x="1042" y="279"/>
                  </a:cubicBezTo>
                  <a:cubicBezTo>
                    <a:pt x="1042" y="279"/>
                    <a:pt x="1042" y="279"/>
                    <a:pt x="1042" y="279"/>
                  </a:cubicBezTo>
                  <a:cubicBezTo>
                    <a:pt x="1042" y="279"/>
                    <a:pt x="1042" y="279"/>
                    <a:pt x="1042" y="279"/>
                  </a:cubicBezTo>
                  <a:cubicBezTo>
                    <a:pt x="1054" y="278"/>
                    <a:pt x="1054" y="278"/>
                    <a:pt x="1054" y="278"/>
                  </a:cubicBezTo>
                  <a:cubicBezTo>
                    <a:pt x="1055" y="278"/>
                    <a:pt x="1055" y="278"/>
                    <a:pt x="1055" y="278"/>
                  </a:cubicBezTo>
                  <a:cubicBezTo>
                    <a:pt x="1058" y="285"/>
                    <a:pt x="1058" y="285"/>
                    <a:pt x="1058" y="285"/>
                  </a:cubicBezTo>
                  <a:cubicBezTo>
                    <a:pt x="1058" y="285"/>
                    <a:pt x="1058" y="285"/>
                    <a:pt x="1058" y="285"/>
                  </a:cubicBezTo>
                  <a:cubicBezTo>
                    <a:pt x="1058" y="285"/>
                    <a:pt x="1059" y="285"/>
                    <a:pt x="1059" y="285"/>
                  </a:cubicBezTo>
                  <a:cubicBezTo>
                    <a:pt x="1070" y="289"/>
                    <a:pt x="1070" y="289"/>
                    <a:pt x="1070" y="289"/>
                  </a:cubicBezTo>
                  <a:cubicBezTo>
                    <a:pt x="1070" y="289"/>
                    <a:pt x="1070" y="289"/>
                    <a:pt x="1070" y="289"/>
                  </a:cubicBezTo>
                  <a:cubicBezTo>
                    <a:pt x="1070" y="289"/>
                    <a:pt x="1070" y="289"/>
                    <a:pt x="1070" y="289"/>
                  </a:cubicBezTo>
                  <a:cubicBezTo>
                    <a:pt x="1082" y="287"/>
                    <a:pt x="1082" y="287"/>
                    <a:pt x="1082" y="287"/>
                  </a:cubicBezTo>
                  <a:cubicBezTo>
                    <a:pt x="1083" y="287"/>
                    <a:pt x="1083" y="287"/>
                    <a:pt x="1083" y="287"/>
                  </a:cubicBezTo>
                  <a:cubicBezTo>
                    <a:pt x="1086" y="294"/>
                    <a:pt x="1086" y="294"/>
                    <a:pt x="1086" y="294"/>
                  </a:cubicBezTo>
                  <a:cubicBezTo>
                    <a:pt x="1086" y="294"/>
                    <a:pt x="1086" y="294"/>
                    <a:pt x="1086" y="294"/>
                  </a:cubicBezTo>
                  <a:cubicBezTo>
                    <a:pt x="1086" y="294"/>
                    <a:pt x="1087" y="294"/>
                    <a:pt x="1087" y="295"/>
                  </a:cubicBezTo>
                  <a:cubicBezTo>
                    <a:pt x="1096" y="298"/>
                    <a:pt x="1096" y="298"/>
                    <a:pt x="1096" y="298"/>
                  </a:cubicBezTo>
                  <a:cubicBezTo>
                    <a:pt x="1095" y="298"/>
                    <a:pt x="1095" y="298"/>
                    <a:pt x="1095" y="298"/>
                  </a:cubicBezTo>
                  <a:cubicBezTo>
                    <a:pt x="1095" y="298"/>
                    <a:pt x="1095" y="298"/>
                    <a:pt x="1095" y="298"/>
                  </a:cubicBezTo>
                  <a:cubicBezTo>
                    <a:pt x="1095" y="298"/>
                    <a:pt x="1095" y="298"/>
                    <a:pt x="1095" y="298"/>
                  </a:cubicBezTo>
                  <a:cubicBezTo>
                    <a:pt x="1094" y="298"/>
                    <a:pt x="1094" y="298"/>
                    <a:pt x="1094" y="298"/>
                  </a:cubicBezTo>
                  <a:cubicBezTo>
                    <a:pt x="1094" y="298"/>
                    <a:pt x="1094" y="298"/>
                    <a:pt x="1094" y="298"/>
                  </a:cubicBezTo>
                  <a:cubicBezTo>
                    <a:pt x="1094" y="298"/>
                    <a:pt x="1094" y="298"/>
                    <a:pt x="1094" y="298"/>
                  </a:cubicBezTo>
                  <a:cubicBezTo>
                    <a:pt x="1094" y="299"/>
                    <a:pt x="1094" y="299"/>
                    <a:pt x="1094" y="299"/>
                  </a:cubicBezTo>
                  <a:cubicBezTo>
                    <a:pt x="1094" y="299"/>
                    <a:pt x="1094" y="299"/>
                    <a:pt x="1094" y="299"/>
                  </a:cubicBezTo>
                  <a:cubicBezTo>
                    <a:pt x="1093" y="304"/>
                    <a:pt x="1093" y="304"/>
                    <a:pt x="1093" y="304"/>
                  </a:cubicBezTo>
                  <a:cubicBezTo>
                    <a:pt x="1093" y="304"/>
                    <a:pt x="1093" y="304"/>
                    <a:pt x="1093" y="305"/>
                  </a:cubicBezTo>
                  <a:cubicBezTo>
                    <a:pt x="1093" y="305"/>
                    <a:pt x="1093" y="305"/>
                    <a:pt x="1093" y="305"/>
                  </a:cubicBezTo>
                  <a:cubicBezTo>
                    <a:pt x="1093" y="305"/>
                    <a:pt x="1093" y="305"/>
                    <a:pt x="1094" y="305"/>
                  </a:cubicBezTo>
                  <a:cubicBezTo>
                    <a:pt x="1094" y="305"/>
                    <a:pt x="1094" y="305"/>
                    <a:pt x="1094" y="306"/>
                  </a:cubicBezTo>
                  <a:cubicBezTo>
                    <a:pt x="1192" y="338"/>
                    <a:pt x="1192" y="338"/>
                    <a:pt x="1192" y="338"/>
                  </a:cubicBezTo>
                  <a:cubicBezTo>
                    <a:pt x="1192" y="339"/>
                    <a:pt x="1192" y="339"/>
                    <a:pt x="1192" y="339"/>
                  </a:cubicBezTo>
                  <a:cubicBezTo>
                    <a:pt x="1191" y="339"/>
                    <a:pt x="1192" y="340"/>
                    <a:pt x="1192" y="340"/>
                  </a:cubicBezTo>
                  <a:cubicBezTo>
                    <a:pt x="1192" y="340"/>
                    <a:pt x="1192" y="340"/>
                    <a:pt x="1192" y="340"/>
                  </a:cubicBezTo>
                  <a:cubicBezTo>
                    <a:pt x="1192" y="340"/>
                    <a:pt x="1192" y="340"/>
                    <a:pt x="1192" y="340"/>
                  </a:cubicBezTo>
                  <a:cubicBezTo>
                    <a:pt x="1192" y="340"/>
                    <a:pt x="1192" y="341"/>
                    <a:pt x="1192" y="341"/>
                  </a:cubicBezTo>
                  <a:cubicBezTo>
                    <a:pt x="1283" y="371"/>
                    <a:pt x="1283" y="371"/>
                    <a:pt x="1283" y="371"/>
                  </a:cubicBezTo>
                  <a:cubicBezTo>
                    <a:pt x="1245" y="379"/>
                    <a:pt x="1245" y="379"/>
                    <a:pt x="1245" y="379"/>
                  </a:cubicBezTo>
                  <a:cubicBezTo>
                    <a:pt x="1130" y="340"/>
                    <a:pt x="1130" y="340"/>
                    <a:pt x="1130" y="340"/>
                  </a:cubicBezTo>
                  <a:cubicBezTo>
                    <a:pt x="1130" y="340"/>
                    <a:pt x="1130" y="340"/>
                    <a:pt x="1130" y="340"/>
                  </a:cubicBezTo>
                  <a:cubicBezTo>
                    <a:pt x="1130" y="340"/>
                    <a:pt x="1129" y="340"/>
                    <a:pt x="1129" y="340"/>
                  </a:cubicBezTo>
                  <a:cubicBezTo>
                    <a:pt x="1126" y="340"/>
                    <a:pt x="1126" y="340"/>
                    <a:pt x="1126" y="340"/>
                  </a:cubicBezTo>
                  <a:cubicBezTo>
                    <a:pt x="1126" y="340"/>
                    <a:pt x="1126" y="340"/>
                    <a:pt x="1126" y="340"/>
                  </a:cubicBezTo>
                  <a:cubicBezTo>
                    <a:pt x="1126" y="340"/>
                    <a:pt x="1126" y="340"/>
                    <a:pt x="1126" y="340"/>
                  </a:cubicBezTo>
                  <a:cubicBezTo>
                    <a:pt x="1125" y="340"/>
                    <a:pt x="1125" y="340"/>
                    <a:pt x="1125" y="340"/>
                  </a:cubicBezTo>
                  <a:cubicBezTo>
                    <a:pt x="1125" y="341"/>
                    <a:pt x="1125" y="341"/>
                    <a:pt x="1125" y="341"/>
                  </a:cubicBezTo>
                  <a:cubicBezTo>
                    <a:pt x="1125" y="341"/>
                    <a:pt x="1125" y="341"/>
                    <a:pt x="1125" y="341"/>
                  </a:cubicBezTo>
                  <a:cubicBezTo>
                    <a:pt x="1125" y="341"/>
                    <a:pt x="1125" y="341"/>
                    <a:pt x="1125" y="341"/>
                  </a:cubicBezTo>
                  <a:cubicBezTo>
                    <a:pt x="1125" y="341"/>
                    <a:pt x="1125" y="341"/>
                    <a:pt x="1125" y="341"/>
                  </a:cubicBezTo>
                  <a:cubicBezTo>
                    <a:pt x="1123" y="351"/>
                    <a:pt x="1123" y="351"/>
                    <a:pt x="1123" y="351"/>
                  </a:cubicBezTo>
                  <a:cubicBezTo>
                    <a:pt x="1123" y="351"/>
                    <a:pt x="1123" y="351"/>
                    <a:pt x="1123" y="351"/>
                  </a:cubicBezTo>
                  <a:cubicBezTo>
                    <a:pt x="1123" y="352"/>
                    <a:pt x="1123" y="352"/>
                    <a:pt x="1123" y="352"/>
                  </a:cubicBezTo>
                  <a:cubicBezTo>
                    <a:pt x="1123" y="352"/>
                    <a:pt x="1124" y="352"/>
                    <a:pt x="1124" y="352"/>
                  </a:cubicBezTo>
                  <a:cubicBezTo>
                    <a:pt x="1124" y="352"/>
                    <a:pt x="1124" y="352"/>
                    <a:pt x="1124" y="352"/>
                  </a:cubicBezTo>
                  <a:cubicBezTo>
                    <a:pt x="1217" y="384"/>
                    <a:pt x="1217" y="384"/>
                    <a:pt x="1217" y="384"/>
                  </a:cubicBezTo>
                  <a:cubicBezTo>
                    <a:pt x="1178" y="392"/>
                    <a:pt x="1178" y="392"/>
                    <a:pt x="1178" y="392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6" y="352"/>
                    <a:pt x="1056" y="352"/>
                    <a:pt x="1056" y="352"/>
                  </a:cubicBezTo>
                  <a:cubicBezTo>
                    <a:pt x="1056" y="352"/>
                    <a:pt x="1056" y="352"/>
                    <a:pt x="1056" y="352"/>
                  </a:cubicBezTo>
                  <a:cubicBezTo>
                    <a:pt x="1056" y="352"/>
                    <a:pt x="1056" y="352"/>
                    <a:pt x="1056" y="352"/>
                  </a:cubicBezTo>
                  <a:cubicBezTo>
                    <a:pt x="1056" y="352"/>
                    <a:pt x="1056" y="352"/>
                    <a:pt x="1056" y="352"/>
                  </a:cubicBezTo>
                  <a:cubicBezTo>
                    <a:pt x="1055" y="352"/>
                    <a:pt x="1055" y="353"/>
                    <a:pt x="1055" y="353"/>
                  </a:cubicBezTo>
                  <a:cubicBezTo>
                    <a:pt x="1055" y="353"/>
                    <a:pt x="1055" y="353"/>
                    <a:pt x="1055" y="353"/>
                  </a:cubicBezTo>
                  <a:cubicBezTo>
                    <a:pt x="1055" y="353"/>
                    <a:pt x="1055" y="353"/>
                    <a:pt x="1055" y="353"/>
                  </a:cubicBezTo>
                  <a:cubicBezTo>
                    <a:pt x="1055" y="353"/>
                    <a:pt x="1055" y="353"/>
                    <a:pt x="1055" y="353"/>
                  </a:cubicBezTo>
                  <a:cubicBezTo>
                    <a:pt x="1053" y="363"/>
                    <a:pt x="1053" y="363"/>
                    <a:pt x="1053" y="363"/>
                  </a:cubicBezTo>
                  <a:cubicBezTo>
                    <a:pt x="1053" y="363"/>
                    <a:pt x="1054" y="363"/>
                    <a:pt x="1054" y="363"/>
                  </a:cubicBezTo>
                  <a:cubicBezTo>
                    <a:pt x="1054" y="364"/>
                    <a:pt x="1054" y="364"/>
                    <a:pt x="1054" y="364"/>
                  </a:cubicBezTo>
                  <a:cubicBezTo>
                    <a:pt x="1054" y="364"/>
                    <a:pt x="1054" y="364"/>
                    <a:pt x="1054" y="364"/>
                  </a:cubicBezTo>
                  <a:cubicBezTo>
                    <a:pt x="1054" y="364"/>
                    <a:pt x="1054" y="364"/>
                    <a:pt x="1054" y="364"/>
                  </a:cubicBezTo>
                  <a:cubicBezTo>
                    <a:pt x="1150" y="398"/>
                    <a:pt x="1150" y="398"/>
                    <a:pt x="1150" y="398"/>
                  </a:cubicBezTo>
                  <a:cubicBezTo>
                    <a:pt x="1109" y="406"/>
                    <a:pt x="1109" y="406"/>
                    <a:pt x="1109" y="406"/>
                  </a:cubicBezTo>
                  <a:cubicBezTo>
                    <a:pt x="989" y="364"/>
                    <a:pt x="989" y="364"/>
                    <a:pt x="989" y="364"/>
                  </a:cubicBezTo>
                  <a:cubicBezTo>
                    <a:pt x="989" y="364"/>
                    <a:pt x="989" y="364"/>
                    <a:pt x="989" y="364"/>
                  </a:cubicBezTo>
                  <a:cubicBezTo>
                    <a:pt x="989" y="364"/>
                    <a:pt x="989" y="363"/>
                    <a:pt x="989" y="364"/>
                  </a:cubicBezTo>
                  <a:cubicBezTo>
                    <a:pt x="985" y="364"/>
                    <a:pt x="985" y="364"/>
                    <a:pt x="985" y="364"/>
                  </a:cubicBezTo>
                  <a:cubicBezTo>
                    <a:pt x="985" y="364"/>
                    <a:pt x="985" y="364"/>
                    <a:pt x="985" y="364"/>
                  </a:cubicBezTo>
                  <a:cubicBezTo>
                    <a:pt x="985" y="364"/>
                    <a:pt x="985" y="364"/>
                    <a:pt x="985" y="364"/>
                  </a:cubicBezTo>
                  <a:cubicBezTo>
                    <a:pt x="985" y="364"/>
                    <a:pt x="985" y="364"/>
                    <a:pt x="984" y="364"/>
                  </a:cubicBezTo>
                  <a:cubicBezTo>
                    <a:pt x="984" y="365"/>
                    <a:pt x="984" y="365"/>
                    <a:pt x="984" y="365"/>
                  </a:cubicBezTo>
                  <a:cubicBezTo>
                    <a:pt x="984" y="365"/>
                    <a:pt x="984" y="365"/>
                    <a:pt x="984" y="365"/>
                  </a:cubicBezTo>
                  <a:cubicBezTo>
                    <a:pt x="984" y="365"/>
                    <a:pt x="984" y="365"/>
                    <a:pt x="984" y="365"/>
                  </a:cubicBezTo>
                  <a:cubicBezTo>
                    <a:pt x="984" y="365"/>
                    <a:pt x="984" y="365"/>
                    <a:pt x="984" y="365"/>
                  </a:cubicBezTo>
                  <a:cubicBezTo>
                    <a:pt x="982" y="375"/>
                    <a:pt x="982" y="375"/>
                    <a:pt x="982" y="375"/>
                  </a:cubicBezTo>
                  <a:cubicBezTo>
                    <a:pt x="982" y="375"/>
                    <a:pt x="982" y="376"/>
                    <a:pt x="982" y="376"/>
                  </a:cubicBezTo>
                  <a:cubicBezTo>
                    <a:pt x="983" y="376"/>
                    <a:pt x="983" y="376"/>
                    <a:pt x="983" y="376"/>
                  </a:cubicBezTo>
                  <a:cubicBezTo>
                    <a:pt x="983" y="376"/>
                    <a:pt x="983" y="376"/>
                    <a:pt x="983" y="376"/>
                  </a:cubicBezTo>
                  <a:cubicBezTo>
                    <a:pt x="983" y="376"/>
                    <a:pt x="983" y="377"/>
                    <a:pt x="983" y="377"/>
                  </a:cubicBezTo>
                  <a:cubicBezTo>
                    <a:pt x="1082" y="412"/>
                    <a:pt x="1082" y="412"/>
                    <a:pt x="1082" y="412"/>
                  </a:cubicBezTo>
                  <a:cubicBezTo>
                    <a:pt x="1080" y="412"/>
                    <a:pt x="1080" y="412"/>
                    <a:pt x="1080" y="412"/>
                  </a:cubicBezTo>
                  <a:cubicBezTo>
                    <a:pt x="1080" y="412"/>
                    <a:pt x="1080" y="412"/>
                    <a:pt x="1080" y="412"/>
                  </a:cubicBezTo>
                  <a:cubicBezTo>
                    <a:pt x="1080" y="412"/>
                    <a:pt x="1079" y="412"/>
                    <a:pt x="1079" y="412"/>
                  </a:cubicBezTo>
                  <a:cubicBezTo>
                    <a:pt x="1079" y="412"/>
                    <a:pt x="1079" y="412"/>
                    <a:pt x="1079" y="412"/>
                  </a:cubicBezTo>
                  <a:cubicBezTo>
                    <a:pt x="1079" y="412"/>
                    <a:pt x="1079" y="412"/>
                    <a:pt x="1079" y="413"/>
                  </a:cubicBezTo>
                  <a:cubicBezTo>
                    <a:pt x="1079" y="413"/>
                    <a:pt x="1079" y="413"/>
                    <a:pt x="1079" y="413"/>
                  </a:cubicBezTo>
                  <a:cubicBezTo>
                    <a:pt x="1079" y="413"/>
                    <a:pt x="1079" y="413"/>
                    <a:pt x="1079" y="413"/>
                  </a:cubicBezTo>
                  <a:cubicBezTo>
                    <a:pt x="1079" y="413"/>
                    <a:pt x="1079" y="413"/>
                    <a:pt x="1079" y="413"/>
                  </a:cubicBezTo>
                  <a:cubicBezTo>
                    <a:pt x="1077" y="424"/>
                    <a:pt x="1077" y="424"/>
                    <a:pt x="1077" y="424"/>
                  </a:cubicBezTo>
                  <a:cubicBezTo>
                    <a:pt x="1077" y="424"/>
                    <a:pt x="1077" y="424"/>
                    <a:pt x="1077" y="424"/>
                  </a:cubicBezTo>
                  <a:cubicBezTo>
                    <a:pt x="1077" y="424"/>
                    <a:pt x="1077" y="424"/>
                    <a:pt x="1077" y="424"/>
                  </a:cubicBezTo>
                  <a:cubicBezTo>
                    <a:pt x="1077" y="425"/>
                    <a:pt x="1077" y="425"/>
                    <a:pt x="1078" y="425"/>
                  </a:cubicBezTo>
                  <a:cubicBezTo>
                    <a:pt x="1078" y="425"/>
                    <a:pt x="1078" y="425"/>
                    <a:pt x="1078" y="425"/>
                  </a:cubicBezTo>
                  <a:cubicBezTo>
                    <a:pt x="1082" y="426"/>
                    <a:pt x="1082" y="426"/>
                    <a:pt x="1082" y="426"/>
                  </a:cubicBezTo>
                  <a:cubicBezTo>
                    <a:pt x="1082" y="426"/>
                    <a:pt x="1082" y="426"/>
                    <a:pt x="1082" y="426"/>
                  </a:cubicBezTo>
                  <a:cubicBezTo>
                    <a:pt x="1082" y="426"/>
                    <a:pt x="1082" y="427"/>
                    <a:pt x="1082" y="427"/>
                  </a:cubicBezTo>
                  <a:cubicBezTo>
                    <a:pt x="1082" y="427"/>
                    <a:pt x="1082" y="427"/>
                    <a:pt x="1082" y="427"/>
                  </a:cubicBezTo>
                  <a:cubicBezTo>
                    <a:pt x="1082" y="427"/>
                    <a:pt x="1083" y="427"/>
                    <a:pt x="1083" y="427"/>
                  </a:cubicBezTo>
                  <a:cubicBezTo>
                    <a:pt x="1084" y="426"/>
                    <a:pt x="1084" y="426"/>
                    <a:pt x="1084" y="426"/>
                  </a:cubicBezTo>
                  <a:cubicBezTo>
                    <a:pt x="1077" y="474"/>
                    <a:pt x="1077" y="474"/>
                    <a:pt x="1077" y="474"/>
                  </a:cubicBezTo>
                  <a:cubicBezTo>
                    <a:pt x="843" y="388"/>
                    <a:pt x="843" y="388"/>
                    <a:pt x="843" y="388"/>
                  </a:cubicBezTo>
                  <a:cubicBezTo>
                    <a:pt x="843" y="388"/>
                    <a:pt x="843" y="389"/>
                    <a:pt x="843" y="389"/>
                  </a:cubicBezTo>
                  <a:cubicBezTo>
                    <a:pt x="843" y="388"/>
                    <a:pt x="842" y="388"/>
                    <a:pt x="842" y="388"/>
                  </a:cubicBezTo>
                  <a:cubicBezTo>
                    <a:pt x="839" y="389"/>
                    <a:pt x="839" y="389"/>
                    <a:pt x="839" y="389"/>
                  </a:cubicBezTo>
                  <a:cubicBezTo>
                    <a:pt x="839" y="389"/>
                    <a:pt x="839" y="389"/>
                    <a:pt x="838" y="389"/>
                  </a:cubicBezTo>
                  <a:cubicBezTo>
                    <a:pt x="838" y="389"/>
                    <a:pt x="838" y="389"/>
                    <a:pt x="838" y="389"/>
                  </a:cubicBezTo>
                  <a:cubicBezTo>
                    <a:pt x="838" y="389"/>
                    <a:pt x="838" y="389"/>
                    <a:pt x="838" y="389"/>
                  </a:cubicBezTo>
                  <a:cubicBezTo>
                    <a:pt x="838" y="390"/>
                    <a:pt x="838" y="390"/>
                    <a:pt x="838" y="390"/>
                  </a:cubicBezTo>
                  <a:cubicBezTo>
                    <a:pt x="838" y="390"/>
                    <a:pt x="838" y="390"/>
                    <a:pt x="838" y="390"/>
                  </a:cubicBezTo>
                  <a:cubicBezTo>
                    <a:pt x="838" y="390"/>
                    <a:pt x="838" y="390"/>
                    <a:pt x="838" y="390"/>
                  </a:cubicBezTo>
                  <a:cubicBezTo>
                    <a:pt x="838" y="390"/>
                    <a:pt x="838" y="390"/>
                    <a:pt x="838" y="390"/>
                  </a:cubicBezTo>
                  <a:cubicBezTo>
                    <a:pt x="836" y="400"/>
                    <a:pt x="836" y="400"/>
                    <a:pt x="836" y="400"/>
                  </a:cubicBezTo>
                  <a:cubicBezTo>
                    <a:pt x="836" y="401"/>
                    <a:pt x="836" y="401"/>
                    <a:pt x="836" y="401"/>
                  </a:cubicBezTo>
                  <a:cubicBezTo>
                    <a:pt x="836" y="401"/>
                    <a:pt x="836" y="401"/>
                    <a:pt x="836" y="401"/>
                  </a:cubicBezTo>
                  <a:cubicBezTo>
                    <a:pt x="836" y="401"/>
                    <a:pt x="836" y="401"/>
                    <a:pt x="837" y="401"/>
                  </a:cubicBezTo>
                  <a:cubicBezTo>
                    <a:pt x="837" y="402"/>
                    <a:pt x="837" y="402"/>
                    <a:pt x="837" y="402"/>
                  </a:cubicBezTo>
                  <a:cubicBezTo>
                    <a:pt x="1075" y="490"/>
                    <a:pt x="1075" y="490"/>
                    <a:pt x="1075" y="490"/>
                  </a:cubicBezTo>
                  <a:cubicBezTo>
                    <a:pt x="1075" y="491"/>
                    <a:pt x="1075" y="491"/>
                    <a:pt x="1075" y="491"/>
                  </a:cubicBezTo>
                  <a:cubicBezTo>
                    <a:pt x="1030" y="499"/>
                    <a:pt x="1030" y="499"/>
                    <a:pt x="1030" y="499"/>
                  </a:cubicBezTo>
                  <a:cubicBezTo>
                    <a:pt x="1002" y="489"/>
                    <a:pt x="1002" y="489"/>
                    <a:pt x="1002" y="489"/>
                  </a:cubicBezTo>
                  <a:cubicBezTo>
                    <a:pt x="1004" y="475"/>
                    <a:pt x="1004" y="475"/>
                    <a:pt x="1004" y="475"/>
                  </a:cubicBezTo>
                  <a:cubicBezTo>
                    <a:pt x="1004" y="475"/>
                    <a:pt x="1004" y="475"/>
                    <a:pt x="1004" y="475"/>
                  </a:cubicBezTo>
                  <a:cubicBezTo>
                    <a:pt x="1004" y="475"/>
                    <a:pt x="1004" y="475"/>
                    <a:pt x="1004" y="474"/>
                  </a:cubicBezTo>
                  <a:cubicBezTo>
                    <a:pt x="1004" y="474"/>
                    <a:pt x="1004" y="474"/>
                    <a:pt x="1004" y="474"/>
                  </a:cubicBezTo>
                  <a:cubicBezTo>
                    <a:pt x="1004" y="474"/>
                    <a:pt x="1004" y="474"/>
                    <a:pt x="1004" y="474"/>
                  </a:cubicBezTo>
                  <a:cubicBezTo>
                    <a:pt x="1004" y="474"/>
                    <a:pt x="1004" y="474"/>
                    <a:pt x="1003" y="474"/>
                  </a:cubicBezTo>
                  <a:cubicBezTo>
                    <a:pt x="1003" y="474"/>
                    <a:pt x="1003" y="474"/>
                    <a:pt x="1003" y="474"/>
                  </a:cubicBezTo>
                  <a:cubicBezTo>
                    <a:pt x="1003" y="474"/>
                    <a:pt x="1003" y="474"/>
                    <a:pt x="1003" y="474"/>
                  </a:cubicBezTo>
                  <a:cubicBezTo>
                    <a:pt x="996" y="471"/>
                    <a:pt x="996" y="471"/>
                    <a:pt x="996" y="471"/>
                  </a:cubicBezTo>
                  <a:cubicBezTo>
                    <a:pt x="995" y="471"/>
                    <a:pt x="995" y="471"/>
                    <a:pt x="995" y="471"/>
                  </a:cubicBezTo>
                  <a:cubicBezTo>
                    <a:pt x="995" y="471"/>
                    <a:pt x="995" y="471"/>
                    <a:pt x="995" y="471"/>
                  </a:cubicBezTo>
                  <a:cubicBezTo>
                    <a:pt x="988" y="473"/>
                    <a:pt x="988" y="473"/>
                    <a:pt x="988" y="473"/>
                  </a:cubicBezTo>
                  <a:cubicBezTo>
                    <a:pt x="988" y="473"/>
                    <a:pt x="988" y="473"/>
                    <a:pt x="988" y="473"/>
                  </a:cubicBezTo>
                  <a:cubicBezTo>
                    <a:pt x="988" y="473"/>
                    <a:pt x="987" y="473"/>
                    <a:pt x="987" y="473"/>
                  </a:cubicBezTo>
                  <a:cubicBezTo>
                    <a:pt x="987" y="473"/>
                    <a:pt x="987" y="473"/>
                    <a:pt x="987" y="473"/>
                  </a:cubicBezTo>
                  <a:cubicBezTo>
                    <a:pt x="987" y="473"/>
                    <a:pt x="987" y="473"/>
                    <a:pt x="987" y="473"/>
                  </a:cubicBezTo>
                  <a:cubicBezTo>
                    <a:pt x="987" y="473"/>
                    <a:pt x="987" y="473"/>
                    <a:pt x="987" y="474"/>
                  </a:cubicBezTo>
                  <a:cubicBezTo>
                    <a:pt x="987" y="474"/>
                    <a:pt x="987" y="474"/>
                    <a:pt x="987" y="474"/>
                  </a:cubicBezTo>
                  <a:cubicBezTo>
                    <a:pt x="987" y="474"/>
                    <a:pt x="987" y="474"/>
                    <a:pt x="987" y="474"/>
                  </a:cubicBezTo>
                  <a:cubicBezTo>
                    <a:pt x="986" y="483"/>
                    <a:pt x="986" y="483"/>
                    <a:pt x="986" y="483"/>
                  </a:cubicBezTo>
                  <a:cubicBezTo>
                    <a:pt x="768" y="401"/>
                    <a:pt x="768" y="401"/>
                    <a:pt x="768" y="401"/>
                  </a:cubicBezTo>
                  <a:cubicBezTo>
                    <a:pt x="767" y="401"/>
                    <a:pt x="767" y="401"/>
                    <a:pt x="767" y="401"/>
                  </a:cubicBezTo>
                  <a:cubicBezTo>
                    <a:pt x="767" y="401"/>
                    <a:pt x="767" y="401"/>
                    <a:pt x="767" y="401"/>
                  </a:cubicBezTo>
                  <a:cubicBezTo>
                    <a:pt x="763" y="402"/>
                    <a:pt x="763" y="402"/>
                    <a:pt x="763" y="402"/>
                  </a:cubicBezTo>
                  <a:cubicBezTo>
                    <a:pt x="763" y="402"/>
                    <a:pt x="763" y="402"/>
                    <a:pt x="763" y="402"/>
                  </a:cubicBezTo>
                  <a:cubicBezTo>
                    <a:pt x="763" y="402"/>
                    <a:pt x="763" y="402"/>
                    <a:pt x="763" y="402"/>
                  </a:cubicBezTo>
                  <a:cubicBezTo>
                    <a:pt x="763" y="402"/>
                    <a:pt x="763" y="402"/>
                    <a:pt x="763" y="402"/>
                  </a:cubicBezTo>
                  <a:cubicBezTo>
                    <a:pt x="762" y="402"/>
                    <a:pt x="762" y="402"/>
                    <a:pt x="762" y="403"/>
                  </a:cubicBezTo>
                  <a:cubicBezTo>
                    <a:pt x="762" y="403"/>
                    <a:pt x="762" y="403"/>
                    <a:pt x="762" y="403"/>
                  </a:cubicBezTo>
                  <a:cubicBezTo>
                    <a:pt x="762" y="403"/>
                    <a:pt x="762" y="403"/>
                    <a:pt x="762" y="403"/>
                  </a:cubicBezTo>
                  <a:cubicBezTo>
                    <a:pt x="762" y="403"/>
                    <a:pt x="762" y="403"/>
                    <a:pt x="762" y="403"/>
                  </a:cubicBezTo>
                  <a:cubicBezTo>
                    <a:pt x="761" y="413"/>
                    <a:pt x="761" y="413"/>
                    <a:pt x="761" y="413"/>
                  </a:cubicBezTo>
                  <a:cubicBezTo>
                    <a:pt x="761" y="413"/>
                    <a:pt x="761" y="414"/>
                    <a:pt x="761" y="414"/>
                  </a:cubicBezTo>
                  <a:cubicBezTo>
                    <a:pt x="761" y="414"/>
                    <a:pt x="761" y="414"/>
                    <a:pt x="761" y="414"/>
                  </a:cubicBezTo>
                  <a:cubicBezTo>
                    <a:pt x="761" y="414"/>
                    <a:pt x="761" y="414"/>
                    <a:pt x="761" y="414"/>
                  </a:cubicBezTo>
                  <a:cubicBezTo>
                    <a:pt x="761" y="414"/>
                    <a:pt x="761" y="415"/>
                    <a:pt x="761" y="415"/>
                  </a:cubicBezTo>
                  <a:cubicBezTo>
                    <a:pt x="984" y="498"/>
                    <a:pt x="984" y="498"/>
                    <a:pt x="984" y="498"/>
                  </a:cubicBezTo>
                  <a:cubicBezTo>
                    <a:pt x="983" y="508"/>
                    <a:pt x="983" y="508"/>
                    <a:pt x="983" y="508"/>
                  </a:cubicBezTo>
                  <a:cubicBezTo>
                    <a:pt x="952" y="514"/>
                    <a:pt x="952" y="514"/>
                    <a:pt x="952" y="514"/>
                  </a:cubicBezTo>
                  <a:cubicBezTo>
                    <a:pt x="691" y="414"/>
                    <a:pt x="691" y="414"/>
                    <a:pt x="691" y="414"/>
                  </a:cubicBezTo>
                  <a:cubicBezTo>
                    <a:pt x="690" y="414"/>
                    <a:pt x="690" y="414"/>
                    <a:pt x="690" y="414"/>
                  </a:cubicBezTo>
                  <a:cubicBezTo>
                    <a:pt x="690" y="414"/>
                    <a:pt x="690" y="414"/>
                    <a:pt x="690" y="414"/>
                  </a:cubicBezTo>
                  <a:cubicBezTo>
                    <a:pt x="686" y="415"/>
                    <a:pt x="686" y="415"/>
                    <a:pt x="686" y="415"/>
                  </a:cubicBezTo>
                  <a:cubicBezTo>
                    <a:pt x="686" y="415"/>
                    <a:pt x="686" y="415"/>
                    <a:pt x="686" y="415"/>
                  </a:cubicBezTo>
                  <a:cubicBezTo>
                    <a:pt x="686" y="415"/>
                    <a:pt x="686" y="415"/>
                    <a:pt x="686" y="415"/>
                  </a:cubicBezTo>
                  <a:cubicBezTo>
                    <a:pt x="686" y="415"/>
                    <a:pt x="686" y="415"/>
                    <a:pt x="685" y="415"/>
                  </a:cubicBezTo>
                  <a:cubicBezTo>
                    <a:pt x="685" y="416"/>
                    <a:pt x="685" y="416"/>
                    <a:pt x="685" y="416"/>
                  </a:cubicBezTo>
                  <a:cubicBezTo>
                    <a:pt x="685" y="416"/>
                    <a:pt x="685" y="416"/>
                    <a:pt x="685" y="416"/>
                  </a:cubicBezTo>
                  <a:cubicBezTo>
                    <a:pt x="685" y="416"/>
                    <a:pt x="685" y="416"/>
                    <a:pt x="685" y="416"/>
                  </a:cubicBezTo>
                  <a:cubicBezTo>
                    <a:pt x="685" y="416"/>
                    <a:pt x="685" y="416"/>
                    <a:pt x="685" y="416"/>
                  </a:cubicBezTo>
                  <a:cubicBezTo>
                    <a:pt x="684" y="427"/>
                    <a:pt x="684" y="427"/>
                    <a:pt x="684" y="427"/>
                  </a:cubicBezTo>
                  <a:cubicBezTo>
                    <a:pt x="684" y="427"/>
                    <a:pt x="684" y="427"/>
                    <a:pt x="684" y="427"/>
                  </a:cubicBezTo>
                  <a:cubicBezTo>
                    <a:pt x="684" y="427"/>
                    <a:pt x="684" y="427"/>
                    <a:pt x="684" y="427"/>
                  </a:cubicBezTo>
                  <a:cubicBezTo>
                    <a:pt x="684" y="427"/>
                    <a:pt x="684" y="428"/>
                    <a:pt x="684" y="428"/>
                  </a:cubicBezTo>
                  <a:cubicBezTo>
                    <a:pt x="684" y="428"/>
                    <a:pt x="684" y="428"/>
                    <a:pt x="684" y="428"/>
                  </a:cubicBezTo>
                  <a:cubicBezTo>
                    <a:pt x="924" y="520"/>
                    <a:pt x="924" y="520"/>
                    <a:pt x="924" y="520"/>
                  </a:cubicBezTo>
                  <a:cubicBezTo>
                    <a:pt x="873" y="529"/>
                    <a:pt x="873" y="529"/>
                    <a:pt x="873" y="529"/>
                  </a:cubicBezTo>
                  <a:cubicBezTo>
                    <a:pt x="855" y="522"/>
                    <a:pt x="855" y="522"/>
                    <a:pt x="855" y="522"/>
                  </a:cubicBezTo>
                  <a:cubicBezTo>
                    <a:pt x="855" y="522"/>
                    <a:pt x="854" y="522"/>
                    <a:pt x="854" y="522"/>
                  </a:cubicBezTo>
                  <a:cubicBezTo>
                    <a:pt x="854" y="522"/>
                    <a:pt x="854" y="522"/>
                    <a:pt x="854" y="522"/>
                  </a:cubicBezTo>
                  <a:cubicBezTo>
                    <a:pt x="850" y="523"/>
                    <a:pt x="850" y="523"/>
                    <a:pt x="850" y="523"/>
                  </a:cubicBezTo>
                  <a:cubicBezTo>
                    <a:pt x="850" y="523"/>
                    <a:pt x="850" y="523"/>
                    <a:pt x="850" y="523"/>
                  </a:cubicBezTo>
                  <a:cubicBezTo>
                    <a:pt x="850" y="523"/>
                    <a:pt x="850" y="523"/>
                    <a:pt x="850" y="523"/>
                  </a:cubicBezTo>
                  <a:cubicBezTo>
                    <a:pt x="850" y="523"/>
                    <a:pt x="850" y="523"/>
                    <a:pt x="849" y="523"/>
                  </a:cubicBezTo>
                  <a:cubicBezTo>
                    <a:pt x="849" y="523"/>
                    <a:pt x="849" y="523"/>
                    <a:pt x="849" y="523"/>
                  </a:cubicBezTo>
                  <a:cubicBezTo>
                    <a:pt x="849" y="524"/>
                    <a:pt x="849" y="524"/>
                    <a:pt x="849" y="524"/>
                  </a:cubicBezTo>
                  <a:cubicBezTo>
                    <a:pt x="849" y="524"/>
                    <a:pt x="849" y="524"/>
                    <a:pt x="849" y="524"/>
                  </a:cubicBezTo>
                  <a:cubicBezTo>
                    <a:pt x="849" y="524"/>
                    <a:pt x="849" y="524"/>
                    <a:pt x="849" y="524"/>
                  </a:cubicBezTo>
                  <a:cubicBezTo>
                    <a:pt x="847" y="534"/>
                    <a:pt x="847" y="534"/>
                    <a:pt x="847" y="534"/>
                  </a:cubicBezTo>
                  <a:cubicBezTo>
                    <a:pt x="820" y="539"/>
                    <a:pt x="820" y="539"/>
                    <a:pt x="820" y="539"/>
                  </a:cubicBezTo>
                  <a:cubicBezTo>
                    <a:pt x="823" y="508"/>
                    <a:pt x="823" y="508"/>
                    <a:pt x="823" y="508"/>
                  </a:cubicBezTo>
                  <a:cubicBezTo>
                    <a:pt x="823" y="508"/>
                    <a:pt x="823" y="508"/>
                    <a:pt x="823" y="508"/>
                  </a:cubicBezTo>
                  <a:cubicBezTo>
                    <a:pt x="823" y="508"/>
                    <a:pt x="823" y="508"/>
                    <a:pt x="823" y="508"/>
                  </a:cubicBezTo>
                  <a:cubicBezTo>
                    <a:pt x="823" y="508"/>
                    <a:pt x="823" y="508"/>
                    <a:pt x="823" y="508"/>
                  </a:cubicBezTo>
                  <a:cubicBezTo>
                    <a:pt x="823" y="508"/>
                    <a:pt x="823" y="508"/>
                    <a:pt x="823" y="508"/>
                  </a:cubicBezTo>
                  <a:cubicBezTo>
                    <a:pt x="823" y="508"/>
                    <a:pt x="823" y="508"/>
                    <a:pt x="823" y="507"/>
                  </a:cubicBezTo>
                  <a:cubicBezTo>
                    <a:pt x="823" y="507"/>
                    <a:pt x="823" y="507"/>
                    <a:pt x="823" y="507"/>
                  </a:cubicBezTo>
                  <a:cubicBezTo>
                    <a:pt x="822" y="507"/>
                    <a:pt x="822" y="507"/>
                    <a:pt x="822" y="507"/>
                  </a:cubicBezTo>
                  <a:cubicBezTo>
                    <a:pt x="815" y="504"/>
                    <a:pt x="815" y="504"/>
                    <a:pt x="815" y="504"/>
                  </a:cubicBezTo>
                  <a:cubicBezTo>
                    <a:pt x="815" y="504"/>
                    <a:pt x="815" y="504"/>
                    <a:pt x="815" y="504"/>
                  </a:cubicBezTo>
                  <a:cubicBezTo>
                    <a:pt x="814" y="504"/>
                    <a:pt x="814" y="504"/>
                    <a:pt x="814" y="504"/>
                  </a:cubicBezTo>
                  <a:cubicBezTo>
                    <a:pt x="807" y="506"/>
                    <a:pt x="807" y="506"/>
                    <a:pt x="807" y="506"/>
                  </a:cubicBezTo>
                  <a:cubicBezTo>
                    <a:pt x="807" y="506"/>
                    <a:pt x="807" y="506"/>
                    <a:pt x="807" y="506"/>
                  </a:cubicBezTo>
                  <a:cubicBezTo>
                    <a:pt x="807" y="506"/>
                    <a:pt x="806" y="506"/>
                    <a:pt x="806" y="507"/>
                  </a:cubicBezTo>
                  <a:cubicBezTo>
                    <a:pt x="806" y="507"/>
                    <a:pt x="806" y="507"/>
                    <a:pt x="806" y="507"/>
                  </a:cubicBezTo>
                  <a:cubicBezTo>
                    <a:pt x="806" y="507"/>
                    <a:pt x="806" y="507"/>
                    <a:pt x="806" y="507"/>
                  </a:cubicBezTo>
                  <a:cubicBezTo>
                    <a:pt x="806" y="507"/>
                    <a:pt x="806" y="507"/>
                    <a:pt x="806" y="507"/>
                  </a:cubicBezTo>
                  <a:cubicBezTo>
                    <a:pt x="806" y="507"/>
                    <a:pt x="806" y="507"/>
                    <a:pt x="806" y="507"/>
                  </a:cubicBezTo>
                  <a:cubicBezTo>
                    <a:pt x="806" y="507"/>
                    <a:pt x="806" y="507"/>
                    <a:pt x="806" y="507"/>
                  </a:cubicBezTo>
                  <a:cubicBezTo>
                    <a:pt x="802" y="543"/>
                    <a:pt x="802" y="543"/>
                    <a:pt x="802" y="543"/>
                  </a:cubicBezTo>
                  <a:cubicBezTo>
                    <a:pt x="792" y="545"/>
                    <a:pt x="792" y="545"/>
                    <a:pt x="792" y="545"/>
                  </a:cubicBezTo>
                  <a:cubicBezTo>
                    <a:pt x="774" y="537"/>
                    <a:pt x="774" y="537"/>
                    <a:pt x="774" y="537"/>
                  </a:cubicBezTo>
                  <a:cubicBezTo>
                    <a:pt x="774" y="537"/>
                    <a:pt x="773" y="537"/>
                    <a:pt x="773" y="537"/>
                  </a:cubicBezTo>
                  <a:cubicBezTo>
                    <a:pt x="773" y="537"/>
                    <a:pt x="773" y="537"/>
                    <a:pt x="773" y="537"/>
                  </a:cubicBezTo>
                  <a:cubicBezTo>
                    <a:pt x="769" y="538"/>
                    <a:pt x="769" y="538"/>
                    <a:pt x="769" y="538"/>
                  </a:cubicBezTo>
                  <a:cubicBezTo>
                    <a:pt x="769" y="538"/>
                    <a:pt x="769" y="538"/>
                    <a:pt x="769" y="538"/>
                  </a:cubicBezTo>
                  <a:cubicBezTo>
                    <a:pt x="769" y="538"/>
                    <a:pt x="769" y="538"/>
                    <a:pt x="769" y="538"/>
                  </a:cubicBezTo>
                  <a:cubicBezTo>
                    <a:pt x="768" y="538"/>
                    <a:pt x="768" y="538"/>
                    <a:pt x="768" y="539"/>
                  </a:cubicBezTo>
                  <a:cubicBezTo>
                    <a:pt x="768" y="539"/>
                    <a:pt x="768" y="539"/>
                    <a:pt x="768" y="539"/>
                  </a:cubicBezTo>
                  <a:cubicBezTo>
                    <a:pt x="768" y="539"/>
                    <a:pt x="768" y="539"/>
                    <a:pt x="768" y="539"/>
                  </a:cubicBezTo>
                  <a:cubicBezTo>
                    <a:pt x="768" y="539"/>
                    <a:pt x="768" y="539"/>
                    <a:pt x="768" y="539"/>
                  </a:cubicBezTo>
                  <a:cubicBezTo>
                    <a:pt x="768" y="539"/>
                    <a:pt x="768" y="539"/>
                    <a:pt x="768" y="539"/>
                  </a:cubicBezTo>
                  <a:cubicBezTo>
                    <a:pt x="766" y="550"/>
                    <a:pt x="766" y="550"/>
                    <a:pt x="766" y="550"/>
                  </a:cubicBezTo>
                  <a:cubicBezTo>
                    <a:pt x="766" y="550"/>
                    <a:pt x="766" y="550"/>
                    <a:pt x="766" y="550"/>
                  </a:cubicBezTo>
                  <a:cubicBezTo>
                    <a:pt x="766" y="550"/>
                    <a:pt x="766" y="550"/>
                    <a:pt x="766" y="550"/>
                  </a:cubicBezTo>
                  <a:cubicBezTo>
                    <a:pt x="765" y="561"/>
                    <a:pt x="765" y="561"/>
                    <a:pt x="765" y="561"/>
                  </a:cubicBezTo>
                  <a:cubicBezTo>
                    <a:pt x="765" y="561"/>
                    <a:pt x="765" y="561"/>
                    <a:pt x="765" y="562"/>
                  </a:cubicBezTo>
                  <a:cubicBezTo>
                    <a:pt x="765" y="562"/>
                    <a:pt x="765" y="562"/>
                    <a:pt x="765" y="562"/>
                  </a:cubicBezTo>
                  <a:cubicBezTo>
                    <a:pt x="765" y="562"/>
                    <a:pt x="765" y="562"/>
                    <a:pt x="766" y="562"/>
                  </a:cubicBezTo>
                  <a:cubicBezTo>
                    <a:pt x="766" y="562"/>
                    <a:pt x="766" y="562"/>
                    <a:pt x="766" y="563"/>
                  </a:cubicBezTo>
                  <a:cubicBezTo>
                    <a:pt x="770" y="564"/>
                    <a:pt x="770" y="564"/>
                    <a:pt x="770" y="564"/>
                  </a:cubicBezTo>
                  <a:cubicBezTo>
                    <a:pt x="770" y="564"/>
                    <a:pt x="770" y="564"/>
                    <a:pt x="770" y="564"/>
                  </a:cubicBezTo>
                  <a:cubicBezTo>
                    <a:pt x="770" y="564"/>
                    <a:pt x="770" y="564"/>
                    <a:pt x="770" y="564"/>
                  </a:cubicBezTo>
                  <a:cubicBezTo>
                    <a:pt x="770" y="564"/>
                    <a:pt x="770" y="564"/>
                    <a:pt x="770" y="564"/>
                  </a:cubicBezTo>
                  <a:cubicBezTo>
                    <a:pt x="770" y="564"/>
                    <a:pt x="771" y="564"/>
                    <a:pt x="771" y="564"/>
                  </a:cubicBezTo>
                  <a:cubicBezTo>
                    <a:pt x="790" y="561"/>
                    <a:pt x="790" y="561"/>
                    <a:pt x="790" y="561"/>
                  </a:cubicBezTo>
                  <a:cubicBezTo>
                    <a:pt x="800" y="565"/>
                    <a:pt x="800" y="565"/>
                    <a:pt x="800" y="565"/>
                  </a:cubicBezTo>
                  <a:cubicBezTo>
                    <a:pt x="797" y="594"/>
                    <a:pt x="797" y="594"/>
                    <a:pt x="797" y="594"/>
                  </a:cubicBezTo>
                  <a:cubicBezTo>
                    <a:pt x="797" y="595"/>
                    <a:pt x="797" y="595"/>
                    <a:pt x="797" y="595"/>
                  </a:cubicBezTo>
                  <a:cubicBezTo>
                    <a:pt x="797" y="595"/>
                    <a:pt x="797" y="595"/>
                    <a:pt x="797" y="595"/>
                  </a:cubicBezTo>
                  <a:cubicBezTo>
                    <a:pt x="797" y="595"/>
                    <a:pt x="797" y="595"/>
                    <a:pt x="797" y="596"/>
                  </a:cubicBezTo>
                  <a:cubicBezTo>
                    <a:pt x="797" y="596"/>
                    <a:pt x="797" y="596"/>
                    <a:pt x="797" y="596"/>
                  </a:cubicBezTo>
                  <a:cubicBezTo>
                    <a:pt x="805" y="599"/>
                    <a:pt x="805" y="599"/>
                    <a:pt x="805" y="599"/>
                  </a:cubicBezTo>
                  <a:cubicBezTo>
                    <a:pt x="805" y="599"/>
                    <a:pt x="805" y="599"/>
                    <a:pt x="805" y="599"/>
                  </a:cubicBezTo>
                  <a:cubicBezTo>
                    <a:pt x="805" y="599"/>
                    <a:pt x="805" y="599"/>
                    <a:pt x="805" y="599"/>
                  </a:cubicBezTo>
                  <a:cubicBezTo>
                    <a:pt x="805" y="599"/>
                    <a:pt x="805" y="599"/>
                    <a:pt x="805" y="599"/>
                  </a:cubicBezTo>
                  <a:cubicBezTo>
                    <a:pt x="805" y="599"/>
                    <a:pt x="805" y="599"/>
                    <a:pt x="806" y="599"/>
                  </a:cubicBezTo>
                  <a:cubicBezTo>
                    <a:pt x="813" y="597"/>
                    <a:pt x="813" y="597"/>
                    <a:pt x="813" y="597"/>
                  </a:cubicBezTo>
                  <a:cubicBezTo>
                    <a:pt x="813" y="597"/>
                    <a:pt x="813" y="597"/>
                    <a:pt x="813" y="596"/>
                  </a:cubicBezTo>
                  <a:cubicBezTo>
                    <a:pt x="813" y="596"/>
                    <a:pt x="813" y="596"/>
                    <a:pt x="814" y="596"/>
                  </a:cubicBezTo>
                  <a:cubicBezTo>
                    <a:pt x="814" y="596"/>
                    <a:pt x="814" y="596"/>
                    <a:pt x="814" y="596"/>
                  </a:cubicBezTo>
                  <a:cubicBezTo>
                    <a:pt x="814" y="596"/>
                    <a:pt x="814" y="596"/>
                    <a:pt x="814" y="596"/>
                  </a:cubicBezTo>
                  <a:cubicBezTo>
                    <a:pt x="816" y="571"/>
                    <a:pt x="816" y="571"/>
                    <a:pt x="816" y="571"/>
                  </a:cubicBezTo>
                  <a:cubicBezTo>
                    <a:pt x="1005" y="647"/>
                    <a:pt x="1005" y="647"/>
                    <a:pt x="1005" y="64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657"/>
                    <a:pt x="1004" y="657"/>
                    <a:pt x="1004" y="658"/>
                  </a:cubicBezTo>
                  <a:cubicBezTo>
                    <a:pt x="1004" y="658"/>
                    <a:pt x="1004" y="658"/>
                    <a:pt x="1004" y="658"/>
                  </a:cubicBezTo>
                  <a:cubicBezTo>
                    <a:pt x="1004" y="658"/>
                    <a:pt x="1004" y="658"/>
                    <a:pt x="1005" y="658"/>
                  </a:cubicBezTo>
                  <a:cubicBezTo>
                    <a:pt x="1005" y="658"/>
                    <a:pt x="1005" y="658"/>
                    <a:pt x="1005" y="658"/>
                  </a:cubicBezTo>
                  <a:cubicBezTo>
                    <a:pt x="1009" y="660"/>
                    <a:pt x="1009" y="660"/>
                    <a:pt x="1009" y="660"/>
                  </a:cubicBezTo>
                  <a:cubicBezTo>
                    <a:pt x="1009" y="660"/>
                    <a:pt x="1009" y="660"/>
                    <a:pt x="1009" y="660"/>
                  </a:cubicBezTo>
                  <a:cubicBezTo>
                    <a:pt x="1010" y="660"/>
                    <a:pt x="1010" y="660"/>
                    <a:pt x="1010" y="660"/>
                  </a:cubicBezTo>
                  <a:cubicBezTo>
                    <a:pt x="1010" y="660"/>
                    <a:pt x="1010" y="660"/>
                    <a:pt x="1010" y="660"/>
                  </a:cubicBezTo>
                  <a:cubicBezTo>
                    <a:pt x="1010" y="660"/>
                    <a:pt x="1010" y="660"/>
                    <a:pt x="1010" y="660"/>
                  </a:cubicBezTo>
                  <a:cubicBezTo>
                    <a:pt x="1029" y="656"/>
                    <a:pt x="1029" y="656"/>
                    <a:pt x="1029" y="656"/>
                  </a:cubicBezTo>
                  <a:cubicBezTo>
                    <a:pt x="1035" y="659"/>
                    <a:pt x="1035" y="659"/>
                    <a:pt x="1035" y="659"/>
                  </a:cubicBezTo>
                  <a:cubicBezTo>
                    <a:pt x="855" y="713"/>
                    <a:pt x="855" y="713"/>
                    <a:pt x="855" y="713"/>
                  </a:cubicBezTo>
                  <a:cubicBezTo>
                    <a:pt x="863" y="647"/>
                    <a:pt x="863" y="647"/>
                    <a:pt x="863" y="647"/>
                  </a:cubicBezTo>
                  <a:cubicBezTo>
                    <a:pt x="863" y="647"/>
                    <a:pt x="863" y="647"/>
                    <a:pt x="863" y="647"/>
                  </a:cubicBezTo>
                  <a:cubicBezTo>
                    <a:pt x="862" y="647"/>
                    <a:pt x="863" y="647"/>
                    <a:pt x="863" y="646"/>
                  </a:cubicBezTo>
                  <a:cubicBezTo>
                    <a:pt x="863" y="646"/>
                    <a:pt x="862" y="646"/>
                    <a:pt x="862" y="646"/>
                  </a:cubicBezTo>
                  <a:cubicBezTo>
                    <a:pt x="862" y="646"/>
                    <a:pt x="862" y="646"/>
                    <a:pt x="862" y="646"/>
                  </a:cubicBezTo>
                  <a:cubicBezTo>
                    <a:pt x="862" y="646"/>
                    <a:pt x="862" y="646"/>
                    <a:pt x="862" y="646"/>
                  </a:cubicBezTo>
                  <a:cubicBezTo>
                    <a:pt x="862" y="646"/>
                    <a:pt x="862" y="646"/>
                    <a:pt x="862" y="646"/>
                  </a:cubicBezTo>
                  <a:cubicBezTo>
                    <a:pt x="862" y="646"/>
                    <a:pt x="862" y="646"/>
                    <a:pt x="862" y="646"/>
                  </a:cubicBezTo>
                  <a:cubicBezTo>
                    <a:pt x="854" y="642"/>
                    <a:pt x="854" y="642"/>
                    <a:pt x="854" y="642"/>
                  </a:cubicBezTo>
                  <a:cubicBezTo>
                    <a:pt x="854" y="642"/>
                    <a:pt x="853" y="642"/>
                    <a:pt x="853" y="642"/>
                  </a:cubicBezTo>
                  <a:cubicBezTo>
                    <a:pt x="853" y="642"/>
                    <a:pt x="853" y="642"/>
                    <a:pt x="853" y="642"/>
                  </a:cubicBezTo>
                  <a:cubicBezTo>
                    <a:pt x="853" y="642"/>
                    <a:pt x="853" y="642"/>
                    <a:pt x="853" y="642"/>
                  </a:cubicBezTo>
                  <a:cubicBezTo>
                    <a:pt x="853" y="642"/>
                    <a:pt x="853" y="642"/>
                    <a:pt x="853" y="642"/>
                  </a:cubicBezTo>
                  <a:cubicBezTo>
                    <a:pt x="845" y="645"/>
                    <a:pt x="845" y="645"/>
                    <a:pt x="845" y="645"/>
                  </a:cubicBezTo>
                  <a:cubicBezTo>
                    <a:pt x="845" y="645"/>
                    <a:pt x="845" y="645"/>
                    <a:pt x="845" y="645"/>
                  </a:cubicBezTo>
                  <a:cubicBezTo>
                    <a:pt x="845" y="645"/>
                    <a:pt x="845" y="645"/>
                    <a:pt x="845" y="645"/>
                  </a:cubicBezTo>
                  <a:cubicBezTo>
                    <a:pt x="845" y="645"/>
                    <a:pt x="845" y="645"/>
                    <a:pt x="844" y="645"/>
                  </a:cubicBezTo>
                  <a:cubicBezTo>
                    <a:pt x="844" y="645"/>
                    <a:pt x="844" y="645"/>
                    <a:pt x="844" y="645"/>
                  </a:cubicBezTo>
                  <a:cubicBezTo>
                    <a:pt x="844" y="645"/>
                    <a:pt x="844" y="645"/>
                    <a:pt x="844" y="645"/>
                  </a:cubicBezTo>
                  <a:cubicBezTo>
                    <a:pt x="844" y="645"/>
                    <a:pt x="844" y="645"/>
                    <a:pt x="844" y="646"/>
                  </a:cubicBezTo>
                  <a:cubicBezTo>
                    <a:pt x="844" y="646"/>
                    <a:pt x="844" y="646"/>
                    <a:pt x="844" y="646"/>
                  </a:cubicBezTo>
                  <a:cubicBezTo>
                    <a:pt x="836" y="719"/>
                    <a:pt x="836" y="719"/>
                    <a:pt x="836" y="719"/>
                  </a:cubicBezTo>
                  <a:cubicBezTo>
                    <a:pt x="587" y="794"/>
                    <a:pt x="587" y="794"/>
                    <a:pt x="587" y="794"/>
                  </a:cubicBezTo>
                  <a:cubicBezTo>
                    <a:pt x="587" y="794"/>
                    <a:pt x="587" y="794"/>
                    <a:pt x="587" y="794"/>
                  </a:cubicBezTo>
                  <a:cubicBezTo>
                    <a:pt x="587" y="794"/>
                    <a:pt x="587" y="794"/>
                    <a:pt x="586" y="794"/>
                  </a:cubicBezTo>
                  <a:cubicBezTo>
                    <a:pt x="586" y="794"/>
                    <a:pt x="586" y="794"/>
                    <a:pt x="586" y="795"/>
                  </a:cubicBezTo>
                  <a:cubicBezTo>
                    <a:pt x="586" y="795"/>
                    <a:pt x="586" y="795"/>
                    <a:pt x="586" y="795"/>
                  </a:cubicBezTo>
                  <a:cubicBezTo>
                    <a:pt x="586" y="795"/>
                    <a:pt x="586" y="795"/>
                    <a:pt x="586" y="795"/>
                  </a:cubicBezTo>
                  <a:cubicBezTo>
                    <a:pt x="586" y="795"/>
                    <a:pt x="586" y="795"/>
                    <a:pt x="586" y="795"/>
                  </a:cubicBezTo>
                  <a:cubicBezTo>
                    <a:pt x="586" y="795"/>
                    <a:pt x="586" y="795"/>
                    <a:pt x="586" y="795"/>
                  </a:cubicBezTo>
                  <a:cubicBezTo>
                    <a:pt x="585" y="805"/>
                    <a:pt x="585" y="805"/>
                    <a:pt x="585" y="805"/>
                  </a:cubicBezTo>
                  <a:cubicBezTo>
                    <a:pt x="585" y="805"/>
                    <a:pt x="585" y="805"/>
                    <a:pt x="585" y="805"/>
                  </a:cubicBezTo>
                  <a:cubicBezTo>
                    <a:pt x="585" y="805"/>
                    <a:pt x="585" y="805"/>
                    <a:pt x="585" y="806"/>
                  </a:cubicBezTo>
                  <a:cubicBezTo>
                    <a:pt x="585" y="806"/>
                    <a:pt x="585" y="806"/>
                    <a:pt x="585" y="806"/>
                  </a:cubicBezTo>
                  <a:cubicBezTo>
                    <a:pt x="586" y="806"/>
                    <a:pt x="586" y="806"/>
                    <a:pt x="586" y="806"/>
                  </a:cubicBezTo>
                  <a:cubicBezTo>
                    <a:pt x="593" y="809"/>
                    <a:pt x="593" y="809"/>
                    <a:pt x="593" y="809"/>
                  </a:cubicBezTo>
                  <a:cubicBezTo>
                    <a:pt x="593" y="809"/>
                    <a:pt x="593" y="809"/>
                    <a:pt x="593" y="809"/>
                  </a:cubicBezTo>
                  <a:cubicBezTo>
                    <a:pt x="593" y="809"/>
                    <a:pt x="593" y="809"/>
                    <a:pt x="593" y="809"/>
                  </a:cubicBezTo>
                  <a:cubicBezTo>
                    <a:pt x="593" y="809"/>
                    <a:pt x="593" y="809"/>
                    <a:pt x="593" y="809"/>
                  </a:cubicBezTo>
                  <a:cubicBezTo>
                    <a:pt x="594" y="809"/>
                    <a:pt x="594" y="809"/>
                    <a:pt x="594" y="809"/>
                  </a:cubicBezTo>
                  <a:cubicBezTo>
                    <a:pt x="834" y="737"/>
                    <a:pt x="834" y="737"/>
                    <a:pt x="834" y="737"/>
                  </a:cubicBezTo>
                  <a:cubicBezTo>
                    <a:pt x="832" y="757"/>
                    <a:pt x="832" y="757"/>
                    <a:pt x="832" y="757"/>
                  </a:cubicBezTo>
                  <a:cubicBezTo>
                    <a:pt x="832" y="757"/>
                    <a:pt x="832" y="757"/>
                    <a:pt x="832" y="757"/>
                  </a:cubicBezTo>
                  <a:cubicBezTo>
                    <a:pt x="832" y="757"/>
                    <a:pt x="832" y="758"/>
                    <a:pt x="832" y="758"/>
                  </a:cubicBezTo>
                  <a:cubicBezTo>
                    <a:pt x="832" y="758"/>
                    <a:pt x="832" y="758"/>
                    <a:pt x="832" y="758"/>
                  </a:cubicBezTo>
                  <a:cubicBezTo>
                    <a:pt x="832" y="758"/>
                    <a:pt x="832" y="758"/>
                    <a:pt x="832" y="758"/>
                  </a:cubicBezTo>
                  <a:cubicBezTo>
                    <a:pt x="840" y="762"/>
                    <a:pt x="840" y="762"/>
                    <a:pt x="840" y="762"/>
                  </a:cubicBezTo>
                  <a:cubicBezTo>
                    <a:pt x="841" y="762"/>
                    <a:pt x="841" y="762"/>
                    <a:pt x="841" y="762"/>
                  </a:cubicBezTo>
                  <a:cubicBezTo>
                    <a:pt x="841" y="762"/>
                    <a:pt x="841" y="762"/>
                    <a:pt x="841" y="762"/>
                  </a:cubicBezTo>
                  <a:cubicBezTo>
                    <a:pt x="841" y="762"/>
                    <a:pt x="841" y="762"/>
                    <a:pt x="841" y="762"/>
                  </a:cubicBezTo>
                  <a:cubicBezTo>
                    <a:pt x="841" y="762"/>
                    <a:pt x="841" y="762"/>
                    <a:pt x="841" y="762"/>
                  </a:cubicBezTo>
                  <a:cubicBezTo>
                    <a:pt x="849" y="759"/>
                    <a:pt x="849" y="759"/>
                    <a:pt x="849" y="759"/>
                  </a:cubicBezTo>
                  <a:cubicBezTo>
                    <a:pt x="849" y="759"/>
                    <a:pt x="849" y="759"/>
                    <a:pt x="849" y="759"/>
                  </a:cubicBezTo>
                  <a:cubicBezTo>
                    <a:pt x="850" y="759"/>
                    <a:pt x="850" y="759"/>
                    <a:pt x="850" y="759"/>
                  </a:cubicBezTo>
                  <a:cubicBezTo>
                    <a:pt x="850" y="759"/>
                    <a:pt x="850" y="759"/>
                    <a:pt x="850" y="758"/>
                  </a:cubicBezTo>
                  <a:cubicBezTo>
                    <a:pt x="850" y="758"/>
                    <a:pt x="850" y="758"/>
                    <a:pt x="850" y="758"/>
                  </a:cubicBezTo>
                  <a:cubicBezTo>
                    <a:pt x="853" y="731"/>
                    <a:pt x="853" y="731"/>
                    <a:pt x="853" y="731"/>
                  </a:cubicBezTo>
                  <a:cubicBezTo>
                    <a:pt x="1059" y="668"/>
                    <a:pt x="1059" y="668"/>
                    <a:pt x="1059" y="668"/>
                  </a:cubicBezTo>
                  <a:cubicBezTo>
                    <a:pt x="1180" y="717"/>
                    <a:pt x="1180" y="717"/>
                    <a:pt x="1180" y="717"/>
                  </a:cubicBezTo>
                  <a:cubicBezTo>
                    <a:pt x="1098" y="742"/>
                    <a:pt x="1098" y="742"/>
                    <a:pt x="1098" y="742"/>
                  </a:cubicBezTo>
                  <a:cubicBezTo>
                    <a:pt x="1090" y="739"/>
                    <a:pt x="1090" y="739"/>
                    <a:pt x="1090" y="739"/>
                  </a:cubicBezTo>
                  <a:cubicBezTo>
                    <a:pt x="1090" y="739"/>
                    <a:pt x="1090" y="739"/>
                    <a:pt x="1090" y="739"/>
                  </a:cubicBezTo>
                  <a:cubicBezTo>
                    <a:pt x="1090" y="739"/>
                    <a:pt x="1090" y="739"/>
                    <a:pt x="1090" y="739"/>
                  </a:cubicBezTo>
                  <a:cubicBezTo>
                    <a:pt x="1090" y="739"/>
                    <a:pt x="1090" y="739"/>
                    <a:pt x="1089" y="739"/>
                  </a:cubicBezTo>
                  <a:cubicBezTo>
                    <a:pt x="1089" y="739"/>
                    <a:pt x="1089" y="739"/>
                    <a:pt x="1089" y="739"/>
                  </a:cubicBezTo>
                  <a:cubicBezTo>
                    <a:pt x="1089" y="739"/>
                    <a:pt x="1089" y="739"/>
                    <a:pt x="1089" y="739"/>
                  </a:cubicBezTo>
                  <a:cubicBezTo>
                    <a:pt x="1089" y="739"/>
                    <a:pt x="1089" y="739"/>
                    <a:pt x="1089" y="739"/>
                  </a:cubicBezTo>
                  <a:cubicBezTo>
                    <a:pt x="1081" y="742"/>
                    <a:pt x="1081" y="742"/>
                    <a:pt x="1081" y="742"/>
                  </a:cubicBezTo>
                  <a:cubicBezTo>
                    <a:pt x="1081" y="742"/>
                    <a:pt x="1081" y="742"/>
                    <a:pt x="1081" y="742"/>
                  </a:cubicBezTo>
                  <a:cubicBezTo>
                    <a:pt x="1081" y="742"/>
                    <a:pt x="1081" y="742"/>
                    <a:pt x="1081" y="742"/>
                  </a:cubicBezTo>
                  <a:cubicBezTo>
                    <a:pt x="1081" y="742"/>
                    <a:pt x="1080" y="742"/>
                    <a:pt x="1080" y="742"/>
                  </a:cubicBezTo>
                  <a:cubicBezTo>
                    <a:pt x="1080" y="742"/>
                    <a:pt x="1080" y="742"/>
                    <a:pt x="1080" y="742"/>
                  </a:cubicBezTo>
                  <a:cubicBezTo>
                    <a:pt x="1080" y="742"/>
                    <a:pt x="1080" y="742"/>
                    <a:pt x="1080" y="742"/>
                  </a:cubicBezTo>
                  <a:cubicBezTo>
                    <a:pt x="1080" y="742"/>
                    <a:pt x="1080" y="742"/>
                    <a:pt x="1080" y="742"/>
                  </a:cubicBezTo>
                  <a:cubicBezTo>
                    <a:pt x="1080" y="743"/>
                    <a:pt x="1080" y="743"/>
                    <a:pt x="1080" y="743"/>
                  </a:cubicBezTo>
                  <a:cubicBezTo>
                    <a:pt x="1079" y="748"/>
                    <a:pt x="1079" y="748"/>
                    <a:pt x="1079" y="748"/>
                  </a:cubicBezTo>
                  <a:cubicBezTo>
                    <a:pt x="592" y="902"/>
                    <a:pt x="592" y="902"/>
                    <a:pt x="592" y="902"/>
                  </a:cubicBezTo>
                  <a:cubicBezTo>
                    <a:pt x="592" y="902"/>
                    <a:pt x="592" y="902"/>
                    <a:pt x="592" y="902"/>
                  </a:cubicBezTo>
                  <a:cubicBezTo>
                    <a:pt x="592" y="902"/>
                    <a:pt x="592" y="902"/>
                    <a:pt x="592" y="902"/>
                  </a:cubicBezTo>
                  <a:cubicBezTo>
                    <a:pt x="592" y="902"/>
                    <a:pt x="592" y="902"/>
                    <a:pt x="592" y="902"/>
                  </a:cubicBezTo>
                  <a:cubicBezTo>
                    <a:pt x="592" y="902"/>
                    <a:pt x="592" y="902"/>
                    <a:pt x="592" y="902"/>
                  </a:cubicBezTo>
                  <a:cubicBezTo>
                    <a:pt x="592" y="902"/>
                    <a:pt x="591" y="902"/>
                    <a:pt x="591" y="902"/>
                  </a:cubicBezTo>
                  <a:cubicBezTo>
                    <a:pt x="591" y="902"/>
                    <a:pt x="591" y="902"/>
                    <a:pt x="591" y="902"/>
                  </a:cubicBezTo>
                  <a:cubicBezTo>
                    <a:pt x="591" y="902"/>
                    <a:pt x="591" y="902"/>
                    <a:pt x="591" y="902"/>
                  </a:cubicBezTo>
                  <a:cubicBezTo>
                    <a:pt x="591" y="902"/>
                    <a:pt x="591" y="903"/>
                    <a:pt x="591" y="903"/>
                  </a:cubicBezTo>
                  <a:cubicBezTo>
                    <a:pt x="590" y="912"/>
                    <a:pt x="590" y="912"/>
                    <a:pt x="590" y="912"/>
                  </a:cubicBezTo>
                  <a:cubicBezTo>
                    <a:pt x="590" y="912"/>
                    <a:pt x="591" y="912"/>
                    <a:pt x="591" y="912"/>
                  </a:cubicBezTo>
                  <a:cubicBezTo>
                    <a:pt x="591" y="913"/>
                    <a:pt x="591" y="913"/>
                    <a:pt x="591" y="913"/>
                  </a:cubicBezTo>
                  <a:cubicBezTo>
                    <a:pt x="591" y="913"/>
                    <a:pt x="591" y="913"/>
                    <a:pt x="591" y="913"/>
                  </a:cubicBezTo>
                  <a:cubicBezTo>
                    <a:pt x="591" y="913"/>
                    <a:pt x="591" y="913"/>
                    <a:pt x="591" y="913"/>
                  </a:cubicBezTo>
                  <a:cubicBezTo>
                    <a:pt x="1116" y="1165"/>
                    <a:pt x="1116" y="1165"/>
                    <a:pt x="1116" y="1165"/>
                  </a:cubicBezTo>
                  <a:cubicBezTo>
                    <a:pt x="920" y="1237"/>
                    <a:pt x="920" y="1237"/>
                    <a:pt x="920" y="1237"/>
                  </a:cubicBezTo>
                  <a:cubicBezTo>
                    <a:pt x="932" y="1140"/>
                    <a:pt x="932" y="1140"/>
                    <a:pt x="932" y="1140"/>
                  </a:cubicBezTo>
                  <a:cubicBezTo>
                    <a:pt x="932" y="1140"/>
                    <a:pt x="932" y="1139"/>
                    <a:pt x="932" y="1139"/>
                  </a:cubicBezTo>
                  <a:cubicBezTo>
                    <a:pt x="932" y="1139"/>
                    <a:pt x="932" y="1139"/>
                    <a:pt x="932" y="1139"/>
                  </a:cubicBezTo>
                  <a:cubicBezTo>
                    <a:pt x="932" y="1139"/>
                    <a:pt x="932" y="1139"/>
                    <a:pt x="932" y="1139"/>
                  </a:cubicBezTo>
                  <a:cubicBezTo>
                    <a:pt x="931" y="1139"/>
                    <a:pt x="931" y="1138"/>
                    <a:pt x="931" y="1138"/>
                  </a:cubicBezTo>
                  <a:cubicBezTo>
                    <a:pt x="917" y="1132"/>
                    <a:pt x="917" y="1132"/>
                    <a:pt x="917" y="1132"/>
                  </a:cubicBezTo>
                  <a:cubicBezTo>
                    <a:pt x="917" y="1131"/>
                    <a:pt x="917" y="1131"/>
                    <a:pt x="916" y="1131"/>
                  </a:cubicBezTo>
                  <a:cubicBezTo>
                    <a:pt x="916" y="1131"/>
                    <a:pt x="916" y="1131"/>
                    <a:pt x="916" y="1131"/>
                  </a:cubicBezTo>
                  <a:cubicBezTo>
                    <a:pt x="903" y="1136"/>
                    <a:pt x="903" y="1136"/>
                    <a:pt x="903" y="1136"/>
                  </a:cubicBezTo>
                  <a:cubicBezTo>
                    <a:pt x="903" y="1136"/>
                    <a:pt x="903" y="1136"/>
                    <a:pt x="903" y="1137"/>
                  </a:cubicBezTo>
                  <a:cubicBezTo>
                    <a:pt x="903" y="1137"/>
                    <a:pt x="903" y="1137"/>
                    <a:pt x="902" y="1137"/>
                  </a:cubicBezTo>
                  <a:cubicBezTo>
                    <a:pt x="902" y="1137"/>
                    <a:pt x="902" y="1137"/>
                    <a:pt x="902" y="1137"/>
                  </a:cubicBezTo>
                  <a:cubicBezTo>
                    <a:pt x="902" y="1137"/>
                    <a:pt x="902" y="1137"/>
                    <a:pt x="902" y="1137"/>
                  </a:cubicBezTo>
                  <a:cubicBezTo>
                    <a:pt x="902" y="1137"/>
                    <a:pt x="902" y="1137"/>
                    <a:pt x="902" y="1137"/>
                  </a:cubicBezTo>
                  <a:cubicBezTo>
                    <a:pt x="888" y="1249"/>
                    <a:pt x="888" y="1249"/>
                    <a:pt x="888" y="1249"/>
                  </a:cubicBezTo>
                  <a:cubicBezTo>
                    <a:pt x="749" y="1301"/>
                    <a:pt x="749" y="1301"/>
                    <a:pt x="749" y="1301"/>
                  </a:cubicBezTo>
                  <a:cubicBezTo>
                    <a:pt x="749" y="1300"/>
                    <a:pt x="749" y="1300"/>
                    <a:pt x="749" y="1300"/>
                  </a:cubicBezTo>
                  <a:cubicBezTo>
                    <a:pt x="777" y="1290"/>
                    <a:pt x="777" y="1290"/>
                    <a:pt x="777" y="1290"/>
                  </a:cubicBezTo>
                  <a:cubicBezTo>
                    <a:pt x="777" y="1290"/>
                    <a:pt x="777" y="1290"/>
                    <a:pt x="777" y="1290"/>
                  </a:cubicBezTo>
                  <a:cubicBezTo>
                    <a:pt x="777" y="1290"/>
                    <a:pt x="777" y="1290"/>
                    <a:pt x="777" y="1290"/>
                  </a:cubicBezTo>
                  <a:cubicBezTo>
                    <a:pt x="777" y="1289"/>
                    <a:pt x="777" y="1289"/>
                    <a:pt x="778" y="1289"/>
                  </a:cubicBezTo>
                  <a:cubicBezTo>
                    <a:pt x="778" y="1289"/>
                    <a:pt x="778" y="1289"/>
                    <a:pt x="778" y="1289"/>
                  </a:cubicBezTo>
                  <a:cubicBezTo>
                    <a:pt x="779" y="1278"/>
                    <a:pt x="779" y="1278"/>
                    <a:pt x="779" y="1278"/>
                  </a:cubicBezTo>
                  <a:cubicBezTo>
                    <a:pt x="804" y="1269"/>
                    <a:pt x="804" y="1269"/>
                    <a:pt x="804" y="1269"/>
                  </a:cubicBezTo>
                  <a:cubicBezTo>
                    <a:pt x="804" y="1269"/>
                    <a:pt x="804" y="1268"/>
                    <a:pt x="804" y="1268"/>
                  </a:cubicBezTo>
                  <a:cubicBezTo>
                    <a:pt x="804" y="1268"/>
                    <a:pt x="804" y="1268"/>
                    <a:pt x="804" y="1268"/>
                  </a:cubicBezTo>
                  <a:cubicBezTo>
                    <a:pt x="804" y="1268"/>
                    <a:pt x="804" y="1268"/>
                    <a:pt x="804" y="1268"/>
                  </a:cubicBezTo>
                  <a:cubicBezTo>
                    <a:pt x="805" y="1268"/>
                    <a:pt x="804" y="1268"/>
                    <a:pt x="804" y="1268"/>
                  </a:cubicBezTo>
                  <a:cubicBezTo>
                    <a:pt x="805" y="1268"/>
                    <a:pt x="805" y="1267"/>
                    <a:pt x="805" y="1267"/>
                  </a:cubicBezTo>
                  <a:cubicBezTo>
                    <a:pt x="805" y="1267"/>
                    <a:pt x="805" y="1267"/>
                    <a:pt x="805" y="1267"/>
                  </a:cubicBezTo>
                  <a:cubicBezTo>
                    <a:pt x="804" y="1267"/>
                    <a:pt x="804" y="1267"/>
                    <a:pt x="804" y="1267"/>
                  </a:cubicBezTo>
                  <a:cubicBezTo>
                    <a:pt x="804" y="1267"/>
                    <a:pt x="804" y="1267"/>
                    <a:pt x="804" y="1266"/>
                  </a:cubicBezTo>
                  <a:cubicBezTo>
                    <a:pt x="755" y="1241"/>
                    <a:pt x="755" y="1241"/>
                    <a:pt x="755" y="1241"/>
                  </a:cubicBezTo>
                  <a:cubicBezTo>
                    <a:pt x="757" y="1224"/>
                    <a:pt x="757" y="1224"/>
                    <a:pt x="757" y="1224"/>
                  </a:cubicBezTo>
                  <a:cubicBezTo>
                    <a:pt x="781" y="1215"/>
                    <a:pt x="781" y="1215"/>
                    <a:pt x="781" y="1215"/>
                  </a:cubicBezTo>
                  <a:cubicBezTo>
                    <a:pt x="781" y="1215"/>
                    <a:pt x="781" y="1215"/>
                    <a:pt x="781" y="1215"/>
                  </a:cubicBezTo>
                  <a:cubicBezTo>
                    <a:pt x="781" y="1215"/>
                    <a:pt x="781" y="1215"/>
                    <a:pt x="781" y="1215"/>
                  </a:cubicBezTo>
                  <a:cubicBezTo>
                    <a:pt x="781" y="1215"/>
                    <a:pt x="781" y="1215"/>
                    <a:pt x="781" y="1215"/>
                  </a:cubicBezTo>
                  <a:cubicBezTo>
                    <a:pt x="781" y="1214"/>
                    <a:pt x="781" y="1214"/>
                    <a:pt x="781" y="1214"/>
                  </a:cubicBezTo>
                  <a:cubicBezTo>
                    <a:pt x="782" y="1205"/>
                    <a:pt x="782" y="1205"/>
                    <a:pt x="782" y="1205"/>
                  </a:cubicBezTo>
                  <a:cubicBezTo>
                    <a:pt x="782" y="1205"/>
                    <a:pt x="782" y="1205"/>
                    <a:pt x="782" y="1205"/>
                  </a:cubicBezTo>
                  <a:cubicBezTo>
                    <a:pt x="782" y="1204"/>
                    <a:pt x="782" y="1204"/>
                    <a:pt x="782" y="1204"/>
                  </a:cubicBezTo>
                  <a:cubicBezTo>
                    <a:pt x="782" y="1204"/>
                    <a:pt x="782" y="1204"/>
                    <a:pt x="782" y="1204"/>
                  </a:cubicBezTo>
                  <a:cubicBezTo>
                    <a:pt x="782" y="1204"/>
                    <a:pt x="782" y="1204"/>
                    <a:pt x="782" y="1204"/>
                  </a:cubicBezTo>
                  <a:cubicBezTo>
                    <a:pt x="782" y="1204"/>
                    <a:pt x="782" y="1204"/>
                    <a:pt x="782" y="1204"/>
                  </a:cubicBezTo>
                  <a:cubicBezTo>
                    <a:pt x="782" y="1204"/>
                    <a:pt x="782" y="1204"/>
                    <a:pt x="782" y="1204"/>
                  </a:cubicBezTo>
                  <a:cubicBezTo>
                    <a:pt x="547" y="1083"/>
                    <a:pt x="547" y="1083"/>
                    <a:pt x="547" y="1083"/>
                  </a:cubicBezTo>
                  <a:cubicBezTo>
                    <a:pt x="547" y="1083"/>
                    <a:pt x="547" y="1083"/>
                    <a:pt x="547" y="1083"/>
                  </a:cubicBezTo>
                  <a:cubicBezTo>
                    <a:pt x="547" y="1083"/>
                    <a:pt x="547" y="1083"/>
                    <a:pt x="547" y="1083"/>
                  </a:cubicBezTo>
                  <a:cubicBezTo>
                    <a:pt x="547" y="1083"/>
                    <a:pt x="547" y="1083"/>
                    <a:pt x="547" y="1083"/>
                  </a:cubicBezTo>
                  <a:cubicBezTo>
                    <a:pt x="384" y="1137"/>
                    <a:pt x="384" y="1137"/>
                    <a:pt x="384" y="1137"/>
                  </a:cubicBezTo>
                  <a:cubicBezTo>
                    <a:pt x="384" y="1138"/>
                    <a:pt x="384" y="1138"/>
                    <a:pt x="384" y="1138"/>
                  </a:cubicBezTo>
                  <a:cubicBezTo>
                    <a:pt x="384" y="1138"/>
                    <a:pt x="384" y="1138"/>
                    <a:pt x="384" y="1138"/>
                  </a:cubicBezTo>
                  <a:cubicBezTo>
                    <a:pt x="384" y="1138"/>
                    <a:pt x="383" y="1138"/>
                    <a:pt x="383" y="1138"/>
                  </a:cubicBezTo>
                  <a:cubicBezTo>
                    <a:pt x="383" y="1138"/>
                    <a:pt x="383" y="1138"/>
                    <a:pt x="383" y="1138"/>
                  </a:cubicBezTo>
                  <a:cubicBezTo>
                    <a:pt x="383" y="1138"/>
                    <a:pt x="383" y="1138"/>
                    <a:pt x="383" y="1138"/>
                  </a:cubicBezTo>
                  <a:cubicBezTo>
                    <a:pt x="383" y="1138"/>
                    <a:pt x="383" y="1138"/>
                    <a:pt x="383" y="1139"/>
                  </a:cubicBezTo>
                  <a:cubicBezTo>
                    <a:pt x="383" y="1148"/>
                    <a:pt x="383" y="1148"/>
                    <a:pt x="383" y="1148"/>
                  </a:cubicBezTo>
                  <a:cubicBezTo>
                    <a:pt x="383" y="1148"/>
                    <a:pt x="383" y="1148"/>
                    <a:pt x="383" y="1148"/>
                  </a:cubicBezTo>
                  <a:cubicBezTo>
                    <a:pt x="383" y="1148"/>
                    <a:pt x="383" y="1148"/>
                    <a:pt x="383" y="1149"/>
                  </a:cubicBezTo>
                  <a:cubicBezTo>
                    <a:pt x="383" y="1149"/>
                    <a:pt x="383" y="1149"/>
                    <a:pt x="383" y="1149"/>
                  </a:cubicBezTo>
                  <a:cubicBezTo>
                    <a:pt x="383" y="1149"/>
                    <a:pt x="383" y="1149"/>
                    <a:pt x="383" y="1149"/>
                  </a:cubicBezTo>
                  <a:cubicBezTo>
                    <a:pt x="615" y="1275"/>
                    <a:pt x="615" y="1275"/>
                    <a:pt x="615" y="1275"/>
                  </a:cubicBezTo>
                  <a:cubicBezTo>
                    <a:pt x="615" y="1275"/>
                    <a:pt x="615" y="1275"/>
                    <a:pt x="615" y="1275"/>
                  </a:cubicBezTo>
                  <a:cubicBezTo>
                    <a:pt x="615" y="1275"/>
                    <a:pt x="615" y="1275"/>
                    <a:pt x="615" y="1275"/>
                  </a:cubicBezTo>
                  <a:cubicBezTo>
                    <a:pt x="615" y="1275"/>
                    <a:pt x="615" y="1275"/>
                    <a:pt x="615" y="1275"/>
                  </a:cubicBezTo>
                  <a:cubicBezTo>
                    <a:pt x="616" y="1275"/>
                    <a:pt x="616" y="1275"/>
                    <a:pt x="616" y="1275"/>
                  </a:cubicBezTo>
                  <a:cubicBezTo>
                    <a:pt x="694" y="1247"/>
                    <a:pt x="694" y="1247"/>
                    <a:pt x="694" y="1247"/>
                  </a:cubicBezTo>
                  <a:cubicBezTo>
                    <a:pt x="722" y="1262"/>
                    <a:pt x="722" y="1262"/>
                    <a:pt x="722" y="1262"/>
                  </a:cubicBezTo>
                  <a:cubicBezTo>
                    <a:pt x="720" y="1288"/>
                    <a:pt x="720" y="1288"/>
                    <a:pt x="720" y="1288"/>
                  </a:cubicBezTo>
                  <a:cubicBezTo>
                    <a:pt x="689" y="1299"/>
                    <a:pt x="689" y="1299"/>
                    <a:pt x="689" y="1299"/>
                  </a:cubicBezTo>
                  <a:cubicBezTo>
                    <a:pt x="689" y="1299"/>
                    <a:pt x="689" y="1299"/>
                    <a:pt x="689" y="1299"/>
                  </a:cubicBezTo>
                  <a:cubicBezTo>
                    <a:pt x="689" y="1299"/>
                    <a:pt x="689" y="1299"/>
                    <a:pt x="689" y="1299"/>
                  </a:cubicBezTo>
                  <a:cubicBezTo>
                    <a:pt x="689" y="1299"/>
                    <a:pt x="689" y="1300"/>
                    <a:pt x="689" y="1300"/>
                  </a:cubicBezTo>
                  <a:cubicBezTo>
                    <a:pt x="689" y="1300"/>
                    <a:pt x="689" y="1300"/>
                    <a:pt x="689" y="1300"/>
                  </a:cubicBezTo>
                  <a:cubicBezTo>
                    <a:pt x="689" y="1300"/>
                    <a:pt x="689" y="1300"/>
                    <a:pt x="688" y="1300"/>
                  </a:cubicBezTo>
                  <a:cubicBezTo>
                    <a:pt x="688" y="1300"/>
                    <a:pt x="688" y="1300"/>
                    <a:pt x="688" y="1300"/>
                  </a:cubicBezTo>
                  <a:cubicBezTo>
                    <a:pt x="688" y="1300"/>
                    <a:pt x="688" y="1300"/>
                    <a:pt x="688" y="1300"/>
                  </a:cubicBezTo>
                  <a:cubicBezTo>
                    <a:pt x="688" y="1300"/>
                    <a:pt x="688" y="1300"/>
                    <a:pt x="688" y="1300"/>
                  </a:cubicBezTo>
                  <a:cubicBezTo>
                    <a:pt x="686" y="1321"/>
                    <a:pt x="686" y="1321"/>
                    <a:pt x="686" y="1321"/>
                  </a:cubicBezTo>
                  <a:cubicBezTo>
                    <a:pt x="686" y="1321"/>
                    <a:pt x="686" y="1321"/>
                    <a:pt x="686" y="1322"/>
                  </a:cubicBezTo>
                  <a:cubicBezTo>
                    <a:pt x="686" y="1322"/>
                    <a:pt x="686" y="1322"/>
                    <a:pt x="686" y="1322"/>
                  </a:cubicBezTo>
                  <a:cubicBezTo>
                    <a:pt x="686" y="1322"/>
                    <a:pt x="687" y="1322"/>
                    <a:pt x="687" y="1322"/>
                  </a:cubicBezTo>
                  <a:cubicBezTo>
                    <a:pt x="687" y="1322"/>
                    <a:pt x="687" y="1322"/>
                    <a:pt x="687" y="1322"/>
                  </a:cubicBezTo>
                  <a:cubicBezTo>
                    <a:pt x="688" y="1323"/>
                    <a:pt x="688" y="1323"/>
                    <a:pt x="688" y="1323"/>
                  </a:cubicBezTo>
                  <a:cubicBezTo>
                    <a:pt x="552" y="1373"/>
                    <a:pt x="552" y="1373"/>
                    <a:pt x="552" y="1373"/>
                  </a:cubicBezTo>
                  <a:cubicBezTo>
                    <a:pt x="561" y="1272"/>
                    <a:pt x="561" y="1272"/>
                    <a:pt x="561" y="1272"/>
                  </a:cubicBezTo>
                  <a:cubicBezTo>
                    <a:pt x="561" y="1272"/>
                    <a:pt x="561" y="1272"/>
                    <a:pt x="561" y="1272"/>
                  </a:cubicBezTo>
                  <a:cubicBezTo>
                    <a:pt x="561" y="1272"/>
                    <a:pt x="561" y="1272"/>
                    <a:pt x="561" y="1272"/>
                  </a:cubicBezTo>
                  <a:cubicBezTo>
                    <a:pt x="561" y="1272"/>
                    <a:pt x="561" y="1272"/>
                    <a:pt x="561" y="1272"/>
                  </a:cubicBezTo>
                  <a:cubicBezTo>
                    <a:pt x="561" y="1272"/>
                    <a:pt x="560" y="1272"/>
                    <a:pt x="560" y="1272"/>
                  </a:cubicBezTo>
                  <a:cubicBezTo>
                    <a:pt x="560" y="1272"/>
                    <a:pt x="560" y="1272"/>
                    <a:pt x="560" y="1271"/>
                  </a:cubicBezTo>
                  <a:cubicBezTo>
                    <a:pt x="560" y="1271"/>
                    <a:pt x="560" y="1271"/>
                    <a:pt x="560" y="1271"/>
                  </a:cubicBezTo>
                  <a:cubicBezTo>
                    <a:pt x="546" y="1264"/>
                    <a:pt x="546" y="1264"/>
                    <a:pt x="546" y="1264"/>
                  </a:cubicBezTo>
                  <a:cubicBezTo>
                    <a:pt x="546" y="1264"/>
                    <a:pt x="546" y="1264"/>
                    <a:pt x="546" y="1264"/>
                  </a:cubicBezTo>
                  <a:cubicBezTo>
                    <a:pt x="546" y="1264"/>
                    <a:pt x="546" y="1264"/>
                    <a:pt x="546" y="1264"/>
                  </a:cubicBezTo>
                  <a:cubicBezTo>
                    <a:pt x="546" y="1264"/>
                    <a:pt x="546" y="1264"/>
                    <a:pt x="545" y="1264"/>
                  </a:cubicBezTo>
                  <a:cubicBezTo>
                    <a:pt x="545" y="1264"/>
                    <a:pt x="545" y="1264"/>
                    <a:pt x="545" y="1264"/>
                  </a:cubicBezTo>
                  <a:cubicBezTo>
                    <a:pt x="531" y="1269"/>
                    <a:pt x="531" y="1269"/>
                    <a:pt x="531" y="1269"/>
                  </a:cubicBezTo>
                  <a:cubicBezTo>
                    <a:pt x="531" y="1269"/>
                    <a:pt x="530" y="1269"/>
                    <a:pt x="530" y="1269"/>
                  </a:cubicBezTo>
                  <a:cubicBezTo>
                    <a:pt x="530" y="1269"/>
                    <a:pt x="530" y="1269"/>
                    <a:pt x="530" y="1269"/>
                  </a:cubicBezTo>
                  <a:cubicBezTo>
                    <a:pt x="530" y="1269"/>
                    <a:pt x="530" y="1269"/>
                    <a:pt x="530" y="1270"/>
                  </a:cubicBezTo>
                  <a:cubicBezTo>
                    <a:pt x="530" y="1270"/>
                    <a:pt x="530" y="1270"/>
                    <a:pt x="530" y="1270"/>
                  </a:cubicBezTo>
                  <a:cubicBezTo>
                    <a:pt x="530" y="1270"/>
                    <a:pt x="530" y="1270"/>
                    <a:pt x="530" y="1270"/>
                  </a:cubicBezTo>
                  <a:cubicBezTo>
                    <a:pt x="530" y="1270"/>
                    <a:pt x="530" y="1270"/>
                    <a:pt x="530" y="1270"/>
                  </a:cubicBezTo>
                  <a:cubicBezTo>
                    <a:pt x="520" y="1385"/>
                    <a:pt x="520" y="1385"/>
                    <a:pt x="520" y="1385"/>
                  </a:cubicBezTo>
                  <a:cubicBezTo>
                    <a:pt x="506" y="1390"/>
                    <a:pt x="506" y="1390"/>
                    <a:pt x="506" y="1390"/>
                  </a:cubicBezTo>
                  <a:cubicBezTo>
                    <a:pt x="348" y="1449"/>
                    <a:pt x="348" y="1449"/>
                    <a:pt x="348" y="1449"/>
                  </a:cubicBezTo>
                  <a:cubicBezTo>
                    <a:pt x="348" y="1449"/>
                    <a:pt x="348" y="1449"/>
                    <a:pt x="348" y="1449"/>
                  </a:cubicBezTo>
                  <a:cubicBezTo>
                    <a:pt x="348" y="1449"/>
                    <a:pt x="348" y="1449"/>
                    <a:pt x="348" y="1449"/>
                  </a:cubicBezTo>
                  <a:cubicBezTo>
                    <a:pt x="348" y="1449"/>
                    <a:pt x="348" y="1449"/>
                    <a:pt x="348" y="1449"/>
                  </a:cubicBezTo>
                  <a:cubicBezTo>
                    <a:pt x="347" y="1449"/>
                    <a:pt x="347" y="1450"/>
                    <a:pt x="347" y="1450"/>
                  </a:cubicBezTo>
                  <a:cubicBezTo>
                    <a:pt x="347" y="1450"/>
                    <a:pt x="347" y="1450"/>
                    <a:pt x="347" y="1450"/>
                  </a:cubicBezTo>
                  <a:cubicBezTo>
                    <a:pt x="347" y="1451"/>
                    <a:pt x="348" y="1451"/>
                    <a:pt x="348" y="1451"/>
                  </a:cubicBezTo>
                  <a:cubicBezTo>
                    <a:pt x="354" y="1455"/>
                    <a:pt x="354" y="1455"/>
                    <a:pt x="354" y="1455"/>
                  </a:cubicBezTo>
                  <a:cubicBezTo>
                    <a:pt x="353" y="1463"/>
                    <a:pt x="353" y="1463"/>
                    <a:pt x="353" y="1463"/>
                  </a:cubicBezTo>
                  <a:cubicBezTo>
                    <a:pt x="347" y="1466"/>
                    <a:pt x="347" y="1466"/>
                    <a:pt x="347" y="1466"/>
                  </a:cubicBezTo>
                  <a:cubicBezTo>
                    <a:pt x="347" y="1466"/>
                    <a:pt x="347" y="1466"/>
                    <a:pt x="347" y="1466"/>
                  </a:cubicBezTo>
                  <a:cubicBezTo>
                    <a:pt x="347" y="1466"/>
                    <a:pt x="346" y="1466"/>
                    <a:pt x="346" y="1466"/>
                  </a:cubicBezTo>
                  <a:cubicBezTo>
                    <a:pt x="346" y="1466"/>
                    <a:pt x="346" y="1466"/>
                    <a:pt x="346" y="1466"/>
                  </a:cubicBezTo>
                  <a:cubicBezTo>
                    <a:pt x="346" y="1467"/>
                    <a:pt x="346" y="1467"/>
                    <a:pt x="346" y="1467"/>
                  </a:cubicBezTo>
                  <a:cubicBezTo>
                    <a:pt x="346" y="1467"/>
                    <a:pt x="346" y="1467"/>
                    <a:pt x="346" y="1467"/>
                  </a:cubicBezTo>
                  <a:cubicBezTo>
                    <a:pt x="346" y="1467"/>
                    <a:pt x="346" y="1467"/>
                    <a:pt x="346" y="1467"/>
                  </a:cubicBezTo>
                  <a:cubicBezTo>
                    <a:pt x="339" y="1579"/>
                    <a:pt x="339" y="1579"/>
                    <a:pt x="339" y="1579"/>
                  </a:cubicBezTo>
                  <a:cubicBezTo>
                    <a:pt x="324" y="1792"/>
                    <a:pt x="324" y="1792"/>
                    <a:pt x="324" y="1792"/>
                  </a:cubicBezTo>
                  <a:cubicBezTo>
                    <a:pt x="324" y="1792"/>
                    <a:pt x="324" y="1792"/>
                    <a:pt x="324" y="1792"/>
                  </a:cubicBezTo>
                  <a:cubicBezTo>
                    <a:pt x="323" y="1792"/>
                    <a:pt x="323" y="1793"/>
                    <a:pt x="324" y="1793"/>
                  </a:cubicBezTo>
                  <a:cubicBezTo>
                    <a:pt x="323" y="1808"/>
                    <a:pt x="323" y="1808"/>
                    <a:pt x="323" y="1808"/>
                  </a:cubicBezTo>
                  <a:cubicBezTo>
                    <a:pt x="323" y="1808"/>
                    <a:pt x="323" y="1808"/>
                    <a:pt x="322" y="1808"/>
                  </a:cubicBezTo>
                  <a:cubicBezTo>
                    <a:pt x="322" y="1808"/>
                    <a:pt x="322" y="1809"/>
                    <a:pt x="323" y="1809"/>
                  </a:cubicBezTo>
                  <a:cubicBezTo>
                    <a:pt x="308" y="2027"/>
                    <a:pt x="308" y="2027"/>
                    <a:pt x="308" y="2027"/>
                  </a:cubicBezTo>
                  <a:cubicBezTo>
                    <a:pt x="299" y="2020"/>
                    <a:pt x="299" y="2020"/>
                    <a:pt x="299" y="2020"/>
                  </a:cubicBezTo>
                  <a:cubicBezTo>
                    <a:pt x="319" y="1723"/>
                    <a:pt x="319" y="1723"/>
                    <a:pt x="319" y="1723"/>
                  </a:cubicBezTo>
                  <a:cubicBezTo>
                    <a:pt x="319" y="1723"/>
                    <a:pt x="319" y="1723"/>
                    <a:pt x="319" y="1723"/>
                  </a:cubicBezTo>
                  <a:cubicBezTo>
                    <a:pt x="319" y="1723"/>
                    <a:pt x="319" y="1723"/>
                    <a:pt x="319" y="1723"/>
                  </a:cubicBezTo>
                  <a:cubicBezTo>
                    <a:pt x="319" y="1722"/>
                    <a:pt x="318" y="1722"/>
                    <a:pt x="318" y="1722"/>
                  </a:cubicBezTo>
                  <a:cubicBezTo>
                    <a:pt x="318" y="1722"/>
                    <a:pt x="318" y="1722"/>
                    <a:pt x="318" y="1722"/>
                  </a:cubicBezTo>
                  <a:cubicBezTo>
                    <a:pt x="318" y="1722"/>
                    <a:pt x="318" y="1722"/>
                    <a:pt x="318" y="1722"/>
                  </a:cubicBezTo>
                  <a:cubicBezTo>
                    <a:pt x="318" y="1722"/>
                    <a:pt x="317" y="1721"/>
                    <a:pt x="317" y="1722"/>
                  </a:cubicBezTo>
                  <a:cubicBezTo>
                    <a:pt x="309" y="1725"/>
                    <a:pt x="309" y="1725"/>
                    <a:pt x="309" y="1725"/>
                  </a:cubicBezTo>
                  <a:cubicBezTo>
                    <a:pt x="304" y="1721"/>
                    <a:pt x="304" y="1721"/>
                    <a:pt x="304" y="1721"/>
                  </a:cubicBezTo>
                  <a:cubicBezTo>
                    <a:pt x="305" y="1714"/>
                    <a:pt x="305" y="1714"/>
                    <a:pt x="305" y="1714"/>
                  </a:cubicBezTo>
                  <a:cubicBezTo>
                    <a:pt x="305" y="1714"/>
                    <a:pt x="305" y="1714"/>
                    <a:pt x="305" y="1714"/>
                  </a:cubicBezTo>
                  <a:cubicBezTo>
                    <a:pt x="305" y="1713"/>
                    <a:pt x="305" y="1713"/>
                    <a:pt x="305" y="1713"/>
                  </a:cubicBezTo>
                  <a:cubicBezTo>
                    <a:pt x="305" y="1713"/>
                    <a:pt x="305" y="1713"/>
                    <a:pt x="305" y="1713"/>
                  </a:cubicBezTo>
                  <a:cubicBezTo>
                    <a:pt x="304" y="1713"/>
                    <a:pt x="304" y="1713"/>
                    <a:pt x="304" y="1713"/>
                  </a:cubicBezTo>
                  <a:cubicBezTo>
                    <a:pt x="304" y="1713"/>
                    <a:pt x="304" y="1713"/>
                    <a:pt x="304" y="1713"/>
                  </a:cubicBezTo>
                  <a:cubicBezTo>
                    <a:pt x="304" y="1712"/>
                    <a:pt x="303" y="1712"/>
                    <a:pt x="303" y="1712"/>
                  </a:cubicBezTo>
                  <a:cubicBezTo>
                    <a:pt x="286" y="1719"/>
                    <a:pt x="286" y="1719"/>
                    <a:pt x="286" y="1719"/>
                  </a:cubicBezTo>
                  <a:cubicBezTo>
                    <a:pt x="286" y="1719"/>
                    <a:pt x="286" y="1719"/>
                    <a:pt x="286" y="1719"/>
                  </a:cubicBezTo>
                  <a:cubicBezTo>
                    <a:pt x="286" y="1719"/>
                    <a:pt x="286" y="1719"/>
                    <a:pt x="286" y="1720"/>
                  </a:cubicBezTo>
                  <a:cubicBezTo>
                    <a:pt x="286" y="1720"/>
                    <a:pt x="286" y="1720"/>
                    <a:pt x="285" y="1720"/>
                  </a:cubicBezTo>
                  <a:cubicBezTo>
                    <a:pt x="285" y="1720"/>
                    <a:pt x="285" y="1720"/>
                    <a:pt x="285" y="1720"/>
                  </a:cubicBezTo>
                  <a:cubicBezTo>
                    <a:pt x="267" y="1998"/>
                    <a:pt x="267" y="1998"/>
                    <a:pt x="267" y="1998"/>
                  </a:cubicBezTo>
                  <a:cubicBezTo>
                    <a:pt x="17" y="1818"/>
                    <a:pt x="17" y="1818"/>
                    <a:pt x="17" y="1818"/>
                  </a:cubicBezTo>
                  <a:cubicBezTo>
                    <a:pt x="17" y="1818"/>
                    <a:pt x="17" y="1818"/>
                    <a:pt x="17" y="1818"/>
                  </a:cubicBezTo>
                  <a:cubicBezTo>
                    <a:pt x="17" y="1817"/>
                    <a:pt x="16" y="1817"/>
                    <a:pt x="16" y="1817"/>
                  </a:cubicBezTo>
                  <a:cubicBezTo>
                    <a:pt x="16" y="1817"/>
                    <a:pt x="16" y="1817"/>
                    <a:pt x="16" y="1817"/>
                  </a:cubicBezTo>
                  <a:cubicBezTo>
                    <a:pt x="16" y="1817"/>
                    <a:pt x="16" y="1817"/>
                    <a:pt x="16" y="1817"/>
                  </a:cubicBezTo>
                  <a:cubicBezTo>
                    <a:pt x="7" y="1821"/>
                    <a:pt x="7" y="1821"/>
                    <a:pt x="7" y="1821"/>
                  </a:cubicBezTo>
                  <a:cubicBezTo>
                    <a:pt x="7" y="1821"/>
                    <a:pt x="7" y="1821"/>
                    <a:pt x="7" y="1821"/>
                  </a:cubicBezTo>
                  <a:cubicBezTo>
                    <a:pt x="7" y="1821"/>
                    <a:pt x="6" y="1821"/>
                    <a:pt x="6" y="1821"/>
                  </a:cubicBezTo>
                  <a:cubicBezTo>
                    <a:pt x="6" y="1821"/>
                    <a:pt x="6" y="1821"/>
                    <a:pt x="6" y="1821"/>
                  </a:cubicBezTo>
                  <a:cubicBezTo>
                    <a:pt x="6" y="1821"/>
                    <a:pt x="6" y="1822"/>
                    <a:pt x="6" y="1822"/>
                  </a:cubicBezTo>
                  <a:cubicBezTo>
                    <a:pt x="6" y="1822"/>
                    <a:pt x="6" y="1822"/>
                    <a:pt x="6" y="1822"/>
                  </a:cubicBezTo>
                  <a:cubicBezTo>
                    <a:pt x="6" y="1822"/>
                    <a:pt x="6" y="1822"/>
                    <a:pt x="6" y="1822"/>
                  </a:cubicBezTo>
                  <a:cubicBezTo>
                    <a:pt x="2" y="1947"/>
                    <a:pt x="2" y="1947"/>
                    <a:pt x="2" y="1947"/>
                  </a:cubicBezTo>
                  <a:cubicBezTo>
                    <a:pt x="2" y="1947"/>
                    <a:pt x="2" y="1947"/>
                    <a:pt x="2" y="1947"/>
                  </a:cubicBezTo>
                  <a:cubicBezTo>
                    <a:pt x="2" y="1947"/>
                    <a:pt x="2" y="1947"/>
                    <a:pt x="2" y="1947"/>
                  </a:cubicBezTo>
                  <a:cubicBezTo>
                    <a:pt x="2" y="1947"/>
                    <a:pt x="2" y="1947"/>
                    <a:pt x="2" y="1947"/>
                  </a:cubicBezTo>
                  <a:cubicBezTo>
                    <a:pt x="2" y="1947"/>
                    <a:pt x="2" y="1947"/>
                    <a:pt x="2" y="1948"/>
                  </a:cubicBezTo>
                  <a:cubicBezTo>
                    <a:pt x="13" y="1956"/>
                    <a:pt x="13" y="1956"/>
                    <a:pt x="13" y="1956"/>
                  </a:cubicBezTo>
                  <a:cubicBezTo>
                    <a:pt x="13" y="1971"/>
                    <a:pt x="13" y="1971"/>
                    <a:pt x="13" y="1971"/>
                  </a:cubicBezTo>
                  <a:cubicBezTo>
                    <a:pt x="11" y="1970"/>
                    <a:pt x="11" y="1970"/>
                    <a:pt x="11" y="1970"/>
                  </a:cubicBezTo>
                  <a:cubicBezTo>
                    <a:pt x="11" y="1970"/>
                    <a:pt x="11" y="1970"/>
                    <a:pt x="11" y="1970"/>
                  </a:cubicBezTo>
                  <a:cubicBezTo>
                    <a:pt x="11" y="1969"/>
                    <a:pt x="11" y="1969"/>
                    <a:pt x="11" y="1969"/>
                  </a:cubicBezTo>
                  <a:cubicBezTo>
                    <a:pt x="11" y="1969"/>
                    <a:pt x="10" y="1969"/>
                    <a:pt x="10" y="1969"/>
                  </a:cubicBezTo>
                  <a:cubicBezTo>
                    <a:pt x="10" y="1969"/>
                    <a:pt x="10" y="1969"/>
                    <a:pt x="10" y="1969"/>
                  </a:cubicBezTo>
                  <a:cubicBezTo>
                    <a:pt x="1" y="1973"/>
                    <a:pt x="1" y="1973"/>
                    <a:pt x="1" y="1973"/>
                  </a:cubicBezTo>
                  <a:cubicBezTo>
                    <a:pt x="1" y="1973"/>
                    <a:pt x="1" y="1973"/>
                    <a:pt x="1" y="1973"/>
                  </a:cubicBezTo>
                  <a:cubicBezTo>
                    <a:pt x="1" y="1973"/>
                    <a:pt x="1" y="1973"/>
                    <a:pt x="1" y="1973"/>
                  </a:cubicBezTo>
                  <a:cubicBezTo>
                    <a:pt x="1" y="1973"/>
                    <a:pt x="1" y="1973"/>
                    <a:pt x="1" y="1973"/>
                  </a:cubicBezTo>
                  <a:cubicBezTo>
                    <a:pt x="1" y="1973"/>
                    <a:pt x="1" y="1974"/>
                    <a:pt x="1" y="1974"/>
                  </a:cubicBezTo>
                  <a:cubicBezTo>
                    <a:pt x="1" y="1974"/>
                    <a:pt x="1" y="1974"/>
                    <a:pt x="1" y="1974"/>
                  </a:cubicBezTo>
                  <a:cubicBezTo>
                    <a:pt x="1" y="1974"/>
                    <a:pt x="1" y="1974"/>
                    <a:pt x="1" y="1974"/>
                  </a:cubicBezTo>
                  <a:cubicBezTo>
                    <a:pt x="0" y="1983"/>
                    <a:pt x="0" y="1983"/>
                    <a:pt x="0" y="1983"/>
                  </a:cubicBezTo>
                  <a:cubicBezTo>
                    <a:pt x="0" y="1983"/>
                    <a:pt x="0" y="1983"/>
                    <a:pt x="0" y="1983"/>
                  </a:cubicBezTo>
                  <a:cubicBezTo>
                    <a:pt x="0" y="1984"/>
                    <a:pt x="1" y="1984"/>
                    <a:pt x="1" y="1984"/>
                  </a:cubicBezTo>
                  <a:cubicBezTo>
                    <a:pt x="1" y="1984"/>
                    <a:pt x="1" y="1984"/>
                    <a:pt x="1" y="1984"/>
                  </a:cubicBezTo>
                  <a:cubicBezTo>
                    <a:pt x="1" y="1984"/>
                    <a:pt x="1" y="1984"/>
                    <a:pt x="1" y="1984"/>
                  </a:cubicBezTo>
                  <a:cubicBezTo>
                    <a:pt x="12" y="1993"/>
                    <a:pt x="12" y="1993"/>
                    <a:pt x="12" y="1993"/>
                  </a:cubicBezTo>
                  <a:cubicBezTo>
                    <a:pt x="12" y="1995"/>
                    <a:pt x="12" y="1995"/>
                    <a:pt x="12" y="1995"/>
                  </a:cubicBezTo>
                  <a:cubicBezTo>
                    <a:pt x="12" y="1995"/>
                    <a:pt x="12" y="1995"/>
                    <a:pt x="12" y="1995"/>
                  </a:cubicBezTo>
                  <a:cubicBezTo>
                    <a:pt x="12" y="1995"/>
                    <a:pt x="12" y="1995"/>
                    <a:pt x="12" y="1995"/>
                  </a:cubicBezTo>
                  <a:cubicBezTo>
                    <a:pt x="12" y="1995"/>
                    <a:pt x="12" y="1995"/>
                    <a:pt x="12" y="1995"/>
                  </a:cubicBezTo>
                  <a:cubicBezTo>
                    <a:pt x="12" y="1995"/>
                    <a:pt x="12" y="1995"/>
                    <a:pt x="12" y="1996"/>
                  </a:cubicBezTo>
                  <a:cubicBezTo>
                    <a:pt x="14" y="1997"/>
                    <a:pt x="14" y="1997"/>
                    <a:pt x="14" y="1997"/>
                  </a:cubicBezTo>
                  <a:cubicBezTo>
                    <a:pt x="7" y="2186"/>
                    <a:pt x="7" y="2186"/>
                    <a:pt x="7" y="2186"/>
                  </a:cubicBezTo>
                  <a:cubicBezTo>
                    <a:pt x="1" y="2189"/>
                    <a:pt x="1" y="2189"/>
                    <a:pt x="1" y="2189"/>
                  </a:cubicBezTo>
                  <a:cubicBezTo>
                    <a:pt x="0" y="2189"/>
                    <a:pt x="0" y="2189"/>
                    <a:pt x="0" y="2189"/>
                  </a:cubicBezTo>
                  <a:cubicBezTo>
                    <a:pt x="0" y="2189"/>
                    <a:pt x="0" y="2189"/>
                    <a:pt x="0" y="2189"/>
                  </a:cubicBezTo>
                  <a:cubicBezTo>
                    <a:pt x="0" y="2189"/>
                    <a:pt x="0" y="2189"/>
                    <a:pt x="0" y="2189"/>
                  </a:cubicBezTo>
                  <a:cubicBezTo>
                    <a:pt x="0" y="2189"/>
                    <a:pt x="0" y="2189"/>
                    <a:pt x="0" y="2189"/>
                  </a:cubicBezTo>
                  <a:cubicBezTo>
                    <a:pt x="0" y="2189"/>
                    <a:pt x="0" y="2189"/>
                    <a:pt x="0" y="2190"/>
                  </a:cubicBezTo>
                  <a:cubicBezTo>
                    <a:pt x="0" y="2190"/>
                    <a:pt x="0" y="2190"/>
                    <a:pt x="0" y="2190"/>
                  </a:cubicBezTo>
                  <a:cubicBezTo>
                    <a:pt x="0" y="2194"/>
                    <a:pt x="0" y="2194"/>
                    <a:pt x="0" y="2194"/>
                  </a:cubicBezTo>
                  <a:cubicBezTo>
                    <a:pt x="0" y="2194"/>
                    <a:pt x="0" y="2194"/>
                    <a:pt x="0" y="2194"/>
                  </a:cubicBezTo>
                  <a:cubicBezTo>
                    <a:pt x="0" y="2194"/>
                    <a:pt x="0" y="2195"/>
                    <a:pt x="0" y="2195"/>
                  </a:cubicBezTo>
                  <a:cubicBezTo>
                    <a:pt x="0" y="2195"/>
                    <a:pt x="0" y="2195"/>
                    <a:pt x="0" y="2195"/>
                  </a:cubicBezTo>
                  <a:cubicBezTo>
                    <a:pt x="0" y="2195"/>
                    <a:pt x="0" y="2195"/>
                    <a:pt x="0" y="2195"/>
                  </a:cubicBezTo>
                  <a:cubicBezTo>
                    <a:pt x="7" y="2201"/>
                    <a:pt x="7" y="2201"/>
                    <a:pt x="7" y="2201"/>
                  </a:cubicBezTo>
                  <a:cubicBezTo>
                    <a:pt x="7" y="2202"/>
                    <a:pt x="7" y="2202"/>
                    <a:pt x="7" y="2202"/>
                  </a:cubicBezTo>
                  <a:cubicBezTo>
                    <a:pt x="7" y="2203"/>
                    <a:pt x="7" y="2203"/>
                    <a:pt x="8" y="2203"/>
                  </a:cubicBezTo>
                  <a:cubicBezTo>
                    <a:pt x="8" y="2204"/>
                    <a:pt x="8" y="2204"/>
                    <a:pt x="8" y="2204"/>
                  </a:cubicBezTo>
                  <a:cubicBezTo>
                    <a:pt x="8" y="2204"/>
                    <a:pt x="8" y="2205"/>
                    <a:pt x="8" y="2205"/>
                  </a:cubicBezTo>
                  <a:cubicBezTo>
                    <a:pt x="8" y="2206"/>
                    <a:pt x="8" y="2206"/>
                    <a:pt x="8" y="2206"/>
                  </a:cubicBezTo>
                  <a:cubicBezTo>
                    <a:pt x="8" y="2206"/>
                    <a:pt x="8" y="2206"/>
                    <a:pt x="8" y="2207"/>
                  </a:cubicBezTo>
                  <a:cubicBezTo>
                    <a:pt x="8" y="2207"/>
                    <a:pt x="8" y="2207"/>
                    <a:pt x="8" y="2207"/>
                  </a:cubicBezTo>
                  <a:cubicBezTo>
                    <a:pt x="8" y="2208"/>
                    <a:pt x="9" y="2208"/>
                    <a:pt x="9" y="2208"/>
                  </a:cubicBezTo>
                  <a:cubicBezTo>
                    <a:pt x="9" y="2209"/>
                    <a:pt x="9" y="2209"/>
                    <a:pt x="9" y="2209"/>
                  </a:cubicBezTo>
                  <a:cubicBezTo>
                    <a:pt x="9" y="2209"/>
                    <a:pt x="9" y="2210"/>
                    <a:pt x="9" y="2210"/>
                  </a:cubicBezTo>
                  <a:cubicBezTo>
                    <a:pt x="9" y="2211"/>
                    <a:pt x="9" y="2211"/>
                    <a:pt x="9" y="2211"/>
                  </a:cubicBezTo>
                  <a:cubicBezTo>
                    <a:pt x="9" y="2211"/>
                    <a:pt x="9" y="2211"/>
                    <a:pt x="10" y="2211"/>
                  </a:cubicBezTo>
                  <a:cubicBezTo>
                    <a:pt x="9" y="2212"/>
                    <a:pt x="9" y="2212"/>
                    <a:pt x="9" y="2212"/>
                  </a:cubicBezTo>
                  <a:cubicBezTo>
                    <a:pt x="9" y="2213"/>
                    <a:pt x="10" y="2213"/>
                    <a:pt x="10" y="2213"/>
                  </a:cubicBezTo>
                  <a:cubicBezTo>
                    <a:pt x="10" y="2214"/>
                    <a:pt x="10" y="2214"/>
                    <a:pt x="10" y="2214"/>
                  </a:cubicBezTo>
                  <a:cubicBezTo>
                    <a:pt x="10" y="2214"/>
                    <a:pt x="10" y="2215"/>
                    <a:pt x="10" y="2215"/>
                  </a:cubicBezTo>
                  <a:cubicBezTo>
                    <a:pt x="10" y="2216"/>
                    <a:pt x="10" y="2216"/>
                    <a:pt x="10" y="2216"/>
                  </a:cubicBezTo>
                  <a:cubicBezTo>
                    <a:pt x="10" y="2216"/>
                    <a:pt x="10" y="2216"/>
                    <a:pt x="11" y="2216"/>
                  </a:cubicBezTo>
                  <a:cubicBezTo>
                    <a:pt x="11" y="2217"/>
                    <a:pt x="11" y="2217"/>
                    <a:pt x="11" y="2217"/>
                  </a:cubicBezTo>
                  <a:cubicBezTo>
                    <a:pt x="11" y="2218"/>
                    <a:pt x="11" y="2218"/>
                    <a:pt x="11" y="2218"/>
                  </a:cubicBezTo>
                  <a:cubicBezTo>
                    <a:pt x="11" y="2219"/>
                    <a:pt x="11" y="2219"/>
                    <a:pt x="11" y="2219"/>
                  </a:cubicBezTo>
                  <a:cubicBezTo>
                    <a:pt x="11" y="2219"/>
                    <a:pt x="11" y="2219"/>
                    <a:pt x="11" y="2220"/>
                  </a:cubicBezTo>
                  <a:cubicBezTo>
                    <a:pt x="11" y="2220"/>
                    <a:pt x="11" y="2220"/>
                    <a:pt x="11" y="2220"/>
                  </a:cubicBezTo>
                  <a:cubicBezTo>
                    <a:pt x="11" y="2221"/>
                    <a:pt x="12" y="2221"/>
                    <a:pt x="12" y="2221"/>
                  </a:cubicBezTo>
                  <a:cubicBezTo>
                    <a:pt x="12" y="2222"/>
                    <a:pt x="12" y="2222"/>
                    <a:pt x="12" y="2222"/>
                  </a:cubicBezTo>
                  <a:cubicBezTo>
                    <a:pt x="12" y="2222"/>
                    <a:pt x="12" y="2223"/>
                    <a:pt x="12" y="2223"/>
                  </a:cubicBezTo>
                  <a:cubicBezTo>
                    <a:pt x="12" y="2224"/>
                    <a:pt x="12" y="2224"/>
                    <a:pt x="12" y="2224"/>
                  </a:cubicBezTo>
                  <a:cubicBezTo>
                    <a:pt x="12" y="2224"/>
                    <a:pt x="12" y="2224"/>
                    <a:pt x="13" y="2225"/>
                  </a:cubicBezTo>
                  <a:cubicBezTo>
                    <a:pt x="13" y="2225"/>
                    <a:pt x="13" y="2225"/>
                    <a:pt x="13" y="2225"/>
                  </a:cubicBezTo>
                  <a:cubicBezTo>
                    <a:pt x="13" y="2226"/>
                    <a:pt x="13" y="2226"/>
                    <a:pt x="13" y="2226"/>
                  </a:cubicBezTo>
                  <a:cubicBezTo>
                    <a:pt x="13" y="2227"/>
                    <a:pt x="13" y="2227"/>
                    <a:pt x="13" y="2227"/>
                  </a:cubicBezTo>
                  <a:cubicBezTo>
                    <a:pt x="13" y="2227"/>
                    <a:pt x="13" y="2228"/>
                    <a:pt x="13" y="2228"/>
                  </a:cubicBezTo>
                  <a:cubicBezTo>
                    <a:pt x="13" y="2229"/>
                    <a:pt x="13" y="2229"/>
                    <a:pt x="13" y="2229"/>
                  </a:cubicBezTo>
                  <a:cubicBezTo>
                    <a:pt x="13" y="2229"/>
                    <a:pt x="13" y="2229"/>
                    <a:pt x="14" y="2230"/>
                  </a:cubicBezTo>
                  <a:cubicBezTo>
                    <a:pt x="14" y="2230"/>
                    <a:pt x="14" y="2230"/>
                    <a:pt x="14" y="2230"/>
                  </a:cubicBezTo>
                  <a:cubicBezTo>
                    <a:pt x="14" y="2231"/>
                    <a:pt x="14" y="2231"/>
                    <a:pt x="14" y="2231"/>
                  </a:cubicBezTo>
                  <a:cubicBezTo>
                    <a:pt x="14" y="2232"/>
                    <a:pt x="14" y="2232"/>
                    <a:pt x="14" y="2232"/>
                  </a:cubicBezTo>
                  <a:cubicBezTo>
                    <a:pt x="14" y="2232"/>
                    <a:pt x="14" y="2233"/>
                    <a:pt x="15" y="2233"/>
                  </a:cubicBezTo>
                  <a:cubicBezTo>
                    <a:pt x="14" y="2234"/>
                    <a:pt x="14" y="2234"/>
                    <a:pt x="14" y="2234"/>
                  </a:cubicBezTo>
                  <a:cubicBezTo>
                    <a:pt x="14" y="2234"/>
                    <a:pt x="15" y="2234"/>
                    <a:pt x="15" y="2235"/>
                  </a:cubicBezTo>
                  <a:cubicBezTo>
                    <a:pt x="15" y="2235"/>
                    <a:pt x="15" y="2235"/>
                    <a:pt x="15" y="2235"/>
                  </a:cubicBezTo>
                  <a:cubicBezTo>
                    <a:pt x="15" y="2236"/>
                    <a:pt x="15" y="2236"/>
                    <a:pt x="15" y="2236"/>
                  </a:cubicBezTo>
                  <a:cubicBezTo>
                    <a:pt x="15" y="2237"/>
                    <a:pt x="15" y="2237"/>
                    <a:pt x="15" y="2237"/>
                  </a:cubicBezTo>
                  <a:cubicBezTo>
                    <a:pt x="15" y="2237"/>
                    <a:pt x="15" y="2238"/>
                    <a:pt x="16" y="2238"/>
                  </a:cubicBezTo>
                  <a:cubicBezTo>
                    <a:pt x="16" y="2239"/>
                    <a:pt x="16" y="2239"/>
                    <a:pt x="16" y="2239"/>
                  </a:cubicBezTo>
                  <a:cubicBezTo>
                    <a:pt x="16" y="2239"/>
                    <a:pt x="16" y="2239"/>
                    <a:pt x="16" y="2240"/>
                  </a:cubicBezTo>
                  <a:cubicBezTo>
                    <a:pt x="16" y="2240"/>
                    <a:pt x="16" y="2240"/>
                    <a:pt x="16" y="2240"/>
                  </a:cubicBezTo>
                  <a:cubicBezTo>
                    <a:pt x="16" y="2241"/>
                    <a:pt x="16" y="2241"/>
                    <a:pt x="16" y="2241"/>
                  </a:cubicBezTo>
                  <a:cubicBezTo>
                    <a:pt x="16" y="2242"/>
                    <a:pt x="16" y="2242"/>
                    <a:pt x="16" y="2242"/>
                  </a:cubicBezTo>
                  <a:cubicBezTo>
                    <a:pt x="16" y="2242"/>
                    <a:pt x="17" y="2243"/>
                    <a:pt x="17" y="2243"/>
                  </a:cubicBezTo>
                  <a:cubicBezTo>
                    <a:pt x="17" y="2244"/>
                    <a:pt x="17" y="2244"/>
                    <a:pt x="17" y="2244"/>
                  </a:cubicBezTo>
                  <a:cubicBezTo>
                    <a:pt x="17" y="2244"/>
                    <a:pt x="17" y="2244"/>
                    <a:pt x="17" y="2245"/>
                  </a:cubicBezTo>
                  <a:cubicBezTo>
                    <a:pt x="17" y="2245"/>
                    <a:pt x="17" y="2245"/>
                    <a:pt x="17" y="2245"/>
                  </a:cubicBezTo>
                  <a:cubicBezTo>
                    <a:pt x="17" y="2246"/>
                    <a:pt x="17" y="2246"/>
                    <a:pt x="18" y="2246"/>
                  </a:cubicBezTo>
                  <a:cubicBezTo>
                    <a:pt x="18" y="2247"/>
                    <a:pt x="18" y="2247"/>
                    <a:pt x="18" y="2247"/>
                  </a:cubicBezTo>
                  <a:cubicBezTo>
                    <a:pt x="18" y="2247"/>
                    <a:pt x="18" y="2248"/>
                    <a:pt x="18" y="2248"/>
                  </a:cubicBezTo>
                  <a:cubicBezTo>
                    <a:pt x="18" y="2249"/>
                    <a:pt x="18" y="2249"/>
                    <a:pt x="18" y="2249"/>
                  </a:cubicBezTo>
                  <a:cubicBezTo>
                    <a:pt x="18" y="2249"/>
                    <a:pt x="18" y="2249"/>
                    <a:pt x="18" y="2250"/>
                  </a:cubicBezTo>
                  <a:cubicBezTo>
                    <a:pt x="18" y="2250"/>
                    <a:pt x="18" y="2250"/>
                    <a:pt x="18" y="2250"/>
                  </a:cubicBezTo>
                  <a:cubicBezTo>
                    <a:pt x="18" y="2251"/>
                    <a:pt x="19" y="2251"/>
                    <a:pt x="19" y="2251"/>
                  </a:cubicBezTo>
                  <a:cubicBezTo>
                    <a:pt x="19" y="2252"/>
                    <a:pt x="19" y="2252"/>
                    <a:pt x="19" y="2252"/>
                  </a:cubicBezTo>
                  <a:cubicBezTo>
                    <a:pt x="19" y="2252"/>
                    <a:pt x="19" y="2253"/>
                    <a:pt x="19" y="2253"/>
                  </a:cubicBezTo>
                  <a:cubicBezTo>
                    <a:pt x="19" y="2254"/>
                    <a:pt x="19" y="2254"/>
                    <a:pt x="19" y="2254"/>
                  </a:cubicBezTo>
                  <a:cubicBezTo>
                    <a:pt x="19" y="2254"/>
                    <a:pt x="19" y="2254"/>
                    <a:pt x="20" y="2255"/>
                  </a:cubicBezTo>
                  <a:cubicBezTo>
                    <a:pt x="20" y="2255"/>
                    <a:pt x="20" y="2255"/>
                    <a:pt x="20" y="2255"/>
                  </a:cubicBezTo>
                  <a:cubicBezTo>
                    <a:pt x="20" y="2256"/>
                    <a:pt x="20" y="2256"/>
                    <a:pt x="20" y="2256"/>
                  </a:cubicBezTo>
                  <a:cubicBezTo>
                    <a:pt x="20" y="2257"/>
                    <a:pt x="20" y="2257"/>
                    <a:pt x="20" y="2257"/>
                  </a:cubicBezTo>
                  <a:cubicBezTo>
                    <a:pt x="20" y="2257"/>
                    <a:pt x="20" y="2258"/>
                    <a:pt x="20" y="2258"/>
                  </a:cubicBezTo>
                  <a:cubicBezTo>
                    <a:pt x="20" y="2259"/>
                    <a:pt x="20" y="2259"/>
                    <a:pt x="20" y="2259"/>
                  </a:cubicBezTo>
                  <a:cubicBezTo>
                    <a:pt x="20" y="2259"/>
                    <a:pt x="21" y="2259"/>
                    <a:pt x="21" y="2260"/>
                  </a:cubicBezTo>
                  <a:cubicBezTo>
                    <a:pt x="21" y="2260"/>
                    <a:pt x="21" y="2260"/>
                    <a:pt x="21" y="2260"/>
                  </a:cubicBezTo>
                  <a:cubicBezTo>
                    <a:pt x="21" y="2261"/>
                    <a:pt x="21" y="2261"/>
                    <a:pt x="21" y="2261"/>
                  </a:cubicBezTo>
                  <a:cubicBezTo>
                    <a:pt x="21" y="2262"/>
                    <a:pt x="21" y="2262"/>
                    <a:pt x="21" y="2262"/>
                  </a:cubicBezTo>
                  <a:cubicBezTo>
                    <a:pt x="21" y="2262"/>
                    <a:pt x="21" y="2263"/>
                    <a:pt x="22" y="2263"/>
                  </a:cubicBezTo>
                  <a:cubicBezTo>
                    <a:pt x="22" y="2264"/>
                    <a:pt x="22" y="2264"/>
                    <a:pt x="22" y="2264"/>
                  </a:cubicBezTo>
                  <a:cubicBezTo>
                    <a:pt x="21" y="2264"/>
                    <a:pt x="22" y="2264"/>
                    <a:pt x="22" y="2265"/>
                  </a:cubicBezTo>
                  <a:cubicBezTo>
                    <a:pt x="22" y="2265"/>
                    <a:pt x="22" y="2265"/>
                    <a:pt x="22" y="2265"/>
                  </a:cubicBezTo>
                  <a:cubicBezTo>
                    <a:pt x="22" y="2266"/>
                    <a:pt x="22" y="2266"/>
                    <a:pt x="22" y="2266"/>
                  </a:cubicBezTo>
                  <a:cubicBezTo>
                    <a:pt x="22" y="2267"/>
                    <a:pt x="22" y="2267"/>
                    <a:pt x="22" y="2267"/>
                  </a:cubicBezTo>
                  <a:cubicBezTo>
                    <a:pt x="22" y="2267"/>
                    <a:pt x="22" y="2267"/>
                    <a:pt x="22" y="2267"/>
                  </a:cubicBezTo>
                  <a:cubicBezTo>
                    <a:pt x="22" y="2267"/>
                    <a:pt x="22" y="2267"/>
                    <a:pt x="22" y="2267"/>
                  </a:cubicBezTo>
                  <a:cubicBezTo>
                    <a:pt x="22" y="2267"/>
                    <a:pt x="22" y="2267"/>
                    <a:pt x="22" y="2268"/>
                  </a:cubicBezTo>
                  <a:cubicBezTo>
                    <a:pt x="23" y="2268"/>
                    <a:pt x="23" y="2268"/>
                    <a:pt x="23" y="2268"/>
                  </a:cubicBezTo>
                  <a:cubicBezTo>
                    <a:pt x="23" y="2268"/>
                    <a:pt x="23" y="2268"/>
                    <a:pt x="23" y="2268"/>
                  </a:cubicBezTo>
                  <a:cubicBezTo>
                    <a:pt x="23" y="2268"/>
                    <a:pt x="23" y="2268"/>
                    <a:pt x="23" y="2268"/>
                  </a:cubicBezTo>
                  <a:cubicBezTo>
                    <a:pt x="23" y="2268"/>
                    <a:pt x="23" y="2268"/>
                    <a:pt x="23" y="2268"/>
                  </a:cubicBezTo>
                  <a:cubicBezTo>
                    <a:pt x="23" y="2268"/>
                    <a:pt x="24" y="2268"/>
                    <a:pt x="24" y="2268"/>
                  </a:cubicBezTo>
                  <a:cubicBezTo>
                    <a:pt x="26" y="2268"/>
                    <a:pt x="26" y="2268"/>
                    <a:pt x="26" y="2268"/>
                  </a:cubicBezTo>
                  <a:cubicBezTo>
                    <a:pt x="26" y="2268"/>
                    <a:pt x="26" y="2268"/>
                    <a:pt x="27" y="2268"/>
                  </a:cubicBezTo>
                  <a:cubicBezTo>
                    <a:pt x="27" y="2268"/>
                    <a:pt x="27" y="2268"/>
                    <a:pt x="27" y="2268"/>
                  </a:cubicBezTo>
                  <a:cubicBezTo>
                    <a:pt x="27" y="2268"/>
                    <a:pt x="27" y="2268"/>
                    <a:pt x="27" y="2267"/>
                  </a:cubicBezTo>
                  <a:cubicBezTo>
                    <a:pt x="27" y="2267"/>
                    <a:pt x="27" y="2267"/>
                    <a:pt x="27" y="2267"/>
                  </a:cubicBezTo>
                  <a:cubicBezTo>
                    <a:pt x="28" y="2262"/>
                    <a:pt x="28" y="2262"/>
                    <a:pt x="28" y="2262"/>
                  </a:cubicBezTo>
                  <a:cubicBezTo>
                    <a:pt x="32" y="2262"/>
                    <a:pt x="32" y="2262"/>
                    <a:pt x="32" y="2262"/>
                  </a:cubicBezTo>
                  <a:cubicBezTo>
                    <a:pt x="32" y="2262"/>
                    <a:pt x="32" y="2262"/>
                    <a:pt x="32" y="2262"/>
                  </a:cubicBezTo>
                  <a:cubicBezTo>
                    <a:pt x="32" y="2262"/>
                    <a:pt x="32" y="2262"/>
                    <a:pt x="32" y="2261"/>
                  </a:cubicBezTo>
                  <a:cubicBezTo>
                    <a:pt x="32" y="2261"/>
                    <a:pt x="32" y="2261"/>
                    <a:pt x="32" y="2261"/>
                  </a:cubicBezTo>
                  <a:cubicBezTo>
                    <a:pt x="33" y="2261"/>
                    <a:pt x="33" y="2261"/>
                    <a:pt x="33" y="2261"/>
                  </a:cubicBezTo>
                  <a:cubicBezTo>
                    <a:pt x="34" y="2222"/>
                    <a:pt x="34" y="2222"/>
                    <a:pt x="34" y="2222"/>
                  </a:cubicBezTo>
                  <a:cubicBezTo>
                    <a:pt x="75" y="2255"/>
                    <a:pt x="75" y="2255"/>
                    <a:pt x="75" y="2255"/>
                  </a:cubicBezTo>
                  <a:cubicBezTo>
                    <a:pt x="75" y="2257"/>
                    <a:pt x="75" y="2257"/>
                    <a:pt x="75" y="2257"/>
                  </a:cubicBezTo>
                  <a:cubicBezTo>
                    <a:pt x="75" y="2257"/>
                    <a:pt x="75" y="2257"/>
                    <a:pt x="76" y="2258"/>
                  </a:cubicBezTo>
                  <a:cubicBezTo>
                    <a:pt x="76" y="2258"/>
                    <a:pt x="76" y="2258"/>
                    <a:pt x="76" y="2258"/>
                  </a:cubicBezTo>
                  <a:cubicBezTo>
                    <a:pt x="76" y="2259"/>
                    <a:pt x="76" y="2259"/>
                    <a:pt x="76" y="2259"/>
                  </a:cubicBezTo>
                  <a:cubicBezTo>
                    <a:pt x="76" y="2260"/>
                    <a:pt x="76" y="2260"/>
                    <a:pt x="76" y="2260"/>
                  </a:cubicBezTo>
                  <a:cubicBezTo>
                    <a:pt x="76" y="2260"/>
                    <a:pt x="76" y="2261"/>
                    <a:pt x="76" y="2261"/>
                  </a:cubicBezTo>
                  <a:cubicBezTo>
                    <a:pt x="76" y="2262"/>
                    <a:pt x="76" y="2262"/>
                    <a:pt x="76" y="2262"/>
                  </a:cubicBezTo>
                  <a:cubicBezTo>
                    <a:pt x="76" y="2262"/>
                    <a:pt x="77" y="2262"/>
                    <a:pt x="77" y="2263"/>
                  </a:cubicBezTo>
                  <a:cubicBezTo>
                    <a:pt x="77" y="2263"/>
                    <a:pt x="77" y="2263"/>
                    <a:pt x="77" y="2263"/>
                  </a:cubicBezTo>
                  <a:cubicBezTo>
                    <a:pt x="77" y="2264"/>
                    <a:pt x="77" y="2264"/>
                    <a:pt x="77" y="2264"/>
                  </a:cubicBezTo>
                  <a:cubicBezTo>
                    <a:pt x="77" y="2265"/>
                    <a:pt x="77" y="2265"/>
                    <a:pt x="77" y="2265"/>
                  </a:cubicBezTo>
                  <a:cubicBezTo>
                    <a:pt x="77" y="2266"/>
                    <a:pt x="77" y="2266"/>
                    <a:pt x="78" y="2266"/>
                  </a:cubicBezTo>
                  <a:cubicBezTo>
                    <a:pt x="78" y="2267"/>
                    <a:pt x="78" y="2267"/>
                    <a:pt x="78" y="2267"/>
                  </a:cubicBezTo>
                  <a:cubicBezTo>
                    <a:pt x="78" y="2267"/>
                    <a:pt x="78" y="2268"/>
                    <a:pt x="78" y="2268"/>
                  </a:cubicBezTo>
                  <a:cubicBezTo>
                    <a:pt x="78" y="2269"/>
                    <a:pt x="78" y="2269"/>
                    <a:pt x="78" y="2269"/>
                  </a:cubicBezTo>
                  <a:cubicBezTo>
                    <a:pt x="78" y="2269"/>
                    <a:pt x="78" y="2269"/>
                    <a:pt x="79" y="2269"/>
                  </a:cubicBezTo>
                  <a:cubicBezTo>
                    <a:pt x="79" y="2270"/>
                    <a:pt x="79" y="2270"/>
                    <a:pt x="79" y="2270"/>
                  </a:cubicBezTo>
                  <a:cubicBezTo>
                    <a:pt x="79" y="2271"/>
                    <a:pt x="79" y="2271"/>
                    <a:pt x="79" y="2271"/>
                  </a:cubicBezTo>
                  <a:cubicBezTo>
                    <a:pt x="79" y="2272"/>
                    <a:pt x="79" y="2272"/>
                    <a:pt x="79" y="2272"/>
                  </a:cubicBezTo>
                  <a:cubicBezTo>
                    <a:pt x="79" y="2272"/>
                    <a:pt x="79" y="2273"/>
                    <a:pt x="79" y="2273"/>
                  </a:cubicBezTo>
                  <a:cubicBezTo>
                    <a:pt x="79" y="2274"/>
                    <a:pt x="79" y="2274"/>
                    <a:pt x="79" y="2274"/>
                  </a:cubicBezTo>
                  <a:cubicBezTo>
                    <a:pt x="79" y="2274"/>
                    <a:pt x="80" y="2274"/>
                    <a:pt x="80" y="2275"/>
                  </a:cubicBezTo>
                  <a:cubicBezTo>
                    <a:pt x="80" y="2275"/>
                    <a:pt x="80" y="2275"/>
                    <a:pt x="80" y="2275"/>
                  </a:cubicBezTo>
                  <a:cubicBezTo>
                    <a:pt x="80" y="2276"/>
                    <a:pt x="80" y="2276"/>
                    <a:pt x="80" y="2276"/>
                  </a:cubicBezTo>
                  <a:cubicBezTo>
                    <a:pt x="80" y="2277"/>
                    <a:pt x="80" y="2277"/>
                    <a:pt x="80" y="2277"/>
                  </a:cubicBezTo>
                  <a:cubicBezTo>
                    <a:pt x="80" y="2277"/>
                    <a:pt x="80" y="2278"/>
                    <a:pt x="81" y="2278"/>
                  </a:cubicBezTo>
                  <a:cubicBezTo>
                    <a:pt x="81" y="2279"/>
                    <a:pt x="81" y="2279"/>
                    <a:pt x="81" y="2279"/>
                  </a:cubicBezTo>
                  <a:cubicBezTo>
                    <a:pt x="81" y="2279"/>
                    <a:pt x="81" y="2279"/>
                    <a:pt x="81" y="2280"/>
                  </a:cubicBezTo>
                  <a:cubicBezTo>
                    <a:pt x="81" y="2280"/>
                    <a:pt x="81" y="2280"/>
                    <a:pt x="81" y="2280"/>
                  </a:cubicBezTo>
                  <a:cubicBezTo>
                    <a:pt x="81" y="2281"/>
                    <a:pt x="81" y="2281"/>
                    <a:pt x="81" y="2281"/>
                  </a:cubicBezTo>
                  <a:cubicBezTo>
                    <a:pt x="81" y="2282"/>
                    <a:pt x="81" y="2282"/>
                    <a:pt x="81" y="2282"/>
                  </a:cubicBezTo>
                  <a:cubicBezTo>
                    <a:pt x="81" y="2282"/>
                    <a:pt x="82" y="2283"/>
                    <a:pt x="82" y="2283"/>
                  </a:cubicBezTo>
                  <a:cubicBezTo>
                    <a:pt x="82" y="2284"/>
                    <a:pt x="82" y="2284"/>
                    <a:pt x="82" y="2284"/>
                  </a:cubicBezTo>
                  <a:cubicBezTo>
                    <a:pt x="82" y="2284"/>
                    <a:pt x="82" y="2284"/>
                    <a:pt x="82" y="2285"/>
                  </a:cubicBezTo>
                  <a:cubicBezTo>
                    <a:pt x="82" y="2285"/>
                    <a:pt x="82" y="2285"/>
                    <a:pt x="82" y="2285"/>
                  </a:cubicBezTo>
                  <a:cubicBezTo>
                    <a:pt x="82" y="2286"/>
                    <a:pt x="82" y="2286"/>
                    <a:pt x="83" y="2286"/>
                  </a:cubicBezTo>
                  <a:cubicBezTo>
                    <a:pt x="83" y="2287"/>
                    <a:pt x="83" y="2287"/>
                    <a:pt x="83" y="2287"/>
                  </a:cubicBezTo>
                  <a:cubicBezTo>
                    <a:pt x="83" y="2288"/>
                    <a:pt x="83" y="2288"/>
                    <a:pt x="83" y="2288"/>
                  </a:cubicBezTo>
                  <a:cubicBezTo>
                    <a:pt x="83" y="2289"/>
                    <a:pt x="83" y="2289"/>
                    <a:pt x="83" y="2289"/>
                  </a:cubicBezTo>
                  <a:cubicBezTo>
                    <a:pt x="83" y="2289"/>
                    <a:pt x="83" y="2290"/>
                    <a:pt x="84" y="2290"/>
                  </a:cubicBezTo>
                  <a:cubicBezTo>
                    <a:pt x="84" y="2291"/>
                    <a:pt x="84" y="2291"/>
                    <a:pt x="84" y="2291"/>
                  </a:cubicBezTo>
                  <a:cubicBezTo>
                    <a:pt x="84" y="2291"/>
                    <a:pt x="84" y="2291"/>
                    <a:pt x="84" y="2291"/>
                  </a:cubicBezTo>
                  <a:cubicBezTo>
                    <a:pt x="84" y="2292"/>
                    <a:pt x="84" y="2292"/>
                    <a:pt x="84" y="2292"/>
                  </a:cubicBezTo>
                  <a:cubicBezTo>
                    <a:pt x="84" y="2293"/>
                    <a:pt x="84" y="2293"/>
                    <a:pt x="84" y="2293"/>
                  </a:cubicBezTo>
                  <a:cubicBezTo>
                    <a:pt x="84" y="2294"/>
                    <a:pt x="84" y="2294"/>
                    <a:pt x="84" y="2294"/>
                  </a:cubicBezTo>
                  <a:cubicBezTo>
                    <a:pt x="84" y="2294"/>
                    <a:pt x="85" y="2295"/>
                    <a:pt x="85" y="2295"/>
                  </a:cubicBezTo>
                  <a:cubicBezTo>
                    <a:pt x="85" y="2296"/>
                    <a:pt x="85" y="2296"/>
                    <a:pt x="85" y="2296"/>
                  </a:cubicBezTo>
                  <a:cubicBezTo>
                    <a:pt x="85" y="2296"/>
                    <a:pt x="85" y="2296"/>
                    <a:pt x="85" y="2297"/>
                  </a:cubicBezTo>
                  <a:cubicBezTo>
                    <a:pt x="85" y="2297"/>
                    <a:pt x="85" y="2297"/>
                    <a:pt x="85" y="2297"/>
                  </a:cubicBezTo>
                  <a:cubicBezTo>
                    <a:pt x="85" y="2298"/>
                    <a:pt x="85" y="2298"/>
                    <a:pt x="86" y="2298"/>
                  </a:cubicBezTo>
                  <a:cubicBezTo>
                    <a:pt x="86" y="2299"/>
                    <a:pt x="86" y="2299"/>
                    <a:pt x="86" y="2299"/>
                  </a:cubicBezTo>
                  <a:cubicBezTo>
                    <a:pt x="86" y="2300"/>
                    <a:pt x="86" y="2300"/>
                    <a:pt x="86" y="2300"/>
                  </a:cubicBezTo>
                  <a:cubicBezTo>
                    <a:pt x="86" y="2301"/>
                    <a:pt x="86" y="2301"/>
                    <a:pt x="86" y="2301"/>
                  </a:cubicBezTo>
                  <a:cubicBezTo>
                    <a:pt x="86" y="2301"/>
                    <a:pt x="86" y="2302"/>
                    <a:pt x="87" y="2302"/>
                  </a:cubicBezTo>
                  <a:cubicBezTo>
                    <a:pt x="87" y="2303"/>
                    <a:pt x="87" y="2303"/>
                    <a:pt x="87" y="2303"/>
                  </a:cubicBezTo>
                  <a:cubicBezTo>
                    <a:pt x="86" y="2303"/>
                    <a:pt x="87" y="2303"/>
                    <a:pt x="87" y="2303"/>
                  </a:cubicBezTo>
                  <a:cubicBezTo>
                    <a:pt x="87" y="2304"/>
                    <a:pt x="87" y="2304"/>
                    <a:pt x="87" y="2304"/>
                  </a:cubicBezTo>
                  <a:cubicBezTo>
                    <a:pt x="87" y="2305"/>
                    <a:pt x="87" y="2305"/>
                    <a:pt x="87" y="2305"/>
                  </a:cubicBezTo>
                  <a:cubicBezTo>
                    <a:pt x="87" y="2306"/>
                    <a:pt x="87" y="2306"/>
                    <a:pt x="87" y="2306"/>
                  </a:cubicBezTo>
                  <a:cubicBezTo>
                    <a:pt x="87" y="2306"/>
                    <a:pt x="88" y="2307"/>
                    <a:pt x="88" y="2307"/>
                  </a:cubicBezTo>
                  <a:cubicBezTo>
                    <a:pt x="88" y="2308"/>
                    <a:pt x="88" y="2308"/>
                    <a:pt x="88" y="2308"/>
                  </a:cubicBezTo>
                  <a:cubicBezTo>
                    <a:pt x="88" y="2308"/>
                    <a:pt x="88" y="2308"/>
                    <a:pt x="88" y="2309"/>
                  </a:cubicBezTo>
                  <a:cubicBezTo>
                    <a:pt x="88" y="2309"/>
                    <a:pt x="88" y="2309"/>
                    <a:pt x="88" y="2309"/>
                  </a:cubicBezTo>
                  <a:cubicBezTo>
                    <a:pt x="88" y="2310"/>
                    <a:pt x="88" y="2310"/>
                    <a:pt x="89" y="2310"/>
                  </a:cubicBezTo>
                  <a:cubicBezTo>
                    <a:pt x="89" y="2311"/>
                    <a:pt x="89" y="2311"/>
                    <a:pt x="89" y="2311"/>
                  </a:cubicBezTo>
                  <a:cubicBezTo>
                    <a:pt x="89" y="2312"/>
                    <a:pt x="89" y="2312"/>
                    <a:pt x="89" y="2312"/>
                  </a:cubicBezTo>
                  <a:cubicBezTo>
                    <a:pt x="89" y="2313"/>
                    <a:pt x="89" y="2313"/>
                    <a:pt x="89" y="2313"/>
                  </a:cubicBezTo>
                  <a:cubicBezTo>
                    <a:pt x="89" y="2313"/>
                    <a:pt x="89" y="2314"/>
                    <a:pt x="90" y="2314"/>
                  </a:cubicBezTo>
                  <a:cubicBezTo>
                    <a:pt x="90" y="2315"/>
                    <a:pt x="90" y="2315"/>
                    <a:pt x="90" y="2315"/>
                  </a:cubicBezTo>
                  <a:cubicBezTo>
                    <a:pt x="89" y="2315"/>
                    <a:pt x="90" y="2315"/>
                    <a:pt x="90" y="2316"/>
                  </a:cubicBezTo>
                  <a:cubicBezTo>
                    <a:pt x="90" y="2316"/>
                    <a:pt x="90" y="2316"/>
                    <a:pt x="90" y="2316"/>
                  </a:cubicBezTo>
                  <a:cubicBezTo>
                    <a:pt x="90" y="2317"/>
                    <a:pt x="90" y="2317"/>
                    <a:pt x="90" y="2317"/>
                  </a:cubicBezTo>
                  <a:cubicBezTo>
                    <a:pt x="90" y="2318"/>
                    <a:pt x="90" y="2318"/>
                    <a:pt x="90" y="2318"/>
                  </a:cubicBezTo>
                  <a:cubicBezTo>
                    <a:pt x="90" y="2318"/>
                    <a:pt x="91" y="2319"/>
                    <a:pt x="91" y="2319"/>
                  </a:cubicBezTo>
                  <a:cubicBezTo>
                    <a:pt x="91" y="2320"/>
                    <a:pt x="91" y="2320"/>
                    <a:pt x="91" y="2320"/>
                  </a:cubicBezTo>
                  <a:cubicBezTo>
                    <a:pt x="91" y="2320"/>
                    <a:pt x="91" y="2321"/>
                    <a:pt x="91" y="2321"/>
                  </a:cubicBezTo>
                  <a:cubicBezTo>
                    <a:pt x="91" y="2322"/>
                    <a:pt x="91" y="2322"/>
                    <a:pt x="91" y="2322"/>
                  </a:cubicBezTo>
                  <a:cubicBezTo>
                    <a:pt x="91" y="2322"/>
                    <a:pt x="91" y="2322"/>
                    <a:pt x="92" y="2322"/>
                  </a:cubicBezTo>
                  <a:cubicBezTo>
                    <a:pt x="92" y="2323"/>
                    <a:pt x="92" y="2323"/>
                    <a:pt x="92" y="2323"/>
                  </a:cubicBezTo>
                  <a:cubicBezTo>
                    <a:pt x="92" y="2323"/>
                    <a:pt x="92" y="2323"/>
                    <a:pt x="92" y="2323"/>
                  </a:cubicBezTo>
                  <a:cubicBezTo>
                    <a:pt x="92" y="2323"/>
                    <a:pt x="92" y="2323"/>
                    <a:pt x="92" y="2323"/>
                  </a:cubicBezTo>
                  <a:cubicBezTo>
                    <a:pt x="92" y="2324"/>
                    <a:pt x="92" y="2324"/>
                    <a:pt x="92" y="2324"/>
                  </a:cubicBezTo>
                  <a:cubicBezTo>
                    <a:pt x="92" y="2324"/>
                    <a:pt x="92" y="2324"/>
                    <a:pt x="92" y="2324"/>
                  </a:cubicBezTo>
                  <a:cubicBezTo>
                    <a:pt x="92" y="2324"/>
                    <a:pt x="92" y="2324"/>
                    <a:pt x="92" y="2324"/>
                  </a:cubicBezTo>
                  <a:cubicBezTo>
                    <a:pt x="93" y="2324"/>
                    <a:pt x="93" y="2324"/>
                    <a:pt x="93" y="2325"/>
                  </a:cubicBezTo>
                  <a:cubicBezTo>
                    <a:pt x="93" y="2325"/>
                    <a:pt x="93" y="2325"/>
                    <a:pt x="93" y="2325"/>
                  </a:cubicBezTo>
                  <a:cubicBezTo>
                    <a:pt x="93" y="2325"/>
                    <a:pt x="93" y="2325"/>
                    <a:pt x="93" y="2325"/>
                  </a:cubicBezTo>
                  <a:cubicBezTo>
                    <a:pt x="96" y="2324"/>
                    <a:pt x="96" y="2324"/>
                    <a:pt x="96" y="2324"/>
                  </a:cubicBezTo>
                  <a:cubicBezTo>
                    <a:pt x="96" y="2324"/>
                    <a:pt x="96" y="2324"/>
                    <a:pt x="96" y="2324"/>
                  </a:cubicBezTo>
                  <a:cubicBezTo>
                    <a:pt x="96" y="2324"/>
                    <a:pt x="96" y="2324"/>
                    <a:pt x="96" y="2324"/>
                  </a:cubicBezTo>
                  <a:cubicBezTo>
                    <a:pt x="97" y="2324"/>
                    <a:pt x="97" y="2324"/>
                    <a:pt x="97" y="2324"/>
                  </a:cubicBezTo>
                  <a:cubicBezTo>
                    <a:pt x="97" y="2323"/>
                    <a:pt x="97" y="2323"/>
                    <a:pt x="97" y="2323"/>
                  </a:cubicBezTo>
                  <a:cubicBezTo>
                    <a:pt x="97" y="2318"/>
                    <a:pt x="97" y="2318"/>
                    <a:pt x="97" y="2318"/>
                  </a:cubicBezTo>
                  <a:cubicBezTo>
                    <a:pt x="101" y="2318"/>
                    <a:pt x="101" y="2318"/>
                    <a:pt x="101" y="2318"/>
                  </a:cubicBezTo>
                  <a:cubicBezTo>
                    <a:pt x="101" y="2318"/>
                    <a:pt x="101" y="2318"/>
                    <a:pt x="101" y="2318"/>
                  </a:cubicBezTo>
                  <a:cubicBezTo>
                    <a:pt x="101" y="2318"/>
                    <a:pt x="102" y="2318"/>
                    <a:pt x="102" y="2317"/>
                  </a:cubicBezTo>
                  <a:cubicBezTo>
                    <a:pt x="102" y="2317"/>
                    <a:pt x="102" y="2317"/>
                    <a:pt x="102" y="2317"/>
                  </a:cubicBezTo>
                  <a:cubicBezTo>
                    <a:pt x="102" y="2317"/>
                    <a:pt x="102" y="2317"/>
                    <a:pt x="102" y="2317"/>
                  </a:cubicBezTo>
                  <a:cubicBezTo>
                    <a:pt x="104" y="2278"/>
                    <a:pt x="104" y="2278"/>
                    <a:pt x="104" y="2278"/>
                  </a:cubicBezTo>
                  <a:cubicBezTo>
                    <a:pt x="145" y="2311"/>
                    <a:pt x="145" y="2311"/>
                    <a:pt x="145" y="2311"/>
                  </a:cubicBezTo>
                  <a:cubicBezTo>
                    <a:pt x="145" y="2313"/>
                    <a:pt x="145" y="2313"/>
                    <a:pt x="145" y="2313"/>
                  </a:cubicBezTo>
                  <a:cubicBezTo>
                    <a:pt x="145" y="2313"/>
                    <a:pt x="145" y="2313"/>
                    <a:pt x="146" y="2314"/>
                  </a:cubicBezTo>
                  <a:cubicBezTo>
                    <a:pt x="146" y="2314"/>
                    <a:pt x="146" y="2314"/>
                    <a:pt x="146" y="2314"/>
                  </a:cubicBezTo>
                  <a:cubicBezTo>
                    <a:pt x="146" y="2315"/>
                    <a:pt x="146" y="2315"/>
                    <a:pt x="146" y="2315"/>
                  </a:cubicBezTo>
                  <a:cubicBezTo>
                    <a:pt x="146" y="2316"/>
                    <a:pt x="146" y="2316"/>
                    <a:pt x="146" y="2316"/>
                  </a:cubicBezTo>
                  <a:cubicBezTo>
                    <a:pt x="146" y="2316"/>
                    <a:pt x="146" y="2317"/>
                    <a:pt x="147" y="2317"/>
                  </a:cubicBezTo>
                  <a:cubicBezTo>
                    <a:pt x="146" y="2318"/>
                    <a:pt x="146" y="2318"/>
                    <a:pt x="146" y="2318"/>
                  </a:cubicBezTo>
                  <a:cubicBezTo>
                    <a:pt x="146" y="2318"/>
                    <a:pt x="147" y="2319"/>
                    <a:pt x="147" y="2319"/>
                  </a:cubicBezTo>
                  <a:cubicBezTo>
                    <a:pt x="147" y="2320"/>
                    <a:pt x="147" y="2320"/>
                    <a:pt x="147" y="2320"/>
                  </a:cubicBezTo>
                  <a:cubicBezTo>
                    <a:pt x="147" y="2320"/>
                    <a:pt x="147" y="2320"/>
                    <a:pt x="147" y="2320"/>
                  </a:cubicBezTo>
                  <a:cubicBezTo>
                    <a:pt x="147" y="2321"/>
                    <a:pt x="147" y="2321"/>
                    <a:pt x="147" y="2321"/>
                  </a:cubicBezTo>
                  <a:cubicBezTo>
                    <a:pt x="147" y="2322"/>
                    <a:pt x="148" y="2322"/>
                    <a:pt x="148" y="2322"/>
                  </a:cubicBezTo>
                  <a:cubicBezTo>
                    <a:pt x="148" y="2323"/>
                    <a:pt x="148" y="2323"/>
                    <a:pt x="148" y="2323"/>
                  </a:cubicBezTo>
                  <a:cubicBezTo>
                    <a:pt x="148" y="2323"/>
                    <a:pt x="148" y="2324"/>
                    <a:pt x="148" y="2324"/>
                  </a:cubicBezTo>
                  <a:cubicBezTo>
                    <a:pt x="148" y="2325"/>
                    <a:pt x="148" y="2325"/>
                    <a:pt x="148" y="2325"/>
                  </a:cubicBezTo>
                  <a:cubicBezTo>
                    <a:pt x="148" y="2325"/>
                    <a:pt x="148" y="2325"/>
                    <a:pt x="149" y="2326"/>
                  </a:cubicBezTo>
                  <a:cubicBezTo>
                    <a:pt x="149" y="2326"/>
                    <a:pt x="149" y="2326"/>
                    <a:pt x="149" y="2326"/>
                  </a:cubicBezTo>
                  <a:cubicBezTo>
                    <a:pt x="149" y="2327"/>
                    <a:pt x="149" y="2327"/>
                    <a:pt x="149" y="2327"/>
                  </a:cubicBezTo>
                  <a:cubicBezTo>
                    <a:pt x="149" y="2328"/>
                    <a:pt x="149" y="2328"/>
                    <a:pt x="149" y="2328"/>
                  </a:cubicBezTo>
                  <a:cubicBezTo>
                    <a:pt x="149" y="2329"/>
                    <a:pt x="149" y="2329"/>
                    <a:pt x="150" y="2329"/>
                  </a:cubicBezTo>
                  <a:cubicBezTo>
                    <a:pt x="150" y="2330"/>
                    <a:pt x="150" y="2330"/>
                    <a:pt x="150" y="2330"/>
                  </a:cubicBezTo>
                  <a:cubicBezTo>
                    <a:pt x="150" y="2330"/>
                    <a:pt x="150" y="2331"/>
                    <a:pt x="150" y="2331"/>
                  </a:cubicBezTo>
                  <a:cubicBezTo>
                    <a:pt x="150" y="2332"/>
                    <a:pt x="150" y="2332"/>
                    <a:pt x="150" y="2332"/>
                  </a:cubicBezTo>
                  <a:cubicBezTo>
                    <a:pt x="150" y="2332"/>
                    <a:pt x="150" y="2332"/>
                    <a:pt x="151" y="2333"/>
                  </a:cubicBezTo>
                  <a:cubicBezTo>
                    <a:pt x="151" y="2333"/>
                    <a:pt x="151" y="2333"/>
                    <a:pt x="151" y="2333"/>
                  </a:cubicBezTo>
                  <a:cubicBezTo>
                    <a:pt x="151" y="2334"/>
                    <a:pt x="151" y="2334"/>
                    <a:pt x="151" y="2334"/>
                  </a:cubicBezTo>
                  <a:cubicBezTo>
                    <a:pt x="151" y="2335"/>
                    <a:pt x="151" y="2335"/>
                    <a:pt x="151" y="2335"/>
                  </a:cubicBezTo>
                  <a:cubicBezTo>
                    <a:pt x="151" y="2336"/>
                    <a:pt x="151" y="2336"/>
                    <a:pt x="152" y="2336"/>
                  </a:cubicBezTo>
                  <a:cubicBezTo>
                    <a:pt x="151" y="2337"/>
                    <a:pt x="151" y="2337"/>
                    <a:pt x="151" y="2337"/>
                  </a:cubicBezTo>
                  <a:cubicBezTo>
                    <a:pt x="151" y="2337"/>
                    <a:pt x="152" y="2338"/>
                    <a:pt x="152" y="2338"/>
                  </a:cubicBezTo>
                  <a:cubicBezTo>
                    <a:pt x="152" y="2339"/>
                    <a:pt x="152" y="2339"/>
                    <a:pt x="152" y="2339"/>
                  </a:cubicBezTo>
                  <a:cubicBezTo>
                    <a:pt x="152" y="2339"/>
                    <a:pt x="152" y="2339"/>
                    <a:pt x="152" y="2340"/>
                  </a:cubicBezTo>
                  <a:cubicBezTo>
                    <a:pt x="152" y="2340"/>
                    <a:pt x="152" y="2340"/>
                    <a:pt x="152" y="2340"/>
                  </a:cubicBezTo>
                  <a:cubicBezTo>
                    <a:pt x="152" y="2341"/>
                    <a:pt x="153" y="2341"/>
                    <a:pt x="153" y="2341"/>
                  </a:cubicBezTo>
                  <a:cubicBezTo>
                    <a:pt x="153" y="2342"/>
                    <a:pt x="153" y="2342"/>
                    <a:pt x="153" y="2342"/>
                  </a:cubicBezTo>
                  <a:cubicBezTo>
                    <a:pt x="153" y="2343"/>
                    <a:pt x="153" y="2343"/>
                    <a:pt x="153" y="2343"/>
                  </a:cubicBezTo>
                  <a:cubicBezTo>
                    <a:pt x="153" y="2344"/>
                    <a:pt x="153" y="2344"/>
                    <a:pt x="153" y="2344"/>
                  </a:cubicBezTo>
                  <a:cubicBezTo>
                    <a:pt x="153" y="2344"/>
                    <a:pt x="153" y="2345"/>
                    <a:pt x="154" y="2345"/>
                  </a:cubicBezTo>
                  <a:cubicBezTo>
                    <a:pt x="154" y="2346"/>
                    <a:pt x="154" y="2346"/>
                    <a:pt x="154" y="2346"/>
                  </a:cubicBezTo>
                  <a:cubicBezTo>
                    <a:pt x="154" y="2346"/>
                    <a:pt x="154" y="2346"/>
                    <a:pt x="154" y="2347"/>
                  </a:cubicBezTo>
                  <a:cubicBezTo>
                    <a:pt x="154" y="2347"/>
                    <a:pt x="154" y="2347"/>
                    <a:pt x="154" y="2347"/>
                  </a:cubicBezTo>
                  <a:cubicBezTo>
                    <a:pt x="154" y="2347"/>
                    <a:pt x="154" y="2348"/>
                    <a:pt x="154" y="2348"/>
                  </a:cubicBezTo>
                  <a:cubicBezTo>
                    <a:pt x="154" y="2348"/>
                    <a:pt x="154" y="2348"/>
                    <a:pt x="154" y="2348"/>
                  </a:cubicBezTo>
                  <a:cubicBezTo>
                    <a:pt x="155" y="2350"/>
                    <a:pt x="155" y="2350"/>
                    <a:pt x="155" y="2350"/>
                  </a:cubicBezTo>
                  <a:cubicBezTo>
                    <a:pt x="155" y="2350"/>
                    <a:pt x="155" y="2350"/>
                    <a:pt x="155" y="2350"/>
                  </a:cubicBezTo>
                  <a:cubicBezTo>
                    <a:pt x="155" y="2350"/>
                    <a:pt x="155" y="2350"/>
                    <a:pt x="155" y="2350"/>
                  </a:cubicBezTo>
                  <a:cubicBezTo>
                    <a:pt x="155" y="2351"/>
                    <a:pt x="155" y="2351"/>
                    <a:pt x="155" y="2351"/>
                  </a:cubicBezTo>
                  <a:cubicBezTo>
                    <a:pt x="155" y="2351"/>
                    <a:pt x="155" y="2352"/>
                    <a:pt x="156" y="2352"/>
                  </a:cubicBezTo>
                  <a:cubicBezTo>
                    <a:pt x="156" y="2353"/>
                    <a:pt x="156" y="2353"/>
                    <a:pt x="156" y="2353"/>
                  </a:cubicBezTo>
                  <a:cubicBezTo>
                    <a:pt x="156" y="2353"/>
                    <a:pt x="156" y="2353"/>
                    <a:pt x="156" y="2354"/>
                  </a:cubicBezTo>
                  <a:cubicBezTo>
                    <a:pt x="156" y="2354"/>
                    <a:pt x="156" y="2354"/>
                    <a:pt x="156" y="2354"/>
                  </a:cubicBezTo>
                  <a:cubicBezTo>
                    <a:pt x="156" y="2355"/>
                    <a:pt x="156" y="2355"/>
                    <a:pt x="157" y="2355"/>
                  </a:cubicBezTo>
                  <a:cubicBezTo>
                    <a:pt x="156" y="2356"/>
                    <a:pt x="156" y="2356"/>
                    <a:pt x="156" y="2356"/>
                  </a:cubicBezTo>
                  <a:cubicBezTo>
                    <a:pt x="156" y="2357"/>
                    <a:pt x="157" y="2357"/>
                    <a:pt x="157" y="2357"/>
                  </a:cubicBezTo>
                  <a:cubicBezTo>
                    <a:pt x="157" y="2358"/>
                    <a:pt x="157" y="2358"/>
                    <a:pt x="157" y="2358"/>
                  </a:cubicBezTo>
                  <a:cubicBezTo>
                    <a:pt x="157" y="2358"/>
                    <a:pt x="157" y="2359"/>
                    <a:pt x="157" y="2359"/>
                  </a:cubicBezTo>
                  <a:cubicBezTo>
                    <a:pt x="157" y="2360"/>
                    <a:pt x="157" y="2360"/>
                    <a:pt x="157" y="2360"/>
                  </a:cubicBezTo>
                  <a:cubicBezTo>
                    <a:pt x="157" y="2360"/>
                    <a:pt x="158" y="2360"/>
                    <a:pt x="158" y="2361"/>
                  </a:cubicBezTo>
                  <a:cubicBezTo>
                    <a:pt x="158" y="2361"/>
                    <a:pt x="158" y="2361"/>
                    <a:pt x="158" y="2361"/>
                  </a:cubicBezTo>
                  <a:cubicBezTo>
                    <a:pt x="158" y="2362"/>
                    <a:pt x="158" y="2362"/>
                    <a:pt x="158" y="2362"/>
                  </a:cubicBezTo>
                  <a:cubicBezTo>
                    <a:pt x="158" y="2362"/>
                    <a:pt x="158" y="2362"/>
                    <a:pt x="158" y="2362"/>
                  </a:cubicBezTo>
                  <a:cubicBezTo>
                    <a:pt x="158" y="2364"/>
                    <a:pt x="158" y="2364"/>
                    <a:pt x="158" y="2364"/>
                  </a:cubicBezTo>
                  <a:cubicBezTo>
                    <a:pt x="158" y="2364"/>
                    <a:pt x="158" y="2364"/>
                    <a:pt x="158" y="2364"/>
                  </a:cubicBezTo>
                  <a:cubicBezTo>
                    <a:pt x="159" y="2364"/>
                    <a:pt x="159" y="2364"/>
                    <a:pt x="159" y="2364"/>
                  </a:cubicBezTo>
                  <a:cubicBezTo>
                    <a:pt x="159" y="2365"/>
                    <a:pt x="159" y="2365"/>
                    <a:pt x="159" y="2365"/>
                  </a:cubicBezTo>
                  <a:cubicBezTo>
                    <a:pt x="159" y="2365"/>
                    <a:pt x="159" y="2365"/>
                    <a:pt x="159" y="2365"/>
                  </a:cubicBezTo>
                  <a:cubicBezTo>
                    <a:pt x="159" y="2365"/>
                    <a:pt x="159" y="2365"/>
                    <a:pt x="159" y="2365"/>
                  </a:cubicBezTo>
                  <a:cubicBezTo>
                    <a:pt x="159" y="2367"/>
                    <a:pt x="159" y="2367"/>
                    <a:pt x="159" y="2367"/>
                  </a:cubicBezTo>
                  <a:cubicBezTo>
                    <a:pt x="159" y="2367"/>
                    <a:pt x="159" y="2367"/>
                    <a:pt x="159" y="2367"/>
                  </a:cubicBezTo>
                  <a:cubicBezTo>
                    <a:pt x="160" y="2367"/>
                    <a:pt x="160" y="2368"/>
                    <a:pt x="160" y="2368"/>
                  </a:cubicBezTo>
                  <a:cubicBezTo>
                    <a:pt x="160" y="2369"/>
                    <a:pt x="160" y="2369"/>
                    <a:pt x="160" y="2369"/>
                  </a:cubicBezTo>
                  <a:cubicBezTo>
                    <a:pt x="160" y="2369"/>
                    <a:pt x="160" y="2369"/>
                    <a:pt x="160" y="2370"/>
                  </a:cubicBezTo>
                  <a:cubicBezTo>
                    <a:pt x="160" y="2370"/>
                    <a:pt x="160" y="2370"/>
                    <a:pt x="160" y="2370"/>
                  </a:cubicBezTo>
                  <a:cubicBezTo>
                    <a:pt x="160" y="2371"/>
                    <a:pt x="160" y="2371"/>
                    <a:pt x="161" y="2371"/>
                  </a:cubicBezTo>
                  <a:cubicBezTo>
                    <a:pt x="161" y="2372"/>
                    <a:pt x="161" y="2372"/>
                    <a:pt x="161" y="2372"/>
                  </a:cubicBezTo>
                  <a:cubicBezTo>
                    <a:pt x="161" y="2372"/>
                    <a:pt x="161" y="2372"/>
                    <a:pt x="161" y="2372"/>
                  </a:cubicBezTo>
                  <a:cubicBezTo>
                    <a:pt x="161" y="2372"/>
                    <a:pt x="161" y="2372"/>
                    <a:pt x="161" y="2372"/>
                  </a:cubicBezTo>
                  <a:cubicBezTo>
                    <a:pt x="161" y="2374"/>
                    <a:pt x="161" y="2374"/>
                    <a:pt x="161" y="2374"/>
                  </a:cubicBezTo>
                  <a:cubicBezTo>
                    <a:pt x="161" y="2374"/>
                    <a:pt x="161" y="2374"/>
                    <a:pt x="161" y="2374"/>
                  </a:cubicBezTo>
                  <a:cubicBezTo>
                    <a:pt x="161" y="2375"/>
                    <a:pt x="161" y="2375"/>
                    <a:pt x="162" y="2375"/>
                  </a:cubicBezTo>
                  <a:cubicBezTo>
                    <a:pt x="162" y="2376"/>
                    <a:pt x="162" y="2376"/>
                    <a:pt x="162" y="2376"/>
                  </a:cubicBezTo>
                  <a:cubicBezTo>
                    <a:pt x="162" y="2376"/>
                    <a:pt x="162" y="2376"/>
                    <a:pt x="162" y="2376"/>
                  </a:cubicBezTo>
                  <a:cubicBezTo>
                    <a:pt x="162" y="2376"/>
                    <a:pt x="162" y="2376"/>
                    <a:pt x="162" y="2376"/>
                  </a:cubicBezTo>
                  <a:cubicBezTo>
                    <a:pt x="162" y="2378"/>
                    <a:pt x="162" y="2378"/>
                    <a:pt x="162" y="2378"/>
                  </a:cubicBezTo>
                  <a:cubicBezTo>
                    <a:pt x="162" y="2378"/>
                    <a:pt x="162" y="2378"/>
                    <a:pt x="162" y="2378"/>
                  </a:cubicBezTo>
                  <a:cubicBezTo>
                    <a:pt x="162" y="2378"/>
                    <a:pt x="162" y="2378"/>
                    <a:pt x="163" y="2378"/>
                  </a:cubicBezTo>
                  <a:cubicBezTo>
                    <a:pt x="163" y="2379"/>
                    <a:pt x="163" y="2379"/>
                    <a:pt x="163" y="2379"/>
                  </a:cubicBezTo>
                  <a:cubicBezTo>
                    <a:pt x="163" y="2379"/>
                    <a:pt x="163" y="2379"/>
                    <a:pt x="163" y="2379"/>
                  </a:cubicBezTo>
                  <a:cubicBezTo>
                    <a:pt x="163" y="2379"/>
                    <a:pt x="163" y="2380"/>
                    <a:pt x="163" y="2380"/>
                  </a:cubicBezTo>
                  <a:cubicBezTo>
                    <a:pt x="163" y="2381"/>
                    <a:pt x="163" y="2381"/>
                    <a:pt x="163" y="2381"/>
                  </a:cubicBezTo>
                  <a:cubicBezTo>
                    <a:pt x="163" y="2381"/>
                    <a:pt x="163" y="2381"/>
                    <a:pt x="163" y="2381"/>
                  </a:cubicBezTo>
                  <a:cubicBezTo>
                    <a:pt x="163" y="2382"/>
                    <a:pt x="163" y="2382"/>
                    <a:pt x="163" y="2382"/>
                  </a:cubicBezTo>
                  <a:cubicBezTo>
                    <a:pt x="163" y="2382"/>
                    <a:pt x="163" y="2382"/>
                    <a:pt x="163" y="2382"/>
                  </a:cubicBezTo>
                  <a:cubicBezTo>
                    <a:pt x="163" y="2382"/>
                    <a:pt x="164" y="2382"/>
                    <a:pt x="164" y="2382"/>
                  </a:cubicBezTo>
                  <a:cubicBezTo>
                    <a:pt x="164" y="2382"/>
                    <a:pt x="164" y="2382"/>
                    <a:pt x="164" y="2382"/>
                  </a:cubicBezTo>
                  <a:cubicBezTo>
                    <a:pt x="164" y="2382"/>
                    <a:pt x="164" y="2382"/>
                    <a:pt x="164" y="2382"/>
                  </a:cubicBezTo>
                  <a:cubicBezTo>
                    <a:pt x="164" y="2382"/>
                    <a:pt x="164" y="2382"/>
                    <a:pt x="164" y="2382"/>
                  </a:cubicBezTo>
                  <a:cubicBezTo>
                    <a:pt x="167" y="2382"/>
                    <a:pt x="167" y="2382"/>
                    <a:pt x="167" y="2382"/>
                  </a:cubicBezTo>
                  <a:cubicBezTo>
                    <a:pt x="167" y="2382"/>
                    <a:pt x="167" y="2382"/>
                    <a:pt x="167" y="2382"/>
                  </a:cubicBezTo>
                  <a:cubicBezTo>
                    <a:pt x="168" y="2382"/>
                    <a:pt x="168" y="2382"/>
                    <a:pt x="168" y="2382"/>
                  </a:cubicBezTo>
                  <a:cubicBezTo>
                    <a:pt x="168" y="2382"/>
                    <a:pt x="168" y="2382"/>
                    <a:pt x="168" y="2381"/>
                  </a:cubicBezTo>
                  <a:cubicBezTo>
                    <a:pt x="168" y="2381"/>
                    <a:pt x="168" y="2381"/>
                    <a:pt x="168" y="2381"/>
                  </a:cubicBezTo>
                  <a:cubicBezTo>
                    <a:pt x="168" y="2376"/>
                    <a:pt x="168" y="2376"/>
                    <a:pt x="168" y="2376"/>
                  </a:cubicBezTo>
                  <a:cubicBezTo>
                    <a:pt x="172" y="2376"/>
                    <a:pt x="172" y="2376"/>
                    <a:pt x="172" y="2376"/>
                  </a:cubicBezTo>
                  <a:cubicBezTo>
                    <a:pt x="173" y="2376"/>
                    <a:pt x="173" y="2375"/>
                    <a:pt x="173" y="2375"/>
                  </a:cubicBezTo>
                  <a:cubicBezTo>
                    <a:pt x="173" y="2375"/>
                    <a:pt x="173" y="2375"/>
                    <a:pt x="173" y="2375"/>
                  </a:cubicBezTo>
                  <a:cubicBezTo>
                    <a:pt x="173" y="2375"/>
                    <a:pt x="173" y="2375"/>
                    <a:pt x="173" y="2375"/>
                  </a:cubicBezTo>
                  <a:cubicBezTo>
                    <a:pt x="173" y="2375"/>
                    <a:pt x="174" y="2375"/>
                    <a:pt x="174" y="2374"/>
                  </a:cubicBezTo>
                  <a:cubicBezTo>
                    <a:pt x="176" y="2335"/>
                    <a:pt x="176" y="2335"/>
                    <a:pt x="176" y="2335"/>
                  </a:cubicBezTo>
                  <a:cubicBezTo>
                    <a:pt x="214" y="2366"/>
                    <a:pt x="214" y="2366"/>
                    <a:pt x="214" y="2366"/>
                  </a:cubicBezTo>
                  <a:cubicBezTo>
                    <a:pt x="214" y="2368"/>
                    <a:pt x="214" y="2368"/>
                    <a:pt x="214" y="2368"/>
                  </a:cubicBezTo>
                  <a:cubicBezTo>
                    <a:pt x="214" y="2368"/>
                    <a:pt x="214" y="2368"/>
                    <a:pt x="214" y="2368"/>
                  </a:cubicBezTo>
                  <a:cubicBezTo>
                    <a:pt x="214" y="2368"/>
                    <a:pt x="214" y="2368"/>
                    <a:pt x="214" y="2369"/>
                  </a:cubicBezTo>
                  <a:cubicBezTo>
                    <a:pt x="214" y="2369"/>
                    <a:pt x="214" y="2369"/>
                    <a:pt x="214" y="2369"/>
                  </a:cubicBezTo>
                  <a:cubicBezTo>
                    <a:pt x="214" y="2369"/>
                    <a:pt x="214" y="2369"/>
                    <a:pt x="214" y="2369"/>
                  </a:cubicBezTo>
                  <a:cubicBezTo>
                    <a:pt x="216" y="2370"/>
                    <a:pt x="216" y="2370"/>
                    <a:pt x="216" y="2370"/>
                  </a:cubicBezTo>
                  <a:cubicBezTo>
                    <a:pt x="216" y="2371"/>
                    <a:pt x="217" y="2371"/>
                    <a:pt x="217" y="2371"/>
                  </a:cubicBezTo>
                  <a:cubicBezTo>
                    <a:pt x="217" y="2371"/>
                    <a:pt x="217" y="2371"/>
                    <a:pt x="217" y="2371"/>
                  </a:cubicBezTo>
                  <a:cubicBezTo>
                    <a:pt x="217" y="2371"/>
                    <a:pt x="217" y="2371"/>
                    <a:pt x="217" y="2371"/>
                  </a:cubicBezTo>
                  <a:cubicBezTo>
                    <a:pt x="217" y="2371"/>
                    <a:pt x="217" y="2371"/>
                    <a:pt x="217" y="2371"/>
                  </a:cubicBezTo>
                  <a:cubicBezTo>
                    <a:pt x="219" y="2370"/>
                    <a:pt x="219" y="2370"/>
                    <a:pt x="219" y="2370"/>
                  </a:cubicBezTo>
                  <a:cubicBezTo>
                    <a:pt x="221" y="2372"/>
                    <a:pt x="221" y="2372"/>
                    <a:pt x="221" y="2372"/>
                  </a:cubicBezTo>
                  <a:cubicBezTo>
                    <a:pt x="221" y="2374"/>
                    <a:pt x="221" y="2374"/>
                    <a:pt x="221" y="2374"/>
                  </a:cubicBezTo>
                  <a:cubicBezTo>
                    <a:pt x="221" y="2374"/>
                    <a:pt x="221" y="2374"/>
                    <a:pt x="221" y="2374"/>
                  </a:cubicBezTo>
                  <a:cubicBezTo>
                    <a:pt x="221" y="2374"/>
                    <a:pt x="221" y="2374"/>
                    <a:pt x="221" y="2374"/>
                  </a:cubicBezTo>
                  <a:cubicBezTo>
                    <a:pt x="222" y="2374"/>
                    <a:pt x="222" y="2375"/>
                    <a:pt x="222" y="2375"/>
                  </a:cubicBezTo>
                  <a:cubicBezTo>
                    <a:pt x="222" y="2375"/>
                    <a:pt x="222" y="2375"/>
                    <a:pt x="222" y="2375"/>
                  </a:cubicBezTo>
                  <a:cubicBezTo>
                    <a:pt x="224" y="2376"/>
                    <a:pt x="224" y="2376"/>
                    <a:pt x="224" y="2376"/>
                  </a:cubicBezTo>
                  <a:cubicBezTo>
                    <a:pt x="224" y="2376"/>
                    <a:pt x="224" y="2376"/>
                    <a:pt x="224" y="2377"/>
                  </a:cubicBezTo>
                  <a:cubicBezTo>
                    <a:pt x="224" y="2377"/>
                    <a:pt x="224" y="2377"/>
                    <a:pt x="224" y="2377"/>
                  </a:cubicBezTo>
                  <a:cubicBezTo>
                    <a:pt x="224" y="2377"/>
                    <a:pt x="224" y="2377"/>
                    <a:pt x="224" y="2377"/>
                  </a:cubicBezTo>
                  <a:cubicBezTo>
                    <a:pt x="224" y="2377"/>
                    <a:pt x="225" y="2377"/>
                    <a:pt x="225" y="2376"/>
                  </a:cubicBezTo>
                  <a:cubicBezTo>
                    <a:pt x="226" y="2376"/>
                    <a:pt x="226" y="2376"/>
                    <a:pt x="226" y="2376"/>
                  </a:cubicBezTo>
                  <a:cubicBezTo>
                    <a:pt x="229" y="2378"/>
                    <a:pt x="229" y="2378"/>
                    <a:pt x="229" y="2378"/>
                  </a:cubicBezTo>
                  <a:cubicBezTo>
                    <a:pt x="229" y="2380"/>
                    <a:pt x="229" y="2380"/>
                    <a:pt x="229" y="2380"/>
                  </a:cubicBezTo>
                  <a:cubicBezTo>
                    <a:pt x="229" y="2380"/>
                    <a:pt x="229" y="2380"/>
                    <a:pt x="229" y="2380"/>
                  </a:cubicBezTo>
                  <a:cubicBezTo>
                    <a:pt x="229" y="2380"/>
                    <a:pt x="229" y="2380"/>
                    <a:pt x="229" y="2380"/>
                  </a:cubicBezTo>
                  <a:cubicBezTo>
                    <a:pt x="229" y="2380"/>
                    <a:pt x="229" y="2380"/>
                    <a:pt x="229" y="2381"/>
                  </a:cubicBezTo>
                  <a:cubicBezTo>
                    <a:pt x="229" y="2381"/>
                    <a:pt x="229" y="2381"/>
                    <a:pt x="229" y="2381"/>
                  </a:cubicBezTo>
                  <a:cubicBezTo>
                    <a:pt x="231" y="2382"/>
                    <a:pt x="231" y="2382"/>
                    <a:pt x="231" y="2382"/>
                  </a:cubicBezTo>
                  <a:cubicBezTo>
                    <a:pt x="231" y="2382"/>
                    <a:pt x="231" y="2382"/>
                    <a:pt x="231" y="2382"/>
                  </a:cubicBezTo>
                  <a:cubicBezTo>
                    <a:pt x="231" y="2382"/>
                    <a:pt x="231" y="2382"/>
                    <a:pt x="232" y="2382"/>
                  </a:cubicBezTo>
                  <a:cubicBezTo>
                    <a:pt x="232" y="2382"/>
                    <a:pt x="232" y="2382"/>
                    <a:pt x="232" y="2382"/>
                  </a:cubicBezTo>
                  <a:cubicBezTo>
                    <a:pt x="232" y="2382"/>
                    <a:pt x="232" y="2382"/>
                    <a:pt x="232" y="2382"/>
                  </a:cubicBezTo>
                  <a:cubicBezTo>
                    <a:pt x="234" y="2382"/>
                    <a:pt x="234" y="2382"/>
                    <a:pt x="234" y="2382"/>
                  </a:cubicBezTo>
                  <a:cubicBezTo>
                    <a:pt x="236" y="2384"/>
                    <a:pt x="236" y="2384"/>
                    <a:pt x="236" y="2384"/>
                  </a:cubicBezTo>
                  <a:cubicBezTo>
                    <a:pt x="236" y="2386"/>
                    <a:pt x="236" y="2386"/>
                    <a:pt x="236" y="2386"/>
                  </a:cubicBezTo>
                  <a:cubicBezTo>
                    <a:pt x="236" y="2386"/>
                    <a:pt x="236" y="2386"/>
                    <a:pt x="236" y="2386"/>
                  </a:cubicBezTo>
                  <a:cubicBezTo>
                    <a:pt x="236" y="2386"/>
                    <a:pt x="236" y="2386"/>
                    <a:pt x="236" y="2386"/>
                  </a:cubicBezTo>
                  <a:cubicBezTo>
                    <a:pt x="236" y="2386"/>
                    <a:pt x="236" y="2386"/>
                    <a:pt x="236" y="2386"/>
                  </a:cubicBezTo>
                  <a:cubicBezTo>
                    <a:pt x="236" y="2386"/>
                    <a:pt x="236" y="2387"/>
                    <a:pt x="236" y="2387"/>
                  </a:cubicBezTo>
                  <a:cubicBezTo>
                    <a:pt x="238" y="2388"/>
                    <a:pt x="238" y="2388"/>
                    <a:pt x="238" y="2388"/>
                  </a:cubicBezTo>
                  <a:cubicBezTo>
                    <a:pt x="238" y="2388"/>
                    <a:pt x="239" y="2388"/>
                    <a:pt x="239" y="2388"/>
                  </a:cubicBezTo>
                  <a:cubicBezTo>
                    <a:pt x="239" y="2388"/>
                    <a:pt x="239" y="2388"/>
                    <a:pt x="239" y="2388"/>
                  </a:cubicBezTo>
                  <a:cubicBezTo>
                    <a:pt x="239" y="2388"/>
                    <a:pt x="239" y="2388"/>
                    <a:pt x="239" y="2388"/>
                  </a:cubicBezTo>
                  <a:cubicBezTo>
                    <a:pt x="239" y="2388"/>
                    <a:pt x="239" y="2388"/>
                    <a:pt x="239" y="2388"/>
                  </a:cubicBezTo>
                  <a:cubicBezTo>
                    <a:pt x="241" y="2387"/>
                    <a:pt x="241" y="2387"/>
                    <a:pt x="241" y="2387"/>
                  </a:cubicBezTo>
                  <a:cubicBezTo>
                    <a:pt x="243" y="2389"/>
                    <a:pt x="243" y="2389"/>
                    <a:pt x="243" y="2389"/>
                  </a:cubicBezTo>
                  <a:cubicBezTo>
                    <a:pt x="243" y="2391"/>
                    <a:pt x="243" y="2391"/>
                    <a:pt x="243" y="2391"/>
                  </a:cubicBezTo>
                  <a:cubicBezTo>
                    <a:pt x="243" y="2391"/>
                    <a:pt x="243" y="2391"/>
                    <a:pt x="243" y="2392"/>
                  </a:cubicBezTo>
                  <a:cubicBezTo>
                    <a:pt x="243" y="2392"/>
                    <a:pt x="243" y="2392"/>
                    <a:pt x="243" y="2392"/>
                  </a:cubicBezTo>
                  <a:cubicBezTo>
                    <a:pt x="244" y="2392"/>
                    <a:pt x="244" y="2392"/>
                    <a:pt x="244" y="2392"/>
                  </a:cubicBezTo>
                  <a:cubicBezTo>
                    <a:pt x="244" y="2392"/>
                    <a:pt x="244" y="2392"/>
                    <a:pt x="244" y="2392"/>
                  </a:cubicBezTo>
                  <a:cubicBezTo>
                    <a:pt x="246" y="2394"/>
                    <a:pt x="246" y="2394"/>
                    <a:pt x="246" y="2394"/>
                  </a:cubicBezTo>
                  <a:cubicBezTo>
                    <a:pt x="246" y="2394"/>
                    <a:pt x="246" y="2394"/>
                    <a:pt x="246" y="2394"/>
                  </a:cubicBezTo>
                  <a:cubicBezTo>
                    <a:pt x="246" y="2394"/>
                    <a:pt x="246" y="2394"/>
                    <a:pt x="246" y="2394"/>
                  </a:cubicBezTo>
                  <a:cubicBezTo>
                    <a:pt x="246" y="2394"/>
                    <a:pt x="246" y="2394"/>
                    <a:pt x="246" y="2394"/>
                  </a:cubicBezTo>
                  <a:cubicBezTo>
                    <a:pt x="247" y="2394"/>
                    <a:pt x="247" y="2394"/>
                    <a:pt x="247" y="2394"/>
                  </a:cubicBezTo>
                  <a:cubicBezTo>
                    <a:pt x="248" y="2393"/>
                    <a:pt x="248" y="2393"/>
                    <a:pt x="248" y="2393"/>
                  </a:cubicBezTo>
                  <a:cubicBezTo>
                    <a:pt x="251" y="2395"/>
                    <a:pt x="251" y="2395"/>
                    <a:pt x="251" y="2395"/>
                  </a:cubicBezTo>
                  <a:cubicBezTo>
                    <a:pt x="251" y="2397"/>
                    <a:pt x="251" y="2397"/>
                    <a:pt x="251" y="2397"/>
                  </a:cubicBezTo>
                  <a:cubicBezTo>
                    <a:pt x="251" y="2397"/>
                    <a:pt x="251" y="2397"/>
                    <a:pt x="251" y="2397"/>
                  </a:cubicBezTo>
                  <a:cubicBezTo>
                    <a:pt x="251" y="2398"/>
                    <a:pt x="251" y="2398"/>
                    <a:pt x="251" y="2398"/>
                  </a:cubicBezTo>
                  <a:cubicBezTo>
                    <a:pt x="251" y="2398"/>
                    <a:pt x="251" y="2398"/>
                    <a:pt x="251" y="2398"/>
                  </a:cubicBezTo>
                  <a:cubicBezTo>
                    <a:pt x="251" y="2398"/>
                    <a:pt x="251" y="2398"/>
                    <a:pt x="251" y="2398"/>
                  </a:cubicBezTo>
                  <a:cubicBezTo>
                    <a:pt x="253" y="2400"/>
                    <a:pt x="253" y="2400"/>
                    <a:pt x="253" y="2400"/>
                  </a:cubicBezTo>
                  <a:cubicBezTo>
                    <a:pt x="253" y="2400"/>
                    <a:pt x="253" y="2400"/>
                    <a:pt x="253" y="2400"/>
                  </a:cubicBezTo>
                  <a:cubicBezTo>
                    <a:pt x="254" y="2400"/>
                    <a:pt x="254" y="2400"/>
                    <a:pt x="254" y="2400"/>
                  </a:cubicBezTo>
                  <a:cubicBezTo>
                    <a:pt x="254" y="2400"/>
                    <a:pt x="254" y="2400"/>
                    <a:pt x="254" y="2400"/>
                  </a:cubicBezTo>
                  <a:cubicBezTo>
                    <a:pt x="254" y="2400"/>
                    <a:pt x="254" y="2400"/>
                    <a:pt x="254" y="2400"/>
                  </a:cubicBezTo>
                  <a:cubicBezTo>
                    <a:pt x="256" y="2399"/>
                    <a:pt x="256" y="2399"/>
                    <a:pt x="256" y="2399"/>
                  </a:cubicBezTo>
                  <a:cubicBezTo>
                    <a:pt x="258" y="2401"/>
                    <a:pt x="258" y="2401"/>
                    <a:pt x="258" y="2401"/>
                  </a:cubicBezTo>
                  <a:cubicBezTo>
                    <a:pt x="258" y="2403"/>
                    <a:pt x="258" y="2403"/>
                    <a:pt x="258" y="2403"/>
                  </a:cubicBezTo>
                  <a:cubicBezTo>
                    <a:pt x="258" y="2403"/>
                    <a:pt x="258" y="2403"/>
                    <a:pt x="258" y="2403"/>
                  </a:cubicBezTo>
                  <a:cubicBezTo>
                    <a:pt x="258" y="2404"/>
                    <a:pt x="258" y="2404"/>
                    <a:pt x="258" y="2404"/>
                  </a:cubicBezTo>
                  <a:cubicBezTo>
                    <a:pt x="258" y="2404"/>
                    <a:pt x="258" y="2404"/>
                    <a:pt x="258" y="2404"/>
                  </a:cubicBezTo>
                  <a:cubicBezTo>
                    <a:pt x="259" y="2404"/>
                    <a:pt x="259" y="2404"/>
                    <a:pt x="259" y="2404"/>
                  </a:cubicBezTo>
                  <a:cubicBezTo>
                    <a:pt x="260" y="2406"/>
                    <a:pt x="260" y="2406"/>
                    <a:pt x="260" y="2406"/>
                  </a:cubicBezTo>
                  <a:cubicBezTo>
                    <a:pt x="261" y="2406"/>
                    <a:pt x="261" y="2406"/>
                    <a:pt x="261" y="2406"/>
                  </a:cubicBezTo>
                  <a:cubicBezTo>
                    <a:pt x="261" y="2406"/>
                    <a:pt x="261" y="2406"/>
                    <a:pt x="261" y="2406"/>
                  </a:cubicBezTo>
                  <a:cubicBezTo>
                    <a:pt x="261" y="2406"/>
                    <a:pt x="261" y="2406"/>
                    <a:pt x="261" y="2406"/>
                  </a:cubicBezTo>
                  <a:cubicBezTo>
                    <a:pt x="261" y="2406"/>
                    <a:pt x="261" y="2406"/>
                    <a:pt x="262" y="2406"/>
                  </a:cubicBezTo>
                  <a:cubicBezTo>
                    <a:pt x="263" y="2405"/>
                    <a:pt x="263" y="2405"/>
                    <a:pt x="263" y="2405"/>
                  </a:cubicBezTo>
                  <a:cubicBezTo>
                    <a:pt x="266" y="2407"/>
                    <a:pt x="266" y="2407"/>
                    <a:pt x="266" y="2407"/>
                  </a:cubicBezTo>
                  <a:cubicBezTo>
                    <a:pt x="266" y="2409"/>
                    <a:pt x="266" y="2409"/>
                    <a:pt x="266" y="2409"/>
                  </a:cubicBezTo>
                  <a:cubicBezTo>
                    <a:pt x="266" y="2409"/>
                    <a:pt x="266" y="2409"/>
                    <a:pt x="266" y="2409"/>
                  </a:cubicBezTo>
                  <a:cubicBezTo>
                    <a:pt x="266" y="2409"/>
                    <a:pt x="266" y="2410"/>
                    <a:pt x="266" y="2410"/>
                  </a:cubicBezTo>
                  <a:cubicBezTo>
                    <a:pt x="266" y="2410"/>
                    <a:pt x="266" y="2410"/>
                    <a:pt x="266" y="2410"/>
                  </a:cubicBezTo>
                  <a:cubicBezTo>
                    <a:pt x="266" y="2410"/>
                    <a:pt x="266" y="2410"/>
                    <a:pt x="266" y="2410"/>
                  </a:cubicBezTo>
                  <a:cubicBezTo>
                    <a:pt x="268" y="2412"/>
                    <a:pt x="268" y="2412"/>
                    <a:pt x="268" y="2412"/>
                  </a:cubicBezTo>
                  <a:cubicBezTo>
                    <a:pt x="268" y="2412"/>
                    <a:pt x="268" y="2412"/>
                    <a:pt x="268" y="2412"/>
                  </a:cubicBezTo>
                  <a:cubicBezTo>
                    <a:pt x="268" y="2412"/>
                    <a:pt x="268" y="2412"/>
                    <a:pt x="268" y="2412"/>
                  </a:cubicBezTo>
                  <a:cubicBezTo>
                    <a:pt x="268" y="2412"/>
                    <a:pt x="269" y="2412"/>
                    <a:pt x="269" y="2412"/>
                  </a:cubicBezTo>
                  <a:cubicBezTo>
                    <a:pt x="269" y="2412"/>
                    <a:pt x="269" y="2412"/>
                    <a:pt x="269" y="2412"/>
                  </a:cubicBezTo>
                  <a:cubicBezTo>
                    <a:pt x="271" y="2411"/>
                    <a:pt x="271" y="2411"/>
                    <a:pt x="271" y="2411"/>
                  </a:cubicBezTo>
                  <a:cubicBezTo>
                    <a:pt x="273" y="2413"/>
                    <a:pt x="273" y="2413"/>
                    <a:pt x="273" y="2413"/>
                  </a:cubicBezTo>
                  <a:cubicBezTo>
                    <a:pt x="273" y="2415"/>
                    <a:pt x="273" y="2415"/>
                    <a:pt x="273" y="2415"/>
                  </a:cubicBezTo>
                  <a:cubicBezTo>
                    <a:pt x="273" y="2415"/>
                    <a:pt x="273" y="2415"/>
                    <a:pt x="273" y="2415"/>
                  </a:cubicBezTo>
                  <a:cubicBezTo>
                    <a:pt x="273" y="2415"/>
                    <a:pt x="273" y="2415"/>
                    <a:pt x="273" y="2416"/>
                  </a:cubicBezTo>
                  <a:cubicBezTo>
                    <a:pt x="273" y="2416"/>
                    <a:pt x="273" y="2416"/>
                    <a:pt x="273" y="2416"/>
                  </a:cubicBezTo>
                  <a:cubicBezTo>
                    <a:pt x="273" y="2416"/>
                    <a:pt x="273" y="2416"/>
                    <a:pt x="273" y="2416"/>
                  </a:cubicBezTo>
                  <a:cubicBezTo>
                    <a:pt x="275" y="2418"/>
                    <a:pt x="275" y="2418"/>
                    <a:pt x="275" y="2418"/>
                  </a:cubicBezTo>
                  <a:cubicBezTo>
                    <a:pt x="275" y="2418"/>
                    <a:pt x="276" y="2418"/>
                    <a:pt x="276" y="2418"/>
                  </a:cubicBezTo>
                  <a:cubicBezTo>
                    <a:pt x="276" y="2418"/>
                    <a:pt x="276" y="2418"/>
                    <a:pt x="276" y="2418"/>
                  </a:cubicBezTo>
                  <a:cubicBezTo>
                    <a:pt x="276" y="2418"/>
                    <a:pt x="276" y="2418"/>
                    <a:pt x="276" y="2418"/>
                  </a:cubicBezTo>
                  <a:cubicBezTo>
                    <a:pt x="276" y="2418"/>
                    <a:pt x="276" y="2418"/>
                    <a:pt x="277" y="2418"/>
                  </a:cubicBezTo>
                  <a:cubicBezTo>
                    <a:pt x="278" y="2417"/>
                    <a:pt x="278" y="2417"/>
                    <a:pt x="278" y="2417"/>
                  </a:cubicBezTo>
                  <a:cubicBezTo>
                    <a:pt x="281" y="2419"/>
                    <a:pt x="281" y="2419"/>
                    <a:pt x="281" y="2419"/>
                  </a:cubicBezTo>
                  <a:cubicBezTo>
                    <a:pt x="280" y="2421"/>
                    <a:pt x="280" y="2421"/>
                    <a:pt x="280" y="2421"/>
                  </a:cubicBezTo>
                  <a:cubicBezTo>
                    <a:pt x="280" y="2421"/>
                    <a:pt x="280" y="2421"/>
                    <a:pt x="280" y="2421"/>
                  </a:cubicBezTo>
                  <a:cubicBezTo>
                    <a:pt x="280" y="2421"/>
                    <a:pt x="281" y="2421"/>
                    <a:pt x="281" y="2422"/>
                  </a:cubicBezTo>
                  <a:cubicBezTo>
                    <a:pt x="281" y="2422"/>
                    <a:pt x="281" y="2422"/>
                    <a:pt x="281" y="2422"/>
                  </a:cubicBezTo>
                  <a:cubicBezTo>
                    <a:pt x="281" y="2422"/>
                    <a:pt x="281" y="2422"/>
                    <a:pt x="281" y="2422"/>
                  </a:cubicBezTo>
                  <a:cubicBezTo>
                    <a:pt x="283" y="2424"/>
                    <a:pt x="283" y="2424"/>
                    <a:pt x="283" y="2424"/>
                  </a:cubicBezTo>
                  <a:cubicBezTo>
                    <a:pt x="283" y="2424"/>
                    <a:pt x="283" y="2424"/>
                    <a:pt x="283" y="2424"/>
                  </a:cubicBezTo>
                  <a:cubicBezTo>
                    <a:pt x="283" y="2424"/>
                    <a:pt x="283" y="2424"/>
                    <a:pt x="283" y="2424"/>
                  </a:cubicBezTo>
                  <a:cubicBezTo>
                    <a:pt x="283" y="2424"/>
                    <a:pt x="283" y="2424"/>
                    <a:pt x="283" y="2424"/>
                  </a:cubicBezTo>
                  <a:cubicBezTo>
                    <a:pt x="284" y="2424"/>
                    <a:pt x="284" y="2424"/>
                    <a:pt x="284" y="2424"/>
                  </a:cubicBezTo>
                  <a:cubicBezTo>
                    <a:pt x="286" y="2423"/>
                    <a:pt x="286" y="2423"/>
                    <a:pt x="286" y="2423"/>
                  </a:cubicBezTo>
                  <a:cubicBezTo>
                    <a:pt x="288" y="2425"/>
                    <a:pt x="288" y="2425"/>
                    <a:pt x="288" y="2425"/>
                  </a:cubicBezTo>
                  <a:cubicBezTo>
                    <a:pt x="288" y="2427"/>
                    <a:pt x="288" y="2427"/>
                    <a:pt x="288" y="2427"/>
                  </a:cubicBezTo>
                  <a:cubicBezTo>
                    <a:pt x="288" y="2427"/>
                    <a:pt x="288" y="2427"/>
                    <a:pt x="288" y="2427"/>
                  </a:cubicBezTo>
                  <a:cubicBezTo>
                    <a:pt x="288" y="2427"/>
                    <a:pt x="288" y="2427"/>
                    <a:pt x="288" y="2428"/>
                  </a:cubicBezTo>
                  <a:cubicBezTo>
                    <a:pt x="288" y="2428"/>
                    <a:pt x="288" y="2428"/>
                    <a:pt x="288" y="2428"/>
                  </a:cubicBezTo>
                  <a:cubicBezTo>
                    <a:pt x="288" y="2428"/>
                    <a:pt x="288" y="2428"/>
                    <a:pt x="288" y="2428"/>
                  </a:cubicBezTo>
                  <a:cubicBezTo>
                    <a:pt x="290" y="2430"/>
                    <a:pt x="290" y="2430"/>
                    <a:pt x="290" y="2430"/>
                  </a:cubicBezTo>
                  <a:cubicBezTo>
                    <a:pt x="290" y="2430"/>
                    <a:pt x="291" y="2430"/>
                    <a:pt x="291" y="2430"/>
                  </a:cubicBezTo>
                  <a:cubicBezTo>
                    <a:pt x="291" y="2430"/>
                    <a:pt x="291" y="2430"/>
                    <a:pt x="291" y="2430"/>
                  </a:cubicBezTo>
                  <a:cubicBezTo>
                    <a:pt x="291" y="2430"/>
                    <a:pt x="291" y="2430"/>
                    <a:pt x="291" y="2430"/>
                  </a:cubicBezTo>
                  <a:cubicBezTo>
                    <a:pt x="291" y="2430"/>
                    <a:pt x="291" y="2430"/>
                    <a:pt x="291" y="2430"/>
                  </a:cubicBezTo>
                  <a:cubicBezTo>
                    <a:pt x="293" y="2429"/>
                    <a:pt x="293" y="2429"/>
                    <a:pt x="293" y="2429"/>
                  </a:cubicBezTo>
                  <a:cubicBezTo>
                    <a:pt x="296" y="2431"/>
                    <a:pt x="296" y="2431"/>
                    <a:pt x="296" y="2431"/>
                  </a:cubicBezTo>
                  <a:cubicBezTo>
                    <a:pt x="295" y="2433"/>
                    <a:pt x="295" y="2433"/>
                    <a:pt x="295" y="2433"/>
                  </a:cubicBezTo>
                  <a:cubicBezTo>
                    <a:pt x="295" y="2433"/>
                    <a:pt x="295" y="2433"/>
                    <a:pt x="295" y="2433"/>
                  </a:cubicBezTo>
                  <a:cubicBezTo>
                    <a:pt x="295" y="2433"/>
                    <a:pt x="296" y="2433"/>
                    <a:pt x="296" y="2434"/>
                  </a:cubicBezTo>
                  <a:cubicBezTo>
                    <a:pt x="296" y="2434"/>
                    <a:pt x="296" y="2434"/>
                    <a:pt x="296" y="2434"/>
                  </a:cubicBezTo>
                  <a:cubicBezTo>
                    <a:pt x="296" y="2434"/>
                    <a:pt x="296" y="2434"/>
                    <a:pt x="296" y="2434"/>
                  </a:cubicBezTo>
                  <a:cubicBezTo>
                    <a:pt x="298" y="2436"/>
                    <a:pt x="298" y="2436"/>
                    <a:pt x="298" y="2436"/>
                  </a:cubicBezTo>
                  <a:cubicBezTo>
                    <a:pt x="298" y="2436"/>
                    <a:pt x="298" y="2436"/>
                    <a:pt x="298" y="2436"/>
                  </a:cubicBezTo>
                  <a:cubicBezTo>
                    <a:pt x="298" y="2436"/>
                    <a:pt x="298" y="2436"/>
                    <a:pt x="298" y="2436"/>
                  </a:cubicBezTo>
                  <a:cubicBezTo>
                    <a:pt x="298" y="2436"/>
                    <a:pt x="298" y="2436"/>
                    <a:pt x="298" y="2436"/>
                  </a:cubicBezTo>
                  <a:cubicBezTo>
                    <a:pt x="299" y="2436"/>
                    <a:pt x="299" y="2436"/>
                    <a:pt x="299" y="2436"/>
                  </a:cubicBezTo>
                  <a:cubicBezTo>
                    <a:pt x="301" y="2435"/>
                    <a:pt x="301" y="2435"/>
                    <a:pt x="301" y="2435"/>
                  </a:cubicBezTo>
                  <a:cubicBezTo>
                    <a:pt x="303" y="2437"/>
                    <a:pt x="303" y="2437"/>
                    <a:pt x="303" y="2437"/>
                  </a:cubicBezTo>
                  <a:cubicBezTo>
                    <a:pt x="303" y="2439"/>
                    <a:pt x="303" y="2439"/>
                    <a:pt x="303" y="2439"/>
                  </a:cubicBezTo>
                  <a:cubicBezTo>
                    <a:pt x="303" y="2439"/>
                    <a:pt x="303" y="2439"/>
                    <a:pt x="303" y="2439"/>
                  </a:cubicBezTo>
                  <a:cubicBezTo>
                    <a:pt x="303" y="2439"/>
                    <a:pt x="303" y="2439"/>
                    <a:pt x="303" y="2440"/>
                  </a:cubicBezTo>
                  <a:cubicBezTo>
                    <a:pt x="303" y="2440"/>
                    <a:pt x="303" y="2440"/>
                    <a:pt x="303" y="2440"/>
                  </a:cubicBezTo>
                  <a:cubicBezTo>
                    <a:pt x="303" y="2440"/>
                    <a:pt x="303" y="2440"/>
                    <a:pt x="303" y="2440"/>
                  </a:cubicBezTo>
                  <a:cubicBezTo>
                    <a:pt x="305" y="2442"/>
                    <a:pt x="305" y="2442"/>
                    <a:pt x="305" y="2442"/>
                  </a:cubicBezTo>
                  <a:cubicBezTo>
                    <a:pt x="305" y="2442"/>
                    <a:pt x="306" y="2442"/>
                    <a:pt x="306" y="2442"/>
                  </a:cubicBezTo>
                  <a:cubicBezTo>
                    <a:pt x="306" y="2442"/>
                    <a:pt x="306" y="2442"/>
                    <a:pt x="306" y="2442"/>
                  </a:cubicBezTo>
                  <a:cubicBezTo>
                    <a:pt x="306" y="2442"/>
                    <a:pt x="306" y="2442"/>
                    <a:pt x="306" y="2442"/>
                  </a:cubicBezTo>
                  <a:cubicBezTo>
                    <a:pt x="306" y="2442"/>
                    <a:pt x="306" y="2442"/>
                    <a:pt x="307" y="2442"/>
                  </a:cubicBezTo>
                  <a:cubicBezTo>
                    <a:pt x="308" y="2441"/>
                    <a:pt x="308" y="2441"/>
                    <a:pt x="308" y="2441"/>
                  </a:cubicBezTo>
                  <a:cubicBezTo>
                    <a:pt x="311" y="2443"/>
                    <a:pt x="311" y="2443"/>
                    <a:pt x="311" y="2443"/>
                  </a:cubicBezTo>
                  <a:cubicBezTo>
                    <a:pt x="311" y="2445"/>
                    <a:pt x="311" y="2445"/>
                    <a:pt x="311" y="2445"/>
                  </a:cubicBezTo>
                  <a:cubicBezTo>
                    <a:pt x="311" y="2445"/>
                    <a:pt x="311" y="2445"/>
                    <a:pt x="311" y="2445"/>
                  </a:cubicBezTo>
                  <a:cubicBezTo>
                    <a:pt x="311" y="2445"/>
                    <a:pt x="311" y="2446"/>
                    <a:pt x="311" y="2446"/>
                  </a:cubicBezTo>
                  <a:cubicBezTo>
                    <a:pt x="311" y="2446"/>
                    <a:pt x="311" y="2446"/>
                    <a:pt x="311" y="2446"/>
                  </a:cubicBezTo>
                  <a:cubicBezTo>
                    <a:pt x="311" y="2446"/>
                    <a:pt x="311" y="2446"/>
                    <a:pt x="311" y="2446"/>
                  </a:cubicBezTo>
                  <a:cubicBezTo>
                    <a:pt x="313" y="2448"/>
                    <a:pt x="313" y="2448"/>
                    <a:pt x="313" y="2448"/>
                  </a:cubicBezTo>
                  <a:cubicBezTo>
                    <a:pt x="313" y="2448"/>
                    <a:pt x="313" y="2448"/>
                    <a:pt x="313" y="2448"/>
                  </a:cubicBezTo>
                  <a:cubicBezTo>
                    <a:pt x="313" y="2448"/>
                    <a:pt x="313" y="2448"/>
                    <a:pt x="313" y="2448"/>
                  </a:cubicBezTo>
                  <a:cubicBezTo>
                    <a:pt x="314" y="2448"/>
                    <a:pt x="314" y="2448"/>
                    <a:pt x="314" y="2448"/>
                  </a:cubicBezTo>
                  <a:cubicBezTo>
                    <a:pt x="314" y="2448"/>
                    <a:pt x="314" y="2448"/>
                    <a:pt x="314" y="2448"/>
                  </a:cubicBezTo>
                  <a:cubicBezTo>
                    <a:pt x="316" y="2447"/>
                    <a:pt x="316" y="2447"/>
                    <a:pt x="316" y="2447"/>
                  </a:cubicBezTo>
                  <a:cubicBezTo>
                    <a:pt x="318" y="2449"/>
                    <a:pt x="318" y="2449"/>
                    <a:pt x="318" y="2449"/>
                  </a:cubicBezTo>
                  <a:cubicBezTo>
                    <a:pt x="318" y="2451"/>
                    <a:pt x="318" y="2451"/>
                    <a:pt x="318" y="2451"/>
                  </a:cubicBezTo>
                  <a:cubicBezTo>
                    <a:pt x="318" y="2451"/>
                    <a:pt x="318" y="2451"/>
                    <a:pt x="318" y="2451"/>
                  </a:cubicBezTo>
                  <a:cubicBezTo>
                    <a:pt x="318" y="2451"/>
                    <a:pt x="318" y="2452"/>
                    <a:pt x="318" y="2452"/>
                  </a:cubicBezTo>
                  <a:cubicBezTo>
                    <a:pt x="318" y="2452"/>
                    <a:pt x="318" y="2452"/>
                    <a:pt x="318" y="2452"/>
                  </a:cubicBezTo>
                  <a:cubicBezTo>
                    <a:pt x="318" y="2452"/>
                    <a:pt x="318" y="2452"/>
                    <a:pt x="319" y="2452"/>
                  </a:cubicBezTo>
                  <a:cubicBezTo>
                    <a:pt x="320" y="2454"/>
                    <a:pt x="320" y="2454"/>
                    <a:pt x="320" y="2454"/>
                  </a:cubicBezTo>
                  <a:cubicBezTo>
                    <a:pt x="321" y="2454"/>
                    <a:pt x="321" y="2454"/>
                    <a:pt x="321" y="2454"/>
                  </a:cubicBezTo>
                  <a:cubicBezTo>
                    <a:pt x="321" y="2454"/>
                    <a:pt x="321" y="2454"/>
                    <a:pt x="321" y="2454"/>
                  </a:cubicBezTo>
                  <a:cubicBezTo>
                    <a:pt x="321" y="2454"/>
                    <a:pt x="321" y="2454"/>
                    <a:pt x="321" y="2454"/>
                  </a:cubicBezTo>
                  <a:cubicBezTo>
                    <a:pt x="321" y="2454"/>
                    <a:pt x="322" y="2454"/>
                    <a:pt x="322" y="2454"/>
                  </a:cubicBezTo>
                  <a:cubicBezTo>
                    <a:pt x="323" y="2453"/>
                    <a:pt x="323" y="2453"/>
                    <a:pt x="323" y="2453"/>
                  </a:cubicBezTo>
                  <a:cubicBezTo>
                    <a:pt x="326" y="2455"/>
                    <a:pt x="326" y="2455"/>
                    <a:pt x="326" y="2455"/>
                  </a:cubicBezTo>
                  <a:cubicBezTo>
                    <a:pt x="326" y="2457"/>
                    <a:pt x="326" y="2457"/>
                    <a:pt x="326" y="2457"/>
                  </a:cubicBezTo>
                  <a:cubicBezTo>
                    <a:pt x="326" y="2457"/>
                    <a:pt x="326" y="2457"/>
                    <a:pt x="326" y="2457"/>
                  </a:cubicBezTo>
                  <a:cubicBezTo>
                    <a:pt x="326" y="2457"/>
                    <a:pt x="326" y="2458"/>
                    <a:pt x="326" y="2458"/>
                  </a:cubicBezTo>
                  <a:cubicBezTo>
                    <a:pt x="326" y="2458"/>
                    <a:pt x="326" y="2458"/>
                    <a:pt x="326" y="2458"/>
                  </a:cubicBezTo>
                  <a:cubicBezTo>
                    <a:pt x="326" y="2458"/>
                    <a:pt x="326" y="2458"/>
                    <a:pt x="326" y="2458"/>
                  </a:cubicBezTo>
                  <a:cubicBezTo>
                    <a:pt x="328" y="2460"/>
                    <a:pt x="328" y="2460"/>
                    <a:pt x="328" y="2460"/>
                  </a:cubicBezTo>
                  <a:cubicBezTo>
                    <a:pt x="328" y="2460"/>
                    <a:pt x="328" y="2460"/>
                    <a:pt x="328" y="2460"/>
                  </a:cubicBezTo>
                  <a:cubicBezTo>
                    <a:pt x="329" y="2460"/>
                    <a:pt x="329" y="2460"/>
                    <a:pt x="329" y="2460"/>
                  </a:cubicBezTo>
                  <a:cubicBezTo>
                    <a:pt x="329" y="2460"/>
                    <a:pt x="329" y="2460"/>
                    <a:pt x="329" y="2460"/>
                  </a:cubicBezTo>
                  <a:cubicBezTo>
                    <a:pt x="329" y="2460"/>
                    <a:pt x="329" y="2460"/>
                    <a:pt x="329" y="2460"/>
                  </a:cubicBezTo>
                  <a:cubicBezTo>
                    <a:pt x="331" y="2459"/>
                    <a:pt x="331" y="2459"/>
                    <a:pt x="331" y="2459"/>
                  </a:cubicBezTo>
                  <a:cubicBezTo>
                    <a:pt x="333" y="2461"/>
                    <a:pt x="333" y="2461"/>
                    <a:pt x="333" y="2461"/>
                  </a:cubicBezTo>
                  <a:cubicBezTo>
                    <a:pt x="333" y="2463"/>
                    <a:pt x="333" y="2463"/>
                    <a:pt x="333" y="2463"/>
                  </a:cubicBezTo>
                  <a:cubicBezTo>
                    <a:pt x="333" y="2463"/>
                    <a:pt x="333" y="2463"/>
                    <a:pt x="333" y="2463"/>
                  </a:cubicBezTo>
                  <a:cubicBezTo>
                    <a:pt x="333" y="2464"/>
                    <a:pt x="333" y="2464"/>
                    <a:pt x="333" y="2464"/>
                  </a:cubicBezTo>
                  <a:cubicBezTo>
                    <a:pt x="334" y="2464"/>
                    <a:pt x="334" y="2464"/>
                    <a:pt x="334" y="2464"/>
                  </a:cubicBezTo>
                  <a:cubicBezTo>
                    <a:pt x="334" y="2464"/>
                    <a:pt x="334" y="2464"/>
                    <a:pt x="334" y="2464"/>
                  </a:cubicBezTo>
                  <a:cubicBezTo>
                    <a:pt x="336" y="2466"/>
                    <a:pt x="336" y="2466"/>
                    <a:pt x="336" y="2466"/>
                  </a:cubicBezTo>
                  <a:cubicBezTo>
                    <a:pt x="336" y="2466"/>
                    <a:pt x="336" y="2466"/>
                    <a:pt x="336" y="2466"/>
                  </a:cubicBezTo>
                  <a:cubicBezTo>
                    <a:pt x="336" y="2466"/>
                    <a:pt x="336" y="2466"/>
                    <a:pt x="336" y="2466"/>
                  </a:cubicBezTo>
                  <a:cubicBezTo>
                    <a:pt x="336" y="2466"/>
                    <a:pt x="336" y="2466"/>
                    <a:pt x="336" y="2466"/>
                  </a:cubicBezTo>
                  <a:cubicBezTo>
                    <a:pt x="337" y="2466"/>
                    <a:pt x="337" y="2466"/>
                    <a:pt x="337" y="2466"/>
                  </a:cubicBezTo>
                  <a:cubicBezTo>
                    <a:pt x="338" y="2465"/>
                    <a:pt x="338" y="2465"/>
                    <a:pt x="338" y="2465"/>
                  </a:cubicBezTo>
                  <a:cubicBezTo>
                    <a:pt x="341" y="2467"/>
                    <a:pt x="341" y="2467"/>
                    <a:pt x="341" y="2467"/>
                  </a:cubicBezTo>
                  <a:cubicBezTo>
                    <a:pt x="341" y="2469"/>
                    <a:pt x="341" y="2469"/>
                    <a:pt x="341" y="2469"/>
                  </a:cubicBezTo>
                  <a:cubicBezTo>
                    <a:pt x="341" y="2469"/>
                    <a:pt x="341" y="2470"/>
                    <a:pt x="341" y="2470"/>
                  </a:cubicBezTo>
                  <a:cubicBezTo>
                    <a:pt x="341" y="2470"/>
                    <a:pt x="341" y="2470"/>
                    <a:pt x="341" y="2470"/>
                  </a:cubicBezTo>
                  <a:cubicBezTo>
                    <a:pt x="341" y="2470"/>
                    <a:pt x="341" y="2470"/>
                    <a:pt x="341" y="2470"/>
                  </a:cubicBezTo>
                  <a:cubicBezTo>
                    <a:pt x="341" y="2470"/>
                    <a:pt x="341" y="2470"/>
                    <a:pt x="341" y="2470"/>
                  </a:cubicBezTo>
                  <a:cubicBezTo>
                    <a:pt x="343" y="2472"/>
                    <a:pt x="343" y="2472"/>
                    <a:pt x="343" y="2472"/>
                  </a:cubicBezTo>
                  <a:cubicBezTo>
                    <a:pt x="343" y="2472"/>
                    <a:pt x="344" y="2472"/>
                    <a:pt x="344" y="2472"/>
                  </a:cubicBezTo>
                  <a:cubicBezTo>
                    <a:pt x="344" y="2472"/>
                    <a:pt x="344" y="2472"/>
                    <a:pt x="344" y="2472"/>
                  </a:cubicBezTo>
                  <a:cubicBezTo>
                    <a:pt x="344" y="2472"/>
                    <a:pt x="344" y="2472"/>
                    <a:pt x="344" y="2472"/>
                  </a:cubicBezTo>
                  <a:cubicBezTo>
                    <a:pt x="344" y="2472"/>
                    <a:pt x="344" y="2472"/>
                    <a:pt x="345" y="2472"/>
                  </a:cubicBezTo>
                  <a:cubicBezTo>
                    <a:pt x="346" y="2471"/>
                    <a:pt x="346" y="2471"/>
                    <a:pt x="346" y="2471"/>
                  </a:cubicBezTo>
                  <a:cubicBezTo>
                    <a:pt x="349" y="2474"/>
                    <a:pt x="349" y="2474"/>
                    <a:pt x="349" y="2474"/>
                  </a:cubicBezTo>
                  <a:cubicBezTo>
                    <a:pt x="349" y="2476"/>
                    <a:pt x="349" y="2476"/>
                    <a:pt x="349" y="2476"/>
                  </a:cubicBezTo>
                  <a:cubicBezTo>
                    <a:pt x="349" y="2476"/>
                    <a:pt x="349" y="2476"/>
                    <a:pt x="349" y="2476"/>
                  </a:cubicBezTo>
                  <a:cubicBezTo>
                    <a:pt x="349" y="2476"/>
                    <a:pt x="349" y="2476"/>
                    <a:pt x="349" y="2476"/>
                  </a:cubicBezTo>
                  <a:cubicBezTo>
                    <a:pt x="349" y="2476"/>
                    <a:pt x="349" y="2476"/>
                    <a:pt x="349" y="2476"/>
                  </a:cubicBezTo>
                  <a:cubicBezTo>
                    <a:pt x="349" y="2477"/>
                    <a:pt x="349" y="2477"/>
                    <a:pt x="349" y="2477"/>
                  </a:cubicBezTo>
                  <a:cubicBezTo>
                    <a:pt x="351" y="2478"/>
                    <a:pt x="351" y="2478"/>
                    <a:pt x="351" y="2478"/>
                  </a:cubicBezTo>
                  <a:cubicBezTo>
                    <a:pt x="351" y="2478"/>
                    <a:pt x="351" y="2478"/>
                    <a:pt x="351" y="2478"/>
                  </a:cubicBezTo>
                  <a:cubicBezTo>
                    <a:pt x="351" y="2478"/>
                    <a:pt x="352" y="2478"/>
                    <a:pt x="352" y="2478"/>
                  </a:cubicBezTo>
                  <a:cubicBezTo>
                    <a:pt x="352" y="2478"/>
                    <a:pt x="352" y="2478"/>
                    <a:pt x="352" y="2478"/>
                  </a:cubicBezTo>
                  <a:cubicBezTo>
                    <a:pt x="352" y="2478"/>
                    <a:pt x="352" y="2478"/>
                    <a:pt x="352" y="2478"/>
                  </a:cubicBezTo>
                  <a:cubicBezTo>
                    <a:pt x="354" y="2477"/>
                    <a:pt x="354" y="2477"/>
                    <a:pt x="354" y="2477"/>
                  </a:cubicBezTo>
                  <a:cubicBezTo>
                    <a:pt x="356" y="2480"/>
                    <a:pt x="356" y="2480"/>
                    <a:pt x="356" y="2480"/>
                  </a:cubicBezTo>
                  <a:cubicBezTo>
                    <a:pt x="356" y="2482"/>
                    <a:pt x="356" y="2482"/>
                    <a:pt x="356" y="2482"/>
                  </a:cubicBezTo>
                  <a:cubicBezTo>
                    <a:pt x="356" y="2482"/>
                    <a:pt x="356" y="2482"/>
                    <a:pt x="356" y="2482"/>
                  </a:cubicBezTo>
                  <a:cubicBezTo>
                    <a:pt x="356" y="2482"/>
                    <a:pt x="356" y="2482"/>
                    <a:pt x="356" y="2482"/>
                  </a:cubicBezTo>
                  <a:cubicBezTo>
                    <a:pt x="357" y="2482"/>
                    <a:pt x="357" y="2482"/>
                    <a:pt x="357" y="2483"/>
                  </a:cubicBezTo>
                  <a:cubicBezTo>
                    <a:pt x="357" y="2483"/>
                    <a:pt x="357" y="2483"/>
                    <a:pt x="357" y="2483"/>
                  </a:cubicBezTo>
                  <a:cubicBezTo>
                    <a:pt x="359" y="2484"/>
                    <a:pt x="359" y="2484"/>
                    <a:pt x="359" y="2484"/>
                  </a:cubicBezTo>
                  <a:cubicBezTo>
                    <a:pt x="359" y="2484"/>
                    <a:pt x="359" y="2484"/>
                    <a:pt x="359" y="2484"/>
                  </a:cubicBezTo>
                  <a:cubicBezTo>
                    <a:pt x="359" y="2484"/>
                    <a:pt x="359" y="2485"/>
                    <a:pt x="359" y="2485"/>
                  </a:cubicBezTo>
                  <a:cubicBezTo>
                    <a:pt x="359" y="2485"/>
                    <a:pt x="359" y="2485"/>
                    <a:pt x="359" y="2485"/>
                  </a:cubicBezTo>
                  <a:cubicBezTo>
                    <a:pt x="360" y="2485"/>
                    <a:pt x="360" y="2484"/>
                    <a:pt x="360" y="2484"/>
                  </a:cubicBezTo>
                  <a:cubicBezTo>
                    <a:pt x="361" y="2484"/>
                    <a:pt x="361" y="2484"/>
                    <a:pt x="361" y="2484"/>
                  </a:cubicBezTo>
                  <a:cubicBezTo>
                    <a:pt x="364" y="2486"/>
                    <a:pt x="364" y="2486"/>
                    <a:pt x="364" y="2486"/>
                  </a:cubicBezTo>
                  <a:cubicBezTo>
                    <a:pt x="364" y="2488"/>
                    <a:pt x="364" y="2488"/>
                    <a:pt x="364" y="2488"/>
                  </a:cubicBezTo>
                  <a:cubicBezTo>
                    <a:pt x="364" y="2488"/>
                    <a:pt x="364" y="2488"/>
                    <a:pt x="364" y="2488"/>
                  </a:cubicBezTo>
                  <a:cubicBezTo>
                    <a:pt x="364" y="2488"/>
                    <a:pt x="364" y="2488"/>
                    <a:pt x="364" y="2488"/>
                  </a:cubicBezTo>
                  <a:cubicBezTo>
                    <a:pt x="364" y="2489"/>
                    <a:pt x="364" y="2489"/>
                    <a:pt x="364" y="2489"/>
                  </a:cubicBezTo>
                  <a:cubicBezTo>
                    <a:pt x="364" y="2489"/>
                    <a:pt x="364" y="2489"/>
                    <a:pt x="364" y="2489"/>
                  </a:cubicBezTo>
                  <a:cubicBezTo>
                    <a:pt x="366" y="2490"/>
                    <a:pt x="366" y="2490"/>
                    <a:pt x="366" y="2490"/>
                  </a:cubicBezTo>
                  <a:cubicBezTo>
                    <a:pt x="367" y="2491"/>
                    <a:pt x="367" y="2491"/>
                    <a:pt x="367" y="2491"/>
                  </a:cubicBezTo>
                  <a:cubicBezTo>
                    <a:pt x="367" y="2491"/>
                    <a:pt x="367" y="2491"/>
                    <a:pt x="367" y="2491"/>
                  </a:cubicBezTo>
                  <a:cubicBezTo>
                    <a:pt x="367" y="2491"/>
                    <a:pt x="367" y="2491"/>
                    <a:pt x="367" y="2491"/>
                  </a:cubicBezTo>
                  <a:cubicBezTo>
                    <a:pt x="367" y="2491"/>
                    <a:pt x="367" y="2491"/>
                    <a:pt x="368" y="2491"/>
                  </a:cubicBezTo>
                  <a:cubicBezTo>
                    <a:pt x="369" y="2490"/>
                    <a:pt x="369" y="2490"/>
                    <a:pt x="369" y="2490"/>
                  </a:cubicBezTo>
                  <a:cubicBezTo>
                    <a:pt x="372" y="2492"/>
                    <a:pt x="372" y="2492"/>
                    <a:pt x="372" y="2492"/>
                  </a:cubicBezTo>
                  <a:cubicBezTo>
                    <a:pt x="372" y="2494"/>
                    <a:pt x="372" y="2494"/>
                    <a:pt x="372" y="2494"/>
                  </a:cubicBezTo>
                  <a:cubicBezTo>
                    <a:pt x="372" y="2494"/>
                    <a:pt x="372" y="2494"/>
                    <a:pt x="372" y="2494"/>
                  </a:cubicBezTo>
                  <a:cubicBezTo>
                    <a:pt x="372" y="2494"/>
                    <a:pt x="372" y="2494"/>
                    <a:pt x="372" y="2495"/>
                  </a:cubicBezTo>
                  <a:cubicBezTo>
                    <a:pt x="372" y="2495"/>
                    <a:pt x="372" y="2495"/>
                    <a:pt x="372" y="2495"/>
                  </a:cubicBezTo>
                  <a:cubicBezTo>
                    <a:pt x="372" y="2495"/>
                    <a:pt x="372" y="2495"/>
                    <a:pt x="372" y="2495"/>
                  </a:cubicBezTo>
                  <a:cubicBezTo>
                    <a:pt x="374" y="2497"/>
                    <a:pt x="374" y="2497"/>
                    <a:pt x="374" y="2497"/>
                  </a:cubicBezTo>
                  <a:cubicBezTo>
                    <a:pt x="374" y="2497"/>
                    <a:pt x="374" y="2497"/>
                    <a:pt x="375" y="2497"/>
                  </a:cubicBezTo>
                  <a:cubicBezTo>
                    <a:pt x="375" y="2497"/>
                    <a:pt x="375" y="2497"/>
                    <a:pt x="375" y="2497"/>
                  </a:cubicBezTo>
                  <a:cubicBezTo>
                    <a:pt x="375" y="2497"/>
                    <a:pt x="375" y="2497"/>
                    <a:pt x="375" y="2497"/>
                  </a:cubicBezTo>
                  <a:cubicBezTo>
                    <a:pt x="375" y="2497"/>
                    <a:pt x="375" y="2497"/>
                    <a:pt x="375" y="2497"/>
                  </a:cubicBezTo>
                  <a:cubicBezTo>
                    <a:pt x="377" y="2496"/>
                    <a:pt x="377" y="2496"/>
                    <a:pt x="377" y="2496"/>
                  </a:cubicBezTo>
                  <a:cubicBezTo>
                    <a:pt x="380" y="2498"/>
                    <a:pt x="380" y="2498"/>
                    <a:pt x="380" y="2498"/>
                  </a:cubicBezTo>
                  <a:cubicBezTo>
                    <a:pt x="379" y="2500"/>
                    <a:pt x="379" y="2500"/>
                    <a:pt x="379" y="2500"/>
                  </a:cubicBezTo>
                  <a:cubicBezTo>
                    <a:pt x="379" y="2500"/>
                    <a:pt x="380" y="2500"/>
                    <a:pt x="380" y="2500"/>
                  </a:cubicBezTo>
                  <a:cubicBezTo>
                    <a:pt x="380" y="2501"/>
                    <a:pt x="380" y="2501"/>
                    <a:pt x="380" y="2501"/>
                  </a:cubicBezTo>
                  <a:cubicBezTo>
                    <a:pt x="380" y="2501"/>
                    <a:pt x="380" y="2501"/>
                    <a:pt x="380" y="2501"/>
                  </a:cubicBezTo>
                  <a:cubicBezTo>
                    <a:pt x="380" y="2501"/>
                    <a:pt x="380" y="2501"/>
                    <a:pt x="380" y="2501"/>
                  </a:cubicBezTo>
                  <a:cubicBezTo>
                    <a:pt x="382" y="2503"/>
                    <a:pt x="382" y="2503"/>
                    <a:pt x="382" y="2503"/>
                  </a:cubicBezTo>
                  <a:cubicBezTo>
                    <a:pt x="382" y="2503"/>
                    <a:pt x="382" y="2503"/>
                    <a:pt x="382" y="2503"/>
                  </a:cubicBezTo>
                  <a:cubicBezTo>
                    <a:pt x="382" y="2503"/>
                    <a:pt x="382" y="2503"/>
                    <a:pt x="383" y="2503"/>
                  </a:cubicBezTo>
                  <a:cubicBezTo>
                    <a:pt x="383" y="2503"/>
                    <a:pt x="383" y="2503"/>
                    <a:pt x="383" y="2503"/>
                  </a:cubicBezTo>
                  <a:cubicBezTo>
                    <a:pt x="383" y="2503"/>
                    <a:pt x="383" y="2503"/>
                    <a:pt x="383" y="2503"/>
                  </a:cubicBezTo>
                  <a:cubicBezTo>
                    <a:pt x="385" y="2502"/>
                    <a:pt x="385" y="2502"/>
                    <a:pt x="385" y="2502"/>
                  </a:cubicBezTo>
                  <a:cubicBezTo>
                    <a:pt x="387" y="2504"/>
                    <a:pt x="387" y="2504"/>
                    <a:pt x="387" y="2504"/>
                  </a:cubicBezTo>
                  <a:cubicBezTo>
                    <a:pt x="387" y="2506"/>
                    <a:pt x="387" y="2506"/>
                    <a:pt x="387" y="2506"/>
                  </a:cubicBezTo>
                  <a:cubicBezTo>
                    <a:pt x="387" y="2507"/>
                    <a:pt x="387" y="2507"/>
                    <a:pt x="387" y="2507"/>
                  </a:cubicBezTo>
                  <a:cubicBezTo>
                    <a:pt x="387" y="2507"/>
                    <a:pt x="387" y="2507"/>
                    <a:pt x="387" y="2507"/>
                  </a:cubicBezTo>
                  <a:cubicBezTo>
                    <a:pt x="388" y="2507"/>
                    <a:pt x="388" y="2507"/>
                    <a:pt x="388" y="2507"/>
                  </a:cubicBezTo>
                  <a:cubicBezTo>
                    <a:pt x="388" y="2507"/>
                    <a:pt x="388" y="2507"/>
                    <a:pt x="388" y="2507"/>
                  </a:cubicBezTo>
                  <a:cubicBezTo>
                    <a:pt x="390" y="2509"/>
                    <a:pt x="390" y="2509"/>
                    <a:pt x="390" y="2509"/>
                  </a:cubicBezTo>
                  <a:cubicBezTo>
                    <a:pt x="390" y="2509"/>
                    <a:pt x="390" y="2509"/>
                    <a:pt x="390" y="2509"/>
                  </a:cubicBezTo>
                  <a:cubicBezTo>
                    <a:pt x="390" y="2509"/>
                    <a:pt x="390" y="2509"/>
                    <a:pt x="390" y="2509"/>
                  </a:cubicBezTo>
                  <a:cubicBezTo>
                    <a:pt x="390" y="2509"/>
                    <a:pt x="390" y="2509"/>
                    <a:pt x="390" y="2509"/>
                  </a:cubicBezTo>
                  <a:cubicBezTo>
                    <a:pt x="391" y="2509"/>
                    <a:pt x="391" y="2509"/>
                    <a:pt x="391" y="2509"/>
                  </a:cubicBezTo>
                  <a:cubicBezTo>
                    <a:pt x="392" y="2508"/>
                    <a:pt x="392" y="2508"/>
                    <a:pt x="392" y="2508"/>
                  </a:cubicBezTo>
                  <a:cubicBezTo>
                    <a:pt x="395" y="2511"/>
                    <a:pt x="395" y="2511"/>
                    <a:pt x="395" y="2511"/>
                  </a:cubicBezTo>
                  <a:cubicBezTo>
                    <a:pt x="395" y="2513"/>
                    <a:pt x="395" y="2513"/>
                    <a:pt x="395" y="2513"/>
                  </a:cubicBezTo>
                  <a:cubicBezTo>
                    <a:pt x="395" y="2513"/>
                    <a:pt x="395" y="2513"/>
                    <a:pt x="395" y="2513"/>
                  </a:cubicBezTo>
                  <a:cubicBezTo>
                    <a:pt x="395" y="2513"/>
                    <a:pt x="395" y="2513"/>
                    <a:pt x="395" y="2513"/>
                  </a:cubicBezTo>
                  <a:cubicBezTo>
                    <a:pt x="395" y="2513"/>
                    <a:pt x="395" y="2513"/>
                    <a:pt x="395" y="2514"/>
                  </a:cubicBezTo>
                  <a:cubicBezTo>
                    <a:pt x="395" y="2514"/>
                    <a:pt x="395" y="2514"/>
                    <a:pt x="396" y="2514"/>
                  </a:cubicBezTo>
                  <a:cubicBezTo>
                    <a:pt x="397" y="2515"/>
                    <a:pt x="397" y="2515"/>
                    <a:pt x="397" y="2515"/>
                  </a:cubicBezTo>
                  <a:cubicBezTo>
                    <a:pt x="398" y="2515"/>
                    <a:pt x="398" y="2515"/>
                    <a:pt x="398" y="2515"/>
                  </a:cubicBezTo>
                  <a:cubicBezTo>
                    <a:pt x="398" y="2515"/>
                    <a:pt x="398" y="2516"/>
                    <a:pt x="398" y="2516"/>
                  </a:cubicBezTo>
                  <a:cubicBezTo>
                    <a:pt x="398" y="2516"/>
                    <a:pt x="398" y="2516"/>
                    <a:pt x="398" y="2516"/>
                  </a:cubicBezTo>
                  <a:cubicBezTo>
                    <a:pt x="398" y="2516"/>
                    <a:pt x="399" y="2515"/>
                    <a:pt x="399" y="2515"/>
                  </a:cubicBezTo>
                  <a:cubicBezTo>
                    <a:pt x="400" y="2515"/>
                    <a:pt x="400" y="2515"/>
                    <a:pt x="400" y="2515"/>
                  </a:cubicBezTo>
                  <a:cubicBezTo>
                    <a:pt x="403" y="2517"/>
                    <a:pt x="403" y="2517"/>
                    <a:pt x="403" y="2517"/>
                  </a:cubicBezTo>
                  <a:cubicBezTo>
                    <a:pt x="403" y="2519"/>
                    <a:pt x="403" y="2519"/>
                    <a:pt x="403" y="2519"/>
                  </a:cubicBezTo>
                  <a:cubicBezTo>
                    <a:pt x="403" y="2519"/>
                    <a:pt x="403" y="2519"/>
                    <a:pt x="403" y="2519"/>
                  </a:cubicBezTo>
                  <a:cubicBezTo>
                    <a:pt x="403" y="2519"/>
                    <a:pt x="403" y="2519"/>
                    <a:pt x="403" y="2519"/>
                  </a:cubicBezTo>
                  <a:cubicBezTo>
                    <a:pt x="403" y="2520"/>
                    <a:pt x="403" y="2520"/>
                    <a:pt x="403" y="2520"/>
                  </a:cubicBezTo>
                  <a:cubicBezTo>
                    <a:pt x="403" y="2520"/>
                    <a:pt x="403" y="2520"/>
                    <a:pt x="403" y="2520"/>
                  </a:cubicBezTo>
                  <a:cubicBezTo>
                    <a:pt x="405" y="2522"/>
                    <a:pt x="405" y="2522"/>
                    <a:pt x="405" y="2522"/>
                  </a:cubicBezTo>
                  <a:cubicBezTo>
                    <a:pt x="405" y="2522"/>
                    <a:pt x="406" y="2522"/>
                    <a:pt x="406" y="2522"/>
                  </a:cubicBezTo>
                  <a:cubicBezTo>
                    <a:pt x="406" y="2522"/>
                    <a:pt x="406" y="2522"/>
                    <a:pt x="406" y="2522"/>
                  </a:cubicBezTo>
                  <a:cubicBezTo>
                    <a:pt x="406" y="2522"/>
                    <a:pt x="406" y="2522"/>
                    <a:pt x="406" y="2522"/>
                  </a:cubicBezTo>
                  <a:cubicBezTo>
                    <a:pt x="406" y="2522"/>
                    <a:pt x="406" y="2522"/>
                    <a:pt x="407" y="2522"/>
                  </a:cubicBezTo>
                  <a:cubicBezTo>
                    <a:pt x="408" y="2521"/>
                    <a:pt x="408" y="2521"/>
                    <a:pt x="408" y="2521"/>
                  </a:cubicBezTo>
                  <a:cubicBezTo>
                    <a:pt x="411" y="2523"/>
                    <a:pt x="411" y="2523"/>
                    <a:pt x="411" y="2523"/>
                  </a:cubicBezTo>
                  <a:cubicBezTo>
                    <a:pt x="411" y="2525"/>
                    <a:pt x="411" y="2525"/>
                    <a:pt x="411" y="2525"/>
                  </a:cubicBezTo>
                  <a:cubicBezTo>
                    <a:pt x="411" y="2525"/>
                    <a:pt x="411" y="2525"/>
                    <a:pt x="411" y="2525"/>
                  </a:cubicBezTo>
                  <a:cubicBezTo>
                    <a:pt x="411" y="2525"/>
                    <a:pt x="411" y="2526"/>
                    <a:pt x="411" y="2526"/>
                  </a:cubicBezTo>
                  <a:cubicBezTo>
                    <a:pt x="411" y="2526"/>
                    <a:pt x="411" y="2526"/>
                    <a:pt x="411" y="2526"/>
                  </a:cubicBezTo>
                  <a:cubicBezTo>
                    <a:pt x="411" y="2526"/>
                    <a:pt x="411" y="2526"/>
                    <a:pt x="411" y="2526"/>
                  </a:cubicBezTo>
                  <a:cubicBezTo>
                    <a:pt x="413" y="2528"/>
                    <a:pt x="413" y="2528"/>
                    <a:pt x="413" y="2528"/>
                  </a:cubicBezTo>
                  <a:cubicBezTo>
                    <a:pt x="413" y="2528"/>
                    <a:pt x="413" y="2528"/>
                    <a:pt x="414" y="2528"/>
                  </a:cubicBezTo>
                  <a:cubicBezTo>
                    <a:pt x="414" y="2528"/>
                    <a:pt x="414" y="2528"/>
                    <a:pt x="414" y="2528"/>
                  </a:cubicBezTo>
                  <a:cubicBezTo>
                    <a:pt x="414" y="2528"/>
                    <a:pt x="414" y="2528"/>
                    <a:pt x="414" y="2528"/>
                  </a:cubicBezTo>
                  <a:cubicBezTo>
                    <a:pt x="414" y="2528"/>
                    <a:pt x="414" y="2528"/>
                    <a:pt x="414" y="2528"/>
                  </a:cubicBezTo>
                  <a:cubicBezTo>
                    <a:pt x="416" y="2527"/>
                    <a:pt x="416" y="2527"/>
                    <a:pt x="416" y="2527"/>
                  </a:cubicBezTo>
                  <a:cubicBezTo>
                    <a:pt x="419" y="2529"/>
                    <a:pt x="419" y="2529"/>
                    <a:pt x="419" y="2529"/>
                  </a:cubicBezTo>
                  <a:cubicBezTo>
                    <a:pt x="419" y="2531"/>
                    <a:pt x="419" y="2531"/>
                    <a:pt x="419" y="2531"/>
                  </a:cubicBezTo>
                  <a:cubicBezTo>
                    <a:pt x="419" y="2532"/>
                    <a:pt x="419" y="2532"/>
                    <a:pt x="419" y="2532"/>
                  </a:cubicBezTo>
                  <a:cubicBezTo>
                    <a:pt x="419" y="2532"/>
                    <a:pt x="419" y="2532"/>
                    <a:pt x="419" y="2532"/>
                  </a:cubicBezTo>
                  <a:cubicBezTo>
                    <a:pt x="419" y="2532"/>
                    <a:pt x="419" y="2532"/>
                    <a:pt x="419" y="2532"/>
                  </a:cubicBezTo>
                  <a:cubicBezTo>
                    <a:pt x="419" y="2532"/>
                    <a:pt x="419" y="2532"/>
                    <a:pt x="419" y="2533"/>
                  </a:cubicBezTo>
                  <a:cubicBezTo>
                    <a:pt x="421" y="2534"/>
                    <a:pt x="421" y="2534"/>
                    <a:pt x="421" y="2534"/>
                  </a:cubicBezTo>
                  <a:cubicBezTo>
                    <a:pt x="421" y="2534"/>
                    <a:pt x="421" y="2534"/>
                    <a:pt x="421" y="2534"/>
                  </a:cubicBezTo>
                  <a:cubicBezTo>
                    <a:pt x="422" y="2534"/>
                    <a:pt x="422" y="2534"/>
                    <a:pt x="422" y="2534"/>
                  </a:cubicBezTo>
                  <a:cubicBezTo>
                    <a:pt x="422" y="2534"/>
                    <a:pt x="422" y="2534"/>
                    <a:pt x="422" y="2534"/>
                  </a:cubicBezTo>
                  <a:cubicBezTo>
                    <a:pt x="422" y="2534"/>
                    <a:pt x="422" y="2534"/>
                    <a:pt x="422" y="2534"/>
                  </a:cubicBezTo>
                  <a:cubicBezTo>
                    <a:pt x="424" y="2533"/>
                    <a:pt x="424" y="2533"/>
                    <a:pt x="424" y="2533"/>
                  </a:cubicBezTo>
                  <a:cubicBezTo>
                    <a:pt x="427" y="2536"/>
                    <a:pt x="427" y="2536"/>
                    <a:pt x="427" y="2536"/>
                  </a:cubicBezTo>
                  <a:cubicBezTo>
                    <a:pt x="426" y="2538"/>
                    <a:pt x="426" y="2538"/>
                    <a:pt x="426" y="2538"/>
                  </a:cubicBezTo>
                  <a:cubicBezTo>
                    <a:pt x="426" y="2538"/>
                    <a:pt x="427" y="2538"/>
                    <a:pt x="427" y="2538"/>
                  </a:cubicBezTo>
                  <a:cubicBezTo>
                    <a:pt x="427" y="2538"/>
                    <a:pt x="427" y="2538"/>
                    <a:pt x="427" y="2538"/>
                  </a:cubicBezTo>
                  <a:cubicBezTo>
                    <a:pt x="427" y="2538"/>
                    <a:pt x="427" y="2539"/>
                    <a:pt x="427" y="2539"/>
                  </a:cubicBezTo>
                  <a:cubicBezTo>
                    <a:pt x="427" y="2539"/>
                    <a:pt x="427" y="2539"/>
                    <a:pt x="427" y="2539"/>
                  </a:cubicBezTo>
                  <a:cubicBezTo>
                    <a:pt x="429" y="2540"/>
                    <a:pt x="429" y="2540"/>
                    <a:pt x="429" y="2540"/>
                  </a:cubicBezTo>
                  <a:cubicBezTo>
                    <a:pt x="429" y="2541"/>
                    <a:pt x="429" y="2541"/>
                    <a:pt x="429" y="2541"/>
                  </a:cubicBezTo>
                  <a:cubicBezTo>
                    <a:pt x="429" y="2541"/>
                    <a:pt x="429" y="2541"/>
                    <a:pt x="430" y="2541"/>
                  </a:cubicBezTo>
                  <a:cubicBezTo>
                    <a:pt x="430" y="2541"/>
                    <a:pt x="430" y="2541"/>
                    <a:pt x="430" y="2541"/>
                  </a:cubicBezTo>
                  <a:cubicBezTo>
                    <a:pt x="430" y="2541"/>
                    <a:pt x="430" y="2541"/>
                    <a:pt x="430" y="2541"/>
                  </a:cubicBezTo>
                  <a:cubicBezTo>
                    <a:pt x="432" y="2540"/>
                    <a:pt x="432" y="2540"/>
                    <a:pt x="432" y="2540"/>
                  </a:cubicBezTo>
                  <a:cubicBezTo>
                    <a:pt x="435" y="2542"/>
                    <a:pt x="435" y="2542"/>
                    <a:pt x="435" y="2542"/>
                  </a:cubicBezTo>
                  <a:cubicBezTo>
                    <a:pt x="434" y="2544"/>
                    <a:pt x="434" y="2544"/>
                    <a:pt x="434" y="2544"/>
                  </a:cubicBezTo>
                  <a:cubicBezTo>
                    <a:pt x="434" y="2544"/>
                    <a:pt x="434" y="2544"/>
                    <a:pt x="434" y="2544"/>
                  </a:cubicBezTo>
                  <a:cubicBezTo>
                    <a:pt x="434" y="2544"/>
                    <a:pt x="435" y="2544"/>
                    <a:pt x="435" y="2545"/>
                  </a:cubicBezTo>
                  <a:cubicBezTo>
                    <a:pt x="435" y="2545"/>
                    <a:pt x="435" y="2545"/>
                    <a:pt x="435" y="2545"/>
                  </a:cubicBezTo>
                  <a:cubicBezTo>
                    <a:pt x="435" y="2545"/>
                    <a:pt x="435" y="2545"/>
                    <a:pt x="435" y="2545"/>
                  </a:cubicBezTo>
                  <a:cubicBezTo>
                    <a:pt x="437" y="2547"/>
                    <a:pt x="437" y="2547"/>
                    <a:pt x="437" y="2547"/>
                  </a:cubicBezTo>
                  <a:cubicBezTo>
                    <a:pt x="437" y="2547"/>
                    <a:pt x="437" y="2547"/>
                    <a:pt x="437" y="2547"/>
                  </a:cubicBezTo>
                  <a:cubicBezTo>
                    <a:pt x="437" y="2547"/>
                    <a:pt x="437" y="2547"/>
                    <a:pt x="437" y="2547"/>
                  </a:cubicBezTo>
                  <a:cubicBezTo>
                    <a:pt x="438" y="2547"/>
                    <a:pt x="438" y="2547"/>
                    <a:pt x="438" y="2547"/>
                  </a:cubicBezTo>
                  <a:cubicBezTo>
                    <a:pt x="438" y="2547"/>
                    <a:pt x="438" y="2547"/>
                    <a:pt x="438" y="2547"/>
                  </a:cubicBezTo>
                  <a:cubicBezTo>
                    <a:pt x="440" y="2546"/>
                    <a:pt x="440" y="2546"/>
                    <a:pt x="440" y="2546"/>
                  </a:cubicBezTo>
                  <a:cubicBezTo>
                    <a:pt x="443" y="2548"/>
                    <a:pt x="443" y="2548"/>
                    <a:pt x="443" y="2548"/>
                  </a:cubicBezTo>
                  <a:cubicBezTo>
                    <a:pt x="442" y="2550"/>
                    <a:pt x="442" y="2550"/>
                    <a:pt x="442" y="2550"/>
                  </a:cubicBezTo>
                  <a:cubicBezTo>
                    <a:pt x="442" y="2551"/>
                    <a:pt x="442" y="2551"/>
                    <a:pt x="442" y="2551"/>
                  </a:cubicBezTo>
                  <a:cubicBezTo>
                    <a:pt x="442" y="2551"/>
                    <a:pt x="442" y="2551"/>
                    <a:pt x="443" y="2551"/>
                  </a:cubicBezTo>
                  <a:cubicBezTo>
                    <a:pt x="443" y="2551"/>
                    <a:pt x="443" y="2551"/>
                    <a:pt x="443" y="2551"/>
                  </a:cubicBezTo>
                  <a:cubicBezTo>
                    <a:pt x="443" y="2551"/>
                    <a:pt x="443" y="2551"/>
                    <a:pt x="443" y="2551"/>
                  </a:cubicBezTo>
                  <a:cubicBezTo>
                    <a:pt x="445" y="2553"/>
                    <a:pt x="445" y="2553"/>
                    <a:pt x="445" y="2553"/>
                  </a:cubicBezTo>
                  <a:cubicBezTo>
                    <a:pt x="445" y="2553"/>
                    <a:pt x="445" y="2553"/>
                    <a:pt x="445" y="2553"/>
                  </a:cubicBezTo>
                  <a:cubicBezTo>
                    <a:pt x="445" y="2553"/>
                    <a:pt x="445" y="2553"/>
                    <a:pt x="445" y="2553"/>
                  </a:cubicBezTo>
                  <a:cubicBezTo>
                    <a:pt x="445" y="2553"/>
                    <a:pt x="445" y="2553"/>
                    <a:pt x="446" y="2553"/>
                  </a:cubicBezTo>
                  <a:cubicBezTo>
                    <a:pt x="446" y="2553"/>
                    <a:pt x="446" y="2553"/>
                    <a:pt x="446" y="2553"/>
                  </a:cubicBezTo>
                  <a:cubicBezTo>
                    <a:pt x="448" y="2552"/>
                    <a:pt x="448" y="2552"/>
                    <a:pt x="448" y="2552"/>
                  </a:cubicBezTo>
                  <a:cubicBezTo>
                    <a:pt x="451" y="2555"/>
                    <a:pt x="451" y="2555"/>
                    <a:pt x="451" y="2555"/>
                  </a:cubicBezTo>
                  <a:cubicBezTo>
                    <a:pt x="450" y="2557"/>
                    <a:pt x="450" y="2557"/>
                    <a:pt x="450" y="2557"/>
                  </a:cubicBezTo>
                  <a:cubicBezTo>
                    <a:pt x="450" y="2557"/>
                    <a:pt x="450" y="2557"/>
                    <a:pt x="450" y="2557"/>
                  </a:cubicBezTo>
                  <a:cubicBezTo>
                    <a:pt x="450" y="2557"/>
                    <a:pt x="450" y="2557"/>
                    <a:pt x="450" y="2557"/>
                  </a:cubicBezTo>
                  <a:cubicBezTo>
                    <a:pt x="451" y="2558"/>
                    <a:pt x="451" y="2558"/>
                    <a:pt x="451" y="2558"/>
                  </a:cubicBezTo>
                  <a:cubicBezTo>
                    <a:pt x="451" y="2558"/>
                    <a:pt x="451" y="2558"/>
                    <a:pt x="451" y="2558"/>
                  </a:cubicBezTo>
                  <a:cubicBezTo>
                    <a:pt x="453" y="2559"/>
                    <a:pt x="453" y="2559"/>
                    <a:pt x="453" y="2559"/>
                  </a:cubicBezTo>
                  <a:cubicBezTo>
                    <a:pt x="453" y="2560"/>
                    <a:pt x="453" y="2560"/>
                    <a:pt x="453" y="2560"/>
                  </a:cubicBezTo>
                  <a:cubicBezTo>
                    <a:pt x="453" y="2560"/>
                    <a:pt x="453" y="2560"/>
                    <a:pt x="453" y="2560"/>
                  </a:cubicBezTo>
                  <a:cubicBezTo>
                    <a:pt x="453" y="2560"/>
                    <a:pt x="453" y="2560"/>
                    <a:pt x="453" y="2560"/>
                  </a:cubicBezTo>
                  <a:cubicBezTo>
                    <a:pt x="454" y="2560"/>
                    <a:pt x="454" y="2560"/>
                    <a:pt x="454" y="2560"/>
                  </a:cubicBezTo>
                  <a:cubicBezTo>
                    <a:pt x="456" y="2559"/>
                    <a:pt x="456" y="2559"/>
                    <a:pt x="456" y="2559"/>
                  </a:cubicBezTo>
                  <a:cubicBezTo>
                    <a:pt x="459" y="2561"/>
                    <a:pt x="459" y="2561"/>
                    <a:pt x="459" y="2561"/>
                  </a:cubicBezTo>
                  <a:cubicBezTo>
                    <a:pt x="458" y="2563"/>
                    <a:pt x="458" y="2563"/>
                    <a:pt x="458" y="2563"/>
                  </a:cubicBezTo>
                  <a:cubicBezTo>
                    <a:pt x="458" y="2563"/>
                    <a:pt x="458" y="2563"/>
                    <a:pt x="458" y="2563"/>
                  </a:cubicBezTo>
                  <a:cubicBezTo>
                    <a:pt x="458" y="2564"/>
                    <a:pt x="458" y="2564"/>
                    <a:pt x="458" y="2564"/>
                  </a:cubicBezTo>
                  <a:cubicBezTo>
                    <a:pt x="459" y="2564"/>
                    <a:pt x="459" y="2564"/>
                    <a:pt x="459" y="2564"/>
                  </a:cubicBezTo>
                  <a:cubicBezTo>
                    <a:pt x="459" y="2564"/>
                    <a:pt x="459" y="2564"/>
                    <a:pt x="459" y="2564"/>
                  </a:cubicBezTo>
                  <a:cubicBezTo>
                    <a:pt x="461" y="2566"/>
                    <a:pt x="461" y="2566"/>
                    <a:pt x="461" y="2566"/>
                  </a:cubicBezTo>
                  <a:cubicBezTo>
                    <a:pt x="461" y="2566"/>
                    <a:pt x="461" y="2566"/>
                    <a:pt x="461" y="2566"/>
                  </a:cubicBezTo>
                  <a:cubicBezTo>
                    <a:pt x="461" y="2566"/>
                    <a:pt x="461" y="2566"/>
                    <a:pt x="461" y="2566"/>
                  </a:cubicBezTo>
                  <a:cubicBezTo>
                    <a:pt x="461" y="2566"/>
                    <a:pt x="461" y="2566"/>
                    <a:pt x="461" y="2566"/>
                  </a:cubicBezTo>
                  <a:cubicBezTo>
                    <a:pt x="462" y="2566"/>
                    <a:pt x="462" y="2566"/>
                    <a:pt x="462" y="2566"/>
                  </a:cubicBezTo>
                  <a:cubicBezTo>
                    <a:pt x="464" y="2565"/>
                    <a:pt x="464" y="2565"/>
                    <a:pt x="464" y="2565"/>
                  </a:cubicBezTo>
                  <a:cubicBezTo>
                    <a:pt x="467" y="2568"/>
                    <a:pt x="467" y="2568"/>
                    <a:pt x="467" y="2568"/>
                  </a:cubicBezTo>
                  <a:cubicBezTo>
                    <a:pt x="466" y="2570"/>
                    <a:pt x="466" y="2570"/>
                    <a:pt x="466" y="2570"/>
                  </a:cubicBezTo>
                  <a:cubicBezTo>
                    <a:pt x="466" y="2570"/>
                    <a:pt x="466" y="2570"/>
                    <a:pt x="466" y="2570"/>
                  </a:cubicBezTo>
                  <a:cubicBezTo>
                    <a:pt x="466" y="2570"/>
                    <a:pt x="466" y="2570"/>
                    <a:pt x="467" y="2570"/>
                  </a:cubicBezTo>
                  <a:cubicBezTo>
                    <a:pt x="467" y="2570"/>
                    <a:pt x="467" y="2570"/>
                    <a:pt x="467" y="2571"/>
                  </a:cubicBezTo>
                  <a:cubicBezTo>
                    <a:pt x="467" y="2571"/>
                    <a:pt x="467" y="2571"/>
                    <a:pt x="467" y="2571"/>
                  </a:cubicBezTo>
                  <a:cubicBezTo>
                    <a:pt x="469" y="2572"/>
                    <a:pt x="469" y="2572"/>
                    <a:pt x="469" y="2572"/>
                  </a:cubicBezTo>
                  <a:cubicBezTo>
                    <a:pt x="469" y="2572"/>
                    <a:pt x="469" y="2572"/>
                    <a:pt x="469" y="2572"/>
                  </a:cubicBezTo>
                  <a:cubicBezTo>
                    <a:pt x="469" y="2572"/>
                    <a:pt x="469" y="2572"/>
                    <a:pt x="469" y="2573"/>
                  </a:cubicBezTo>
                  <a:cubicBezTo>
                    <a:pt x="469" y="2573"/>
                    <a:pt x="469" y="2573"/>
                    <a:pt x="470" y="2573"/>
                  </a:cubicBezTo>
                  <a:cubicBezTo>
                    <a:pt x="470" y="2573"/>
                    <a:pt x="470" y="2572"/>
                    <a:pt x="470" y="2572"/>
                  </a:cubicBezTo>
                  <a:cubicBezTo>
                    <a:pt x="472" y="2572"/>
                    <a:pt x="472" y="2572"/>
                    <a:pt x="472" y="2572"/>
                  </a:cubicBezTo>
                  <a:cubicBezTo>
                    <a:pt x="475" y="2574"/>
                    <a:pt x="475" y="2574"/>
                    <a:pt x="475" y="2574"/>
                  </a:cubicBezTo>
                  <a:cubicBezTo>
                    <a:pt x="474" y="2576"/>
                    <a:pt x="474" y="2576"/>
                    <a:pt x="474" y="2576"/>
                  </a:cubicBezTo>
                  <a:cubicBezTo>
                    <a:pt x="474" y="2576"/>
                    <a:pt x="474" y="2576"/>
                    <a:pt x="474" y="2576"/>
                  </a:cubicBezTo>
                  <a:cubicBezTo>
                    <a:pt x="474" y="2576"/>
                    <a:pt x="474" y="2576"/>
                    <a:pt x="475" y="2577"/>
                  </a:cubicBezTo>
                  <a:cubicBezTo>
                    <a:pt x="475" y="2577"/>
                    <a:pt x="475" y="2577"/>
                    <a:pt x="475" y="2577"/>
                  </a:cubicBezTo>
                  <a:cubicBezTo>
                    <a:pt x="475" y="2577"/>
                    <a:pt x="475" y="2577"/>
                    <a:pt x="475" y="2577"/>
                  </a:cubicBezTo>
                  <a:cubicBezTo>
                    <a:pt x="477" y="2579"/>
                    <a:pt x="477" y="2579"/>
                    <a:pt x="477" y="2579"/>
                  </a:cubicBezTo>
                  <a:cubicBezTo>
                    <a:pt x="477" y="2579"/>
                    <a:pt x="477" y="2579"/>
                    <a:pt x="477" y="2579"/>
                  </a:cubicBezTo>
                  <a:cubicBezTo>
                    <a:pt x="477" y="2579"/>
                    <a:pt x="477" y="2579"/>
                    <a:pt x="477" y="2579"/>
                  </a:cubicBezTo>
                  <a:cubicBezTo>
                    <a:pt x="477" y="2579"/>
                    <a:pt x="478" y="2579"/>
                    <a:pt x="478" y="2579"/>
                  </a:cubicBezTo>
                  <a:cubicBezTo>
                    <a:pt x="478" y="2579"/>
                    <a:pt x="478" y="2579"/>
                    <a:pt x="478" y="2579"/>
                  </a:cubicBezTo>
                  <a:cubicBezTo>
                    <a:pt x="480" y="2578"/>
                    <a:pt x="480" y="2578"/>
                    <a:pt x="480" y="2578"/>
                  </a:cubicBezTo>
                  <a:cubicBezTo>
                    <a:pt x="483" y="2580"/>
                    <a:pt x="483" y="2580"/>
                    <a:pt x="483" y="2580"/>
                  </a:cubicBezTo>
                  <a:cubicBezTo>
                    <a:pt x="482" y="2582"/>
                    <a:pt x="482" y="2582"/>
                    <a:pt x="482" y="2582"/>
                  </a:cubicBezTo>
                  <a:cubicBezTo>
                    <a:pt x="482" y="2583"/>
                    <a:pt x="482" y="2583"/>
                    <a:pt x="482" y="2583"/>
                  </a:cubicBezTo>
                  <a:cubicBezTo>
                    <a:pt x="482" y="2583"/>
                    <a:pt x="483" y="2583"/>
                    <a:pt x="483" y="2583"/>
                  </a:cubicBezTo>
                  <a:cubicBezTo>
                    <a:pt x="483" y="2583"/>
                    <a:pt x="483" y="2583"/>
                    <a:pt x="483" y="2583"/>
                  </a:cubicBezTo>
                  <a:cubicBezTo>
                    <a:pt x="483" y="2583"/>
                    <a:pt x="483" y="2583"/>
                    <a:pt x="483" y="2584"/>
                  </a:cubicBezTo>
                  <a:cubicBezTo>
                    <a:pt x="485" y="2585"/>
                    <a:pt x="485" y="2585"/>
                    <a:pt x="485" y="2585"/>
                  </a:cubicBezTo>
                  <a:cubicBezTo>
                    <a:pt x="485" y="2585"/>
                    <a:pt x="485" y="2585"/>
                    <a:pt x="485" y="2585"/>
                  </a:cubicBezTo>
                  <a:cubicBezTo>
                    <a:pt x="485" y="2585"/>
                    <a:pt x="485" y="2585"/>
                    <a:pt x="485" y="2585"/>
                  </a:cubicBezTo>
                  <a:cubicBezTo>
                    <a:pt x="486" y="2585"/>
                    <a:pt x="486" y="2585"/>
                    <a:pt x="486" y="2585"/>
                  </a:cubicBezTo>
                  <a:cubicBezTo>
                    <a:pt x="486" y="2585"/>
                    <a:pt x="486" y="2585"/>
                    <a:pt x="486" y="2585"/>
                  </a:cubicBezTo>
                  <a:cubicBezTo>
                    <a:pt x="488" y="2584"/>
                    <a:pt x="488" y="2584"/>
                    <a:pt x="488" y="2584"/>
                  </a:cubicBezTo>
                  <a:cubicBezTo>
                    <a:pt x="491" y="2587"/>
                    <a:pt x="491" y="2587"/>
                    <a:pt x="491" y="2587"/>
                  </a:cubicBezTo>
                  <a:cubicBezTo>
                    <a:pt x="491" y="2589"/>
                    <a:pt x="491" y="2589"/>
                    <a:pt x="491" y="2589"/>
                  </a:cubicBezTo>
                  <a:cubicBezTo>
                    <a:pt x="491" y="2589"/>
                    <a:pt x="491" y="2589"/>
                    <a:pt x="491" y="2589"/>
                  </a:cubicBezTo>
                  <a:cubicBezTo>
                    <a:pt x="491" y="2589"/>
                    <a:pt x="491" y="2589"/>
                    <a:pt x="491" y="2589"/>
                  </a:cubicBezTo>
                  <a:cubicBezTo>
                    <a:pt x="491" y="2590"/>
                    <a:pt x="491" y="2590"/>
                    <a:pt x="491" y="2590"/>
                  </a:cubicBezTo>
                  <a:cubicBezTo>
                    <a:pt x="491" y="2590"/>
                    <a:pt x="491" y="2590"/>
                    <a:pt x="491" y="2590"/>
                  </a:cubicBezTo>
                  <a:cubicBezTo>
                    <a:pt x="493" y="2592"/>
                    <a:pt x="493" y="2592"/>
                    <a:pt x="493" y="2592"/>
                  </a:cubicBezTo>
                  <a:cubicBezTo>
                    <a:pt x="493" y="2592"/>
                    <a:pt x="493" y="2592"/>
                    <a:pt x="493" y="2592"/>
                  </a:cubicBezTo>
                  <a:cubicBezTo>
                    <a:pt x="493" y="2592"/>
                    <a:pt x="494" y="2592"/>
                    <a:pt x="494" y="2592"/>
                  </a:cubicBezTo>
                  <a:cubicBezTo>
                    <a:pt x="494" y="2592"/>
                    <a:pt x="494" y="2592"/>
                    <a:pt x="494" y="2592"/>
                  </a:cubicBezTo>
                  <a:cubicBezTo>
                    <a:pt x="494" y="2592"/>
                    <a:pt x="494" y="2592"/>
                    <a:pt x="494" y="2592"/>
                  </a:cubicBezTo>
                  <a:cubicBezTo>
                    <a:pt x="496" y="2591"/>
                    <a:pt x="496" y="2591"/>
                    <a:pt x="496" y="2591"/>
                  </a:cubicBezTo>
                  <a:cubicBezTo>
                    <a:pt x="499" y="2593"/>
                    <a:pt x="499" y="2593"/>
                    <a:pt x="499" y="2593"/>
                  </a:cubicBezTo>
                  <a:cubicBezTo>
                    <a:pt x="499" y="2595"/>
                    <a:pt x="499" y="2595"/>
                    <a:pt x="499" y="2595"/>
                  </a:cubicBezTo>
                  <a:cubicBezTo>
                    <a:pt x="499" y="2595"/>
                    <a:pt x="499" y="2596"/>
                    <a:pt x="499" y="2596"/>
                  </a:cubicBezTo>
                  <a:cubicBezTo>
                    <a:pt x="499" y="2596"/>
                    <a:pt x="499" y="2596"/>
                    <a:pt x="499" y="2596"/>
                  </a:cubicBezTo>
                  <a:cubicBezTo>
                    <a:pt x="499" y="2596"/>
                    <a:pt x="499" y="2596"/>
                    <a:pt x="499" y="2596"/>
                  </a:cubicBezTo>
                  <a:cubicBezTo>
                    <a:pt x="499" y="2596"/>
                    <a:pt x="499" y="2596"/>
                    <a:pt x="499" y="2596"/>
                  </a:cubicBezTo>
                  <a:cubicBezTo>
                    <a:pt x="501" y="2598"/>
                    <a:pt x="501" y="2598"/>
                    <a:pt x="501" y="2598"/>
                  </a:cubicBezTo>
                  <a:cubicBezTo>
                    <a:pt x="501" y="2598"/>
                    <a:pt x="501" y="2598"/>
                    <a:pt x="502" y="2598"/>
                  </a:cubicBezTo>
                  <a:cubicBezTo>
                    <a:pt x="502" y="2598"/>
                    <a:pt x="502" y="2598"/>
                    <a:pt x="502" y="2598"/>
                  </a:cubicBezTo>
                  <a:cubicBezTo>
                    <a:pt x="502" y="2598"/>
                    <a:pt x="502" y="2598"/>
                    <a:pt x="502" y="2598"/>
                  </a:cubicBezTo>
                  <a:cubicBezTo>
                    <a:pt x="502" y="2598"/>
                    <a:pt x="502" y="2598"/>
                    <a:pt x="502" y="2598"/>
                  </a:cubicBezTo>
                  <a:cubicBezTo>
                    <a:pt x="504" y="2597"/>
                    <a:pt x="504" y="2597"/>
                    <a:pt x="504" y="2597"/>
                  </a:cubicBezTo>
                  <a:cubicBezTo>
                    <a:pt x="507" y="2600"/>
                    <a:pt x="507" y="2600"/>
                    <a:pt x="507" y="2600"/>
                  </a:cubicBezTo>
                  <a:cubicBezTo>
                    <a:pt x="507" y="2602"/>
                    <a:pt x="507" y="2602"/>
                    <a:pt x="507" y="2602"/>
                  </a:cubicBezTo>
                  <a:cubicBezTo>
                    <a:pt x="507" y="2602"/>
                    <a:pt x="507" y="2602"/>
                    <a:pt x="507" y="2602"/>
                  </a:cubicBezTo>
                  <a:cubicBezTo>
                    <a:pt x="507" y="2602"/>
                    <a:pt x="507" y="2602"/>
                    <a:pt x="507" y="2602"/>
                  </a:cubicBezTo>
                  <a:cubicBezTo>
                    <a:pt x="507" y="2603"/>
                    <a:pt x="507" y="2603"/>
                    <a:pt x="507" y="2603"/>
                  </a:cubicBezTo>
                  <a:cubicBezTo>
                    <a:pt x="507" y="2603"/>
                    <a:pt x="507" y="2603"/>
                    <a:pt x="507" y="2603"/>
                  </a:cubicBezTo>
                  <a:cubicBezTo>
                    <a:pt x="509" y="2605"/>
                    <a:pt x="509" y="2605"/>
                    <a:pt x="509" y="2605"/>
                  </a:cubicBezTo>
                  <a:cubicBezTo>
                    <a:pt x="509" y="2605"/>
                    <a:pt x="510" y="2605"/>
                    <a:pt x="510" y="2605"/>
                  </a:cubicBezTo>
                  <a:cubicBezTo>
                    <a:pt x="510" y="2605"/>
                    <a:pt x="510" y="2605"/>
                    <a:pt x="510" y="2605"/>
                  </a:cubicBezTo>
                  <a:cubicBezTo>
                    <a:pt x="510" y="2605"/>
                    <a:pt x="510" y="2605"/>
                    <a:pt x="510" y="2605"/>
                  </a:cubicBezTo>
                  <a:cubicBezTo>
                    <a:pt x="510" y="2605"/>
                    <a:pt x="510" y="2605"/>
                    <a:pt x="511" y="2605"/>
                  </a:cubicBezTo>
                  <a:cubicBezTo>
                    <a:pt x="512" y="2604"/>
                    <a:pt x="512" y="2604"/>
                    <a:pt x="512" y="2604"/>
                  </a:cubicBezTo>
                  <a:cubicBezTo>
                    <a:pt x="515" y="2606"/>
                    <a:pt x="515" y="2606"/>
                    <a:pt x="515" y="2606"/>
                  </a:cubicBezTo>
                  <a:cubicBezTo>
                    <a:pt x="515" y="2608"/>
                    <a:pt x="515" y="2608"/>
                    <a:pt x="515" y="2608"/>
                  </a:cubicBezTo>
                  <a:cubicBezTo>
                    <a:pt x="515" y="2608"/>
                    <a:pt x="515" y="2609"/>
                    <a:pt x="515" y="2609"/>
                  </a:cubicBezTo>
                  <a:cubicBezTo>
                    <a:pt x="515" y="2609"/>
                    <a:pt x="515" y="2609"/>
                    <a:pt x="515" y="2609"/>
                  </a:cubicBezTo>
                  <a:cubicBezTo>
                    <a:pt x="515" y="2609"/>
                    <a:pt x="515" y="2609"/>
                    <a:pt x="515" y="2609"/>
                  </a:cubicBezTo>
                  <a:cubicBezTo>
                    <a:pt x="515" y="2609"/>
                    <a:pt x="515" y="2609"/>
                    <a:pt x="515" y="2609"/>
                  </a:cubicBezTo>
                  <a:cubicBezTo>
                    <a:pt x="517" y="2611"/>
                    <a:pt x="517" y="2611"/>
                    <a:pt x="517" y="2611"/>
                  </a:cubicBezTo>
                  <a:cubicBezTo>
                    <a:pt x="518" y="2611"/>
                    <a:pt x="518" y="2611"/>
                    <a:pt x="518" y="2611"/>
                  </a:cubicBezTo>
                  <a:cubicBezTo>
                    <a:pt x="518" y="2611"/>
                    <a:pt x="518" y="2611"/>
                    <a:pt x="518" y="2611"/>
                  </a:cubicBezTo>
                  <a:cubicBezTo>
                    <a:pt x="518" y="2611"/>
                    <a:pt x="518" y="2611"/>
                    <a:pt x="518" y="2611"/>
                  </a:cubicBezTo>
                  <a:cubicBezTo>
                    <a:pt x="518" y="2611"/>
                    <a:pt x="519" y="2611"/>
                    <a:pt x="519" y="2611"/>
                  </a:cubicBezTo>
                  <a:cubicBezTo>
                    <a:pt x="520" y="2610"/>
                    <a:pt x="520" y="2610"/>
                    <a:pt x="520" y="2610"/>
                  </a:cubicBezTo>
                  <a:cubicBezTo>
                    <a:pt x="523" y="2613"/>
                    <a:pt x="523" y="2613"/>
                    <a:pt x="523" y="2613"/>
                  </a:cubicBezTo>
                  <a:cubicBezTo>
                    <a:pt x="523" y="2615"/>
                    <a:pt x="523" y="2615"/>
                    <a:pt x="523" y="2615"/>
                  </a:cubicBezTo>
                  <a:cubicBezTo>
                    <a:pt x="523" y="2615"/>
                    <a:pt x="523" y="2615"/>
                    <a:pt x="523" y="2615"/>
                  </a:cubicBezTo>
                  <a:cubicBezTo>
                    <a:pt x="523" y="2615"/>
                    <a:pt x="523" y="2615"/>
                    <a:pt x="523" y="2616"/>
                  </a:cubicBezTo>
                  <a:cubicBezTo>
                    <a:pt x="523" y="2616"/>
                    <a:pt x="523" y="2616"/>
                    <a:pt x="523" y="2616"/>
                  </a:cubicBezTo>
                  <a:cubicBezTo>
                    <a:pt x="524" y="2616"/>
                    <a:pt x="524" y="2616"/>
                    <a:pt x="524" y="2616"/>
                  </a:cubicBezTo>
                  <a:cubicBezTo>
                    <a:pt x="526" y="2618"/>
                    <a:pt x="526" y="2618"/>
                    <a:pt x="526" y="2618"/>
                  </a:cubicBezTo>
                  <a:cubicBezTo>
                    <a:pt x="526" y="2618"/>
                    <a:pt x="526" y="2618"/>
                    <a:pt x="526" y="2618"/>
                  </a:cubicBezTo>
                  <a:cubicBezTo>
                    <a:pt x="526" y="2618"/>
                    <a:pt x="526" y="2618"/>
                    <a:pt x="526" y="2618"/>
                  </a:cubicBezTo>
                  <a:cubicBezTo>
                    <a:pt x="526" y="2618"/>
                    <a:pt x="526" y="2618"/>
                    <a:pt x="526" y="2618"/>
                  </a:cubicBezTo>
                  <a:cubicBezTo>
                    <a:pt x="527" y="2618"/>
                    <a:pt x="527" y="2618"/>
                    <a:pt x="527" y="2618"/>
                  </a:cubicBezTo>
                  <a:cubicBezTo>
                    <a:pt x="528" y="2617"/>
                    <a:pt x="528" y="2617"/>
                    <a:pt x="528" y="2617"/>
                  </a:cubicBezTo>
                  <a:cubicBezTo>
                    <a:pt x="532" y="2619"/>
                    <a:pt x="532" y="2619"/>
                    <a:pt x="532" y="2619"/>
                  </a:cubicBezTo>
                  <a:cubicBezTo>
                    <a:pt x="531" y="2622"/>
                    <a:pt x="531" y="2622"/>
                    <a:pt x="531" y="2622"/>
                  </a:cubicBezTo>
                  <a:cubicBezTo>
                    <a:pt x="531" y="2622"/>
                    <a:pt x="531" y="2622"/>
                    <a:pt x="531" y="2622"/>
                  </a:cubicBezTo>
                  <a:cubicBezTo>
                    <a:pt x="531" y="2622"/>
                    <a:pt x="531" y="2622"/>
                    <a:pt x="531" y="2622"/>
                  </a:cubicBezTo>
                  <a:cubicBezTo>
                    <a:pt x="532" y="2622"/>
                    <a:pt x="532" y="2622"/>
                    <a:pt x="532" y="2622"/>
                  </a:cubicBezTo>
                  <a:cubicBezTo>
                    <a:pt x="532" y="2623"/>
                    <a:pt x="532" y="2623"/>
                    <a:pt x="532" y="2623"/>
                  </a:cubicBezTo>
                  <a:cubicBezTo>
                    <a:pt x="534" y="2624"/>
                    <a:pt x="534" y="2624"/>
                    <a:pt x="534" y="2624"/>
                  </a:cubicBezTo>
                  <a:cubicBezTo>
                    <a:pt x="534" y="2624"/>
                    <a:pt x="534" y="2624"/>
                    <a:pt x="534" y="2624"/>
                  </a:cubicBezTo>
                  <a:cubicBezTo>
                    <a:pt x="534" y="2624"/>
                    <a:pt x="534" y="2624"/>
                    <a:pt x="534" y="2624"/>
                  </a:cubicBezTo>
                  <a:cubicBezTo>
                    <a:pt x="534" y="2624"/>
                    <a:pt x="535" y="2624"/>
                    <a:pt x="535" y="2624"/>
                  </a:cubicBezTo>
                  <a:cubicBezTo>
                    <a:pt x="535" y="2624"/>
                    <a:pt x="535" y="2624"/>
                    <a:pt x="535" y="2624"/>
                  </a:cubicBezTo>
                  <a:cubicBezTo>
                    <a:pt x="537" y="2624"/>
                    <a:pt x="537" y="2624"/>
                    <a:pt x="537" y="2624"/>
                  </a:cubicBezTo>
                  <a:cubicBezTo>
                    <a:pt x="540" y="2626"/>
                    <a:pt x="540" y="2626"/>
                    <a:pt x="540" y="2626"/>
                  </a:cubicBezTo>
                  <a:cubicBezTo>
                    <a:pt x="540" y="2628"/>
                    <a:pt x="540" y="2628"/>
                    <a:pt x="540" y="2628"/>
                  </a:cubicBezTo>
                  <a:cubicBezTo>
                    <a:pt x="540" y="2628"/>
                    <a:pt x="540" y="2628"/>
                    <a:pt x="540" y="2628"/>
                  </a:cubicBezTo>
                  <a:cubicBezTo>
                    <a:pt x="540" y="2628"/>
                    <a:pt x="540" y="2629"/>
                    <a:pt x="540" y="2629"/>
                  </a:cubicBezTo>
                  <a:cubicBezTo>
                    <a:pt x="540" y="2629"/>
                    <a:pt x="540" y="2629"/>
                    <a:pt x="540" y="2629"/>
                  </a:cubicBezTo>
                  <a:cubicBezTo>
                    <a:pt x="540" y="2629"/>
                    <a:pt x="540" y="2629"/>
                    <a:pt x="540" y="2629"/>
                  </a:cubicBezTo>
                  <a:cubicBezTo>
                    <a:pt x="542" y="2631"/>
                    <a:pt x="542" y="2631"/>
                    <a:pt x="542" y="2631"/>
                  </a:cubicBezTo>
                  <a:cubicBezTo>
                    <a:pt x="542" y="2631"/>
                    <a:pt x="542" y="2631"/>
                    <a:pt x="542" y="2631"/>
                  </a:cubicBezTo>
                  <a:cubicBezTo>
                    <a:pt x="543" y="2631"/>
                    <a:pt x="543" y="2631"/>
                    <a:pt x="543" y="2631"/>
                  </a:cubicBezTo>
                  <a:cubicBezTo>
                    <a:pt x="543" y="2631"/>
                    <a:pt x="543" y="2631"/>
                    <a:pt x="543" y="2631"/>
                  </a:cubicBezTo>
                  <a:cubicBezTo>
                    <a:pt x="543" y="2631"/>
                    <a:pt x="543" y="2631"/>
                    <a:pt x="543" y="2631"/>
                  </a:cubicBezTo>
                  <a:cubicBezTo>
                    <a:pt x="545" y="2630"/>
                    <a:pt x="545" y="2630"/>
                    <a:pt x="545" y="2630"/>
                  </a:cubicBezTo>
                  <a:cubicBezTo>
                    <a:pt x="548" y="2633"/>
                    <a:pt x="548" y="2633"/>
                    <a:pt x="548" y="2633"/>
                  </a:cubicBezTo>
                  <a:cubicBezTo>
                    <a:pt x="548" y="2635"/>
                    <a:pt x="548" y="2635"/>
                    <a:pt x="548" y="2635"/>
                  </a:cubicBezTo>
                  <a:cubicBezTo>
                    <a:pt x="548" y="2635"/>
                    <a:pt x="548" y="2635"/>
                    <a:pt x="548" y="2635"/>
                  </a:cubicBezTo>
                  <a:cubicBezTo>
                    <a:pt x="548" y="2635"/>
                    <a:pt x="548" y="2635"/>
                    <a:pt x="548" y="2635"/>
                  </a:cubicBezTo>
                  <a:cubicBezTo>
                    <a:pt x="548" y="2635"/>
                    <a:pt x="548" y="2636"/>
                    <a:pt x="548" y="2636"/>
                  </a:cubicBezTo>
                  <a:cubicBezTo>
                    <a:pt x="548" y="2636"/>
                    <a:pt x="548" y="2636"/>
                    <a:pt x="548" y="2636"/>
                  </a:cubicBezTo>
                  <a:cubicBezTo>
                    <a:pt x="550" y="2637"/>
                    <a:pt x="550" y="2637"/>
                    <a:pt x="550" y="2637"/>
                  </a:cubicBezTo>
                  <a:cubicBezTo>
                    <a:pt x="550" y="2638"/>
                    <a:pt x="551" y="2638"/>
                    <a:pt x="551" y="2638"/>
                  </a:cubicBezTo>
                  <a:cubicBezTo>
                    <a:pt x="551" y="2638"/>
                    <a:pt x="551" y="2638"/>
                    <a:pt x="551" y="2638"/>
                  </a:cubicBezTo>
                  <a:cubicBezTo>
                    <a:pt x="551" y="2638"/>
                    <a:pt x="551" y="2638"/>
                    <a:pt x="551" y="2638"/>
                  </a:cubicBezTo>
                  <a:cubicBezTo>
                    <a:pt x="551" y="2638"/>
                    <a:pt x="551" y="2638"/>
                    <a:pt x="552" y="2638"/>
                  </a:cubicBezTo>
                  <a:cubicBezTo>
                    <a:pt x="553" y="2637"/>
                    <a:pt x="553" y="2637"/>
                    <a:pt x="553" y="2637"/>
                  </a:cubicBezTo>
                  <a:cubicBezTo>
                    <a:pt x="556" y="2639"/>
                    <a:pt x="556" y="2639"/>
                    <a:pt x="556" y="2639"/>
                  </a:cubicBezTo>
                  <a:cubicBezTo>
                    <a:pt x="556" y="2641"/>
                    <a:pt x="556" y="2641"/>
                    <a:pt x="556" y="2641"/>
                  </a:cubicBezTo>
                  <a:cubicBezTo>
                    <a:pt x="556" y="2641"/>
                    <a:pt x="556" y="2641"/>
                    <a:pt x="556" y="2641"/>
                  </a:cubicBezTo>
                  <a:cubicBezTo>
                    <a:pt x="556" y="2642"/>
                    <a:pt x="556" y="2642"/>
                    <a:pt x="556" y="2642"/>
                  </a:cubicBezTo>
                  <a:cubicBezTo>
                    <a:pt x="556" y="2642"/>
                    <a:pt x="556" y="2642"/>
                    <a:pt x="556" y="2642"/>
                  </a:cubicBezTo>
                  <a:cubicBezTo>
                    <a:pt x="556" y="2642"/>
                    <a:pt x="556" y="2642"/>
                    <a:pt x="557" y="2642"/>
                  </a:cubicBezTo>
                  <a:cubicBezTo>
                    <a:pt x="559" y="2644"/>
                    <a:pt x="559" y="2644"/>
                    <a:pt x="559" y="2644"/>
                  </a:cubicBezTo>
                  <a:cubicBezTo>
                    <a:pt x="559" y="2644"/>
                    <a:pt x="559" y="2644"/>
                    <a:pt x="559" y="2644"/>
                  </a:cubicBezTo>
                  <a:cubicBezTo>
                    <a:pt x="559" y="2644"/>
                    <a:pt x="559" y="2644"/>
                    <a:pt x="559" y="2644"/>
                  </a:cubicBezTo>
                  <a:cubicBezTo>
                    <a:pt x="559" y="2644"/>
                    <a:pt x="559" y="2644"/>
                    <a:pt x="559" y="2644"/>
                  </a:cubicBezTo>
                  <a:cubicBezTo>
                    <a:pt x="560" y="2644"/>
                    <a:pt x="560" y="2644"/>
                    <a:pt x="560" y="2644"/>
                  </a:cubicBezTo>
                  <a:cubicBezTo>
                    <a:pt x="561" y="2643"/>
                    <a:pt x="561" y="2643"/>
                    <a:pt x="561" y="2643"/>
                  </a:cubicBezTo>
                  <a:cubicBezTo>
                    <a:pt x="565" y="2646"/>
                    <a:pt x="565" y="2646"/>
                    <a:pt x="565" y="2646"/>
                  </a:cubicBezTo>
                  <a:cubicBezTo>
                    <a:pt x="564" y="2648"/>
                    <a:pt x="564" y="2648"/>
                    <a:pt x="564" y="2648"/>
                  </a:cubicBezTo>
                  <a:cubicBezTo>
                    <a:pt x="564" y="2648"/>
                    <a:pt x="564" y="2648"/>
                    <a:pt x="564" y="2648"/>
                  </a:cubicBezTo>
                  <a:cubicBezTo>
                    <a:pt x="564" y="2648"/>
                    <a:pt x="565" y="2648"/>
                    <a:pt x="565" y="2649"/>
                  </a:cubicBezTo>
                  <a:cubicBezTo>
                    <a:pt x="565" y="2649"/>
                    <a:pt x="565" y="2649"/>
                    <a:pt x="565" y="2649"/>
                  </a:cubicBezTo>
                  <a:cubicBezTo>
                    <a:pt x="565" y="2649"/>
                    <a:pt x="565" y="2649"/>
                    <a:pt x="565" y="2649"/>
                  </a:cubicBezTo>
                  <a:cubicBezTo>
                    <a:pt x="567" y="2651"/>
                    <a:pt x="567" y="2651"/>
                    <a:pt x="567" y="2651"/>
                  </a:cubicBezTo>
                  <a:cubicBezTo>
                    <a:pt x="567" y="2651"/>
                    <a:pt x="567" y="2651"/>
                    <a:pt x="567" y="2651"/>
                  </a:cubicBezTo>
                  <a:cubicBezTo>
                    <a:pt x="567" y="2651"/>
                    <a:pt x="567" y="2651"/>
                    <a:pt x="568" y="2651"/>
                  </a:cubicBezTo>
                  <a:cubicBezTo>
                    <a:pt x="568" y="2651"/>
                    <a:pt x="568" y="2651"/>
                    <a:pt x="568" y="2651"/>
                  </a:cubicBezTo>
                  <a:cubicBezTo>
                    <a:pt x="568" y="2651"/>
                    <a:pt x="568" y="2651"/>
                    <a:pt x="568" y="2651"/>
                  </a:cubicBezTo>
                  <a:cubicBezTo>
                    <a:pt x="570" y="2650"/>
                    <a:pt x="570" y="2650"/>
                    <a:pt x="570" y="2650"/>
                  </a:cubicBezTo>
                  <a:cubicBezTo>
                    <a:pt x="573" y="2653"/>
                    <a:pt x="573" y="2653"/>
                    <a:pt x="573" y="2653"/>
                  </a:cubicBezTo>
                  <a:cubicBezTo>
                    <a:pt x="573" y="2655"/>
                    <a:pt x="573" y="2655"/>
                    <a:pt x="573" y="2655"/>
                  </a:cubicBezTo>
                  <a:cubicBezTo>
                    <a:pt x="573" y="2655"/>
                    <a:pt x="573" y="2655"/>
                    <a:pt x="573" y="2655"/>
                  </a:cubicBezTo>
                  <a:cubicBezTo>
                    <a:pt x="573" y="2655"/>
                    <a:pt x="573" y="2655"/>
                    <a:pt x="573" y="2655"/>
                  </a:cubicBezTo>
                  <a:cubicBezTo>
                    <a:pt x="573" y="2655"/>
                    <a:pt x="573" y="2655"/>
                    <a:pt x="573" y="2656"/>
                  </a:cubicBezTo>
                  <a:cubicBezTo>
                    <a:pt x="573" y="2656"/>
                    <a:pt x="573" y="2656"/>
                    <a:pt x="573" y="2656"/>
                  </a:cubicBezTo>
                  <a:cubicBezTo>
                    <a:pt x="575" y="2657"/>
                    <a:pt x="575" y="2657"/>
                    <a:pt x="575" y="2657"/>
                  </a:cubicBezTo>
                  <a:cubicBezTo>
                    <a:pt x="575" y="2657"/>
                    <a:pt x="576" y="2657"/>
                    <a:pt x="576" y="2657"/>
                  </a:cubicBezTo>
                  <a:cubicBezTo>
                    <a:pt x="576" y="2658"/>
                    <a:pt x="576" y="2658"/>
                    <a:pt x="576" y="2658"/>
                  </a:cubicBezTo>
                  <a:cubicBezTo>
                    <a:pt x="576" y="2658"/>
                    <a:pt x="576" y="2658"/>
                    <a:pt x="576" y="2658"/>
                  </a:cubicBezTo>
                  <a:cubicBezTo>
                    <a:pt x="576" y="2658"/>
                    <a:pt x="576" y="2658"/>
                    <a:pt x="577" y="2657"/>
                  </a:cubicBezTo>
                  <a:cubicBezTo>
                    <a:pt x="578" y="2657"/>
                    <a:pt x="578" y="2657"/>
                    <a:pt x="578" y="2657"/>
                  </a:cubicBezTo>
                  <a:cubicBezTo>
                    <a:pt x="581" y="2659"/>
                    <a:pt x="581" y="2659"/>
                    <a:pt x="581" y="2659"/>
                  </a:cubicBezTo>
                  <a:cubicBezTo>
                    <a:pt x="581" y="2661"/>
                    <a:pt x="581" y="2661"/>
                    <a:pt x="581" y="2661"/>
                  </a:cubicBezTo>
                  <a:cubicBezTo>
                    <a:pt x="581" y="2661"/>
                    <a:pt x="581" y="2661"/>
                    <a:pt x="581" y="2661"/>
                  </a:cubicBezTo>
                  <a:cubicBezTo>
                    <a:pt x="581" y="2662"/>
                    <a:pt x="581" y="2662"/>
                    <a:pt x="581" y="2662"/>
                  </a:cubicBezTo>
                  <a:cubicBezTo>
                    <a:pt x="581" y="2662"/>
                    <a:pt x="581" y="2662"/>
                    <a:pt x="581" y="2662"/>
                  </a:cubicBezTo>
                  <a:cubicBezTo>
                    <a:pt x="581" y="2662"/>
                    <a:pt x="581" y="2662"/>
                    <a:pt x="582" y="2662"/>
                  </a:cubicBezTo>
                  <a:cubicBezTo>
                    <a:pt x="584" y="2664"/>
                    <a:pt x="584" y="2664"/>
                    <a:pt x="584" y="2664"/>
                  </a:cubicBezTo>
                  <a:cubicBezTo>
                    <a:pt x="584" y="2664"/>
                    <a:pt x="584" y="2664"/>
                    <a:pt x="584" y="2664"/>
                  </a:cubicBezTo>
                  <a:cubicBezTo>
                    <a:pt x="584" y="2664"/>
                    <a:pt x="584" y="2664"/>
                    <a:pt x="584" y="2664"/>
                  </a:cubicBezTo>
                  <a:cubicBezTo>
                    <a:pt x="584" y="2664"/>
                    <a:pt x="584" y="2664"/>
                    <a:pt x="584" y="2664"/>
                  </a:cubicBezTo>
                  <a:cubicBezTo>
                    <a:pt x="585" y="2664"/>
                    <a:pt x="585" y="2664"/>
                    <a:pt x="585" y="2664"/>
                  </a:cubicBezTo>
                  <a:cubicBezTo>
                    <a:pt x="586" y="2663"/>
                    <a:pt x="586" y="2663"/>
                    <a:pt x="586" y="2663"/>
                  </a:cubicBezTo>
                  <a:cubicBezTo>
                    <a:pt x="590" y="2666"/>
                    <a:pt x="590" y="2666"/>
                    <a:pt x="590" y="2666"/>
                  </a:cubicBezTo>
                  <a:cubicBezTo>
                    <a:pt x="589" y="2668"/>
                    <a:pt x="589" y="2668"/>
                    <a:pt x="589" y="2668"/>
                  </a:cubicBezTo>
                  <a:cubicBezTo>
                    <a:pt x="589" y="2668"/>
                    <a:pt x="589" y="2668"/>
                    <a:pt x="589" y="2668"/>
                  </a:cubicBezTo>
                  <a:cubicBezTo>
                    <a:pt x="589" y="2668"/>
                    <a:pt x="590" y="2668"/>
                    <a:pt x="590" y="2669"/>
                  </a:cubicBezTo>
                  <a:cubicBezTo>
                    <a:pt x="590" y="2669"/>
                    <a:pt x="590" y="2669"/>
                    <a:pt x="590" y="2669"/>
                  </a:cubicBezTo>
                  <a:cubicBezTo>
                    <a:pt x="590" y="2669"/>
                    <a:pt x="590" y="2669"/>
                    <a:pt x="590" y="2669"/>
                  </a:cubicBezTo>
                  <a:cubicBezTo>
                    <a:pt x="592" y="2671"/>
                    <a:pt x="592" y="2671"/>
                    <a:pt x="592" y="2671"/>
                  </a:cubicBezTo>
                  <a:cubicBezTo>
                    <a:pt x="592" y="2671"/>
                    <a:pt x="592" y="2671"/>
                    <a:pt x="592" y="2671"/>
                  </a:cubicBezTo>
                  <a:cubicBezTo>
                    <a:pt x="592" y="2671"/>
                    <a:pt x="593" y="2671"/>
                    <a:pt x="593" y="2671"/>
                  </a:cubicBezTo>
                  <a:cubicBezTo>
                    <a:pt x="593" y="2671"/>
                    <a:pt x="593" y="2671"/>
                    <a:pt x="593" y="2671"/>
                  </a:cubicBezTo>
                  <a:cubicBezTo>
                    <a:pt x="593" y="2671"/>
                    <a:pt x="593" y="2671"/>
                    <a:pt x="593" y="2671"/>
                  </a:cubicBezTo>
                  <a:cubicBezTo>
                    <a:pt x="595" y="2670"/>
                    <a:pt x="595" y="2670"/>
                    <a:pt x="595" y="2670"/>
                  </a:cubicBezTo>
                  <a:cubicBezTo>
                    <a:pt x="598" y="2673"/>
                    <a:pt x="598" y="2673"/>
                    <a:pt x="598" y="2673"/>
                  </a:cubicBezTo>
                  <a:cubicBezTo>
                    <a:pt x="598" y="2675"/>
                    <a:pt x="598" y="2675"/>
                    <a:pt x="598" y="2675"/>
                  </a:cubicBezTo>
                  <a:cubicBezTo>
                    <a:pt x="598" y="2675"/>
                    <a:pt x="598" y="2675"/>
                    <a:pt x="598" y="2675"/>
                  </a:cubicBezTo>
                  <a:cubicBezTo>
                    <a:pt x="598" y="2675"/>
                    <a:pt x="598" y="2675"/>
                    <a:pt x="598" y="2675"/>
                  </a:cubicBezTo>
                  <a:cubicBezTo>
                    <a:pt x="598" y="2675"/>
                    <a:pt x="598" y="2676"/>
                    <a:pt x="598" y="2676"/>
                  </a:cubicBezTo>
                  <a:cubicBezTo>
                    <a:pt x="598" y="2676"/>
                    <a:pt x="598" y="2676"/>
                    <a:pt x="598" y="2676"/>
                  </a:cubicBezTo>
                  <a:cubicBezTo>
                    <a:pt x="600" y="2677"/>
                    <a:pt x="600" y="2677"/>
                    <a:pt x="600" y="2677"/>
                  </a:cubicBezTo>
                  <a:cubicBezTo>
                    <a:pt x="601" y="2678"/>
                    <a:pt x="601" y="2678"/>
                    <a:pt x="601" y="2678"/>
                  </a:cubicBezTo>
                  <a:cubicBezTo>
                    <a:pt x="601" y="2678"/>
                    <a:pt x="601" y="2678"/>
                    <a:pt x="601" y="2678"/>
                  </a:cubicBezTo>
                  <a:cubicBezTo>
                    <a:pt x="601" y="2678"/>
                    <a:pt x="601" y="2678"/>
                    <a:pt x="601" y="2678"/>
                  </a:cubicBezTo>
                  <a:cubicBezTo>
                    <a:pt x="601" y="2678"/>
                    <a:pt x="602" y="2678"/>
                    <a:pt x="602" y="2678"/>
                  </a:cubicBezTo>
                  <a:cubicBezTo>
                    <a:pt x="603" y="2677"/>
                    <a:pt x="603" y="2677"/>
                    <a:pt x="603" y="2677"/>
                  </a:cubicBezTo>
                  <a:cubicBezTo>
                    <a:pt x="607" y="2679"/>
                    <a:pt x="607" y="2679"/>
                    <a:pt x="607" y="2679"/>
                  </a:cubicBezTo>
                  <a:cubicBezTo>
                    <a:pt x="606" y="2681"/>
                    <a:pt x="606" y="2681"/>
                    <a:pt x="606" y="2681"/>
                  </a:cubicBezTo>
                  <a:cubicBezTo>
                    <a:pt x="606" y="2682"/>
                    <a:pt x="606" y="2682"/>
                    <a:pt x="606" y="2682"/>
                  </a:cubicBezTo>
                  <a:cubicBezTo>
                    <a:pt x="606" y="2682"/>
                    <a:pt x="606" y="2682"/>
                    <a:pt x="606" y="2682"/>
                  </a:cubicBezTo>
                  <a:cubicBezTo>
                    <a:pt x="607" y="2682"/>
                    <a:pt x="607" y="2682"/>
                    <a:pt x="607" y="2682"/>
                  </a:cubicBezTo>
                  <a:cubicBezTo>
                    <a:pt x="607" y="2682"/>
                    <a:pt x="607" y="2683"/>
                    <a:pt x="607" y="2683"/>
                  </a:cubicBezTo>
                  <a:cubicBezTo>
                    <a:pt x="609" y="2684"/>
                    <a:pt x="609" y="2684"/>
                    <a:pt x="609" y="2684"/>
                  </a:cubicBezTo>
                  <a:cubicBezTo>
                    <a:pt x="609" y="2684"/>
                    <a:pt x="609" y="2684"/>
                    <a:pt x="609" y="2684"/>
                  </a:cubicBezTo>
                  <a:cubicBezTo>
                    <a:pt x="609" y="2684"/>
                    <a:pt x="609" y="2684"/>
                    <a:pt x="609" y="2684"/>
                  </a:cubicBezTo>
                  <a:cubicBezTo>
                    <a:pt x="610" y="2684"/>
                    <a:pt x="610" y="2684"/>
                    <a:pt x="610" y="2684"/>
                  </a:cubicBezTo>
                  <a:cubicBezTo>
                    <a:pt x="610" y="2684"/>
                    <a:pt x="610" y="2684"/>
                    <a:pt x="610" y="2684"/>
                  </a:cubicBezTo>
                  <a:cubicBezTo>
                    <a:pt x="612" y="2683"/>
                    <a:pt x="612" y="2683"/>
                    <a:pt x="612" y="2683"/>
                  </a:cubicBezTo>
                  <a:cubicBezTo>
                    <a:pt x="615" y="2686"/>
                    <a:pt x="615" y="2686"/>
                    <a:pt x="615" y="2686"/>
                  </a:cubicBezTo>
                  <a:cubicBezTo>
                    <a:pt x="615" y="2688"/>
                    <a:pt x="615" y="2688"/>
                    <a:pt x="615" y="2688"/>
                  </a:cubicBezTo>
                  <a:cubicBezTo>
                    <a:pt x="615" y="2688"/>
                    <a:pt x="615" y="2688"/>
                    <a:pt x="615" y="2688"/>
                  </a:cubicBezTo>
                  <a:cubicBezTo>
                    <a:pt x="615" y="2689"/>
                    <a:pt x="615" y="2689"/>
                    <a:pt x="615" y="2689"/>
                  </a:cubicBezTo>
                  <a:cubicBezTo>
                    <a:pt x="615" y="2689"/>
                    <a:pt x="615" y="2689"/>
                    <a:pt x="615" y="2689"/>
                  </a:cubicBezTo>
                  <a:cubicBezTo>
                    <a:pt x="615" y="2689"/>
                    <a:pt x="615" y="2689"/>
                    <a:pt x="615" y="2689"/>
                  </a:cubicBezTo>
                  <a:cubicBezTo>
                    <a:pt x="617" y="2691"/>
                    <a:pt x="617" y="2691"/>
                    <a:pt x="617" y="2691"/>
                  </a:cubicBezTo>
                  <a:cubicBezTo>
                    <a:pt x="617" y="2691"/>
                    <a:pt x="618" y="2691"/>
                    <a:pt x="618" y="2691"/>
                  </a:cubicBezTo>
                  <a:cubicBezTo>
                    <a:pt x="618" y="2691"/>
                    <a:pt x="618" y="2691"/>
                    <a:pt x="618" y="2691"/>
                  </a:cubicBezTo>
                  <a:cubicBezTo>
                    <a:pt x="618" y="2691"/>
                    <a:pt x="618" y="2691"/>
                    <a:pt x="618" y="2691"/>
                  </a:cubicBezTo>
                  <a:cubicBezTo>
                    <a:pt x="618" y="2691"/>
                    <a:pt x="618" y="2691"/>
                    <a:pt x="619" y="2691"/>
                  </a:cubicBezTo>
                  <a:cubicBezTo>
                    <a:pt x="620" y="2690"/>
                    <a:pt x="620" y="2690"/>
                    <a:pt x="620" y="2690"/>
                  </a:cubicBezTo>
                  <a:cubicBezTo>
                    <a:pt x="624" y="2693"/>
                    <a:pt x="624" y="2693"/>
                    <a:pt x="624" y="2693"/>
                  </a:cubicBezTo>
                  <a:cubicBezTo>
                    <a:pt x="623" y="2695"/>
                    <a:pt x="623" y="2695"/>
                    <a:pt x="623" y="2695"/>
                  </a:cubicBezTo>
                  <a:cubicBezTo>
                    <a:pt x="623" y="2695"/>
                    <a:pt x="623" y="2695"/>
                    <a:pt x="623" y="2695"/>
                  </a:cubicBezTo>
                  <a:cubicBezTo>
                    <a:pt x="623" y="2695"/>
                    <a:pt x="623" y="2695"/>
                    <a:pt x="623" y="2696"/>
                  </a:cubicBezTo>
                  <a:cubicBezTo>
                    <a:pt x="623" y="2696"/>
                    <a:pt x="624" y="2696"/>
                    <a:pt x="624" y="2696"/>
                  </a:cubicBezTo>
                  <a:cubicBezTo>
                    <a:pt x="624" y="2696"/>
                    <a:pt x="624" y="2696"/>
                    <a:pt x="624" y="2696"/>
                  </a:cubicBezTo>
                  <a:cubicBezTo>
                    <a:pt x="626" y="2698"/>
                    <a:pt x="626" y="2698"/>
                    <a:pt x="626" y="2698"/>
                  </a:cubicBezTo>
                  <a:cubicBezTo>
                    <a:pt x="626" y="2698"/>
                    <a:pt x="626" y="2698"/>
                    <a:pt x="626" y="2698"/>
                  </a:cubicBezTo>
                  <a:cubicBezTo>
                    <a:pt x="626" y="2698"/>
                    <a:pt x="626" y="2698"/>
                    <a:pt x="626" y="2698"/>
                  </a:cubicBezTo>
                  <a:cubicBezTo>
                    <a:pt x="626" y="2698"/>
                    <a:pt x="627" y="2698"/>
                    <a:pt x="627" y="2698"/>
                  </a:cubicBezTo>
                  <a:cubicBezTo>
                    <a:pt x="627" y="2698"/>
                    <a:pt x="627" y="2698"/>
                    <a:pt x="627" y="2698"/>
                  </a:cubicBezTo>
                  <a:cubicBezTo>
                    <a:pt x="629" y="2697"/>
                    <a:pt x="629" y="2697"/>
                    <a:pt x="629" y="2697"/>
                  </a:cubicBezTo>
                  <a:cubicBezTo>
                    <a:pt x="632" y="2700"/>
                    <a:pt x="632" y="2700"/>
                    <a:pt x="632" y="2700"/>
                  </a:cubicBezTo>
                  <a:cubicBezTo>
                    <a:pt x="632" y="2702"/>
                    <a:pt x="632" y="2702"/>
                    <a:pt x="632" y="2702"/>
                  </a:cubicBezTo>
                  <a:cubicBezTo>
                    <a:pt x="632" y="2702"/>
                    <a:pt x="632" y="2702"/>
                    <a:pt x="632" y="2702"/>
                  </a:cubicBezTo>
                  <a:cubicBezTo>
                    <a:pt x="632" y="2702"/>
                    <a:pt x="632" y="2702"/>
                    <a:pt x="632" y="2702"/>
                  </a:cubicBezTo>
                  <a:cubicBezTo>
                    <a:pt x="632" y="2703"/>
                    <a:pt x="632" y="2703"/>
                    <a:pt x="632" y="2703"/>
                  </a:cubicBezTo>
                  <a:cubicBezTo>
                    <a:pt x="632" y="2703"/>
                    <a:pt x="632" y="2703"/>
                    <a:pt x="632" y="2703"/>
                  </a:cubicBezTo>
                  <a:cubicBezTo>
                    <a:pt x="634" y="2705"/>
                    <a:pt x="634" y="2705"/>
                    <a:pt x="634" y="2705"/>
                  </a:cubicBezTo>
                  <a:cubicBezTo>
                    <a:pt x="634" y="2705"/>
                    <a:pt x="635" y="2705"/>
                    <a:pt x="635" y="2705"/>
                  </a:cubicBezTo>
                  <a:cubicBezTo>
                    <a:pt x="635" y="2705"/>
                    <a:pt x="635" y="2705"/>
                    <a:pt x="635" y="2705"/>
                  </a:cubicBezTo>
                  <a:cubicBezTo>
                    <a:pt x="635" y="2705"/>
                    <a:pt x="635" y="2705"/>
                    <a:pt x="635" y="2705"/>
                  </a:cubicBezTo>
                  <a:cubicBezTo>
                    <a:pt x="635" y="2705"/>
                    <a:pt x="635" y="2705"/>
                    <a:pt x="636" y="2705"/>
                  </a:cubicBezTo>
                  <a:cubicBezTo>
                    <a:pt x="637" y="2704"/>
                    <a:pt x="637" y="2704"/>
                    <a:pt x="637" y="2704"/>
                  </a:cubicBezTo>
                  <a:cubicBezTo>
                    <a:pt x="641" y="2707"/>
                    <a:pt x="641" y="2707"/>
                    <a:pt x="641" y="2707"/>
                  </a:cubicBezTo>
                  <a:cubicBezTo>
                    <a:pt x="640" y="2709"/>
                    <a:pt x="640" y="2709"/>
                    <a:pt x="640" y="2709"/>
                  </a:cubicBezTo>
                  <a:cubicBezTo>
                    <a:pt x="640" y="2709"/>
                    <a:pt x="640" y="2709"/>
                    <a:pt x="640" y="2709"/>
                  </a:cubicBezTo>
                  <a:cubicBezTo>
                    <a:pt x="640" y="2709"/>
                    <a:pt x="640" y="2709"/>
                    <a:pt x="640" y="2709"/>
                  </a:cubicBezTo>
                  <a:cubicBezTo>
                    <a:pt x="641" y="2709"/>
                    <a:pt x="641" y="2709"/>
                    <a:pt x="641" y="2710"/>
                  </a:cubicBezTo>
                  <a:cubicBezTo>
                    <a:pt x="641" y="2710"/>
                    <a:pt x="641" y="2710"/>
                    <a:pt x="641" y="2710"/>
                  </a:cubicBezTo>
                  <a:cubicBezTo>
                    <a:pt x="643" y="2711"/>
                    <a:pt x="643" y="2711"/>
                    <a:pt x="643" y="2711"/>
                  </a:cubicBezTo>
                  <a:cubicBezTo>
                    <a:pt x="643" y="2711"/>
                    <a:pt x="643" y="2711"/>
                    <a:pt x="643" y="2712"/>
                  </a:cubicBezTo>
                  <a:cubicBezTo>
                    <a:pt x="643" y="2712"/>
                    <a:pt x="643" y="2712"/>
                    <a:pt x="644" y="2712"/>
                  </a:cubicBezTo>
                  <a:cubicBezTo>
                    <a:pt x="644" y="2712"/>
                    <a:pt x="644" y="2712"/>
                    <a:pt x="644" y="2712"/>
                  </a:cubicBezTo>
                  <a:cubicBezTo>
                    <a:pt x="644" y="2712"/>
                    <a:pt x="644" y="2712"/>
                    <a:pt x="644" y="2712"/>
                  </a:cubicBezTo>
                  <a:cubicBezTo>
                    <a:pt x="646" y="2711"/>
                    <a:pt x="646" y="2711"/>
                    <a:pt x="646" y="2711"/>
                  </a:cubicBezTo>
                  <a:cubicBezTo>
                    <a:pt x="649" y="2713"/>
                    <a:pt x="649" y="2713"/>
                    <a:pt x="649" y="2713"/>
                  </a:cubicBezTo>
                  <a:cubicBezTo>
                    <a:pt x="649" y="2716"/>
                    <a:pt x="649" y="2716"/>
                    <a:pt x="649" y="2716"/>
                  </a:cubicBezTo>
                  <a:cubicBezTo>
                    <a:pt x="649" y="2716"/>
                    <a:pt x="649" y="2716"/>
                    <a:pt x="649" y="2716"/>
                  </a:cubicBezTo>
                  <a:cubicBezTo>
                    <a:pt x="649" y="2716"/>
                    <a:pt x="649" y="2716"/>
                    <a:pt x="649" y="2716"/>
                  </a:cubicBezTo>
                  <a:cubicBezTo>
                    <a:pt x="649" y="2716"/>
                    <a:pt x="649" y="2716"/>
                    <a:pt x="649" y="2716"/>
                  </a:cubicBezTo>
                  <a:cubicBezTo>
                    <a:pt x="649" y="2716"/>
                    <a:pt x="649" y="2717"/>
                    <a:pt x="649" y="2717"/>
                  </a:cubicBezTo>
                  <a:cubicBezTo>
                    <a:pt x="651" y="2718"/>
                    <a:pt x="651" y="2718"/>
                    <a:pt x="651" y="2718"/>
                  </a:cubicBezTo>
                  <a:cubicBezTo>
                    <a:pt x="652" y="2718"/>
                    <a:pt x="652" y="2718"/>
                    <a:pt x="652" y="2718"/>
                  </a:cubicBezTo>
                  <a:cubicBezTo>
                    <a:pt x="652" y="2718"/>
                    <a:pt x="652" y="2719"/>
                    <a:pt x="652" y="2719"/>
                  </a:cubicBezTo>
                  <a:cubicBezTo>
                    <a:pt x="652" y="2719"/>
                    <a:pt x="652" y="2719"/>
                    <a:pt x="652" y="2719"/>
                  </a:cubicBezTo>
                  <a:cubicBezTo>
                    <a:pt x="652" y="2719"/>
                    <a:pt x="653" y="2718"/>
                    <a:pt x="653" y="2718"/>
                  </a:cubicBezTo>
                  <a:cubicBezTo>
                    <a:pt x="654" y="2718"/>
                    <a:pt x="654" y="2718"/>
                    <a:pt x="654" y="2718"/>
                  </a:cubicBezTo>
                  <a:cubicBezTo>
                    <a:pt x="658" y="2720"/>
                    <a:pt x="658" y="2720"/>
                    <a:pt x="658" y="2720"/>
                  </a:cubicBezTo>
                  <a:cubicBezTo>
                    <a:pt x="658" y="2722"/>
                    <a:pt x="658" y="2722"/>
                    <a:pt x="658" y="2722"/>
                  </a:cubicBezTo>
                  <a:cubicBezTo>
                    <a:pt x="657" y="2722"/>
                    <a:pt x="658" y="2722"/>
                    <a:pt x="658" y="2723"/>
                  </a:cubicBezTo>
                  <a:cubicBezTo>
                    <a:pt x="658" y="2723"/>
                    <a:pt x="658" y="2723"/>
                    <a:pt x="658" y="2723"/>
                  </a:cubicBezTo>
                  <a:cubicBezTo>
                    <a:pt x="658" y="2723"/>
                    <a:pt x="658" y="2723"/>
                    <a:pt x="658" y="2723"/>
                  </a:cubicBezTo>
                  <a:cubicBezTo>
                    <a:pt x="658" y="2723"/>
                    <a:pt x="658" y="2723"/>
                    <a:pt x="658" y="2723"/>
                  </a:cubicBezTo>
                  <a:cubicBezTo>
                    <a:pt x="660" y="2725"/>
                    <a:pt x="660" y="2725"/>
                    <a:pt x="660" y="2725"/>
                  </a:cubicBezTo>
                  <a:cubicBezTo>
                    <a:pt x="660" y="2725"/>
                    <a:pt x="660" y="2725"/>
                    <a:pt x="660" y="2725"/>
                  </a:cubicBezTo>
                  <a:cubicBezTo>
                    <a:pt x="661" y="2725"/>
                    <a:pt x="661" y="2725"/>
                    <a:pt x="661" y="2725"/>
                  </a:cubicBezTo>
                  <a:cubicBezTo>
                    <a:pt x="661" y="2725"/>
                    <a:pt x="661" y="2725"/>
                    <a:pt x="661" y="2725"/>
                  </a:cubicBezTo>
                  <a:cubicBezTo>
                    <a:pt x="661" y="2725"/>
                    <a:pt x="661" y="2725"/>
                    <a:pt x="661" y="2725"/>
                  </a:cubicBezTo>
                  <a:cubicBezTo>
                    <a:pt x="663" y="2724"/>
                    <a:pt x="663" y="2724"/>
                    <a:pt x="663" y="2724"/>
                  </a:cubicBezTo>
                  <a:cubicBezTo>
                    <a:pt x="666" y="2727"/>
                    <a:pt x="666" y="2727"/>
                    <a:pt x="666" y="2727"/>
                  </a:cubicBezTo>
                  <a:cubicBezTo>
                    <a:pt x="666" y="2729"/>
                    <a:pt x="666" y="2729"/>
                    <a:pt x="666" y="2729"/>
                  </a:cubicBezTo>
                  <a:cubicBezTo>
                    <a:pt x="666" y="2729"/>
                    <a:pt x="666" y="2729"/>
                    <a:pt x="666" y="2729"/>
                  </a:cubicBezTo>
                  <a:cubicBezTo>
                    <a:pt x="666" y="2730"/>
                    <a:pt x="666" y="2730"/>
                    <a:pt x="666" y="2730"/>
                  </a:cubicBezTo>
                  <a:cubicBezTo>
                    <a:pt x="666" y="2730"/>
                    <a:pt x="666" y="2730"/>
                    <a:pt x="666" y="2730"/>
                  </a:cubicBezTo>
                  <a:cubicBezTo>
                    <a:pt x="666" y="2730"/>
                    <a:pt x="666" y="2730"/>
                    <a:pt x="667" y="2730"/>
                  </a:cubicBezTo>
                  <a:cubicBezTo>
                    <a:pt x="669" y="2732"/>
                    <a:pt x="669" y="2732"/>
                    <a:pt x="669" y="2732"/>
                  </a:cubicBezTo>
                  <a:cubicBezTo>
                    <a:pt x="669" y="2732"/>
                    <a:pt x="669" y="2732"/>
                    <a:pt x="669" y="2732"/>
                  </a:cubicBezTo>
                  <a:cubicBezTo>
                    <a:pt x="669" y="2732"/>
                    <a:pt x="669" y="2732"/>
                    <a:pt x="669" y="2732"/>
                  </a:cubicBezTo>
                  <a:cubicBezTo>
                    <a:pt x="669" y="2732"/>
                    <a:pt x="669" y="2732"/>
                    <a:pt x="669" y="2732"/>
                  </a:cubicBezTo>
                  <a:cubicBezTo>
                    <a:pt x="670" y="2732"/>
                    <a:pt x="670" y="2732"/>
                    <a:pt x="670" y="2732"/>
                  </a:cubicBezTo>
                  <a:cubicBezTo>
                    <a:pt x="672" y="2731"/>
                    <a:pt x="672" y="2731"/>
                    <a:pt x="672" y="2731"/>
                  </a:cubicBezTo>
                  <a:cubicBezTo>
                    <a:pt x="675" y="2734"/>
                    <a:pt x="675" y="2734"/>
                    <a:pt x="675" y="2734"/>
                  </a:cubicBezTo>
                  <a:cubicBezTo>
                    <a:pt x="675" y="2736"/>
                    <a:pt x="675" y="2736"/>
                    <a:pt x="675" y="2736"/>
                  </a:cubicBezTo>
                  <a:cubicBezTo>
                    <a:pt x="675" y="2736"/>
                    <a:pt x="675" y="2736"/>
                    <a:pt x="675" y="2736"/>
                  </a:cubicBezTo>
                  <a:cubicBezTo>
                    <a:pt x="675" y="2736"/>
                    <a:pt x="675" y="2737"/>
                    <a:pt x="675" y="2737"/>
                  </a:cubicBezTo>
                  <a:cubicBezTo>
                    <a:pt x="675" y="2737"/>
                    <a:pt x="675" y="2737"/>
                    <a:pt x="675" y="2737"/>
                  </a:cubicBezTo>
                  <a:cubicBezTo>
                    <a:pt x="675" y="2737"/>
                    <a:pt x="675" y="2737"/>
                    <a:pt x="675" y="2737"/>
                  </a:cubicBezTo>
                  <a:cubicBezTo>
                    <a:pt x="677" y="2739"/>
                    <a:pt x="677" y="2739"/>
                    <a:pt x="677" y="2739"/>
                  </a:cubicBezTo>
                  <a:cubicBezTo>
                    <a:pt x="677" y="2739"/>
                    <a:pt x="678" y="2739"/>
                    <a:pt x="678" y="2739"/>
                  </a:cubicBezTo>
                  <a:cubicBezTo>
                    <a:pt x="678" y="2739"/>
                    <a:pt x="678" y="2739"/>
                    <a:pt x="678" y="2739"/>
                  </a:cubicBezTo>
                  <a:cubicBezTo>
                    <a:pt x="678" y="2739"/>
                    <a:pt x="678" y="2739"/>
                    <a:pt x="678" y="2739"/>
                  </a:cubicBezTo>
                  <a:cubicBezTo>
                    <a:pt x="678" y="2739"/>
                    <a:pt x="679" y="2739"/>
                    <a:pt x="679" y="2739"/>
                  </a:cubicBezTo>
                  <a:cubicBezTo>
                    <a:pt x="680" y="2738"/>
                    <a:pt x="680" y="2738"/>
                    <a:pt x="680" y="2738"/>
                  </a:cubicBezTo>
                  <a:cubicBezTo>
                    <a:pt x="684" y="2741"/>
                    <a:pt x="684" y="2741"/>
                    <a:pt x="684" y="2741"/>
                  </a:cubicBezTo>
                  <a:cubicBezTo>
                    <a:pt x="683" y="2743"/>
                    <a:pt x="683" y="2743"/>
                    <a:pt x="683" y="2743"/>
                  </a:cubicBezTo>
                  <a:cubicBezTo>
                    <a:pt x="683" y="2743"/>
                    <a:pt x="683" y="2743"/>
                    <a:pt x="683" y="2743"/>
                  </a:cubicBezTo>
                  <a:cubicBezTo>
                    <a:pt x="683" y="2743"/>
                    <a:pt x="684" y="2744"/>
                    <a:pt x="684" y="2744"/>
                  </a:cubicBezTo>
                  <a:cubicBezTo>
                    <a:pt x="684" y="2744"/>
                    <a:pt x="684" y="2744"/>
                    <a:pt x="684" y="2744"/>
                  </a:cubicBezTo>
                  <a:cubicBezTo>
                    <a:pt x="684" y="2744"/>
                    <a:pt x="684" y="2744"/>
                    <a:pt x="684" y="2744"/>
                  </a:cubicBezTo>
                  <a:cubicBezTo>
                    <a:pt x="686" y="2746"/>
                    <a:pt x="686" y="2746"/>
                    <a:pt x="686" y="2746"/>
                  </a:cubicBezTo>
                  <a:cubicBezTo>
                    <a:pt x="686" y="2746"/>
                    <a:pt x="686" y="2746"/>
                    <a:pt x="686" y="2746"/>
                  </a:cubicBezTo>
                  <a:cubicBezTo>
                    <a:pt x="687" y="2746"/>
                    <a:pt x="687" y="2746"/>
                    <a:pt x="687" y="2746"/>
                  </a:cubicBezTo>
                  <a:cubicBezTo>
                    <a:pt x="687" y="2746"/>
                    <a:pt x="687" y="2746"/>
                    <a:pt x="687" y="2746"/>
                  </a:cubicBezTo>
                  <a:cubicBezTo>
                    <a:pt x="687" y="2746"/>
                    <a:pt x="687" y="2746"/>
                    <a:pt x="687" y="2746"/>
                  </a:cubicBezTo>
                  <a:cubicBezTo>
                    <a:pt x="689" y="2745"/>
                    <a:pt x="689" y="2745"/>
                    <a:pt x="689" y="2745"/>
                  </a:cubicBezTo>
                  <a:cubicBezTo>
                    <a:pt x="692" y="2748"/>
                    <a:pt x="692" y="2748"/>
                    <a:pt x="692" y="2748"/>
                  </a:cubicBezTo>
                  <a:cubicBezTo>
                    <a:pt x="692" y="2750"/>
                    <a:pt x="692" y="2750"/>
                    <a:pt x="692" y="2750"/>
                  </a:cubicBezTo>
                  <a:cubicBezTo>
                    <a:pt x="692" y="2750"/>
                    <a:pt x="692" y="2750"/>
                    <a:pt x="692" y="2750"/>
                  </a:cubicBezTo>
                  <a:cubicBezTo>
                    <a:pt x="692" y="2750"/>
                    <a:pt x="692" y="2750"/>
                    <a:pt x="692" y="2751"/>
                  </a:cubicBezTo>
                  <a:cubicBezTo>
                    <a:pt x="692" y="2751"/>
                    <a:pt x="692" y="2751"/>
                    <a:pt x="693" y="2751"/>
                  </a:cubicBezTo>
                  <a:cubicBezTo>
                    <a:pt x="693" y="2751"/>
                    <a:pt x="693" y="2751"/>
                    <a:pt x="693" y="2751"/>
                  </a:cubicBezTo>
                  <a:cubicBezTo>
                    <a:pt x="695" y="2753"/>
                    <a:pt x="695" y="2753"/>
                    <a:pt x="695" y="2753"/>
                  </a:cubicBezTo>
                  <a:cubicBezTo>
                    <a:pt x="695" y="2753"/>
                    <a:pt x="695" y="2753"/>
                    <a:pt x="695" y="2753"/>
                  </a:cubicBezTo>
                  <a:cubicBezTo>
                    <a:pt x="695" y="2753"/>
                    <a:pt x="695" y="2753"/>
                    <a:pt x="695" y="2753"/>
                  </a:cubicBezTo>
                  <a:cubicBezTo>
                    <a:pt x="695" y="2753"/>
                    <a:pt x="695" y="2753"/>
                    <a:pt x="695" y="2753"/>
                  </a:cubicBezTo>
                  <a:cubicBezTo>
                    <a:pt x="696" y="2753"/>
                    <a:pt x="696" y="2753"/>
                    <a:pt x="696" y="2753"/>
                  </a:cubicBezTo>
                  <a:cubicBezTo>
                    <a:pt x="698" y="2752"/>
                    <a:pt x="698" y="2752"/>
                    <a:pt x="698" y="2752"/>
                  </a:cubicBezTo>
                  <a:cubicBezTo>
                    <a:pt x="704" y="2757"/>
                    <a:pt x="704" y="2757"/>
                    <a:pt x="704" y="2757"/>
                  </a:cubicBezTo>
                  <a:cubicBezTo>
                    <a:pt x="706" y="2759"/>
                    <a:pt x="706" y="2759"/>
                    <a:pt x="706" y="2759"/>
                  </a:cubicBezTo>
                  <a:cubicBezTo>
                    <a:pt x="706" y="2759"/>
                    <a:pt x="706" y="2759"/>
                    <a:pt x="706" y="2759"/>
                  </a:cubicBezTo>
                  <a:cubicBezTo>
                    <a:pt x="706" y="2759"/>
                    <a:pt x="706" y="2759"/>
                    <a:pt x="706" y="2759"/>
                  </a:cubicBezTo>
                  <a:cubicBezTo>
                    <a:pt x="706" y="2759"/>
                    <a:pt x="706" y="2759"/>
                    <a:pt x="706" y="2759"/>
                  </a:cubicBezTo>
                  <a:cubicBezTo>
                    <a:pt x="707" y="2759"/>
                    <a:pt x="707" y="2759"/>
                    <a:pt x="707" y="2759"/>
                  </a:cubicBezTo>
                  <a:cubicBezTo>
                    <a:pt x="709" y="2757"/>
                    <a:pt x="709" y="2757"/>
                    <a:pt x="709" y="2757"/>
                  </a:cubicBezTo>
                  <a:cubicBezTo>
                    <a:pt x="709" y="2757"/>
                    <a:pt x="709" y="2757"/>
                    <a:pt x="709" y="2757"/>
                  </a:cubicBezTo>
                  <a:cubicBezTo>
                    <a:pt x="710" y="2757"/>
                    <a:pt x="710" y="2757"/>
                    <a:pt x="710" y="2757"/>
                  </a:cubicBezTo>
                  <a:cubicBezTo>
                    <a:pt x="710" y="2757"/>
                    <a:pt x="710" y="2757"/>
                    <a:pt x="710" y="2757"/>
                  </a:cubicBezTo>
                  <a:cubicBezTo>
                    <a:pt x="710" y="2757"/>
                    <a:pt x="710" y="2757"/>
                    <a:pt x="710" y="2757"/>
                  </a:cubicBezTo>
                  <a:cubicBezTo>
                    <a:pt x="710" y="2754"/>
                    <a:pt x="710" y="2754"/>
                    <a:pt x="710" y="2754"/>
                  </a:cubicBezTo>
                  <a:cubicBezTo>
                    <a:pt x="713" y="2752"/>
                    <a:pt x="713" y="2752"/>
                    <a:pt x="713" y="2752"/>
                  </a:cubicBezTo>
                  <a:cubicBezTo>
                    <a:pt x="715" y="2754"/>
                    <a:pt x="715" y="2754"/>
                    <a:pt x="715" y="2754"/>
                  </a:cubicBezTo>
                  <a:cubicBezTo>
                    <a:pt x="715" y="2754"/>
                    <a:pt x="715" y="2754"/>
                    <a:pt x="715" y="2754"/>
                  </a:cubicBezTo>
                  <a:cubicBezTo>
                    <a:pt x="715" y="2754"/>
                    <a:pt x="715" y="2754"/>
                    <a:pt x="715" y="2754"/>
                  </a:cubicBezTo>
                  <a:cubicBezTo>
                    <a:pt x="715" y="2754"/>
                    <a:pt x="715" y="2754"/>
                    <a:pt x="715" y="2754"/>
                  </a:cubicBezTo>
                  <a:cubicBezTo>
                    <a:pt x="716" y="2754"/>
                    <a:pt x="716" y="2754"/>
                    <a:pt x="716" y="2754"/>
                  </a:cubicBezTo>
                  <a:cubicBezTo>
                    <a:pt x="718" y="2753"/>
                    <a:pt x="718" y="2753"/>
                    <a:pt x="718" y="2753"/>
                  </a:cubicBezTo>
                  <a:cubicBezTo>
                    <a:pt x="718" y="2753"/>
                    <a:pt x="718" y="2752"/>
                    <a:pt x="718" y="2752"/>
                  </a:cubicBezTo>
                  <a:cubicBezTo>
                    <a:pt x="719" y="2752"/>
                    <a:pt x="719" y="2752"/>
                    <a:pt x="719" y="2752"/>
                  </a:cubicBezTo>
                  <a:cubicBezTo>
                    <a:pt x="719" y="2752"/>
                    <a:pt x="719" y="2752"/>
                    <a:pt x="719" y="2752"/>
                  </a:cubicBezTo>
                  <a:cubicBezTo>
                    <a:pt x="719" y="2752"/>
                    <a:pt x="719" y="2752"/>
                    <a:pt x="719" y="2752"/>
                  </a:cubicBezTo>
                  <a:cubicBezTo>
                    <a:pt x="719" y="2749"/>
                    <a:pt x="719" y="2749"/>
                    <a:pt x="719" y="2749"/>
                  </a:cubicBezTo>
                  <a:cubicBezTo>
                    <a:pt x="722" y="2748"/>
                    <a:pt x="722" y="2748"/>
                    <a:pt x="722" y="2748"/>
                  </a:cubicBezTo>
                  <a:cubicBezTo>
                    <a:pt x="724" y="2749"/>
                    <a:pt x="724" y="2749"/>
                    <a:pt x="724" y="2749"/>
                  </a:cubicBezTo>
                  <a:cubicBezTo>
                    <a:pt x="724" y="2749"/>
                    <a:pt x="724" y="2749"/>
                    <a:pt x="724" y="2749"/>
                  </a:cubicBezTo>
                  <a:cubicBezTo>
                    <a:pt x="724" y="2749"/>
                    <a:pt x="724" y="2749"/>
                    <a:pt x="724" y="2749"/>
                  </a:cubicBezTo>
                  <a:cubicBezTo>
                    <a:pt x="724" y="2749"/>
                    <a:pt x="724" y="2749"/>
                    <a:pt x="724" y="2749"/>
                  </a:cubicBezTo>
                  <a:cubicBezTo>
                    <a:pt x="725" y="2749"/>
                    <a:pt x="725" y="2749"/>
                    <a:pt x="725" y="2749"/>
                  </a:cubicBezTo>
                  <a:cubicBezTo>
                    <a:pt x="727" y="2748"/>
                    <a:pt x="727" y="2748"/>
                    <a:pt x="727" y="2748"/>
                  </a:cubicBezTo>
                  <a:cubicBezTo>
                    <a:pt x="727" y="2748"/>
                    <a:pt x="727" y="2748"/>
                    <a:pt x="727" y="2748"/>
                  </a:cubicBezTo>
                  <a:cubicBezTo>
                    <a:pt x="728" y="2747"/>
                    <a:pt x="728" y="2747"/>
                    <a:pt x="728" y="2747"/>
                  </a:cubicBezTo>
                  <a:cubicBezTo>
                    <a:pt x="728" y="2747"/>
                    <a:pt x="728" y="2747"/>
                    <a:pt x="728" y="2747"/>
                  </a:cubicBezTo>
                  <a:cubicBezTo>
                    <a:pt x="728" y="2747"/>
                    <a:pt x="728" y="2747"/>
                    <a:pt x="728" y="2747"/>
                  </a:cubicBezTo>
                  <a:cubicBezTo>
                    <a:pt x="728" y="2744"/>
                    <a:pt x="728" y="2744"/>
                    <a:pt x="728" y="2744"/>
                  </a:cubicBezTo>
                  <a:cubicBezTo>
                    <a:pt x="731" y="2743"/>
                    <a:pt x="731" y="2743"/>
                    <a:pt x="731" y="2743"/>
                  </a:cubicBezTo>
                  <a:cubicBezTo>
                    <a:pt x="733" y="2744"/>
                    <a:pt x="733" y="2744"/>
                    <a:pt x="733" y="2744"/>
                  </a:cubicBezTo>
                  <a:cubicBezTo>
                    <a:pt x="733" y="2744"/>
                    <a:pt x="733" y="2744"/>
                    <a:pt x="733" y="2744"/>
                  </a:cubicBezTo>
                  <a:cubicBezTo>
                    <a:pt x="733" y="2744"/>
                    <a:pt x="733" y="2744"/>
                    <a:pt x="733" y="2744"/>
                  </a:cubicBezTo>
                  <a:cubicBezTo>
                    <a:pt x="733" y="2744"/>
                    <a:pt x="733" y="2744"/>
                    <a:pt x="733" y="2744"/>
                  </a:cubicBezTo>
                  <a:cubicBezTo>
                    <a:pt x="734" y="2744"/>
                    <a:pt x="734" y="2744"/>
                    <a:pt x="734" y="2744"/>
                  </a:cubicBezTo>
                  <a:cubicBezTo>
                    <a:pt x="736" y="2743"/>
                    <a:pt x="736" y="2743"/>
                    <a:pt x="736" y="2743"/>
                  </a:cubicBezTo>
                  <a:cubicBezTo>
                    <a:pt x="736" y="2743"/>
                    <a:pt x="736" y="2743"/>
                    <a:pt x="736" y="2743"/>
                  </a:cubicBezTo>
                  <a:cubicBezTo>
                    <a:pt x="736" y="2743"/>
                    <a:pt x="737" y="2742"/>
                    <a:pt x="737" y="2742"/>
                  </a:cubicBezTo>
                  <a:cubicBezTo>
                    <a:pt x="737" y="2742"/>
                    <a:pt x="737" y="2742"/>
                    <a:pt x="737" y="2742"/>
                  </a:cubicBezTo>
                  <a:cubicBezTo>
                    <a:pt x="737" y="2742"/>
                    <a:pt x="737" y="2742"/>
                    <a:pt x="737" y="2742"/>
                  </a:cubicBezTo>
                  <a:cubicBezTo>
                    <a:pt x="737" y="2739"/>
                    <a:pt x="737" y="2739"/>
                    <a:pt x="737" y="2739"/>
                  </a:cubicBezTo>
                  <a:cubicBezTo>
                    <a:pt x="740" y="2738"/>
                    <a:pt x="740" y="2738"/>
                    <a:pt x="740" y="2738"/>
                  </a:cubicBezTo>
                  <a:cubicBezTo>
                    <a:pt x="742" y="2739"/>
                    <a:pt x="742" y="2739"/>
                    <a:pt x="742" y="2739"/>
                  </a:cubicBezTo>
                  <a:cubicBezTo>
                    <a:pt x="742" y="2739"/>
                    <a:pt x="742" y="2739"/>
                    <a:pt x="742" y="2739"/>
                  </a:cubicBezTo>
                  <a:cubicBezTo>
                    <a:pt x="742" y="2739"/>
                    <a:pt x="742" y="2739"/>
                    <a:pt x="742" y="2739"/>
                  </a:cubicBezTo>
                  <a:cubicBezTo>
                    <a:pt x="742" y="2739"/>
                    <a:pt x="742" y="2739"/>
                    <a:pt x="742" y="2739"/>
                  </a:cubicBezTo>
                  <a:cubicBezTo>
                    <a:pt x="743" y="2739"/>
                    <a:pt x="743" y="2739"/>
                    <a:pt x="743" y="2739"/>
                  </a:cubicBezTo>
                  <a:cubicBezTo>
                    <a:pt x="745" y="2738"/>
                    <a:pt x="745" y="2738"/>
                    <a:pt x="745" y="2738"/>
                  </a:cubicBezTo>
                  <a:cubicBezTo>
                    <a:pt x="745" y="2738"/>
                    <a:pt x="745" y="2738"/>
                    <a:pt x="745" y="2738"/>
                  </a:cubicBezTo>
                  <a:cubicBezTo>
                    <a:pt x="745" y="2738"/>
                    <a:pt x="746" y="2738"/>
                    <a:pt x="746" y="2737"/>
                  </a:cubicBezTo>
                  <a:cubicBezTo>
                    <a:pt x="746" y="2737"/>
                    <a:pt x="746" y="2737"/>
                    <a:pt x="746" y="2737"/>
                  </a:cubicBezTo>
                  <a:cubicBezTo>
                    <a:pt x="746" y="2737"/>
                    <a:pt x="746" y="2737"/>
                    <a:pt x="746" y="2737"/>
                  </a:cubicBezTo>
                  <a:cubicBezTo>
                    <a:pt x="746" y="2734"/>
                    <a:pt x="746" y="2734"/>
                    <a:pt x="746" y="2734"/>
                  </a:cubicBezTo>
                  <a:cubicBezTo>
                    <a:pt x="749" y="2733"/>
                    <a:pt x="749" y="2733"/>
                    <a:pt x="749" y="2733"/>
                  </a:cubicBezTo>
                  <a:cubicBezTo>
                    <a:pt x="751" y="2734"/>
                    <a:pt x="751" y="2734"/>
                    <a:pt x="751" y="2734"/>
                  </a:cubicBezTo>
                  <a:cubicBezTo>
                    <a:pt x="751" y="2734"/>
                    <a:pt x="751" y="2734"/>
                    <a:pt x="751" y="2734"/>
                  </a:cubicBezTo>
                  <a:cubicBezTo>
                    <a:pt x="751" y="2734"/>
                    <a:pt x="751" y="2734"/>
                    <a:pt x="751" y="2734"/>
                  </a:cubicBezTo>
                  <a:cubicBezTo>
                    <a:pt x="751" y="2734"/>
                    <a:pt x="751" y="2734"/>
                    <a:pt x="751" y="2734"/>
                  </a:cubicBezTo>
                  <a:cubicBezTo>
                    <a:pt x="752" y="2734"/>
                    <a:pt x="752" y="2734"/>
                    <a:pt x="752" y="2734"/>
                  </a:cubicBezTo>
                  <a:cubicBezTo>
                    <a:pt x="754" y="2733"/>
                    <a:pt x="754" y="2733"/>
                    <a:pt x="754" y="2733"/>
                  </a:cubicBezTo>
                  <a:cubicBezTo>
                    <a:pt x="754" y="2733"/>
                    <a:pt x="754" y="2733"/>
                    <a:pt x="754" y="2733"/>
                  </a:cubicBezTo>
                  <a:cubicBezTo>
                    <a:pt x="754" y="2733"/>
                    <a:pt x="754" y="2733"/>
                    <a:pt x="755" y="2733"/>
                  </a:cubicBezTo>
                  <a:cubicBezTo>
                    <a:pt x="755" y="2732"/>
                    <a:pt x="755" y="2732"/>
                    <a:pt x="755" y="2732"/>
                  </a:cubicBezTo>
                  <a:cubicBezTo>
                    <a:pt x="755" y="2732"/>
                    <a:pt x="755" y="2732"/>
                    <a:pt x="755" y="2732"/>
                  </a:cubicBezTo>
                  <a:cubicBezTo>
                    <a:pt x="755" y="2730"/>
                    <a:pt x="755" y="2730"/>
                    <a:pt x="755" y="2730"/>
                  </a:cubicBezTo>
                  <a:cubicBezTo>
                    <a:pt x="758" y="2728"/>
                    <a:pt x="758" y="2728"/>
                    <a:pt x="758" y="2728"/>
                  </a:cubicBezTo>
                  <a:cubicBezTo>
                    <a:pt x="760" y="2729"/>
                    <a:pt x="760" y="2729"/>
                    <a:pt x="760" y="2729"/>
                  </a:cubicBezTo>
                  <a:cubicBezTo>
                    <a:pt x="760" y="2729"/>
                    <a:pt x="760" y="2729"/>
                    <a:pt x="760" y="2729"/>
                  </a:cubicBezTo>
                  <a:cubicBezTo>
                    <a:pt x="760" y="2729"/>
                    <a:pt x="760" y="2730"/>
                    <a:pt x="760" y="2730"/>
                  </a:cubicBezTo>
                  <a:cubicBezTo>
                    <a:pt x="760" y="2730"/>
                    <a:pt x="760" y="2730"/>
                    <a:pt x="760" y="2730"/>
                  </a:cubicBezTo>
                  <a:cubicBezTo>
                    <a:pt x="760" y="2730"/>
                    <a:pt x="761" y="2729"/>
                    <a:pt x="761" y="2729"/>
                  </a:cubicBezTo>
                  <a:cubicBezTo>
                    <a:pt x="763" y="2728"/>
                    <a:pt x="763" y="2728"/>
                    <a:pt x="763" y="2728"/>
                  </a:cubicBezTo>
                  <a:cubicBezTo>
                    <a:pt x="763" y="2728"/>
                    <a:pt x="763" y="2728"/>
                    <a:pt x="763" y="2728"/>
                  </a:cubicBezTo>
                  <a:cubicBezTo>
                    <a:pt x="763" y="2728"/>
                    <a:pt x="763" y="2728"/>
                    <a:pt x="763" y="2728"/>
                  </a:cubicBezTo>
                  <a:cubicBezTo>
                    <a:pt x="763" y="2728"/>
                    <a:pt x="764" y="2727"/>
                    <a:pt x="764" y="2727"/>
                  </a:cubicBezTo>
                  <a:cubicBezTo>
                    <a:pt x="764" y="2727"/>
                    <a:pt x="764" y="2727"/>
                    <a:pt x="764" y="2727"/>
                  </a:cubicBezTo>
                  <a:cubicBezTo>
                    <a:pt x="764" y="2725"/>
                    <a:pt x="764" y="2725"/>
                    <a:pt x="764" y="2725"/>
                  </a:cubicBezTo>
                  <a:cubicBezTo>
                    <a:pt x="767" y="2723"/>
                    <a:pt x="767" y="2723"/>
                    <a:pt x="767" y="2723"/>
                  </a:cubicBezTo>
                  <a:cubicBezTo>
                    <a:pt x="768" y="2724"/>
                    <a:pt x="768" y="2724"/>
                    <a:pt x="768" y="2724"/>
                  </a:cubicBezTo>
                  <a:cubicBezTo>
                    <a:pt x="769" y="2724"/>
                    <a:pt x="769" y="2724"/>
                    <a:pt x="769" y="2725"/>
                  </a:cubicBezTo>
                  <a:cubicBezTo>
                    <a:pt x="769" y="2725"/>
                    <a:pt x="769" y="2725"/>
                    <a:pt x="769" y="2725"/>
                  </a:cubicBezTo>
                  <a:cubicBezTo>
                    <a:pt x="769" y="2725"/>
                    <a:pt x="769" y="2725"/>
                    <a:pt x="769" y="2725"/>
                  </a:cubicBezTo>
                  <a:cubicBezTo>
                    <a:pt x="769" y="2725"/>
                    <a:pt x="770" y="2725"/>
                    <a:pt x="770" y="2725"/>
                  </a:cubicBezTo>
                  <a:cubicBezTo>
                    <a:pt x="772" y="2723"/>
                    <a:pt x="772" y="2723"/>
                    <a:pt x="772" y="2723"/>
                  </a:cubicBezTo>
                  <a:cubicBezTo>
                    <a:pt x="772" y="2723"/>
                    <a:pt x="772" y="2723"/>
                    <a:pt x="772" y="2723"/>
                  </a:cubicBezTo>
                  <a:cubicBezTo>
                    <a:pt x="772" y="2723"/>
                    <a:pt x="772" y="2723"/>
                    <a:pt x="772" y="2723"/>
                  </a:cubicBezTo>
                  <a:cubicBezTo>
                    <a:pt x="772" y="2723"/>
                    <a:pt x="772" y="2723"/>
                    <a:pt x="772" y="2723"/>
                  </a:cubicBezTo>
                  <a:cubicBezTo>
                    <a:pt x="772" y="2722"/>
                    <a:pt x="773" y="2722"/>
                    <a:pt x="773" y="2722"/>
                  </a:cubicBezTo>
                  <a:cubicBezTo>
                    <a:pt x="773" y="2720"/>
                    <a:pt x="773" y="2720"/>
                    <a:pt x="773" y="2720"/>
                  </a:cubicBezTo>
                  <a:cubicBezTo>
                    <a:pt x="776" y="2718"/>
                    <a:pt x="776" y="2718"/>
                    <a:pt x="776" y="2718"/>
                  </a:cubicBezTo>
                  <a:cubicBezTo>
                    <a:pt x="777" y="2720"/>
                    <a:pt x="777" y="2720"/>
                    <a:pt x="777" y="2720"/>
                  </a:cubicBezTo>
                  <a:cubicBezTo>
                    <a:pt x="777" y="2720"/>
                    <a:pt x="778" y="2720"/>
                    <a:pt x="778" y="2720"/>
                  </a:cubicBezTo>
                  <a:cubicBezTo>
                    <a:pt x="778" y="2720"/>
                    <a:pt x="778" y="2720"/>
                    <a:pt x="778" y="2720"/>
                  </a:cubicBezTo>
                  <a:cubicBezTo>
                    <a:pt x="778" y="2720"/>
                    <a:pt x="778" y="2720"/>
                    <a:pt x="778" y="2720"/>
                  </a:cubicBezTo>
                  <a:cubicBezTo>
                    <a:pt x="778" y="2720"/>
                    <a:pt x="778" y="2720"/>
                    <a:pt x="779" y="2720"/>
                  </a:cubicBezTo>
                  <a:cubicBezTo>
                    <a:pt x="781" y="2718"/>
                    <a:pt x="781" y="2718"/>
                    <a:pt x="781" y="2718"/>
                  </a:cubicBezTo>
                  <a:cubicBezTo>
                    <a:pt x="781" y="2718"/>
                    <a:pt x="781" y="2718"/>
                    <a:pt x="781" y="2718"/>
                  </a:cubicBezTo>
                  <a:cubicBezTo>
                    <a:pt x="781" y="2718"/>
                    <a:pt x="781" y="2718"/>
                    <a:pt x="781" y="2718"/>
                  </a:cubicBezTo>
                  <a:cubicBezTo>
                    <a:pt x="781" y="2718"/>
                    <a:pt x="781" y="2718"/>
                    <a:pt x="781" y="2718"/>
                  </a:cubicBezTo>
                  <a:cubicBezTo>
                    <a:pt x="781" y="2718"/>
                    <a:pt x="781" y="2718"/>
                    <a:pt x="781" y="2718"/>
                  </a:cubicBezTo>
                  <a:cubicBezTo>
                    <a:pt x="782" y="2715"/>
                    <a:pt x="782" y="2715"/>
                    <a:pt x="782" y="2715"/>
                  </a:cubicBezTo>
                  <a:cubicBezTo>
                    <a:pt x="785" y="2714"/>
                    <a:pt x="785" y="2714"/>
                    <a:pt x="785" y="2714"/>
                  </a:cubicBezTo>
                  <a:cubicBezTo>
                    <a:pt x="786" y="2715"/>
                    <a:pt x="786" y="2715"/>
                    <a:pt x="786" y="2715"/>
                  </a:cubicBezTo>
                  <a:cubicBezTo>
                    <a:pt x="786" y="2715"/>
                    <a:pt x="786" y="2715"/>
                    <a:pt x="787" y="2715"/>
                  </a:cubicBezTo>
                  <a:cubicBezTo>
                    <a:pt x="787" y="2715"/>
                    <a:pt x="787" y="2715"/>
                    <a:pt x="787" y="2715"/>
                  </a:cubicBezTo>
                  <a:cubicBezTo>
                    <a:pt x="787" y="2715"/>
                    <a:pt x="787" y="2715"/>
                    <a:pt x="787" y="2715"/>
                  </a:cubicBezTo>
                  <a:cubicBezTo>
                    <a:pt x="787" y="2715"/>
                    <a:pt x="787" y="2715"/>
                    <a:pt x="787" y="2715"/>
                  </a:cubicBezTo>
                  <a:cubicBezTo>
                    <a:pt x="790" y="2714"/>
                    <a:pt x="790" y="2714"/>
                    <a:pt x="790" y="2714"/>
                  </a:cubicBezTo>
                  <a:cubicBezTo>
                    <a:pt x="790" y="2714"/>
                    <a:pt x="790" y="2714"/>
                    <a:pt x="790" y="2714"/>
                  </a:cubicBezTo>
                  <a:cubicBezTo>
                    <a:pt x="790" y="2713"/>
                    <a:pt x="790" y="2713"/>
                    <a:pt x="790" y="2713"/>
                  </a:cubicBezTo>
                  <a:cubicBezTo>
                    <a:pt x="790" y="2713"/>
                    <a:pt x="790" y="2713"/>
                    <a:pt x="790" y="2713"/>
                  </a:cubicBezTo>
                  <a:cubicBezTo>
                    <a:pt x="790" y="2713"/>
                    <a:pt x="790" y="2713"/>
                    <a:pt x="790" y="2713"/>
                  </a:cubicBezTo>
                  <a:cubicBezTo>
                    <a:pt x="791" y="2710"/>
                    <a:pt x="791" y="2710"/>
                    <a:pt x="791" y="2710"/>
                  </a:cubicBezTo>
                  <a:cubicBezTo>
                    <a:pt x="793" y="2709"/>
                    <a:pt x="793" y="2709"/>
                    <a:pt x="793" y="2709"/>
                  </a:cubicBezTo>
                  <a:cubicBezTo>
                    <a:pt x="795" y="2710"/>
                    <a:pt x="795" y="2710"/>
                    <a:pt x="795" y="2710"/>
                  </a:cubicBezTo>
                  <a:cubicBezTo>
                    <a:pt x="795" y="2710"/>
                    <a:pt x="795" y="2710"/>
                    <a:pt x="795" y="2710"/>
                  </a:cubicBezTo>
                  <a:cubicBezTo>
                    <a:pt x="795" y="2710"/>
                    <a:pt x="795" y="2710"/>
                    <a:pt x="796" y="2710"/>
                  </a:cubicBezTo>
                  <a:cubicBezTo>
                    <a:pt x="796" y="2710"/>
                    <a:pt x="796" y="2710"/>
                    <a:pt x="796" y="2710"/>
                  </a:cubicBezTo>
                  <a:cubicBezTo>
                    <a:pt x="796" y="2710"/>
                    <a:pt x="796" y="2710"/>
                    <a:pt x="796" y="2710"/>
                  </a:cubicBezTo>
                  <a:cubicBezTo>
                    <a:pt x="798" y="2709"/>
                    <a:pt x="798" y="2709"/>
                    <a:pt x="798" y="2709"/>
                  </a:cubicBezTo>
                  <a:cubicBezTo>
                    <a:pt x="799" y="2709"/>
                    <a:pt x="799" y="2709"/>
                    <a:pt x="799" y="2709"/>
                  </a:cubicBezTo>
                  <a:cubicBezTo>
                    <a:pt x="799" y="2709"/>
                    <a:pt x="799" y="2708"/>
                    <a:pt x="799" y="2708"/>
                  </a:cubicBezTo>
                  <a:cubicBezTo>
                    <a:pt x="799" y="2708"/>
                    <a:pt x="799" y="2708"/>
                    <a:pt x="799" y="2708"/>
                  </a:cubicBezTo>
                  <a:cubicBezTo>
                    <a:pt x="799" y="2708"/>
                    <a:pt x="799" y="2708"/>
                    <a:pt x="799" y="2708"/>
                  </a:cubicBezTo>
                  <a:cubicBezTo>
                    <a:pt x="799" y="2705"/>
                    <a:pt x="799" y="2705"/>
                    <a:pt x="799" y="2705"/>
                  </a:cubicBezTo>
                  <a:cubicBezTo>
                    <a:pt x="802" y="2704"/>
                    <a:pt x="802" y="2704"/>
                    <a:pt x="802" y="2704"/>
                  </a:cubicBezTo>
                  <a:cubicBezTo>
                    <a:pt x="804" y="2705"/>
                    <a:pt x="804" y="2705"/>
                    <a:pt x="804" y="2705"/>
                  </a:cubicBezTo>
                  <a:cubicBezTo>
                    <a:pt x="804" y="2705"/>
                    <a:pt x="804" y="2705"/>
                    <a:pt x="804" y="2705"/>
                  </a:cubicBezTo>
                  <a:cubicBezTo>
                    <a:pt x="804" y="2705"/>
                    <a:pt x="804" y="2705"/>
                    <a:pt x="804" y="2705"/>
                  </a:cubicBezTo>
                  <a:cubicBezTo>
                    <a:pt x="804" y="2705"/>
                    <a:pt x="804" y="2705"/>
                    <a:pt x="805" y="2705"/>
                  </a:cubicBezTo>
                  <a:cubicBezTo>
                    <a:pt x="805" y="2705"/>
                    <a:pt x="805" y="2705"/>
                    <a:pt x="805" y="2705"/>
                  </a:cubicBezTo>
                  <a:cubicBezTo>
                    <a:pt x="807" y="2704"/>
                    <a:pt x="807" y="2704"/>
                    <a:pt x="807" y="2704"/>
                  </a:cubicBezTo>
                  <a:cubicBezTo>
                    <a:pt x="807" y="2704"/>
                    <a:pt x="807" y="2704"/>
                    <a:pt x="807" y="2704"/>
                  </a:cubicBezTo>
                  <a:cubicBezTo>
                    <a:pt x="808" y="2704"/>
                    <a:pt x="808" y="2704"/>
                    <a:pt x="808" y="2704"/>
                  </a:cubicBezTo>
                  <a:cubicBezTo>
                    <a:pt x="808" y="2703"/>
                    <a:pt x="808" y="2703"/>
                    <a:pt x="808" y="2703"/>
                  </a:cubicBezTo>
                  <a:cubicBezTo>
                    <a:pt x="808" y="2703"/>
                    <a:pt x="808" y="2703"/>
                    <a:pt x="808" y="2703"/>
                  </a:cubicBezTo>
                  <a:cubicBezTo>
                    <a:pt x="808" y="2701"/>
                    <a:pt x="808" y="2701"/>
                    <a:pt x="808" y="2701"/>
                  </a:cubicBezTo>
                  <a:cubicBezTo>
                    <a:pt x="811" y="2699"/>
                    <a:pt x="811" y="2699"/>
                    <a:pt x="811" y="2699"/>
                  </a:cubicBezTo>
                  <a:cubicBezTo>
                    <a:pt x="813" y="2700"/>
                    <a:pt x="813" y="2700"/>
                    <a:pt x="813" y="2700"/>
                  </a:cubicBezTo>
                  <a:cubicBezTo>
                    <a:pt x="813" y="2700"/>
                    <a:pt x="813" y="2700"/>
                    <a:pt x="813" y="2700"/>
                  </a:cubicBezTo>
                  <a:cubicBezTo>
                    <a:pt x="813" y="2700"/>
                    <a:pt x="813" y="2701"/>
                    <a:pt x="813" y="2701"/>
                  </a:cubicBezTo>
                  <a:cubicBezTo>
                    <a:pt x="813" y="2701"/>
                    <a:pt x="813" y="2701"/>
                    <a:pt x="813" y="2701"/>
                  </a:cubicBezTo>
                  <a:cubicBezTo>
                    <a:pt x="813" y="2701"/>
                    <a:pt x="814" y="2701"/>
                    <a:pt x="814" y="2700"/>
                  </a:cubicBezTo>
                  <a:cubicBezTo>
                    <a:pt x="816" y="2699"/>
                    <a:pt x="816" y="2699"/>
                    <a:pt x="816" y="2699"/>
                  </a:cubicBezTo>
                  <a:cubicBezTo>
                    <a:pt x="816" y="2699"/>
                    <a:pt x="816" y="2699"/>
                    <a:pt x="816" y="2699"/>
                  </a:cubicBezTo>
                  <a:cubicBezTo>
                    <a:pt x="816" y="2699"/>
                    <a:pt x="816" y="2699"/>
                    <a:pt x="816" y="2699"/>
                  </a:cubicBezTo>
                  <a:cubicBezTo>
                    <a:pt x="817" y="2699"/>
                    <a:pt x="817" y="2699"/>
                    <a:pt x="817" y="2698"/>
                  </a:cubicBezTo>
                  <a:cubicBezTo>
                    <a:pt x="817" y="2698"/>
                    <a:pt x="817" y="2698"/>
                    <a:pt x="817" y="2698"/>
                  </a:cubicBezTo>
                  <a:cubicBezTo>
                    <a:pt x="817" y="2696"/>
                    <a:pt x="817" y="2696"/>
                    <a:pt x="817" y="2696"/>
                  </a:cubicBezTo>
                  <a:cubicBezTo>
                    <a:pt x="820" y="2694"/>
                    <a:pt x="820" y="2694"/>
                    <a:pt x="820" y="2694"/>
                  </a:cubicBezTo>
                  <a:cubicBezTo>
                    <a:pt x="821" y="2696"/>
                    <a:pt x="821" y="2696"/>
                    <a:pt x="821" y="2696"/>
                  </a:cubicBezTo>
                  <a:cubicBezTo>
                    <a:pt x="821" y="2696"/>
                    <a:pt x="822" y="2696"/>
                    <a:pt x="822" y="2696"/>
                  </a:cubicBezTo>
                  <a:cubicBezTo>
                    <a:pt x="822" y="2696"/>
                    <a:pt x="822" y="2696"/>
                    <a:pt x="822" y="2696"/>
                  </a:cubicBezTo>
                  <a:cubicBezTo>
                    <a:pt x="822" y="2696"/>
                    <a:pt x="822" y="2696"/>
                    <a:pt x="822" y="2696"/>
                  </a:cubicBezTo>
                  <a:cubicBezTo>
                    <a:pt x="822" y="2696"/>
                    <a:pt x="822" y="2696"/>
                    <a:pt x="823" y="2696"/>
                  </a:cubicBezTo>
                  <a:cubicBezTo>
                    <a:pt x="825" y="2694"/>
                    <a:pt x="825" y="2694"/>
                    <a:pt x="825" y="2694"/>
                  </a:cubicBezTo>
                  <a:cubicBezTo>
                    <a:pt x="825" y="2694"/>
                    <a:pt x="825" y="2694"/>
                    <a:pt x="825" y="2694"/>
                  </a:cubicBezTo>
                  <a:cubicBezTo>
                    <a:pt x="825" y="2694"/>
                    <a:pt x="825" y="2694"/>
                    <a:pt x="825" y="2694"/>
                  </a:cubicBezTo>
                  <a:cubicBezTo>
                    <a:pt x="825" y="2694"/>
                    <a:pt x="825" y="2694"/>
                    <a:pt x="825" y="2694"/>
                  </a:cubicBezTo>
                  <a:cubicBezTo>
                    <a:pt x="825" y="2694"/>
                    <a:pt x="825" y="2694"/>
                    <a:pt x="825" y="2694"/>
                  </a:cubicBezTo>
                  <a:cubicBezTo>
                    <a:pt x="826" y="2691"/>
                    <a:pt x="826" y="2691"/>
                    <a:pt x="826" y="2691"/>
                  </a:cubicBezTo>
                  <a:cubicBezTo>
                    <a:pt x="829" y="2690"/>
                    <a:pt x="829" y="2690"/>
                    <a:pt x="829" y="2690"/>
                  </a:cubicBezTo>
                  <a:cubicBezTo>
                    <a:pt x="830" y="2691"/>
                    <a:pt x="830" y="2691"/>
                    <a:pt x="830" y="2691"/>
                  </a:cubicBezTo>
                  <a:cubicBezTo>
                    <a:pt x="830" y="2691"/>
                    <a:pt x="830" y="2691"/>
                    <a:pt x="830" y="2691"/>
                  </a:cubicBezTo>
                  <a:cubicBezTo>
                    <a:pt x="831" y="2691"/>
                    <a:pt x="831" y="2691"/>
                    <a:pt x="831" y="2691"/>
                  </a:cubicBezTo>
                  <a:cubicBezTo>
                    <a:pt x="831" y="2691"/>
                    <a:pt x="831" y="2691"/>
                    <a:pt x="831" y="2691"/>
                  </a:cubicBezTo>
                  <a:cubicBezTo>
                    <a:pt x="831" y="2691"/>
                    <a:pt x="831" y="2691"/>
                    <a:pt x="831" y="2691"/>
                  </a:cubicBezTo>
                  <a:cubicBezTo>
                    <a:pt x="834" y="2690"/>
                    <a:pt x="834" y="2690"/>
                    <a:pt x="834" y="2690"/>
                  </a:cubicBezTo>
                  <a:cubicBezTo>
                    <a:pt x="834" y="2690"/>
                    <a:pt x="834" y="2690"/>
                    <a:pt x="834" y="2690"/>
                  </a:cubicBezTo>
                  <a:cubicBezTo>
                    <a:pt x="834" y="2689"/>
                    <a:pt x="834" y="2689"/>
                    <a:pt x="834" y="2689"/>
                  </a:cubicBezTo>
                  <a:cubicBezTo>
                    <a:pt x="834" y="2689"/>
                    <a:pt x="834" y="2689"/>
                    <a:pt x="834" y="2689"/>
                  </a:cubicBezTo>
                  <a:cubicBezTo>
                    <a:pt x="834" y="2689"/>
                    <a:pt x="834" y="2689"/>
                    <a:pt x="834" y="2689"/>
                  </a:cubicBezTo>
                  <a:cubicBezTo>
                    <a:pt x="835" y="2686"/>
                    <a:pt x="835" y="2686"/>
                    <a:pt x="835" y="2686"/>
                  </a:cubicBezTo>
                  <a:cubicBezTo>
                    <a:pt x="837" y="2685"/>
                    <a:pt x="837" y="2685"/>
                    <a:pt x="837" y="2685"/>
                  </a:cubicBezTo>
                  <a:cubicBezTo>
                    <a:pt x="839" y="2686"/>
                    <a:pt x="839" y="2686"/>
                    <a:pt x="839" y="2686"/>
                  </a:cubicBezTo>
                  <a:cubicBezTo>
                    <a:pt x="839" y="2686"/>
                    <a:pt x="839" y="2686"/>
                    <a:pt x="839" y="2686"/>
                  </a:cubicBezTo>
                  <a:cubicBezTo>
                    <a:pt x="839" y="2686"/>
                    <a:pt x="839" y="2686"/>
                    <a:pt x="839" y="2686"/>
                  </a:cubicBezTo>
                  <a:cubicBezTo>
                    <a:pt x="839" y="2686"/>
                    <a:pt x="840" y="2686"/>
                    <a:pt x="840" y="2686"/>
                  </a:cubicBezTo>
                  <a:cubicBezTo>
                    <a:pt x="840" y="2686"/>
                    <a:pt x="840" y="2686"/>
                    <a:pt x="840" y="2686"/>
                  </a:cubicBezTo>
                  <a:cubicBezTo>
                    <a:pt x="842" y="2685"/>
                    <a:pt x="842" y="2685"/>
                    <a:pt x="842" y="2685"/>
                  </a:cubicBezTo>
                  <a:cubicBezTo>
                    <a:pt x="842" y="2685"/>
                    <a:pt x="842" y="2685"/>
                    <a:pt x="842" y="2685"/>
                  </a:cubicBezTo>
                  <a:cubicBezTo>
                    <a:pt x="843" y="2685"/>
                    <a:pt x="843" y="2685"/>
                    <a:pt x="843" y="2684"/>
                  </a:cubicBezTo>
                  <a:cubicBezTo>
                    <a:pt x="843" y="2684"/>
                    <a:pt x="843" y="2684"/>
                    <a:pt x="843" y="2684"/>
                  </a:cubicBezTo>
                  <a:cubicBezTo>
                    <a:pt x="843" y="2684"/>
                    <a:pt x="843" y="2684"/>
                    <a:pt x="843" y="2684"/>
                  </a:cubicBezTo>
                  <a:cubicBezTo>
                    <a:pt x="843" y="2681"/>
                    <a:pt x="843" y="2681"/>
                    <a:pt x="843" y="2681"/>
                  </a:cubicBezTo>
                  <a:cubicBezTo>
                    <a:pt x="846" y="2680"/>
                    <a:pt x="846" y="2680"/>
                    <a:pt x="846" y="2680"/>
                  </a:cubicBezTo>
                  <a:cubicBezTo>
                    <a:pt x="848" y="2681"/>
                    <a:pt x="848" y="2681"/>
                    <a:pt x="848" y="2681"/>
                  </a:cubicBezTo>
                  <a:cubicBezTo>
                    <a:pt x="848" y="2681"/>
                    <a:pt x="848" y="2681"/>
                    <a:pt x="848" y="2681"/>
                  </a:cubicBezTo>
                  <a:cubicBezTo>
                    <a:pt x="848" y="2681"/>
                    <a:pt x="848" y="2681"/>
                    <a:pt x="848" y="2681"/>
                  </a:cubicBezTo>
                  <a:cubicBezTo>
                    <a:pt x="848" y="2681"/>
                    <a:pt x="848" y="2681"/>
                    <a:pt x="848" y="2681"/>
                  </a:cubicBezTo>
                  <a:cubicBezTo>
                    <a:pt x="848" y="2681"/>
                    <a:pt x="849" y="2681"/>
                    <a:pt x="849" y="2681"/>
                  </a:cubicBezTo>
                  <a:cubicBezTo>
                    <a:pt x="851" y="2680"/>
                    <a:pt x="851" y="2680"/>
                    <a:pt x="851" y="2680"/>
                  </a:cubicBezTo>
                  <a:cubicBezTo>
                    <a:pt x="851" y="2680"/>
                    <a:pt x="851" y="2680"/>
                    <a:pt x="851" y="2680"/>
                  </a:cubicBezTo>
                  <a:cubicBezTo>
                    <a:pt x="851" y="2680"/>
                    <a:pt x="851" y="2680"/>
                    <a:pt x="851" y="2680"/>
                  </a:cubicBezTo>
                  <a:cubicBezTo>
                    <a:pt x="851" y="2680"/>
                    <a:pt x="852" y="2679"/>
                    <a:pt x="852" y="2679"/>
                  </a:cubicBezTo>
                  <a:cubicBezTo>
                    <a:pt x="852" y="2679"/>
                    <a:pt x="852" y="2679"/>
                    <a:pt x="852" y="2679"/>
                  </a:cubicBezTo>
                  <a:cubicBezTo>
                    <a:pt x="852" y="2677"/>
                    <a:pt x="852" y="2677"/>
                    <a:pt x="852" y="2677"/>
                  </a:cubicBezTo>
                  <a:cubicBezTo>
                    <a:pt x="855" y="2675"/>
                    <a:pt x="855" y="2675"/>
                    <a:pt x="855" y="2675"/>
                  </a:cubicBezTo>
                  <a:cubicBezTo>
                    <a:pt x="856" y="2676"/>
                    <a:pt x="856" y="2676"/>
                    <a:pt x="856" y="2676"/>
                  </a:cubicBezTo>
                  <a:cubicBezTo>
                    <a:pt x="856" y="2677"/>
                    <a:pt x="857" y="2677"/>
                    <a:pt x="857" y="2677"/>
                  </a:cubicBezTo>
                  <a:cubicBezTo>
                    <a:pt x="857" y="2677"/>
                    <a:pt x="857" y="2677"/>
                    <a:pt x="857" y="2677"/>
                  </a:cubicBezTo>
                  <a:cubicBezTo>
                    <a:pt x="857" y="2677"/>
                    <a:pt x="857" y="2677"/>
                    <a:pt x="857" y="2677"/>
                  </a:cubicBezTo>
                  <a:cubicBezTo>
                    <a:pt x="857" y="2677"/>
                    <a:pt x="857" y="2677"/>
                    <a:pt x="858" y="2677"/>
                  </a:cubicBezTo>
                  <a:cubicBezTo>
                    <a:pt x="860" y="2675"/>
                    <a:pt x="860" y="2675"/>
                    <a:pt x="860" y="2675"/>
                  </a:cubicBezTo>
                  <a:cubicBezTo>
                    <a:pt x="860" y="2675"/>
                    <a:pt x="860" y="2675"/>
                    <a:pt x="860" y="2675"/>
                  </a:cubicBezTo>
                  <a:cubicBezTo>
                    <a:pt x="860" y="2675"/>
                    <a:pt x="860" y="2675"/>
                    <a:pt x="860" y="2675"/>
                  </a:cubicBezTo>
                  <a:cubicBezTo>
                    <a:pt x="860" y="2675"/>
                    <a:pt x="860" y="2675"/>
                    <a:pt x="860" y="2675"/>
                  </a:cubicBezTo>
                  <a:cubicBezTo>
                    <a:pt x="860" y="2675"/>
                    <a:pt x="860" y="2675"/>
                    <a:pt x="860" y="2675"/>
                  </a:cubicBezTo>
                  <a:cubicBezTo>
                    <a:pt x="861" y="2672"/>
                    <a:pt x="861" y="2672"/>
                    <a:pt x="861" y="2672"/>
                  </a:cubicBezTo>
                  <a:cubicBezTo>
                    <a:pt x="863" y="2671"/>
                    <a:pt x="863" y="2671"/>
                    <a:pt x="863" y="2671"/>
                  </a:cubicBezTo>
                  <a:cubicBezTo>
                    <a:pt x="865" y="2672"/>
                    <a:pt x="865" y="2672"/>
                    <a:pt x="865" y="2672"/>
                  </a:cubicBezTo>
                  <a:cubicBezTo>
                    <a:pt x="865" y="2672"/>
                    <a:pt x="865" y="2672"/>
                    <a:pt x="865" y="2672"/>
                  </a:cubicBezTo>
                  <a:cubicBezTo>
                    <a:pt x="865" y="2672"/>
                    <a:pt x="865" y="2672"/>
                    <a:pt x="866" y="2672"/>
                  </a:cubicBezTo>
                  <a:cubicBezTo>
                    <a:pt x="866" y="2672"/>
                    <a:pt x="866" y="2672"/>
                    <a:pt x="866" y="2672"/>
                  </a:cubicBezTo>
                  <a:cubicBezTo>
                    <a:pt x="866" y="2672"/>
                    <a:pt x="866" y="2672"/>
                    <a:pt x="866" y="2672"/>
                  </a:cubicBezTo>
                  <a:cubicBezTo>
                    <a:pt x="868" y="2671"/>
                    <a:pt x="868" y="2671"/>
                    <a:pt x="868" y="2671"/>
                  </a:cubicBezTo>
                  <a:cubicBezTo>
                    <a:pt x="868" y="2671"/>
                    <a:pt x="868" y="2671"/>
                    <a:pt x="868" y="2671"/>
                  </a:cubicBezTo>
                  <a:cubicBezTo>
                    <a:pt x="869" y="2670"/>
                    <a:pt x="869" y="2670"/>
                    <a:pt x="869" y="2670"/>
                  </a:cubicBezTo>
                  <a:cubicBezTo>
                    <a:pt x="869" y="2670"/>
                    <a:pt x="869" y="2670"/>
                    <a:pt x="869" y="2670"/>
                  </a:cubicBezTo>
                  <a:cubicBezTo>
                    <a:pt x="869" y="2670"/>
                    <a:pt x="869" y="2670"/>
                    <a:pt x="869" y="2670"/>
                  </a:cubicBezTo>
                  <a:cubicBezTo>
                    <a:pt x="869" y="2667"/>
                    <a:pt x="869" y="2667"/>
                    <a:pt x="869" y="2667"/>
                  </a:cubicBezTo>
                  <a:cubicBezTo>
                    <a:pt x="872" y="2666"/>
                    <a:pt x="872" y="2666"/>
                    <a:pt x="872" y="2666"/>
                  </a:cubicBezTo>
                  <a:cubicBezTo>
                    <a:pt x="874" y="2667"/>
                    <a:pt x="874" y="2667"/>
                    <a:pt x="874" y="2667"/>
                  </a:cubicBezTo>
                  <a:cubicBezTo>
                    <a:pt x="874" y="2667"/>
                    <a:pt x="874" y="2667"/>
                    <a:pt x="874" y="2667"/>
                  </a:cubicBezTo>
                  <a:cubicBezTo>
                    <a:pt x="874" y="2667"/>
                    <a:pt x="874" y="2667"/>
                    <a:pt x="874" y="2667"/>
                  </a:cubicBezTo>
                  <a:cubicBezTo>
                    <a:pt x="874" y="2667"/>
                    <a:pt x="874" y="2667"/>
                    <a:pt x="874" y="2667"/>
                  </a:cubicBezTo>
                  <a:cubicBezTo>
                    <a:pt x="875" y="2667"/>
                    <a:pt x="875" y="2667"/>
                    <a:pt x="875" y="2667"/>
                  </a:cubicBezTo>
                  <a:cubicBezTo>
                    <a:pt x="877" y="2666"/>
                    <a:pt x="877" y="2666"/>
                    <a:pt x="877" y="2666"/>
                  </a:cubicBezTo>
                  <a:cubicBezTo>
                    <a:pt x="877" y="2666"/>
                    <a:pt x="877" y="2666"/>
                    <a:pt x="877" y="2666"/>
                  </a:cubicBezTo>
                  <a:cubicBezTo>
                    <a:pt x="877" y="2666"/>
                    <a:pt x="877" y="2666"/>
                    <a:pt x="877" y="2665"/>
                  </a:cubicBezTo>
                  <a:cubicBezTo>
                    <a:pt x="878" y="2665"/>
                    <a:pt x="878" y="2665"/>
                    <a:pt x="878" y="2665"/>
                  </a:cubicBezTo>
                  <a:cubicBezTo>
                    <a:pt x="878" y="2665"/>
                    <a:pt x="878" y="2665"/>
                    <a:pt x="878" y="2665"/>
                  </a:cubicBezTo>
                  <a:cubicBezTo>
                    <a:pt x="878" y="2663"/>
                    <a:pt x="878" y="2663"/>
                    <a:pt x="878" y="2663"/>
                  </a:cubicBezTo>
                  <a:cubicBezTo>
                    <a:pt x="881" y="2661"/>
                    <a:pt x="881" y="2661"/>
                    <a:pt x="881" y="2661"/>
                  </a:cubicBezTo>
                  <a:cubicBezTo>
                    <a:pt x="882" y="2662"/>
                    <a:pt x="882" y="2662"/>
                    <a:pt x="882" y="2662"/>
                  </a:cubicBezTo>
                  <a:cubicBezTo>
                    <a:pt x="882" y="2662"/>
                    <a:pt x="883" y="2662"/>
                    <a:pt x="883" y="2662"/>
                  </a:cubicBezTo>
                  <a:cubicBezTo>
                    <a:pt x="883" y="2662"/>
                    <a:pt x="883" y="2663"/>
                    <a:pt x="883" y="2663"/>
                  </a:cubicBezTo>
                  <a:cubicBezTo>
                    <a:pt x="883" y="2663"/>
                    <a:pt x="883" y="2663"/>
                    <a:pt x="883" y="2663"/>
                  </a:cubicBezTo>
                  <a:cubicBezTo>
                    <a:pt x="883" y="2663"/>
                    <a:pt x="883" y="2663"/>
                    <a:pt x="884" y="2662"/>
                  </a:cubicBezTo>
                  <a:cubicBezTo>
                    <a:pt x="886" y="2661"/>
                    <a:pt x="886" y="2661"/>
                    <a:pt x="886" y="2661"/>
                  </a:cubicBezTo>
                  <a:cubicBezTo>
                    <a:pt x="886" y="2661"/>
                    <a:pt x="886" y="2661"/>
                    <a:pt x="886" y="2661"/>
                  </a:cubicBezTo>
                  <a:cubicBezTo>
                    <a:pt x="886" y="2661"/>
                    <a:pt x="886" y="2661"/>
                    <a:pt x="886" y="2661"/>
                  </a:cubicBezTo>
                  <a:cubicBezTo>
                    <a:pt x="886" y="2661"/>
                    <a:pt x="886" y="2661"/>
                    <a:pt x="886" y="2660"/>
                  </a:cubicBezTo>
                  <a:cubicBezTo>
                    <a:pt x="886" y="2660"/>
                    <a:pt x="886" y="2660"/>
                    <a:pt x="886" y="2660"/>
                  </a:cubicBezTo>
                  <a:cubicBezTo>
                    <a:pt x="887" y="2658"/>
                    <a:pt x="887" y="2658"/>
                    <a:pt x="887" y="2658"/>
                  </a:cubicBezTo>
                  <a:cubicBezTo>
                    <a:pt x="889" y="2656"/>
                    <a:pt x="889" y="2656"/>
                    <a:pt x="889" y="2656"/>
                  </a:cubicBezTo>
                  <a:cubicBezTo>
                    <a:pt x="891" y="2658"/>
                    <a:pt x="891" y="2658"/>
                    <a:pt x="891" y="2658"/>
                  </a:cubicBezTo>
                  <a:cubicBezTo>
                    <a:pt x="891" y="2658"/>
                    <a:pt x="891" y="2658"/>
                    <a:pt x="891" y="2658"/>
                  </a:cubicBezTo>
                  <a:cubicBezTo>
                    <a:pt x="891" y="2658"/>
                    <a:pt x="891" y="2658"/>
                    <a:pt x="891" y="2658"/>
                  </a:cubicBezTo>
                  <a:cubicBezTo>
                    <a:pt x="891" y="2658"/>
                    <a:pt x="892" y="2658"/>
                    <a:pt x="892" y="2658"/>
                  </a:cubicBezTo>
                  <a:cubicBezTo>
                    <a:pt x="892" y="2658"/>
                    <a:pt x="892" y="2658"/>
                    <a:pt x="892" y="2658"/>
                  </a:cubicBezTo>
                  <a:cubicBezTo>
                    <a:pt x="894" y="2657"/>
                    <a:pt x="894" y="2657"/>
                    <a:pt x="894" y="2657"/>
                  </a:cubicBezTo>
                  <a:cubicBezTo>
                    <a:pt x="894" y="2656"/>
                    <a:pt x="894" y="2656"/>
                    <a:pt x="894" y="2656"/>
                  </a:cubicBezTo>
                  <a:cubicBezTo>
                    <a:pt x="895" y="2656"/>
                    <a:pt x="895" y="2656"/>
                    <a:pt x="895" y="2656"/>
                  </a:cubicBezTo>
                  <a:cubicBezTo>
                    <a:pt x="895" y="2656"/>
                    <a:pt x="895" y="2656"/>
                    <a:pt x="895" y="2656"/>
                  </a:cubicBezTo>
                  <a:cubicBezTo>
                    <a:pt x="895" y="2656"/>
                    <a:pt x="895" y="2656"/>
                    <a:pt x="895" y="2656"/>
                  </a:cubicBezTo>
                  <a:cubicBezTo>
                    <a:pt x="895" y="2653"/>
                    <a:pt x="895" y="2653"/>
                    <a:pt x="895" y="2653"/>
                  </a:cubicBezTo>
                  <a:cubicBezTo>
                    <a:pt x="898" y="2652"/>
                    <a:pt x="898" y="2652"/>
                    <a:pt x="898" y="2652"/>
                  </a:cubicBezTo>
                  <a:cubicBezTo>
                    <a:pt x="900" y="2653"/>
                    <a:pt x="900" y="2653"/>
                    <a:pt x="900" y="2653"/>
                  </a:cubicBezTo>
                  <a:cubicBezTo>
                    <a:pt x="900" y="2653"/>
                    <a:pt x="900" y="2653"/>
                    <a:pt x="900" y="2653"/>
                  </a:cubicBezTo>
                  <a:cubicBezTo>
                    <a:pt x="900" y="2653"/>
                    <a:pt x="900" y="2653"/>
                    <a:pt x="900" y="2653"/>
                  </a:cubicBezTo>
                  <a:cubicBezTo>
                    <a:pt x="900" y="2653"/>
                    <a:pt x="900" y="2653"/>
                    <a:pt x="900" y="2653"/>
                  </a:cubicBezTo>
                  <a:cubicBezTo>
                    <a:pt x="900" y="2653"/>
                    <a:pt x="901" y="2653"/>
                    <a:pt x="901" y="2653"/>
                  </a:cubicBezTo>
                  <a:cubicBezTo>
                    <a:pt x="903" y="2652"/>
                    <a:pt x="903" y="2652"/>
                    <a:pt x="903" y="2652"/>
                  </a:cubicBezTo>
                  <a:cubicBezTo>
                    <a:pt x="903" y="2652"/>
                    <a:pt x="903" y="2652"/>
                    <a:pt x="903" y="2652"/>
                  </a:cubicBezTo>
                  <a:cubicBezTo>
                    <a:pt x="903" y="2652"/>
                    <a:pt x="903" y="2651"/>
                    <a:pt x="903" y="2651"/>
                  </a:cubicBezTo>
                  <a:cubicBezTo>
                    <a:pt x="903" y="2651"/>
                    <a:pt x="903" y="2651"/>
                    <a:pt x="903" y="2651"/>
                  </a:cubicBezTo>
                  <a:cubicBezTo>
                    <a:pt x="903" y="2651"/>
                    <a:pt x="904" y="2651"/>
                    <a:pt x="904" y="2651"/>
                  </a:cubicBezTo>
                  <a:cubicBezTo>
                    <a:pt x="904" y="2648"/>
                    <a:pt x="904" y="2648"/>
                    <a:pt x="904" y="2648"/>
                  </a:cubicBezTo>
                  <a:cubicBezTo>
                    <a:pt x="906" y="2647"/>
                    <a:pt x="906" y="2647"/>
                    <a:pt x="906" y="2647"/>
                  </a:cubicBezTo>
                  <a:cubicBezTo>
                    <a:pt x="908" y="2648"/>
                    <a:pt x="908" y="2648"/>
                    <a:pt x="908" y="2648"/>
                  </a:cubicBezTo>
                  <a:cubicBezTo>
                    <a:pt x="908" y="2648"/>
                    <a:pt x="908" y="2648"/>
                    <a:pt x="908" y="2648"/>
                  </a:cubicBezTo>
                  <a:cubicBezTo>
                    <a:pt x="909" y="2648"/>
                    <a:pt x="909" y="2648"/>
                    <a:pt x="909" y="2648"/>
                  </a:cubicBezTo>
                  <a:cubicBezTo>
                    <a:pt x="909" y="2648"/>
                    <a:pt x="909" y="2648"/>
                    <a:pt x="909" y="2648"/>
                  </a:cubicBezTo>
                  <a:cubicBezTo>
                    <a:pt x="909" y="2648"/>
                    <a:pt x="909" y="2648"/>
                    <a:pt x="909" y="2648"/>
                  </a:cubicBezTo>
                  <a:cubicBezTo>
                    <a:pt x="911" y="2647"/>
                    <a:pt x="911" y="2647"/>
                    <a:pt x="911" y="2647"/>
                  </a:cubicBezTo>
                  <a:cubicBezTo>
                    <a:pt x="912" y="2647"/>
                    <a:pt x="912" y="2647"/>
                    <a:pt x="912" y="2647"/>
                  </a:cubicBezTo>
                  <a:cubicBezTo>
                    <a:pt x="912" y="2647"/>
                    <a:pt x="912" y="2647"/>
                    <a:pt x="912" y="2647"/>
                  </a:cubicBezTo>
                  <a:cubicBezTo>
                    <a:pt x="912" y="2647"/>
                    <a:pt x="912" y="2646"/>
                    <a:pt x="912" y="2646"/>
                  </a:cubicBezTo>
                  <a:cubicBezTo>
                    <a:pt x="912" y="2646"/>
                    <a:pt x="912" y="2646"/>
                    <a:pt x="912" y="2646"/>
                  </a:cubicBezTo>
                  <a:cubicBezTo>
                    <a:pt x="912" y="2644"/>
                    <a:pt x="912" y="2644"/>
                    <a:pt x="912" y="2644"/>
                  </a:cubicBezTo>
                  <a:cubicBezTo>
                    <a:pt x="915" y="2642"/>
                    <a:pt x="915" y="2642"/>
                    <a:pt x="915" y="2642"/>
                  </a:cubicBezTo>
                  <a:cubicBezTo>
                    <a:pt x="917" y="2644"/>
                    <a:pt x="917" y="2644"/>
                    <a:pt x="917" y="2644"/>
                  </a:cubicBezTo>
                  <a:cubicBezTo>
                    <a:pt x="917" y="2644"/>
                    <a:pt x="917" y="2644"/>
                    <a:pt x="917" y="2644"/>
                  </a:cubicBezTo>
                  <a:cubicBezTo>
                    <a:pt x="917" y="2644"/>
                    <a:pt x="917" y="2644"/>
                    <a:pt x="917" y="2644"/>
                  </a:cubicBezTo>
                  <a:cubicBezTo>
                    <a:pt x="917" y="2644"/>
                    <a:pt x="917" y="2644"/>
                    <a:pt x="917" y="2644"/>
                  </a:cubicBezTo>
                  <a:cubicBezTo>
                    <a:pt x="918" y="2644"/>
                    <a:pt x="918" y="2644"/>
                    <a:pt x="918" y="2644"/>
                  </a:cubicBezTo>
                  <a:cubicBezTo>
                    <a:pt x="920" y="2642"/>
                    <a:pt x="920" y="2642"/>
                    <a:pt x="920" y="2642"/>
                  </a:cubicBezTo>
                  <a:cubicBezTo>
                    <a:pt x="920" y="2642"/>
                    <a:pt x="920" y="2642"/>
                    <a:pt x="920" y="2642"/>
                  </a:cubicBezTo>
                  <a:cubicBezTo>
                    <a:pt x="920" y="2642"/>
                    <a:pt x="920" y="2642"/>
                    <a:pt x="920" y="2642"/>
                  </a:cubicBezTo>
                  <a:cubicBezTo>
                    <a:pt x="921" y="2642"/>
                    <a:pt x="921" y="2642"/>
                    <a:pt x="921" y="2642"/>
                  </a:cubicBezTo>
                  <a:cubicBezTo>
                    <a:pt x="921" y="2642"/>
                    <a:pt x="921" y="2642"/>
                    <a:pt x="921" y="2642"/>
                  </a:cubicBezTo>
                  <a:cubicBezTo>
                    <a:pt x="921" y="2639"/>
                    <a:pt x="921" y="2639"/>
                    <a:pt x="921" y="2639"/>
                  </a:cubicBezTo>
                  <a:cubicBezTo>
                    <a:pt x="924" y="2638"/>
                    <a:pt x="924" y="2638"/>
                    <a:pt x="924" y="2638"/>
                  </a:cubicBezTo>
                  <a:cubicBezTo>
                    <a:pt x="925" y="2639"/>
                    <a:pt x="925" y="2639"/>
                    <a:pt x="925" y="2639"/>
                  </a:cubicBezTo>
                  <a:cubicBezTo>
                    <a:pt x="925" y="2639"/>
                    <a:pt x="925" y="2639"/>
                    <a:pt x="926" y="2639"/>
                  </a:cubicBezTo>
                  <a:cubicBezTo>
                    <a:pt x="926" y="2639"/>
                    <a:pt x="926" y="2639"/>
                    <a:pt x="926" y="2639"/>
                  </a:cubicBezTo>
                  <a:cubicBezTo>
                    <a:pt x="926" y="2639"/>
                    <a:pt x="926" y="2639"/>
                    <a:pt x="926" y="2639"/>
                  </a:cubicBezTo>
                  <a:cubicBezTo>
                    <a:pt x="926" y="2639"/>
                    <a:pt x="926" y="2639"/>
                    <a:pt x="926" y="2639"/>
                  </a:cubicBezTo>
                  <a:cubicBezTo>
                    <a:pt x="929" y="2638"/>
                    <a:pt x="929" y="2638"/>
                    <a:pt x="929" y="2638"/>
                  </a:cubicBezTo>
                  <a:cubicBezTo>
                    <a:pt x="929" y="2638"/>
                    <a:pt x="929" y="2638"/>
                    <a:pt x="929" y="2638"/>
                  </a:cubicBezTo>
                  <a:cubicBezTo>
                    <a:pt x="929" y="2638"/>
                    <a:pt x="929" y="2637"/>
                    <a:pt x="929" y="2637"/>
                  </a:cubicBezTo>
                  <a:cubicBezTo>
                    <a:pt x="929" y="2637"/>
                    <a:pt x="929" y="2637"/>
                    <a:pt x="929" y="2637"/>
                  </a:cubicBezTo>
                  <a:cubicBezTo>
                    <a:pt x="929" y="2637"/>
                    <a:pt x="929" y="2637"/>
                    <a:pt x="929" y="2637"/>
                  </a:cubicBezTo>
                  <a:cubicBezTo>
                    <a:pt x="930" y="2634"/>
                    <a:pt x="930" y="2634"/>
                    <a:pt x="930" y="2634"/>
                  </a:cubicBezTo>
                  <a:cubicBezTo>
                    <a:pt x="932" y="2633"/>
                    <a:pt x="932" y="2633"/>
                    <a:pt x="932" y="2633"/>
                  </a:cubicBezTo>
                  <a:cubicBezTo>
                    <a:pt x="934" y="2634"/>
                    <a:pt x="934" y="2634"/>
                    <a:pt x="934" y="2634"/>
                  </a:cubicBezTo>
                  <a:cubicBezTo>
                    <a:pt x="934" y="2634"/>
                    <a:pt x="934" y="2634"/>
                    <a:pt x="934" y="2634"/>
                  </a:cubicBezTo>
                  <a:cubicBezTo>
                    <a:pt x="934" y="2634"/>
                    <a:pt x="934" y="2634"/>
                    <a:pt x="934" y="2634"/>
                  </a:cubicBezTo>
                  <a:cubicBezTo>
                    <a:pt x="934" y="2634"/>
                    <a:pt x="934" y="2634"/>
                    <a:pt x="934" y="2634"/>
                  </a:cubicBezTo>
                  <a:cubicBezTo>
                    <a:pt x="935" y="2634"/>
                    <a:pt x="935" y="2634"/>
                    <a:pt x="935" y="2634"/>
                  </a:cubicBezTo>
                  <a:cubicBezTo>
                    <a:pt x="937" y="2633"/>
                    <a:pt x="937" y="2633"/>
                    <a:pt x="937" y="2633"/>
                  </a:cubicBezTo>
                  <a:cubicBezTo>
                    <a:pt x="937" y="2633"/>
                    <a:pt x="937" y="2633"/>
                    <a:pt x="937" y="2633"/>
                  </a:cubicBezTo>
                  <a:cubicBezTo>
                    <a:pt x="937" y="2633"/>
                    <a:pt x="937" y="2633"/>
                    <a:pt x="938" y="2633"/>
                  </a:cubicBezTo>
                  <a:cubicBezTo>
                    <a:pt x="938" y="2633"/>
                    <a:pt x="938" y="2632"/>
                    <a:pt x="938" y="2632"/>
                  </a:cubicBezTo>
                  <a:cubicBezTo>
                    <a:pt x="938" y="2632"/>
                    <a:pt x="938" y="2632"/>
                    <a:pt x="938" y="2632"/>
                  </a:cubicBezTo>
                  <a:cubicBezTo>
                    <a:pt x="938" y="2630"/>
                    <a:pt x="938" y="2630"/>
                    <a:pt x="938" y="2630"/>
                  </a:cubicBezTo>
                  <a:cubicBezTo>
                    <a:pt x="941" y="2628"/>
                    <a:pt x="941" y="2628"/>
                    <a:pt x="941" y="2628"/>
                  </a:cubicBezTo>
                  <a:cubicBezTo>
                    <a:pt x="942" y="2630"/>
                    <a:pt x="942" y="2630"/>
                    <a:pt x="942" y="2630"/>
                  </a:cubicBezTo>
                  <a:cubicBezTo>
                    <a:pt x="942" y="2630"/>
                    <a:pt x="942" y="2630"/>
                    <a:pt x="943" y="2630"/>
                  </a:cubicBezTo>
                  <a:cubicBezTo>
                    <a:pt x="943" y="2630"/>
                    <a:pt x="943" y="2630"/>
                    <a:pt x="943" y="2630"/>
                  </a:cubicBezTo>
                  <a:cubicBezTo>
                    <a:pt x="943" y="2630"/>
                    <a:pt x="943" y="2630"/>
                    <a:pt x="943" y="2630"/>
                  </a:cubicBezTo>
                  <a:cubicBezTo>
                    <a:pt x="943" y="2630"/>
                    <a:pt x="943" y="2630"/>
                    <a:pt x="944" y="2630"/>
                  </a:cubicBezTo>
                  <a:cubicBezTo>
                    <a:pt x="946" y="2629"/>
                    <a:pt x="946" y="2629"/>
                    <a:pt x="946" y="2629"/>
                  </a:cubicBezTo>
                  <a:cubicBezTo>
                    <a:pt x="946" y="2628"/>
                    <a:pt x="946" y="2628"/>
                    <a:pt x="946" y="2628"/>
                  </a:cubicBezTo>
                  <a:cubicBezTo>
                    <a:pt x="1303" y="2894"/>
                    <a:pt x="1303" y="2894"/>
                    <a:pt x="1303" y="2894"/>
                  </a:cubicBezTo>
                  <a:cubicBezTo>
                    <a:pt x="1303" y="2894"/>
                    <a:pt x="1303" y="2894"/>
                    <a:pt x="1303" y="2894"/>
                  </a:cubicBezTo>
                  <a:cubicBezTo>
                    <a:pt x="1303" y="2894"/>
                    <a:pt x="1303" y="2894"/>
                    <a:pt x="1303" y="2894"/>
                  </a:cubicBezTo>
                  <a:cubicBezTo>
                    <a:pt x="1304" y="2894"/>
                    <a:pt x="1304" y="2894"/>
                    <a:pt x="1304" y="2894"/>
                  </a:cubicBezTo>
                  <a:cubicBezTo>
                    <a:pt x="1304" y="2894"/>
                    <a:pt x="1304" y="2894"/>
                    <a:pt x="1304" y="2894"/>
                  </a:cubicBezTo>
                  <a:cubicBezTo>
                    <a:pt x="1722" y="2641"/>
                    <a:pt x="1722" y="2641"/>
                    <a:pt x="1722" y="2641"/>
                  </a:cubicBezTo>
                  <a:cubicBezTo>
                    <a:pt x="1889" y="2539"/>
                    <a:pt x="1889" y="2539"/>
                    <a:pt x="1889" y="2539"/>
                  </a:cubicBezTo>
                  <a:lnTo>
                    <a:pt x="2056" y="2438"/>
                  </a:lnTo>
                  <a:close/>
                  <a:moveTo>
                    <a:pt x="10" y="1972"/>
                  </a:moveTo>
                  <a:cubicBezTo>
                    <a:pt x="13" y="1974"/>
                    <a:pt x="13" y="1974"/>
                    <a:pt x="13" y="1974"/>
                  </a:cubicBezTo>
                  <a:cubicBezTo>
                    <a:pt x="12" y="1981"/>
                    <a:pt x="12" y="1981"/>
                    <a:pt x="12" y="1981"/>
                  </a:cubicBezTo>
                  <a:cubicBezTo>
                    <a:pt x="4" y="1974"/>
                    <a:pt x="4" y="1974"/>
                    <a:pt x="4" y="1974"/>
                  </a:cubicBezTo>
                  <a:lnTo>
                    <a:pt x="10" y="1972"/>
                  </a:lnTo>
                  <a:close/>
                  <a:moveTo>
                    <a:pt x="16" y="1820"/>
                  </a:moveTo>
                  <a:cubicBezTo>
                    <a:pt x="268" y="2001"/>
                    <a:pt x="268" y="2001"/>
                    <a:pt x="268" y="2001"/>
                  </a:cubicBezTo>
                  <a:cubicBezTo>
                    <a:pt x="268" y="2001"/>
                    <a:pt x="268" y="2001"/>
                    <a:pt x="268" y="2001"/>
                  </a:cubicBezTo>
                  <a:cubicBezTo>
                    <a:pt x="268" y="2001"/>
                    <a:pt x="268" y="2001"/>
                    <a:pt x="268" y="2001"/>
                  </a:cubicBezTo>
                  <a:cubicBezTo>
                    <a:pt x="268" y="2001"/>
                    <a:pt x="268" y="2001"/>
                    <a:pt x="268" y="2001"/>
                  </a:cubicBezTo>
                  <a:cubicBezTo>
                    <a:pt x="276" y="2007"/>
                    <a:pt x="276" y="2007"/>
                    <a:pt x="276" y="2007"/>
                  </a:cubicBezTo>
                  <a:cubicBezTo>
                    <a:pt x="281" y="2011"/>
                    <a:pt x="281" y="2011"/>
                    <a:pt x="281" y="2011"/>
                  </a:cubicBezTo>
                  <a:cubicBezTo>
                    <a:pt x="281" y="2011"/>
                    <a:pt x="281" y="2011"/>
                    <a:pt x="281" y="2011"/>
                  </a:cubicBezTo>
                  <a:cubicBezTo>
                    <a:pt x="281" y="2011"/>
                    <a:pt x="282" y="2011"/>
                    <a:pt x="282" y="2011"/>
                  </a:cubicBezTo>
                  <a:cubicBezTo>
                    <a:pt x="282" y="2011"/>
                    <a:pt x="282" y="2011"/>
                    <a:pt x="282" y="2011"/>
                  </a:cubicBezTo>
                  <a:cubicBezTo>
                    <a:pt x="297" y="2022"/>
                    <a:pt x="297" y="2022"/>
                    <a:pt x="297" y="2022"/>
                  </a:cubicBezTo>
                  <a:cubicBezTo>
                    <a:pt x="308" y="2030"/>
                    <a:pt x="308" y="2030"/>
                    <a:pt x="308" y="2030"/>
                  </a:cubicBezTo>
                  <a:cubicBezTo>
                    <a:pt x="320" y="2039"/>
                    <a:pt x="320" y="2039"/>
                    <a:pt x="320" y="2039"/>
                  </a:cubicBezTo>
                  <a:cubicBezTo>
                    <a:pt x="342" y="2055"/>
                    <a:pt x="342" y="2055"/>
                    <a:pt x="342" y="2055"/>
                  </a:cubicBezTo>
                  <a:cubicBezTo>
                    <a:pt x="542" y="2198"/>
                    <a:pt x="542" y="2198"/>
                    <a:pt x="542" y="2198"/>
                  </a:cubicBezTo>
                  <a:cubicBezTo>
                    <a:pt x="545" y="2200"/>
                    <a:pt x="545" y="2200"/>
                    <a:pt x="545" y="2200"/>
                  </a:cubicBezTo>
                  <a:cubicBezTo>
                    <a:pt x="545" y="2200"/>
                    <a:pt x="545" y="2200"/>
                    <a:pt x="545" y="2200"/>
                  </a:cubicBezTo>
                  <a:cubicBezTo>
                    <a:pt x="546" y="2202"/>
                    <a:pt x="546" y="2202"/>
                    <a:pt x="546" y="2202"/>
                  </a:cubicBezTo>
                  <a:cubicBezTo>
                    <a:pt x="546" y="2202"/>
                    <a:pt x="546" y="2202"/>
                    <a:pt x="546" y="2202"/>
                  </a:cubicBezTo>
                  <a:cubicBezTo>
                    <a:pt x="554" y="2207"/>
                    <a:pt x="554" y="2207"/>
                    <a:pt x="554" y="2207"/>
                  </a:cubicBezTo>
                  <a:cubicBezTo>
                    <a:pt x="554" y="2207"/>
                    <a:pt x="554" y="2207"/>
                    <a:pt x="554" y="2207"/>
                  </a:cubicBezTo>
                  <a:cubicBezTo>
                    <a:pt x="554" y="2207"/>
                    <a:pt x="554" y="2207"/>
                    <a:pt x="554" y="2207"/>
                  </a:cubicBezTo>
                  <a:cubicBezTo>
                    <a:pt x="556" y="2208"/>
                    <a:pt x="556" y="2208"/>
                    <a:pt x="556" y="2208"/>
                  </a:cubicBezTo>
                  <a:cubicBezTo>
                    <a:pt x="556" y="2208"/>
                    <a:pt x="556" y="2208"/>
                    <a:pt x="556" y="2208"/>
                  </a:cubicBezTo>
                  <a:cubicBezTo>
                    <a:pt x="559" y="2210"/>
                    <a:pt x="559" y="2210"/>
                    <a:pt x="559" y="2210"/>
                  </a:cubicBezTo>
                  <a:cubicBezTo>
                    <a:pt x="560" y="2212"/>
                    <a:pt x="560" y="2212"/>
                    <a:pt x="560" y="2212"/>
                  </a:cubicBezTo>
                  <a:cubicBezTo>
                    <a:pt x="563" y="2214"/>
                    <a:pt x="563" y="2214"/>
                    <a:pt x="563" y="2214"/>
                  </a:cubicBezTo>
                  <a:cubicBezTo>
                    <a:pt x="585" y="2230"/>
                    <a:pt x="585" y="2230"/>
                    <a:pt x="585" y="2230"/>
                  </a:cubicBezTo>
                  <a:cubicBezTo>
                    <a:pt x="714" y="2322"/>
                    <a:pt x="714" y="2322"/>
                    <a:pt x="714" y="2322"/>
                  </a:cubicBezTo>
                  <a:cubicBezTo>
                    <a:pt x="707" y="2326"/>
                    <a:pt x="707" y="2326"/>
                    <a:pt x="707" y="2326"/>
                  </a:cubicBezTo>
                  <a:cubicBezTo>
                    <a:pt x="10" y="1822"/>
                    <a:pt x="10" y="1822"/>
                    <a:pt x="10" y="1822"/>
                  </a:cubicBezTo>
                  <a:lnTo>
                    <a:pt x="16" y="1820"/>
                  </a:lnTo>
                  <a:close/>
                  <a:moveTo>
                    <a:pt x="284" y="2010"/>
                  </a:moveTo>
                  <a:cubicBezTo>
                    <a:pt x="302" y="1730"/>
                    <a:pt x="302" y="1730"/>
                    <a:pt x="302" y="1730"/>
                  </a:cubicBezTo>
                  <a:cubicBezTo>
                    <a:pt x="316" y="1725"/>
                    <a:pt x="316" y="1725"/>
                    <a:pt x="316" y="1725"/>
                  </a:cubicBezTo>
                  <a:cubicBezTo>
                    <a:pt x="296" y="2019"/>
                    <a:pt x="296" y="2019"/>
                    <a:pt x="296" y="2019"/>
                  </a:cubicBezTo>
                  <a:lnTo>
                    <a:pt x="284" y="2010"/>
                  </a:lnTo>
                  <a:close/>
                  <a:moveTo>
                    <a:pt x="288" y="1721"/>
                  </a:moveTo>
                  <a:cubicBezTo>
                    <a:pt x="294" y="1719"/>
                    <a:pt x="294" y="1719"/>
                    <a:pt x="294" y="1719"/>
                  </a:cubicBezTo>
                  <a:cubicBezTo>
                    <a:pt x="275" y="2004"/>
                    <a:pt x="275" y="2004"/>
                    <a:pt x="275" y="2004"/>
                  </a:cubicBezTo>
                  <a:cubicBezTo>
                    <a:pt x="270" y="2000"/>
                    <a:pt x="270" y="2000"/>
                    <a:pt x="270" y="2000"/>
                  </a:cubicBezTo>
                  <a:lnTo>
                    <a:pt x="288" y="1721"/>
                  </a:lnTo>
                  <a:close/>
                  <a:moveTo>
                    <a:pt x="296" y="1719"/>
                  </a:moveTo>
                  <a:cubicBezTo>
                    <a:pt x="306" y="1726"/>
                    <a:pt x="306" y="1726"/>
                    <a:pt x="306" y="1726"/>
                  </a:cubicBezTo>
                  <a:cubicBezTo>
                    <a:pt x="300" y="1728"/>
                    <a:pt x="300" y="1728"/>
                    <a:pt x="300" y="1728"/>
                  </a:cubicBezTo>
                  <a:cubicBezTo>
                    <a:pt x="300" y="1728"/>
                    <a:pt x="300" y="1728"/>
                    <a:pt x="300" y="1728"/>
                  </a:cubicBezTo>
                  <a:cubicBezTo>
                    <a:pt x="300" y="1729"/>
                    <a:pt x="300" y="1729"/>
                    <a:pt x="300" y="1729"/>
                  </a:cubicBezTo>
                  <a:cubicBezTo>
                    <a:pt x="299" y="1729"/>
                    <a:pt x="299" y="1729"/>
                    <a:pt x="299" y="1729"/>
                  </a:cubicBezTo>
                  <a:cubicBezTo>
                    <a:pt x="299" y="1729"/>
                    <a:pt x="299" y="1729"/>
                    <a:pt x="299" y="1729"/>
                  </a:cubicBezTo>
                  <a:cubicBezTo>
                    <a:pt x="281" y="2008"/>
                    <a:pt x="281" y="2008"/>
                    <a:pt x="281" y="2008"/>
                  </a:cubicBezTo>
                  <a:cubicBezTo>
                    <a:pt x="277" y="2005"/>
                    <a:pt x="277" y="2005"/>
                    <a:pt x="277" y="2005"/>
                  </a:cubicBezTo>
                  <a:lnTo>
                    <a:pt x="296" y="1719"/>
                  </a:lnTo>
                  <a:close/>
                  <a:moveTo>
                    <a:pt x="302" y="1720"/>
                  </a:moveTo>
                  <a:cubicBezTo>
                    <a:pt x="298" y="1717"/>
                    <a:pt x="298" y="1717"/>
                    <a:pt x="298" y="1717"/>
                  </a:cubicBezTo>
                  <a:cubicBezTo>
                    <a:pt x="302" y="1716"/>
                    <a:pt x="302" y="1716"/>
                    <a:pt x="302" y="1716"/>
                  </a:cubicBezTo>
                  <a:lnTo>
                    <a:pt x="302" y="1720"/>
                  </a:lnTo>
                  <a:close/>
                  <a:moveTo>
                    <a:pt x="521" y="1387"/>
                  </a:moveTo>
                  <a:cubicBezTo>
                    <a:pt x="532" y="1394"/>
                    <a:pt x="532" y="1394"/>
                    <a:pt x="532" y="1394"/>
                  </a:cubicBezTo>
                  <a:cubicBezTo>
                    <a:pt x="520" y="1398"/>
                    <a:pt x="520" y="1398"/>
                    <a:pt x="520" y="1398"/>
                  </a:cubicBezTo>
                  <a:cubicBezTo>
                    <a:pt x="509" y="1392"/>
                    <a:pt x="509" y="1392"/>
                    <a:pt x="509" y="1392"/>
                  </a:cubicBezTo>
                  <a:lnTo>
                    <a:pt x="521" y="1387"/>
                  </a:lnTo>
                  <a:close/>
                  <a:moveTo>
                    <a:pt x="546" y="1266"/>
                  </a:moveTo>
                  <a:cubicBezTo>
                    <a:pt x="557" y="1272"/>
                    <a:pt x="557" y="1272"/>
                    <a:pt x="557" y="1272"/>
                  </a:cubicBezTo>
                  <a:cubicBezTo>
                    <a:pt x="545" y="1276"/>
                    <a:pt x="545" y="1276"/>
                    <a:pt x="545" y="1276"/>
                  </a:cubicBezTo>
                  <a:cubicBezTo>
                    <a:pt x="534" y="1270"/>
                    <a:pt x="534" y="1270"/>
                    <a:pt x="534" y="1270"/>
                  </a:cubicBezTo>
                  <a:lnTo>
                    <a:pt x="546" y="1266"/>
                  </a:lnTo>
                  <a:close/>
                  <a:moveTo>
                    <a:pt x="546" y="1278"/>
                  </a:moveTo>
                  <a:cubicBezTo>
                    <a:pt x="558" y="1274"/>
                    <a:pt x="558" y="1274"/>
                    <a:pt x="558" y="1274"/>
                  </a:cubicBezTo>
                  <a:cubicBezTo>
                    <a:pt x="549" y="1375"/>
                    <a:pt x="549" y="1375"/>
                    <a:pt x="549" y="1375"/>
                  </a:cubicBezTo>
                  <a:cubicBezTo>
                    <a:pt x="548" y="1387"/>
                    <a:pt x="548" y="1387"/>
                    <a:pt x="548" y="1387"/>
                  </a:cubicBezTo>
                  <a:cubicBezTo>
                    <a:pt x="536" y="1392"/>
                    <a:pt x="536" y="1392"/>
                    <a:pt x="536" y="1392"/>
                  </a:cubicBezTo>
                  <a:lnTo>
                    <a:pt x="546" y="1278"/>
                  </a:lnTo>
                  <a:close/>
                  <a:moveTo>
                    <a:pt x="547" y="1085"/>
                  </a:moveTo>
                  <a:cubicBezTo>
                    <a:pt x="778" y="1204"/>
                    <a:pt x="778" y="1204"/>
                    <a:pt x="778" y="1204"/>
                  </a:cubicBezTo>
                  <a:cubicBezTo>
                    <a:pt x="616" y="1263"/>
                    <a:pt x="616" y="1263"/>
                    <a:pt x="616" y="1263"/>
                  </a:cubicBezTo>
                  <a:cubicBezTo>
                    <a:pt x="387" y="1139"/>
                    <a:pt x="387" y="1139"/>
                    <a:pt x="387" y="1139"/>
                  </a:cubicBezTo>
                  <a:lnTo>
                    <a:pt x="547" y="1085"/>
                  </a:lnTo>
                  <a:close/>
                  <a:moveTo>
                    <a:pt x="385" y="1141"/>
                  </a:moveTo>
                  <a:cubicBezTo>
                    <a:pt x="615" y="1265"/>
                    <a:pt x="615" y="1265"/>
                    <a:pt x="615" y="1265"/>
                  </a:cubicBezTo>
                  <a:cubicBezTo>
                    <a:pt x="614" y="1272"/>
                    <a:pt x="614" y="1272"/>
                    <a:pt x="614" y="1272"/>
                  </a:cubicBezTo>
                  <a:cubicBezTo>
                    <a:pt x="385" y="1147"/>
                    <a:pt x="385" y="1147"/>
                    <a:pt x="385" y="1147"/>
                  </a:cubicBezTo>
                  <a:lnTo>
                    <a:pt x="385" y="1141"/>
                  </a:lnTo>
                  <a:close/>
                  <a:moveTo>
                    <a:pt x="617" y="1265"/>
                  </a:moveTo>
                  <a:cubicBezTo>
                    <a:pt x="780" y="1206"/>
                    <a:pt x="780" y="1206"/>
                    <a:pt x="780" y="1206"/>
                  </a:cubicBezTo>
                  <a:cubicBezTo>
                    <a:pt x="779" y="1213"/>
                    <a:pt x="779" y="1213"/>
                    <a:pt x="779" y="1213"/>
                  </a:cubicBezTo>
                  <a:cubicBezTo>
                    <a:pt x="755" y="1222"/>
                    <a:pt x="755" y="1222"/>
                    <a:pt x="755" y="1222"/>
                  </a:cubicBezTo>
                  <a:cubicBezTo>
                    <a:pt x="741" y="1227"/>
                    <a:pt x="741" y="1227"/>
                    <a:pt x="741" y="1227"/>
                  </a:cubicBezTo>
                  <a:cubicBezTo>
                    <a:pt x="733" y="1230"/>
                    <a:pt x="733" y="1230"/>
                    <a:pt x="733" y="1230"/>
                  </a:cubicBezTo>
                  <a:cubicBezTo>
                    <a:pt x="733" y="1230"/>
                    <a:pt x="733" y="1230"/>
                    <a:pt x="733" y="1230"/>
                  </a:cubicBezTo>
                  <a:cubicBezTo>
                    <a:pt x="733" y="1230"/>
                    <a:pt x="733" y="1230"/>
                    <a:pt x="733" y="1230"/>
                  </a:cubicBezTo>
                  <a:cubicBezTo>
                    <a:pt x="718" y="1235"/>
                    <a:pt x="718" y="1235"/>
                    <a:pt x="718" y="1235"/>
                  </a:cubicBezTo>
                  <a:cubicBezTo>
                    <a:pt x="718" y="1235"/>
                    <a:pt x="718" y="1235"/>
                    <a:pt x="718" y="1235"/>
                  </a:cubicBezTo>
                  <a:cubicBezTo>
                    <a:pt x="718" y="1235"/>
                    <a:pt x="718" y="1235"/>
                    <a:pt x="718" y="1235"/>
                  </a:cubicBezTo>
                  <a:cubicBezTo>
                    <a:pt x="693" y="1244"/>
                    <a:pt x="693" y="1244"/>
                    <a:pt x="693" y="1244"/>
                  </a:cubicBezTo>
                  <a:cubicBezTo>
                    <a:pt x="693" y="1244"/>
                    <a:pt x="693" y="1244"/>
                    <a:pt x="693" y="1244"/>
                  </a:cubicBezTo>
                  <a:cubicBezTo>
                    <a:pt x="693" y="1244"/>
                    <a:pt x="693" y="1244"/>
                    <a:pt x="693" y="1244"/>
                  </a:cubicBezTo>
                  <a:cubicBezTo>
                    <a:pt x="617" y="1272"/>
                    <a:pt x="617" y="1272"/>
                    <a:pt x="617" y="1272"/>
                  </a:cubicBezTo>
                  <a:lnTo>
                    <a:pt x="617" y="1265"/>
                  </a:lnTo>
                  <a:close/>
                  <a:moveTo>
                    <a:pt x="742" y="1234"/>
                  </a:moveTo>
                  <a:cubicBezTo>
                    <a:pt x="743" y="1229"/>
                    <a:pt x="743" y="1229"/>
                    <a:pt x="743" y="1229"/>
                  </a:cubicBezTo>
                  <a:cubicBezTo>
                    <a:pt x="754" y="1225"/>
                    <a:pt x="754" y="1225"/>
                    <a:pt x="754" y="1225"/>
                  </a:cubicBezTo>
                  <a:cubicBezTo>
                    <a:pt x="753" y="1240"/>
                    <a:pt x="753" y="1240"/>
                    <a:pt x="753" y="1240"/>
                  </a:cubicBezTo>
                  <a:lnTo>
                    <a:pt x="742" y="1234"/>
                  </a:lnTo>
                  <a:close/>
                  <a:moveTo>
                    <a:pt x="740" y="1233"/>
                  </a:moveTo>
                  <a:cubicBezTo>
                    <a:pt x="736" y="1231"/>
                    <a:pt x="736" y="1231"/>
                    <a:pt x="736" y="1231"/>
                  </a:cubicBezTo>
                  <a:cubicBezTo>
                    <a:pt x="740" y="1230"/>
                    <a:pt x="740" y="1230"/>
                    <a:pt x="740" y="1230"/>
                  </a:cubicBezTo>
                  <a:lnTo>
                    <a:pt x="740" y="1233"/>
                  </a:lnTo>
                  <a:close/>
                  <a:moveTo>
                    <a:pt x="718" y="1238"/>
                  </a:moveTo>
                  <a:cubicBezTo>
                    <a:pt x="775" y="1268"/>
                    <a:pt x="775" y="1268"/>
                    <a:pt x="775" y="1268"/>
                  </a:cubicBezTo>
                  <a:cubicBezTo>
                    <a:pt x="754" y="1276"/>
                    <a:pt x="754" y="1276"/>
                    <a:pt x="754" y="1276"/>
                  </a:cubicBezTo>
                  <a:cubicBezTo>
                    <a:pt x="751" y="1274"/>
                    <a:pt x="751" y="1274"/>
                    <a:pt x="751" y="1274"/>
                  </a:cubicBezTo>
                  <a:cubicBezTo>
                    <a:pt x="738" y="1267"/>
                    <a:pt x="738" y="1267"/>
                    <a:pt x="738" y="1267"/>
                  </a:cubicBezTo>
                  <a:cubicBezTo>
                    <a:pt x="738" y="1267"/>
                    <a:pt x="738" y="1267"/>
                    <a:pt x="738" y="1267"/>
                  </a:cubicBezTo>
                  <a:cubicBezTo>
                    <a:pt x="724" y="1260"/>
                    <a:pt x="724" y="1260"/>
                    <a:pt x="724" y="1260"/>
                  </a:cubicBezTo>
                  <a:cubicBezTo>
                    <a:pt x="724" y="1260"/>
                    <a:pt x="724" y="1260"/>
                    <a:pt x="724" y="1260"/>
                  </a:cubicBezTo>
                  <a:cubicBezTo>
                    <a:pt x="697" y="1246"/>
                    <a:pt x="697" y="1246"/>
                    <a:pt x="697" y="1246"/>
                  </a:cubicBezTo>
                  <a:lnTo>
                    <a:pt x="718" y="1238"/>
                  </a:lnTo>
                  <a:close/>
                  <a:moveTo>
                    <a:pt x="738" y="1270"/>
                  </a:moveTo>
                  <a:cubicBezTo>
                    <a:pt x="749" y="1276"/>
                    <a:pt x="749" y="1276"/>
                    <a:pt x="749" y="1276"/>
                  </a:cubicBezTo>
                  <a:cubicBezTo>
                    <a:pt x="749" y="1278"/>
                    <a:pt x="749" y="1278"/>
                    <a:pt x="749" y="1278"/>
                  </a:cubicBezTo>
                  <a:cubicBezTo>
                    <a:pt x="737" y="1282"/>
                    <a:pt x="737" y="1282"/>
                    <a:pt x="737" y="1282"/>
                  </a:cubicBezTo>
                  <a:lnTo>
                    <a:pt x="738" y="1270"/>
                  </a:lnTo>
                  <a:close/>
                  <a:moveTo>
                    <a:pt x="736" y="1269"/>
                  </a:moveTo>
                  <a:cubicBezTo>
                    <a:pt x="735" y="1283"/>
                    <a:pt x="735" y="1283"/>
                    <a:pt x="735" y="1283"/>
                  </a:cubicBezTo>
                  <a:cubicBezTo>
                    <a:pt x="722" y="1287"/>
                    <a:pt x="722" y="1287"/>
                    <a:pt x="722" y="1287"/>
                  </a:cubicBezTo>
                  <a:cubicBezTo>
                    <a:pt x="725" y="1263"/>
                    <a:pt x="725" y="1263"/>
                    <a:pt x="725" y="1263"/>
                  </a:cubicBezTo>
                  <a:lnTo>
                    <a:pt x="736" y="1269"/>
                  </a:lnTo>
                  <a:close/>
                  <a:moveTo>
                    <a:pt x="721" y="1290"/>
                  </a:moveTo>
                  <a:cubicBezTo>
                    <a:pt x="736" y="1285"/>
                    <a:pt x="736" y="1285"/>
                    <a:pt x="736" y="1285"/>
                  </a:cubicBezTo>
                  <a:cubicBezTo>
                    <a:pt x="750" y="1280"/>
                    <a:pt x="750" y="1280"/>
                    <a:pt x="750" y="1280"/>
                  </a:cubicBezTo>
                  <a:cubicBezTo>
                    <a:pt x="750" y="1280"/>
                    <a:pt x="750" y="1280"/>
                    <a:pt x="750" y="1280"/>
                  </a:cubicBezTo>
                  <a:cubicBezTo>
                    <a:pt x="754" y="1278"/>
                    <a:pt x="754" y="1278"/>
                    <a:pt x="754" y="1278"/>
                  </a:cubicBezTo>
                  <a:cubicBezTo>
                    <a:pt x="754" y="1278"/>
                    <a:pt x="754" y="1278"/>
                    <a:pt x="754" y="1278"/>
                  </a:cubicBezTo>
                  <a:cubicBezTo>
                    <a:pt x="778" y="1269"/>
                    <a:pt x="778" y="1269"/>
                    <a:pt x="778" y="1269"/>
                  </a:cubicBezTo>
                  <a:cubicBezTo>
                    <a:pt x="779" y="1269"/>
                    <a:pt x="779" y="1269"/>
                    <a:pt x="779" y="1269"/>
                  </a:cubicBezTo>
                  <a:cubicBezTo>
                    <a:pt x="779" y="1269"/>
                    <a:pt x="779" y="1269"/>
                    <a:pt x="779" y="1269"/>
                  </a:cubicBezTo>
                  <a:cubicBezTo>
                    <a:pt x="779" y="1269"/>
                    <a:pt x="779" y="1269"/>
                    <a:pt x="779" y="1269"/>
                  </a:cubicBezTo>
                  <a:cubicBezTo>
                    <a:pt x="779" y="1268"/>
                    <a:pt x="779" y="1268"/>
                    <a:pt x="779" y="1268"/>
                  </a:cubicBezTo>
                  <a:cubicBezTo>
                    <a:pt x="779" y="1268"/>
                    <a:pt x="779" y="1268"/>
                    <a:pt x="779" y="1268"/>
                  </a:cubicBezTo>
                  <a:cubicBezTo>
                    <a:pt x="779" y="1268"/>
                    <a:pt x="779" y="1268"/>
                    <a:pt x="779" y="1268"/>
                  </a:cubicBezTo>
                  <a:cubicBezTo>
                    <a:pt x="779" y="1268"/>
                    <a:pt x="779" y="1268"/>
                    <a:pt x="779" y="1267"/>
                  </a:cubicBezTo>
                  <a:cubicBezTo>
                    <a:pt x="779" y="1267"/>
                    <a:pt x="779" y="1267"/>
                    <a:pt x="779" y="1267"/>
                  </a:cubicBezTo>
                  <a:cubicBezTo>
                    <a:pt x="721" y="1237"/>
                    <a:pt x="721" y="1237"/>
                    <a:pt x="721" y="1237"/>
                  </a:cubicBezTo>
                  <a:cubicBezTo>
                    <a:pt x="733" y="1232"/>
                    <a:pt x="733" y="1232"/>
                    <a:pt x="733" y="1232"/>
                  </a:cubicBezTo>
                  <a:cubicBezTo>
                    <a:pt x="740" y="1236"/>
                    <a:pt x="740" y="1236"/>
                    <a:pt x="740" y="1236"/>
                  </a:cubicBezTo>
                  <a:cubicBezTo>
                    <a:pt x="740" y="1236"/>
                    <a:pt x="740" y="1236"/>
                    <a:pt x="740" y="1236"/>
                  </a:cubicBezTo>
                  <a:cubicBezTo>
                    <a:pt x="753" y="1243"/>
                    <a:pt x="753" y="1243"/>
                    <a:pt x="753" y="1243"/>
                  </a:cubicBezTo>
                  <a:cubicBezTo>
                    <a:pt x="801" y="1267"/>
                    <a:pt x="801" y="1267"/>
                    <a:pt x="801" y="1267"/>
                  </a:cubicBezTo>
                  <a:cubicBezTo>
                    <a:pt x="715" y="1299"/>
                    <a:pt x="715" y="1299"/>
                    <a:pt x="715" y="1299"/>
                  </a:cubicBezTo>
                  <a:cubicBezTo>
                    <a:pt x="714" y="1299"/>
                    <a:pt x="714" y="1300"/>
                    <a:pt x="714" y="1300"/>
                  </a:cubicBezTo>
                  <a:cubicBezTo>
                    <a:pt x="714" y="1301"/>
                    <a:pt x="715" y="1301"/>
                    <a:pt x="715" y="1301"/>
                  </a:cubicBezTo>
                  <a:cubicBezTo>
                    <a:pt x="715" y="1301"/>
                    <a:pt x="715" y="1301"/>
                    <a:pt x="715" y="1301"/>
                  </a:cubicBezTo>
                  <a:cubicBezTo>
                    <a:pt x="727" y="1308"/>
                    <a:pt x="727" y="1308"/>
                    <a:pt x="727" y="1308"/>
                  </a:cubicBezTo>
                  <a:cubicBezTo>
                    <a:pt x="727" y="1308"/>
                    <a:pt x="727" y="1308"/>
                    <a:pt x="727" y="1308"/>
                  </a:cubicBezTo>
                  <a:cubicBezTo>
                    <a:pt x="732" y="1311"/>
                    <a:pt x="732" y="1311"/>
                    <a:pt x="732" y="1311"/>
                  </a:cubicBezTo>
                  <a:cubicBezTo>
                    <a:pt x="732" y="1311"/>
                    <a:pt x="732" y="1311"/>
                    <a:pt x="732" y="1311"/>
                  </a:cubicBezTo>
                  <a:cubicBezTo>
                    <a:pt x="744" y="1317"/>
                    <a:pt x="744" y="1317"/>
                    <a:pt x="744" y="1317"/>
                  </a:cubicBezTo>
                  <a:cubicBezTo>
                    <a:pt x="744" y="1317"/>
                    <a:pt x="744" y="1317"/>
                    <a:pt x="745" y="1317"/>
                  </a:cubicBezTo>
                  <a:cubicBezTo>
                    <a:pt x="745" y="1317"/>
                    <a:pt x="745" y="1317"/>
                    <a:pt x="745" y="1317"/>
                  </a:cubicBezTo>
                  <a:cubicBezTo>
                    <a:pt x="745" y="1317"/>
                    <a:pt x="745" y="1317"/>
                    <a:pt x="745" y="1317"/>
                  </a:cubicBezTo>
                  <a:cubicBezTo>
                    <a:pt x="946" y="1425"/>
                    <a:pt x="946" y="1425"/>
                    <a:pt x="946" y="1425"/>
                  </a:cubicBezTo>
                  <a:cubicBezTo>
                    <a:pt x="961" y="1433"/>
                    <a:pt x="961" y="1433"/>
                    <a:pt x="961" y="1433"/>
                  </a:cubicBezTo>
                  <a:cubicBezTo>
                    <a:pt x="961" y="1433"/>
                    <a:pt x="961" y="1433"/>
                    <a:pt x="961" y="1433"/>
                  </a:cubicBezTo>
                  <a:cubicBezTo>
                    <a:pt x="973" y="1440"/>
                    <a:pt x="973" y="1440"/>
                    <a:pt x="973" y="1440"/>
                  </a:cubicBezTo>
                  <a:cubicBezTo>
                    <a:pt x="973" y="1440"/>
                    <a:pt x="973" y="1440"/>
                    <a:pt x="973" y="1440"/>
                  </a:cubicBezTo>
                  <a:cubicBezTo>
                    <a:pt x="1009" y="1459"/>
                    <a:pt x="1009" y="1459"/>
                    <a:pt x="1009" y="1459"/>
                  </a:cubicBezTo>
                  <a:cubicBezTo>
                    <a:pt x="1014" y="1462"/>
                    <a:pt x="1014" y="1462"/>
                    <a:pt x="1014" y="1462"/>
                  </a:cubicBezTo>
                  <a:cubicBezTo>
                    <a:pt x="1073" y="1493"/>
                    <a:pt x="1073" y="1493"/>
                    <a:pt x="1073" y="1493"/>
                  </a:cubicBezTo>
                  <a:cubicBezTo>
                    <a:pt x="1088" y="1501"/>
                    <a:pt x="1088" y="1501"/>
                    <a:pt x="1088" y="1501"/>
                  </a:cubicBezTo>
                  <a:cubicBezTo>
                    <a:pt x="1112" y="1514"/>
                    <a:pt x="1112" y="1514"/>
                    <a:pt x="1112" y="1514"/>
                  </a:cubicBezTo>
                  <a:cubicBezTo>
                    <a:pt x="1161" y="1541"/>
                    <a:pt x="1161" y="1541"/>
                    <a:pt x="1161" y="1541"/>
                  </a:cubicBezTo>
                  <a:cubicBezTo>
                    <a:pt x="1177" y="1549"/>
                    <a:pt x="1177" y="1549"/>
                    <a:pt x="1177" y="1549"/>
                  </a:cubicBezTo>
                  <a:cubicBezTo>
                    <a:pt x="1177" y="1549"/>
                    <a:pt x="1177" y="1549"/>
                    <a:pt x="1177" y="1549"/>
                  </a:cubicBezTo>
                  <a:cubicBezTo>
                    <a:pt x="1189" y="1556"/>
                    <a:pt x="1189" y="1556"/>
                    <a:pt x="1189" y="1556"/>
                  </a:cubicBezTo>
                  <a:cubicBezTo>
                    <a:pt x="1189" y="1556"/>
                    <a:pt x="1189" y="1556"/>
                    <a:pt x="1189" y="1556"/>
                  </a:cubicBezTo>
                  <a:cubicBezTo>
                    <a:pt x="1309" y="1620"/>
                    <a:pt x="1309" y="1620"/>
                    <a:pt x="1309" y="1620"/>
                  </a:cubicBezTo>
                  <a:cubicBezTo>
                    <a:pt x="1315" y="1623"/>
                    <a:pt x="1315" y="1623"/>
                    <a:pt x="1315" y="1623"/>
                  </a:cubicBezTo>
                  <a:cubicBezTo>
                    <a:pt x="1315" y="1623"/>
                    <a:pt x="1315" y="1623"/>
                    <a:pt x="1315" y="1623"/>
                  </a:cubicBezTo>
                  <a:cubicBezTo>
                    <a:pt x="1321" y="1626"/>
                    <a:pt x="1321" y="1626"/>
                    <a:pt x="1321" y="1626"/>
                  </a:cubicBezTo>
                  <a:cubicBezTo>
                    <a:pt x="1321" y="1626"/>
                    <a:pt x="1321" y="1626"/>
                    <a:pt x="1321" y="1626"/>
                  </a:cubicBezTo>
                  <a:cubicBezTo>
                    <a:pt x="1325" y="1629"/>
                    <a:pt x="1325" y="1629"/>
                    <a:pt x="1325" y="1629"/>
                  </a:cubicBezTo>
                  <a:cubicBezTo>
                    <a:pt x="1392" y="1665"/>
                    <a:pt x="1392" y="1665"/>
                    <a:pt x="1392" y="1665"/>
                  </a:cubicBezTo>
                  <a:cubicBezTo>
                    <a:pt x="1409" y="1674"/>
                    <a:pt x="1409" y="1674"/>
                    <a:pt x="1409" y="1674"/>
                  </a:cubicBezTo>
                  <a:cubicBezTo>
                    <a:pt x="1409" y="1674"/>
                    <a:pt x="1409" y="1674"/>
                    <a:pt x="1409" y="1674"/>
                  </a:cubicBezTo>
                  <a:cubicBezTo>
                    <a:pt x="1421" y="1680"/>
                    <a:pt x="1421" y="1680"/>
                    <a:pt x="1421" y="1680"/>
                  </a:cubicBezTo>
                  <a:cubicBezTo>
                    <a:pt x="1421" y="1680"/>
                    <a:pt x="1421" y="1680"/>
                    <a:pt x="1421" y="1680"/>
                  </a:cubicBezTo>
                  <a:cubicBezTo>
                    <a:pt x="1440" y="1691"/>
                    <a:pt x="1440" y="1691"/>
                    <a:pt x="1440" y="1691"/>
                  </a:cubicBezTo>
                  <a:cubicBezTo>
                    <a:pt x="1456" y="1699"/>
                    <a:pt x="1456" y="1699"/>
                    <a:pt x="1456" y="1699"/>
                  </a:cubicBezTo>
                  <a:cubicBezTo>
                    <a:pt x="1442" y="1705"/>
                    <a:pt x="1442" y="1705"/>
                    <a:pt x="1442" y="1705"/>
                  </a:cubicBezTo>
                  <a:cubicBezTo>
                    <a:pt x="692" y="1301"/>
                    <a:pt x="692" y="1301"/>
                    <a:pt x="692" y="1301"/>
                  </a:cubicBezTo>
                  <a:lnTo>
                    <a:pt x="721" y="1290"/>
                  </a:lnTo>
                  <a:close/>
                  <a:moveTo>
                    <a:pt x="775" y="1288"/>
                  </a:moveTo>
                  <a:cubicBezTo>
                    <a:pt x="747" y="1298"/>
                    <a:pt x="747" y="1298"/>
                    <a:pt x="747" y="1298"/>
                  </a:cubicBezTo>
                  <a:cubicBezTo>
                    <a:pt x="747" y="1298"/>
                    <a:pt x="747" y="1298"/>
                    <a:pt x="747" y="1298"/>
                  </a:cubicBezTo>
                  <a:cubicBezTo>
                    <a:pt x="747" y="1298"/>
                    <a:pt x="747" y="1298"/>
                    <a:pt x="747" y="1298"/>
                  </a:cubicBezTo>
                  <a:cubicBezTo>
                    <a:pt x="733" y="1304"/>
                    <a:pt x="733" y="1304"/>
                    <a:pt x="733" y="1304"/>
                  </a:cubicBezTo>
                  <a:cubicBezTo>
                    <a:pt x="733" y="1304"/>
                    <a:pt x="733" y="1304"/>
                    <a:pt x="733" y="1304"/>
                  </a:cubicBezTo>
                  <a:cubicBezTo>
                    <a:pt x="728" y="1305"/>
                    <a:pt x="728" y="1305"/>
                    <a:pt x="728" y="1305"/>
                  </a:cubicBezTo>
                  <a:cubicBezTo>
                    <a:pt x="719" y="1300"/>
                    <a:pt x="719" y="1300"/>
                    <a:pt x="719" y="1300"/>
                  </a:cubicBezTo>
                  <a:cubicBezTo>
                    <a:pt x="776" y="1279"/>
                    <a:pt x="776" y="1279"/>
                    <a:pt x="776" y="1279"/>
                  </a:cubicBezTo>
                  <a:lnTo>
                    <a:pt x="775" y="1288"/>
                  </a:lnTo>
                  <a:close/>
                  <a:moveTo>
                    <a:pt x="917" y="1134"/>
                  </a:moveTo>
                  <a:cubicBezTo>
                    <a:pt x="928" y="1139"/>
                    <a:pt x="928" y="1139"/>
                    <a:pt x="928" y="1139"/>
                  </a:cubicBezTo>
                  <a:cubicBezTo>
                    <a:pt x="917" y="1143"/>
                    <a:pt x="917" y="1143"/>
                    <a:pt x="917" y="1143"/>
                  </a:cubicBezTo>
                  <a:cubicBezTo>
                    <a:pt x="906" y="1138"/>
                    <a:pt x="906" y="1138"/>
                    <a:pt x="906" y="1138"/>
                  </a:cubicBezTo>
                  <a:lnTo>
                    <a:pt x="917" y="1134"/>
                  </a:lnTo>
                  <a:close/>
                  <a:moveTo>
                    <a:pt x="918" y="1145"/>
                  </a:moveTo>
                  <a:cubicBezTo>
                    <a:pt x="929" y="1141"/>
                    <a:pt x="929" y="1141"/>
                    <a:pt x="929" y="1141"/>
                  </a:cubicBezTo>
                  <a:cubicBezTo>
                    <a:pt x="917" y="1239"/>
                    <a:pt x="917" y="1239"/>
                    <a:pt x="917" y="1239"/>
                  </a:cubicBezTo>
                  <a:cubicBezTo>
                    <a:pt x="916" y="1251"/>
                    <a:pt x="916" y="1251"/>
                    <a:pt x="916" y="1251"/>
                  </a:cubicBezTo>
                  <a:cubicBezTo>
                    <a:pt x="905" y="1255"/>
                    <a:pt x="905" y="1255"/>
                    <a:pt x="905" y="1255"/>
                  </a:cubicBezTo>
                  <a:lnTo>
                    <a:pt x="918" y="1145"/>
                  </a:lnTo>
                  <a:close/>
                  <a:moveTo>
                    <a:pt x="1089" y="741"/>
                  </a:moveTo>
                  <a:cubicBezTo>
                    <a:pt x="1095" y="744"/>
                    <a:pt x="1095" y="744"/>
                    <a:pt x="1095" y="744"/>
                  </a:cubicBezTo>
                  <a:cubicBezTo>
                    <a:pt x="1090" y="745"/>
                    <a:pt x="1090" y="745"/>
                    <a:pt x="1090" y="745"/>
                  </a:cubicBezTo>
                  <a:cubicBezTo>
                    <a:pt x="1085" y="743"/>
                    <a:pt x="1085" y="743"/>
                    <a:pt x="1085" y="743"/>
                  </a:cubicBezTo>
                  <a:lnTo>
                    <a:pt x="1089" y="741"/>
                  </a:lnTo>
                  <a:close/>
                  <a:moveTo>
                    <a:pt x="1043" y="662"/>
                  </a:moveTo>
                  <a:cubicBezTo>
                    <a:pt x="854" y="719"/>
                    <a:pt x="854" y="719"/>
                    <a:pt x="854" y="719"/>
                  </a:cubicBezTo>
                  <a:cubicBezTo>
                    <a:pt x="855" y="716"/>
                    <a:pt x="855" y="716"/>
                    <a:pt x="855" y="716"/>
                  </a:cubicBezTo>
                  <a:cubicBezTo>
                    <a:pt x="1039" y="660"/>
                    <a:pt x="1039" y="660"/>
                    <a:pt x="1039" y="660"/>
                  </a:cubicBezTo>
                  <a:lnTo>
                    <a:pt x="1043" y="662"/>
                  </a:lnTo>
                  <a:close/>
                  <a:moveTo>
                    <a:pt x="854" y="721"/>
                  </a:moveTo>
                  <a:cubicBezTo>
                    <a:pt x="1046" y="663"/>
                    <a:pt x="1046" y="663"/>
                    <a:pt x="1046" y="663"/>
                  </a:cubicBezTo>
                  <a:cubicBezTo>
                    <a:pt x="1056" y="667"/>
                    <a:pt x="1056" y="667"/>
                    <a:pt x="1056" y="667"/>
                  </a:cubicBezTo>
                  <a:cubicBezTo>
                    <a:pt x="853" y="728"/>
                    <a:pt x="853" y="728"/>
                    <a:pt x="853" y="728"/>
                  </a:cubicBezTo>
                  <a:lnTo>
                    <a:pt x="854" y="721"/>
                  </a:lnTo>
                  <a:close/>
                  <a:moveTo>
                    <a:pt x="1060" y="666"/>
                  </a:moveTo>
                  <a:cubicBezTo>
                    <a:pt x="1060" y="666"/>
                    <a:pt x="1060" y="666"/>
                    <a:pt x="1060" y="666"/>
                  </a:cubicBezTo>
                  <a:cubicBezTo>
                    <a:pt x="1060" y="666"/>
                    <a:pt x="1060" y="666"/>
                    <a:pt x="1060" y="666"/>
                  </a:cubicBezTo>
                  <a:cubicBezTo>
                    <a:pt x="1047" y="661"/>
                    <a:pt x="1047" y="661"/>
                    <a:pt x="1047" y="661"/>
                  </a:cubicBezTo>
                  <a:cubicBezTo>
                    <a:pt x="1039" y="658"/>
                    <a:pt x="1039" y="658"/>
                    <a:pt x="1039" y="658"/>
                  </a:cubicBezTo>
                  <a:cubicBezTo>
                    <a:pt x="1030" y="654"/>
                    <a:pt x="1030" y="654"/>
                    <a:pt x="1030" y="654"/>
                  </a:cubicBezTo>
                  <a:cubicBezTo>
                    <a:pt x="1012" y="647"/>
                    <a:pt x="1012" y="647"/>
                    <a:pt x="1012" y="647"/>
                  </a:cubicBezTo>
                  <a:cubicBezTo>
                    <a:pt x="1007" y="645"/>
                    <a:pt x="1007" y="645"/>
                    <a:pt x="1007" y="645"/>
                  </a:cubicBezTo>
                  <a:cubicBezTo>
                    <a:pt x="816" y="569"/>
                    <a:pt x="816" y="569"/>
                    <a:pt x="816" y="569"/>
                  </a:cubicBezTo>
                  <a:cubicBezTo>
                    <a:pt x="809" y="566"/>
                    <a:pt x="809" y="566"/>
                    <a:pt x="809" y="566"/>
                  </a:cubicBezTo>
                  <a:cubicBezTo>
                    <a:pt x="801" y="563"/>
                    <a:pt x="801" y="563"/>
                    <a:pt x="801" y="563"/>
                  </a:cubicBezTo>
                  <a:cubicBezTo>
                    <a:pt x="790" y="558"/>
                    <a:pt x="790" y="558"/>
                    <a:pt x="790" y="558"/>
                  </a:cubicBezTo>
                  <a:cubicBezTo>
                    <a:pt x="772" y="551"/>
                    <a:pt x="772" y="551"/>
                    <a:pt x="772" y="551"/>
                  </a:cubicBezTo>
                  <a:cubicBezTo>
                    <a:pt x="769" y="550"/>
                    <a:pt x="769" y="550"/>
                    <a:pt x="769" y="550"/>
                  </a:cubicBezTo>
                  <a:cubicBezTo>
                    <a:pt x="770" y="541"/>
                    <a:pt x="770" y="541"/>
                    <a:pt x="770" y="541"/>
                  </a:cubicBezTo>
                  <a:cubicBezTo>
                    <a:pt x="1599" y="870"/>
                    <a:pt x="1599" y="870"/>
                    <a:pt x="1599" y="870"/>
                  </a:cubicBezTo>
                  <a:cubicBezTo>
                    <a:pt x="1596" y="880"/>
                    <a:pt x="1596" y="880"/>
                    <a:pt x="1596" y="880"/>
                  </a:cubicBezTo>
                  <a:cubicBezTo>
                    <a:pt x="1592" y="879"/>
                    <a:pt x="1592" y="879"/>
                    <a:pt x="1592" y="879"/>
                  </a:cubicBezTo>
                  <a:cubicBezTo>
                    <a:pt x="1537" y="857"/>
                    <a:pt x="1537" y="857"/>
                    <a:pt x="1537" y="857"/>
                  </a:cubicBezTo>
                  <a:cubicBezTo>
                    <a:pt x="1524" y="852"/>
                    <a:pt x="1524" y="852"/>
                    <a:pt x="1524" y="852"/>
                  </a:cubicBezTo>
                  <a:cubicBezTo>
                    <a:pt x="1524" y="852"/>
                    <a:pt x="1524" y="852"/>
                    <a:pt x="1524" y="852"/>
                  </a:cubicBezTo>
                  <a:cubicBezTo>
                    <a:pt x="1524" y="852"/>
                    <a:pt x="1524" y="852"/>
                    <a:pt x="1524" y="852"/>
                  </a:cubicBezTo>
                  <a:cubicBezTo>
                    <a:pt x="1516" y="848"/>
                    <a:pt x="1516" y="848"/>
                    <a:pt x="1516" y="848"/>
                  </a:cubicBezTo>
                  <a:cubicBezTo>
                    <a:pt x="1516" y="848"/>
                    <a:pt x="1516" y="848"/>
                    <a:pt x="1516" y="848"/>
                  </a:cubicBezTo>
                  <a:cubicBezTo>
                    <a:pt x="1516" y="848"/>
                    <a:pt x="1516" y="848"/>
                    <a:pt x="1516" y="848"/>
                  </a:cubicBezTo>
                  <a:cubicBezTo>
                    <a:pt x="1303" y="763"/>
                    <a:pt x="1303" y="763"/>
                    <a:pt x="1303" y="763"/>
                  </a:cubicBezTo>
                  <a:cubicBezTo>
                    <a:pt x="1303" y="763"/>
                    <a:pt x="1303" y="763"/>
                    <a:pt x="1303" y="763"/>
                  </a:cubicBezTo>
                  <a:cubicBezTo>
                    <a:pt x="1303" y="763"/>
                    <a:pt x="1303" y="763"/>
                    <a:pt x="1303" y="763"/>
                  </a:cubicBezTo>
                  <a:cubicBezTo>
                    <a:pt x="1291" y="758"/>
                    <a:pt x="1291" y="758"/>
                    <a:pt x="1291" y="758"/>
                  </a:cubicBezTo>
                  <a:cubicBezTo>
                    <a:pt x="1291" y="758"/>
                    <a:pt x="1291" y="758"/>
                    <a:pt x="1290" y="758"/>
                  </a:cubicBezTo>
                  <a:cubicBezTo>
                    <a:pt x="1290" y="758"/>
                    <a:pt x="1290" y="758"/>
                    <a:pt x="1290" y="758"/>
                  </a:cubicBezTo>
                  <a:cubicBezTo>
                    <a:pt x="1290" y="758"/>
                    <a:pt x="1290" y="758"/>
                    <a:pt x="1290" y="758"/>
                  </a:cubicBezTo>
                  <a:cubicBezTo>
                    <a:pt x="1290" y="758"/>
                    <a:pt x="1290" y="758"/>
                    <a:pt x="1290" y="758"/>
                  </a:cubicBezTo>
                  <a:cubicBezTo>
                    <a:pt x="1272" y="751"/>
                    <a:pt x="1272" y="751"/>
                    <a:pt x="1272" y="751"/>
                  </a:cubicBezTo>
                  <a:cubicBezTo>
                    <a:pt x="1268" y="749"/>
                    <a:pt x="1268" y="749"/>
                    <a:pt x="1268" y="749"/>
                  </a:cubicBezTo>
                  <a:cubicBezTo>
                    <a:pt x="1184" y="716"/>
                    <a:pt x="1184" y="716"/>
                    <a:pt x="1184" y="716"/>
                  </a:cubicBezTo>
                  <a:cubicBezTo>
                    <a:pt x="1184" y="716"/>
                    <a:pt x="1184" y="716"/>
                    <a:pt x="1184" y="716"/>
                  </a:cubicBezTo>
                  <a:cubicBezTo>
                    <a:pt x="1184" y="716"/>
                    <a:pt x="1184" y="716"/>
                    <a:pt x="1184" y="716"/>
                  </a:cubicBezTo>
                  <a:lnTo>
                    <a:pt x="1060" y="666"/>
                  </a:lnTo>
                  <a:close/>
                  <a:moveTo>
                    <a:pt x="1010" y="649"/>
                  </a:moveTo>
                  <a:cubicBezTo>
                    <a:pt x="1009" y="657"/>
                    <a:pt x="1009" y="657"/>
                    <a:pt x="1009" y="657"/>
                  </a:cubicBezTo>
                  <a:cubicBezTo>
                    <a:pt x="1007" y="657"/>
                    <a:pt x="1007" y="657"/>
                    <a:pt x="1007" y="657"/>
                  </a:cubicBezTo>
                  <a:cubicBezTo>
                    <a:pt x="1008" y="648"/>
                    <a:pt x="1008" y="648"/>
                    <a:pt x="1008" y="648"/>
                  </a:cubicBezTo>
                  <a:lnTo>
                    <a:pt x="1010" y="649"/>
                  </a:lnTo>
                  <a:close/>
                  <a:moveTo>
                    <a:pt x="1012" y="649"/>
                  </a:moveTo>
                  <a:cubicBezTo>
                    <a:pt x="1025" y="655"/>
                    <a:pt x="1025" y="655"/>
                    <a:pt x="1025" y="655"/>
                  </a:cubicBezTo>
                  <a:cubicBezTo>
                    <a:pt x="1011" y="658"/>
                    <a:pt x="1011" y="658"/>
                    <a:pt x="1011" y="658"/>
                  </a:cubicBezTo>
                  <a:lnTo>
                    <a:pt x="1012" y="649"/>
                  </a:lnTo>
                  <a:close/>
                  <a:moveTo>
                    <a:pt x="807" y="568"/>
                  </a:moveTo>
                  <a:cubicBezTo>
                    <a:pt x="804" y="596"/>
                    <a:pt x="804" y="596"/>
                    <a:pt x="804" y="596"/>
                  </a:cubicBezTo>
                  <a:cubicBezTo>
                    <a:pt x="799" y="594"/>
                    <a:pt x="799" y="594"/>
                    <a:pt x="799" y="594"/>
                  </a:cubicBezTo>
                  <a:cubicBezTo>
                    <a:pt x="802" y="566"/>
                    <a:pt x="802" y="566"/>
                    <a:pt x="802" y="566"/>
                  </a:cubicBezTo>
                  <a:lnTo>
                    <a:pt x="807" y="568"/>
                  </a:lnTo>
                  <a:close/>
                  <a:moveTo>
                    <a:pt x="803" y="545"/>
                  </a:moveTo>
                  <a:cubicBezTo>
                    <a:pt x="811" y="543"/>
                    <a:pt x="811" y="543"/>
                    <a:pt x="811" y="543"/>
                  </a:cubicBezTo>
                  <a:cubicBezTo>
                    <a:pt x="819" y="542"/>
                    <a:pt x="819" y="542"/>
                    <a:pt x="819" y="542"/>
                  </a:cubicBezTo>
                  <a:cubicBezTo>
                    <a:pt x="796" y="546"/>
                    <a:pt x="796" y="546"/>
                    <a:pt x="796" y="546"/>
                  </a:cubicBezTo>
                  <a:cubicBezTo>
                    <a:pt x="796" y="546"/>
                    <a:pt x="796" y="546"/>
                    <a:pt x="796" y="546"/>
                  </a:cubicBezTo>
                  <a:lnTo>
                    <a:pt x="803" y="545"/>
                  </a:lnTo>
                  <a:close/>
                  <a:moveTo>
                    <a:pt x="814" y="507"/>
                  </a:moveTo>
                  <a:cubicBezTo>
                    <a:pt x="818" y="508"/>
                    <a:pt x="818" y="508"/>
                    <a:pt x="818" y="508"/>
                  </a:cubicBezTo>
                  <a:cubicBezTo>
                    <a:pt x="815" y="509"/>
                    <a:pt x="815" y="509"/>
                    <a:pt x="815" y="509"/>
                  </a:cubicBezTo>
                  <a:cubicBezTo>
                    <a:pt x="811" y="508"/>
                    <a:pt x="811" y="508"/>
                    <a:pt x="811" y="508"/>
                  </a:cubicBezTo>
                  <a:lnTo>
                    <a:pt x="814" y="507"/>
                  </a:lnTo>
                  <a:close/>
                  <a:moveTo>
                    <a:pt x="816" y="511"/>
                  </a:moveTo>
                  <a:cubicBezTo>
                    <a:pt x="821" y="510"/>
                    <a:pt x="821" y="510"/>
                    <a:pt x="821" y="510"/>
                  </a:cubicBezTo>
                  <a:cubicBezTo>
                    <a:pt x="817" y="540"/>
                    <a:pt x="817" y="540"/>
                    <a:pt x="817" y="540"/>
                  </a:cubicBezTo>
                  <a:cubicBezTo>
                    <a:pt x="812" y="541"/>
                    <a:pt x="812" y="541"/>
                    <a:pt x="812" y="541"/>
                  </a:cubicBezTo>
                  <a:lnTo>
                    <a:pt x="816" y="511"/>
                  </a:lnTo>
                  <a:close/>
                  <a:moveTo>
                    <a:pt x="995" y="473"/>
                  </a:moveTo>
                  <a:cubicBezTo>
                    <a:pt x="999" y="475"/>
                    <a:pt x="999" y="475"/>
                    <a:pt x="999" y="475"/>
                  </a:cubicBezTo>
                  <a:cubicBezTo>
                    <a:pt x="996" y="476"/>
                    <a:pt x="996" y="476"/>
                    <a:pt x="996" y="476"/>
                  </a:cubicBezTo>
                  <a:cubicBezTo>
                    <a:pt x="992" y="474"/>
                    <a:pt x="992" y="474"/>
                    <a:pt x="992" y="474"/>
                  </a:cubicBezTo>
                  <a:lnTo>
                    <a:pt x="995" y="473"/>
                  </a:lnTo>
                  <a:close/>
                  <a:moveTo>
                    <a:pt x="840" y="392"/>
                  </a:moveTo>
                  <a:cubicBezTo>
                    <a:pt x="1077" y="479"/>
                    <a:pt x="1077" y="479"/>
                    <a:pt x="1077" y="479"/>
                  </a:cubicBezTo>
                  <a:cubicBezTo>
                    <a:pt x="1076" y="487"/>
                    <a:pt x="1076" y="487"/>
                    <a:pt x="1076" y="487"/>
                  </a:cubicBezTo>
                  <a:cubicBezTo>
                    <a:pt x="838" y="400"/>
                    <a:pt x="838" y="400"/>
                    <a:pt x="838" y="400"/>
                  </a:cubicBezTo>
                  <a:lnTo>
                    <a:pt x="840" y="392"/>
                  </a:lnTo>
                  <a:close/>
                  <a:moveTo>
                    <a:pt x="1085" y="424"/>
                  </a:moveTo>
                  <a:cubicBezTo>
                    <a:pt x="1084" y="424"/>
                    <a:pt x="1084" y="424"/>
                    <a:pt x="1084" y="424"/>
                  </a:cubicBezTo>
                  <a:cubicBezTo>
                    <a:pt x="1085" y="416"/>
                    <a:pt x="1085" y="416"/>
                    <a:pt x="1085" y="416"/>
                  </a:cubicBezTo>
                  <a:cubicBezTo>
                    <a:pt x="1094" y="414"/>
                    <a:pt x="1094" y="414"/>
                    <a:pt x="1094" y="414"/>
                  </a:cubicBezTo>
                  <a:cubicBezTo>
                    <a:pt x="1094" y="414"/>
                    <a:pt x="1094" y="414"/>
                    <a:pt x="1094" y="414"/>
                  </a:cubicBezTo>
                  <a:cubicBezTo>
                    <a:pt x="1094" y="414"/>
                    <a:pt x="1094" y="414"/>
                    <a:pt x="1094" y="414"/>
                  </a:cubicBezTo>
                  <a:cubicBezTo>
                    <a:pt x="1094" y="414"/>
                    <a:pt x="1094" y="414"/>
                    <a:pt x="1094" y="414"/>
                  </a:cubicBezTo>
                  <a:cubicBezTo>
                    <a:pt x="1093" y="422"/>
                    <a:pt x="1093" y="422"/>
                    <a:pt x="1093" y="422"/>
                  </a:cubicBezTo>
                  <a:cubicBezTo>
                    <a:pt x="1088" y="423"/>
                    <a:pt x="1088" y="423"/>
                    <a:pt x="1088" y="423"/>
                  </a:cubicBezTo>
                  <a:lnTo>
                    <a:pt x="1085" y="424"/>
                  </a:lnTo>
                  <a:close/>
                  <a:moveTo>
                    <a:pt x="1374" y="3"/>
                  </a:moveTo>
                  <a:cubicBezTo>
                    <a:pt x="1375" y="6"/>
                    <a:pt x="1375" y="6"/>
                    <a:pt x="1375" y="6"/>
                  </a:cubicBezTo>
                  <a:cubicBezTo>
                    <a:pt x="644" y="99"/>
                    <a:pt x="644" y="99"/>
                    <a:pt x="644" y="99"/>
                  </a:cubicBezTo>
                  <a:cubicBezTo>
                    <a:pt x="642" y="95"/>
                    <a:pt x="642" y="95"/>
                    <a:pt x="642" y="95"/>
                  </a:cubicBezTo>
                  <a:lnTo>
                    <a:pt x="1374" y="3"/>
                  </a:lnTo>
                  <a:close/>
                  <a:moveTo>
                    <a:pt x="1390" y="7"/>
                  </a:moveTo>
                  <a:cubicBezTo>
                    <a:pt x="1392" y="7"/>
                    <a:pt x="1392" y="7"/>
                    <a:pt x="1392" y="7"/>
                  </a:cubicBezTo>
                  <a:cubicBezTo>
                    <a:pt x="664" y="101"/>
                    <a:pt x="664" y="101"/>
                    <a:pt x="664" y="101"/>
                  </a:cubicBezTo>
                  <a:cubicBezTo>
                    <a:pt x="661" y="100"/>
                    <a:pt x="661" y="100"/>
                    <a:pt x="661" y="100"/>
                  </a:cubicBezTo>
                  <a:cubicBezTo>
                    <a:pt x="1378" y="8"/>
                    <a:pt x="1378" y="8"/>
                    <a:pt x="1378" y="8"/>
                  </a:cubicBezTo>
                  <a:lnTo>
                    <a:pt x="1390" y="7"/>
                  </a:lnTo>
                  <a:close/>
                  <a:moveTo>
                    <a:pt x="1415" y="13"/>
                  </a:moveTo>
                  <a:cubicBezTo>
                    <a:pt x="1417" y="14"/>
                    <a:pt x="1417" y="14"/>
                    <a:pt x="1417" y="14"/>
                  </a:cubicBezTo>
                  <a:cubicBezTo>
                    <a:pt x="688" y="108"/>
                    <a:pt x="688" y="108"/>
                    <a:pt x="688" y="108"/>
                  </a:cubicBezTo>
                  <a:cubicBezTo>
                    <a:pt x="685" y="108"/>
                    <a:pt x="685" y="108"/>
                    <a:pt x="685" y="108"/>
                  </a:cubicBezTo>
                  <a:cubicBezTo>
                    <a:pt x="1403" y="15"/>
                    <a:pt x="1403" y="15"/>
                    <a:pt x="1403" y="15"/>
                  </a:cubicBezTo>
                  <a:lnTo>
                    <a:pt x="1415" y="13"/>
                  </a:lnTo>
                  <a:close/>
                  <a:moveTo>
                    <a:pt x="1439" y="20"/>
                  </a:moveTo>
                  <a:cubicBezTo>
                    <a:pt x="1441" y="21"/>
                    <a:pt x="1441" y="21"/>
                    <a:pt x="1441" y="21"/>
                  </a:cubicBezTo>
                  <a:cubicBezTo>
                    <a:pt x="712" y="116"/>
                    <a:pt x="712" y="116"/>
                    <a:pt x="712" y="116"/>
                  </a:cubicBezTo>
                  <a:cubicBezTo>
                    <a:pt x="709" y="115"/>
                    <a:pt x="709" y="115"/>
                    <a:pt x="709" y="115"/>
                  </a:cubicBezTo>
                  <a:cubicBezTo>
                    <a:pt x="1427" y="22"/>
                    <a:pt x="1427" y="22"/>
                    <a:pt x="1427" y="22"/>
                  </a:cubicBezTo>
                  <a:lnTo>
                    <a:pt x="1439" y="20"/>
                  </a:lnTo>
                  <a:close/>
                  <a:moveTo>
                    <a:pt x="1464" y="27"/>
                  </a:moveTo>
                  <a:cubicBezTo>
                    <a:pt x="1466" y="27"/>
                    <a:pt x="1466" y="27"/>
                    <a:pt x="1466" y="27"/>
                  </a:cubicBezTo>
                  <a:cubicBezTo>
                    <a:pt x="1348" y="43"/>
                    <a:pt x="1348" y="43"/>
                    <a:pt x="1348" y="43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452" y="28"/>
                    <a:pt x="1452" y="28"/>
                    <a:pt x="1452" y="28"/>
                  </a:cubicBezTo>
                  <a:lnTo>
                    <a:pt x="1464" y="27"/>
                  </a:lnTo>
                  <a:close/>
                  <a:moveTo>
                    <a:pt x="1488" y="34"/>
                  </a:moveTo>
                  <a:cubicBezTo>
                    <a:pt x="1491" y="34"/>
                    <a:pt x="1491" y="34"/>
                    <a:pt x="1491" y="34"/>
                  </a:cubicBezTo>
                  <a:cubicBezTo>
                    <a:pt x="1373" y="50"/>
                    <a:pt x="1373" y="50"/>
                    <a:pt x="1373" y="50"/>
                  </a:cubicBezTo>
                  <a:cubicBezTo>
                    <a:pt x="1371" y="49"/>
                    <a:pt x="1371" y="49"/>
                    <a:pt x="1371" y="49"/>
                  </a:cubicBezTo>
                  <a:cubicBezTo>
                    <a:pt x="1476" y="35"/>
                    <a:pt x="1476" y="35"/>
                    <a:pt x="1476" y="35"/>
                  </a:cubicBezTo>
                  <a:lnTo>
                    <a:pt x="1488" y="34"/>
                  </a:lnTo>
                  <a:close/>
                  <a:moveTo>
                    <a:pt x="1513" y="40"/>
                  </a:moveTo>
                  <a:cubicBezTo>
                    <a:pt x="1516" y="41"/>
                    <a:pt x="1516" y="41"/>
                    <a:pt x="1516" y="41"/>
                  </a:cubicBezTo>
                  <a:cubicBezTo>
                    <a:pt x="1398" y="57"/>
                    <a:pt x="1398" y="57"/>
                    <a:pt x="1398" y="57"/>
                  </a:cubicBezTo>
                  <a:cubicBezTo>
                    <a:pt x="1396" y="56"/>
                    <a:pt x="1396" y="56"/>
                    <a:pt x="1396" y="56"/>
                  </a:cubicBezTo>
                  <a:cubicBezTo>
                    <a:pt x="1501" y="42"/>
                    <a:pt x="1501" y="42"/>
                    <a:pt x="1501" y="42"/>
                  </a:cubicBezTo>
                  <a:lnTo>
                    <a:pt x="1513" y="40"/>
                  </a:lnTo>
                  <a:close/>
                  <a:moveTo>
                    <a:pt x="1538" y="47"/>
                  </a:moveTo>
                  <a:cubicBezTo>
                    <a:pt x="1541" y="48"/>
                    <a:pt x="1541" y="48"/>
                    <a:pt x="1541" y="48"/>
                  </a:cubicBezTo>
                  <a:cubicBezTo>
                    <a:pt x="1423" y="64"/>
                    <a:pt x="1423" y="64"/>
                    <a:pt x="1423" y="64"/>
                  </a:cubicBezTo>
                  <a:cubicBezTo>
                    <a:pt x="1421" y="63"/>
                    <a:pt x="1421" y="63"/>
                    <a:pt x="1421" y="63"/>
                  </a:cubicBezTo>
                  <a:cubicBezTo>
                    <a:pt x="1527" y="49"/>
                    <a:pt x="1527" y="49"/>
                    <a:pt x="1527" y="49"/>
                  </a:cubicBezTo>
                  <a:lnTo>
                    <a:pt x="1538" y="47"/>
                  </a:lnTo>
                  <a:close/>
                  <a:moveTo>
                    <a:pt x="1564" y="54"/>
                  </a:moveTo>
                  <a:cubicBezTo>
                    <a:pt x="1567" y="55"/>
                    <a:pt x="1567" y="55"/>
                    <a:pt x="1567" y="55"/>
                  </a:cubicBezTo>
                  <a:cubicBezTo>
                    <a:pt x="1449" y="71"/>
                    <a:pt x="1449" y="71"/>
                    <a:pt x="1449" y="71"/>
                  </a:cubicBezTo>
                  <a:cubicBezTo>
                    <a:pt x="1446" y="70"/>
                    <a:pt x="1446" y="70"/>
                    <a:pt x="1446" y="70"/>
                  </a:cubicBezTo>
                  <a:cubicBezTo>
                    <a:pt x="1552" y="56"/>
                    <a:pt x="1552" y="56"/>
                    <a:pt x="1552" y="56"/>
                  </a:cubicBezTo>
                  <a:lnTo>
                    <a:pt x="1564" y="54"/>
                  </a:lnTo>
                  <a:close/>
                  <a:moveTo>
                    <a:pt x="1589" y="61"/>
                  </a:moveTo>
                  <a:cubicBezTo>
                    <a:pt x="1592" y="62"/>
                    <a:pt x="1592" y="62"/>
                    <a:pt x="1592" y="62"/>
                  </a:cubicBezTo>
                  <a:cubicBezTo>
                    <a:pt x="1474" y="78"/>
                    <a:pt x="1474" y="78"/>
                    <a:pt x="1474" y="78"/>
                  </a:cubicBezTo>
                  <a:cubicBezTo>
                    <a:pt x="1472" y="78"/>
                    <a:pt x="1472" y="78"/>
                    <a:pt x="1472" y="78"/>
                  </a:cubicBezTo>
                  <a:cubicBezTo>
                    <a:pt x="1578" y="63"/>
                    <a:pt x="1578" y="63"/>
                    <a:pt x="1578" y="63"/>
                  </a:cubicBezTo>
                  <a:lnTo>
                    <a:pt x="1589" y="61"/>
                  </a:lnTo>
                  <a:close/>
                  <a:moveTo>
                    <a:pt x="1615" y="68"/>
                  </a:moveTo>
                  <a:cubicBezTo>
                    <a:pt x="1618" y="69"/>
                    <a:pt x="1618" y="69"/>
                    <a:pt x="1618" y="69"/>
                  </a:cubicBezTo>
                  <a:cubicBezTo>
                    <a:pt x="1500" y="86"/>
                    <a:pt x="1500" y="86"/>
                    <a:pt x="1500" y="86"/>
                  </a:cubicBezTo>
                  <a:cubicBezTo>
                    <a:pt x="1497" y="85"/>
                    <a:pt x="1497" y="85"/>
                    <a:pt x="1497" y="85"/>
                  </a:cubicBezTo>
                  <a:cubicBezTo>
                    <a:pt x="1603" y="70"/>
                    <a:pt x="1603" y="70"/>
                    <a:pt x="1603" y="70"/>
                  </a:cubicBezTo>
                  <a:lnTo>
                    <a:pt x="1615" y="68"/>
                  </a:lnTo>
                  <a:close/>
                  <a:moveTo>
                    <a:pt x="1641" y="75"/>
                  </a:moveTo>
                  <a:cubicBezTo>
                    <a:pt x="1644" y="76"/>
                    <a:pt x="1644" y="76"/>
                    <a:pt x="1644" y="76"/>
                  </a:cubicBezTo>
                  <a:cubicBezTo>
                    <a:pt x="1526" y="93"/>
                    <a:pt x="1526" y="93"/>
                    <a:pt x="1526" y="93"/>
                  </a:cubicBezTo>
                  <a:cubicBezTo>
                    <a:pt x="1523" y="92"/>
                    <a:pt x="1523" y="92"/>
                    <a:pt x="1523" y="92"/>
                  </a:cubicBezTo>
                  <a:cubicBezTo>
                    <a:pt x="1629" y="77"/>
                    <a:pt x="1629" y="77"/>
                    <a:pt x="1629" y="77"/>
                  </a:cubicBezTo>
                  <a:lnTo>
                    <a:pt x="1641" y="75"/>
                  </a:lnTo>
                  <a:close/>
                  <a:moveTo>
                    <a:pt x="1667" y="82"/>
                  </a:moveTo>
                  <a:cubicBezTo>
                    <a:pt x="1670" y="83"/>
                    <a:pt x="1670" y="83"/>
                    <a:pt x="1670" y="83"/>
                  </a:cubicBezTo>
                  <a:cubicBezTo>
                    <a:pt x="1553" y="100"/>
                    <a:pt x="1553" y="100"/>
                    <a:pt x="1553" y="100"/>
                  </a:cubicBezTo>
                  <a:cubicBezTo>
                    <a:pt x="1549" y="100"/>
                    <a:pt x="1549" y="100"/>
                    <a:pt x="1549" y="100"/>
                  </a:cubicBezTo>
                  <a:cubicBezTo>
                    <a:pt x="1655" y="84"/>
                    <a:pt x="1655" y="84"/>
                    <a:pt x="1655" y="84"/>
                  </a:cubicBezTo>
                  <a:lnTo>
                    <a:pt x="1667" y="82"/>
                  </a:lnTo>
                  <a:close/>
                  <a:moveTo>
                    <a:pt x="1694" y="90"/>
                  </a:moveTo>
                  <a:cubicBezTo>
                    <a:pt x="1697" y="91"/>
                    <a:pt x="1697" y="91"/>
                    <a:pt x="1697" y="91"/>
                  </a:cubicBezTo>
                  <a:cubicBezTo>
                    <a:pt x="1579" y="108"/>
                    <a:pt x="1579" y="108"/>
                    <a:pt x="1579" y="108"/>
                  </a:cubicBezTo>
                  <a:cubicBezTo>
                    <a:pt x="1576" y="107"/>
                    <a:pt x="1576" y="107"/>
                    <a:pt x="1576" y="107"/>
                  </a:cubicBezTo>
                  <a:cubicBezTo>
                    <a:pt x="1682" y="91"/>
                    <a:pt x="1682" y="91"/>
                    <a:pt x="1682" y="91"/>
                  </a:cubicBezTo>
                  <a:lnTo>
                    <a:pt x="1694" y="90"/>
                  </a:lnTo>
                  <a:close/>
                  <a:moveTo>
                    <a:pt x="1720" y="97"/>
                  </a:moveTo>
                  <a:cubicBezTo>
                    <a:pt x="1724" y="98"/>
                    <a:pt x="1724" y="98"/>
                    <a:pt x="1724" y="98"/>
                  </a:cubicBezTo>
                  <a:cubicBezTo>
                    <a:pt x="1606" y="115"/>
                    <a:pt x="1606" y="115"/>
                    <a:pt x="1606" y="115"/>
                  </a:cubicBezTo>
                  <a:cubicBezTo>
                    <a:pt x="1602" y="114"/>
                    <a:pt x="1602" y="114"/>
                    <a:pt x="1602" y="114"/>
                  </a:cubicBezTo>
                  <a:cubicBezTo>
                    <a:pt x="1709" y="99"/>
                    <a:pt x="1709" y="99"/>
                    <a:pt x="1709" y="99"/>
                  </a:cubicBezTo>
                  <a:lnTo>
                    <a:pt x="1720" y="97"/>
                  </a:lnTo>
                  <a:close/>
                  <a:moveTo>
                    <a:pt x="1747" y="104"/>
                  </a:moveTo>
                  <a:cubicBezTo>
                    <a:pt x="1751" y="105"/>
                    <a:pt x="1751" y="105"/>
                    <a:pt x="1751" y="105"/>
                  </a:cubicBezTo>
                  <a:cubicBezTo>
                    <a:pt x="1633" y="123"/>
                    <a:pt x="1633" y="123"/>
                    <a:pt x="1633" y="123"/>
                  </a:cubicBezTo>
                  <a:cubicBezTo>
                    <a:pt x="1629" y="122"/>
                    <a:pt x="1629" y="122"/>
                    <a:pt x="1629" y="122"/>
                  </a:cubicBezTo>
                  <a:cubicBezTo>
                    <a:pt x="1735" y="106"/>
                    <a:pt x="1735" y="106"/>
                    <a:pt x="1735" y="106"/>
                  </a:cubicBezTo>
                  <a:lnTo>
                    <a:pt x="1747" y="104"/>
                  </a:lnTo>
                  <a:close/>
                  <a:moveTo>
                    <a:pt x="1774" y="112"/>
                  </a:moveTo>
                  <a:cubicBezTo>
                    <a:pt x="1778" y="113"/>
                    <a:pt x="1778" y="113"/>
                    <a:pt x="1778" y="113"/>
                  </a:cubicBezTo>
                  <a:cubicBezTo>
                    <a:pt x="1660" y="131"/>
                    <a:pt x="1660" y="131"/>
                    <a:pt x="1660" y="131"/>
                  </a:cubicBezTo>
                  <a:cubicBezTo>
                    <a:pt x="1656" y="130"/>
                    <a:pt x="1656" y="130"/>
                    <a:pt x="1656" y="130"/>
                  </a:cubicBezTo>
                  <a:cubicBezTo>
                    <a:pt x="1762" y="113"/>
                    <a:pt x="1762" y="113"/>
                    <a:pt x="1762" y="113"/>
                  </a:cubicBezTo>
                  <a:cubicBezTo>
                    <a:pt x="1762" y="113"/>
                    <a:pt x="1762" y="113"/>
                    <a:pt x="1762" y="113"/>
                  </a:cubicBezTo>
                  <a:lnTo>
                    <a:pt x="1774" y="112"/>
                  </a:lnTo>
                  <a:close/>
                  <a:moveTo>
                    <a:pt x="1802" y="119"/>
                  </a:moveTo>
                  <a:cubicBezTo>
                    <a:pt x="1805" y="120"/>
                    <a:pt x="1805" y="120"/>
                    <a:pt x="1805" y="120"/>
                  </a:cubicBezTo>
                  <a:cubicBezTo>
                    <a:pt x="1687" y="138"/>
                    <a:pt x="1687" y="138"/>
                    <a:pt x="1687" y="138"/>
                  </a:cubicBezTo>
                  <a:cubicBezTo>
                    <a:pt x="1684" y="137"/>
                    <a:pt x="1684" y="137"/>
                    <a:pt x="1684" y="137"/>
                  </a:cubicBezTo>
                  <a:cubicBezTo>
                    <a:pt x="1790" y="121"/>
                    <a:pt x="1790" y="121"/>
                    <a:pt x="1790" y="121"/>
                  </a:cubicBezTo>
                  <a:cubicBezTo>
                    <a:pt x="1790" y="121"/>
                    <a:pt x="1790" y="121"/>
                    <a:pt x="1790" y="121"/>
                  </a:cubicBezTo>
                  <a:lnTo>
                    <a:pt x="1802" y="119"/>
                  </a:lnTo>
                  <a:close/>
                  <a:moveTo>
                    <a:pt x="1829" y="127"/>
                  </a:moveTo>
                  <a:cubicBezTo>
                    <a:pt x="1833" y="128"/>
                    <a:pt x="1833" y="128"/>
                    <a:pt x="1833" y="128"/>
                  </a:cubicBezTo>
                  <a:cubicBezTo>
                    <a:pt x="1715" y="146"/>
                    <a:pt x="1715" y="146"/>
                    <a:pt x="1715" y="146"/>
                  </a:cubicBezTo>
                  <a:cubicBezTo>
                    <a:pt x="1711" y="145"/>
                    <a:pt x="1711" y="145"/>
                    <a:pt x="1711" y="145"/>
                  </a:cubicBezTo>
                  <a:cubicBezTo>
                    <a:pt x="1817" y="128"/>
                    <a:pt x="1817" y="128"/>
                    <a:pt x="1817" y="128"/>
                  </a:cubicBezTo>
                  <a:lnTo>
                    <a:pt x="1829" y="127"/>
                  </a:lnTo>
                  <a:close/>
                  <a:moveTo>
                    <a:pt x="1857" y="134"/>
                  </a:moveTo>
                  <a:cubicBezTo>
                    <a:pt x="1861" y="135"/>
                    <a:pt x="1861" y="135"/>
                    <a:pt x="1861" y="135"/>
                  </a:cubicBezTo>
                  <a:cubicBezTo>
                    <a:pt x="1743" y="154"/>
                    <a:pt x="1743" y="154"/>
                    <a:pt x="1743" y="154"/>
                  </a:cubicBezTo>
                  <a:cubicBezTo>
                    <a:pt x="1739" y="153"/>
                    <a:pt x="1739" y="153"/>
                    <a:pt x="1739" y="153"/>
                  </a:cubicBezTo>
                  <a:cubicBezTo>
                    <a:pt x="1845" y="136"/>
                    <a:pt x="1845" y="136"/>
                    <a:pt x="1845" y="136"/>
                  </a:cubicBezTo>
                  <a:lnTo>
                    <a:pt x="1857" y="134"/>
                  </a:lnTo>
                  <a:close/>
                  <a:moveTo>
                    <a:pt x="1885" y="142"/>
                  </a:moveTo>
                  <a:cubicBezTo>
                    <a:pt x="1889" y="143"/>
                    <a:pt x="1889" y="143"/>
                    <a:pt x="1889" y="143"/>
                  </a:cubicBezTo>
                  <a:cubicBezTo>
                    <a:pt x="1771" y="162"/>
                    <a:pt x="1771" y="162"/>
                    <a:pt x="1771" y="162"/>
                  </a:cubicBezTo>
                  <a:cubicBezTo>
                    <a:pt x="1767" y="161"/>
                    <a:pt x="1767" y="161"/>
                    <a:pt x="1767" y="161"/>
                  </a:cubicBezTo>
                  <a:cubicBezTo>
                    <a:pt x="1873" y="144"/>
                    <a:pt x="1873" y="144"/>
                    <a:pt x="1873" y="144"/>
                  </a:cubicBezTo>
                  <a:lnTo>
                    <a:pt x="1885" y="142"/>
                  </a:lnTo>
                  <a:close/>
                  <a:moveTo>
                    <a:pt x="1913" y="150"/>
                  </a:moveTo>
                  <a:cubicBezTo>
                    <a:pt x="1917" y="151"/>
                    <a:pt x="1917" y="151"/>
                    <a:pt x="1917" y="151"/>
                  </a:cubicBezTo>
                  <a:cubicBezTo>
                    <a:pt x="1799" y="170"/>
                    <a:pt x="1799" y="170"/>
                    <a:pt x="1799" y="170"/>
                  </a:cubicBezTo>
                  <a:cubicBezTo>
                    <a:pt x="1795" y="169"/>
                    <a:pt x="1795" y="169"/>
                    <a:pt x="1795" y="169"/>
                  </a:cubicBezTo>
                  <a:cubicBezTo>
                    <a:pt x="1901" y="151"/>
                    <a:pt x="1901" y="151"/>
                    <a:pt x="1901" y="151"/>
                  </a:cubicBezTo>
                  <a:lnTo>
                    <a:pt x="1913" y="150"/>
                  </a:lnTo>
                  <a:close/>
                  <a:moveTo>
                    <a:pt x="1942" y="157"/>
                  </a:moveTo>
                  <a:cubicBezTo>
                    <a:pt x="1946" y="158"/>
                    <a:pt x="1946" y="158"/>
                    <a:pt x="1946" y="158"/>
                  </a:cubicBezTo>
                  <a:cubicBezTo>
                    <a:pt x="1827" y="178"/>
                    <a:pt x="1827" y="178"/>
                    <a:pt x="1827" y="178"/>
                  </a:cubicBezTo>
                  <a:cubicBezTo>
                    <a:pt x="1823" y="176"/>
                    <a:pt x="1823" y="176"/>
                    <a:pt x="1823" y="176"/>
                  </a:cubicBezTo>
                  <a:cubicBezTo>
                    <a:pt x="1930" y="159"/>
                    <a:pt x="1930" y="159"/>
                    <a:pt x="1930" y="159"/>
                  </a:cubicBezTo>
                  <a:lnTo>
                    <a:pt x="1942" y="157"/>
                  </a:lnTo>
                  <a:close/>
                  <a:moveTo>
                    <a:pt x="1970" y="165"/>
                  </a:moveTo>
                  <a:cubicBezTo>
                    <a:pt x="1974" y="166"/>
                    <a:pt x="1974" y="166"/>
                    <a:pt x="1974" y="166"/>
                  </a:cubicBezTo>
                  <a:cubicBezTo>
                    <a:pt x="1856" y="186"/>
                    <a:pt x="1856" y="186"/>
                    <a:pt x="1856" y="186"/>
                  </a:cubicBezTo>
                  <a:cubicBezTo>
                    <a:pt x="1852" y="185"/>
                    <a:pt x="1852" y="185"/>
                    <a:pt x="1852" y="185"/>
                  </a:cubicBezTo>
                  <a:cubicBezTo>
                    <a:pt x="1958" y="167"/>
                    <a:pt x="1958" y="167"/>
                    <a:pt x="1958" y="167"/>
                  </a:cubicBezTo>
                  <a:lnTo>
                    <a:pt x="1970" y="165"/>
                  </a:lnTo>
                  <a:close/>
                  <a:moveTo>
                    <a:pt x="1999" y="173"/>
                  </a:moveTo>
                  <a:cubicBezTo>
                    <a:pt x="2003" y="174"/>
                    <a:pt x="2003" y="174"/>
                    <a:pt x="2003" y="174"/>
                  </a:cubicBezTo>
                  <a:cubicBezTo>
                    <a:pt x="1871" y="196"/>
                    <a:pt x="1871" y="196"/>
                    <a:pt x="1871" y="196"/>
                  </a:cubicBezTo>
                  <a:cubicBezTo>
                    <a:pt x="1878" y="195"/>
                    <a:pt x="1878" y="195"/>
                    <a:pt x="1878" y="195"/>
                  </a:cubicBezTo>
                  <a:cubicBezTo>
                    <a:pt x="1879" y="195"/>
                    <a:pt x="1879" y="194"/>
                    <a:pt x="1879" y="194"/>
                  </a:cubicBezTo>
                  <a:cubicBezTo>
                    <a:pt x="1879" y="194"/>
                    <a:pt x="1879" y="194"/>
                    <a:pt x="1879" y="194"/>
                  </a:cubicBezTo>
                  <a:cubicBezTo>
                    <a:pt x="1879" y="194"/>
                    <a:pt x="1879" y="194"/>
                    <a:pt x="1879" y="193"/>
                  </a:cubicBezTo>
                  <a:cubicBezTo>
                    <a:pt x="1879" y="193"/>
                    <a:pt x="1879" y="193"/>
                    <a:pt x="1879" y="193"/>
                  </a:cubicBezTo>
                  <a:cubicBezTo>
                    <a:pt x="1879" y="193"/>
                    <a:pt x="1879" y="193"/>
                    <a:pt x="1879" y="193"/>
                  </a:cubicBezTo>
                  <a:cubicBezTo>
                    <a:pt x="1987" y="175"/>
                    <a:pt x="1987" y="175"/>
                    <a:pt x="1987" y="175"/>
                  </a:cubicBezTo>
                  <a:lnTo>
                    <a:pt x="1999" y="173"/>
                  </a:lnTo>
                  <a:close/>
                  <a:moveTo>
                    <a:pt x="2028" y="181"/>
                  </a:moveTo>
                  <a:cubicBezTo>
                    <a:pt x="2033" y="182"/>
                    <a:pt x="2033" y="182"/>
                    <a:pt x="2033" y="182"/>
                  </a:cubicBezTo>
                  <a:cubicBezTo>
                    <a:pt x="1709" y="237"/>
                    <a:pt x="1709" y="237"/>
                    <a:pt x="1709" y="237"/>
                  </a:cubicBezTo>
                  <a:cubicBezTo>
                    <a:pt x="1704" y="236"/>
                    <a:pt x="1704" y="236"/>
                    <a:pt x="1704" y="236"/>
                  </a:cubicBezTo>
                  <a:cubicBezTo>
                    <a:pt x="2016" y="183"/>
                    <a:pt x="2016" y="183"/>
                    <a:pt x="2016" y="183"/>
                  </a:cubicBezTo>
                  <a:lnTo>
                    <a:pt x="2028" y="181"/>
                  </a:lnTo>
                  <a:close/>
                  <a:moveTo>
                    <a:pt x="2058" y="189"/>
                  </a:moveTo>
                  <a:cubicBezTo>
                    <a:pt x="2062" y="190"/>
                    <a:pt x="2062" y="190"/>
                    <a:pt x="2062" y="190"/>
                  </a:cubicBezTo>
                  <a:cubicBezTo>
                    <a:pt x="1738" y="246"/>
                    <a:pt x="1738" y="246"/>
                    <a:pt x="1738" y="246"/>
                  </a:cubicBezTo>
                  <a:cubicBezTo>
                    <a:pt x="1734" y="244"/>
                    <a:pt x="1734" y="244"/>
                    <a:pt x="1734" y="244"/>
                  </a:cubicBezTo>
                  <a:cubicBezTo>
                    <a:pt x="2046" y="191"/>
                    <a:pt x="2046" y="191"/>
                    <a:pt x="2046" y="191"/>
                  </a:cubicBezTo>
                  <a:lnTo>
                    <a:pt x="2058" y="189"/>
                  </a:lnTo>
                  <a:close/>
                  <a:moveTo>
                    <a:pt x="2087" y="197"/>
                  </a:moveTo>
                  <a:cubicBezTo>
                    <a:pt x="2092" y="198"/>
                    <a:pt x="2092" y="198"/>
                    <a:pt x="2092" y="198"/>
                  </a:cubicBezTo>
                  <a:cubicBezTo>
                    <a:pt x="1768" y="254"/>
                    <a:pt x="1768" y="254"/>
                    <a:pt x="1768" y="254"/>
                  </a:cubicBezTo>
                  <a:cubicBezTo>
                    <a:pt x="1763" y="253"/>
                    <a:pt x="1763" y="253"/>
                    <a:pt x="1763" y="253"/>
                  </a:cubicBezTo>
                  <a:cubicBezTo>
                    <a:pt x="2075" y="199"/>
                    <a:pt x="2075" y="199"/>
                    <a:pt x="2075" y="199"/>
                  </a:cubicBezTo>
                  <a:lnTo>
                    <a:pt x="2087" y="197"/>
                  </a:lnTo>
                  <a:close/>
                  <a:moveTo>
                    <a:pt x="2117" y="205"/>
                  </a:moveTo>
                  <a:cubicBezTo>
                    <a:pt x="2122" y="207"/>
                    <a:pt x="2122" y="207"/>
                    <a:pt x="2122" y="207"/>
                  </a:cubicBezTo>
                  <a:cubicBezTo>
                    <a:pt x="1798" y="263"/>
                    <a:pt x="1798" y="263"/>
                    <a:pt x="1798" y="263"/>
                  </a:cubicBezTo>
                  <a:cubicBezTo>
                    <a:pt x="1793" y="262"/>
                    <a:pt x="1793" y="262"/>
                    <a:pt x="1793" y="262"/>
                  </a:cubicBezTo>
                  <a:cubicBezTo>
                    <a:pt x="2105" y="207"/>
                    <a:pt x="2105" y="207"/>
                    <a:pt x="2105" y="207"/>
                  </a:cubicBezTo>
                  <a:lnTo>
                    <a:pt x="2117" y="205"/>
                  </a:lnTo>
                  <a:close/>
                  <a:moveTo>
                    <a:pt x="2147" y="214"/>
                  </a:moveTo>
                  <a:cubicBezTo>
                    <a:pt x="2152" y="215"/>
                    <a:pt x="2152" y="215"/>
                    <a:pt x="2152" y="215"/>
                  </a:cubicBezTo>
                  <a:cubicBezTo>
                    <a:pt x="1829" y="272"/>
                    <a:pt x="1829" y="272"/>
                    <a:pt x="1829" y="272"/>
                  </a:cubicBezTo>
                  <a:cubicBezTo>
                    <a:pt x="1824" y="271"/>
                    <a:pt x="1824" y="271"/>
                    <a:pt x="1824" y="271"/>
                  </a:cubicBezTo>
                  <a:cubicBezTo>
                    <a:pt x="2136" y="216"/>
                    <a:pt x="2136" y="216"/>
                    <a:pt x="2136" y="216"/>
                  </a:cubicBezTo>
                  <a:lnTo>
                    <a:pt x="2147" y="214"/>
                  </a:lnTo>
                  <a:close/>
                  <a:moveTo>
                    <a:pt x="2178" y="222"/>
                  </a:moveTo>
                  <a:cubicBezTo>
                    <a:pt x="2183" y="223"/>
                    <a:pt x="2183" y="223"/>
                    <a:pt x="2183" y="223"/>
                  </a:cubicBezTo>
                  <a:cubicBezTo>
                    <a:pt x="1349" y="373"/>
                    <a:pt x="1349" y="373"/>
                    <a:pt x="1349" y="373"/>
                  </a:cubicBezTo>
                  <a:cubicBezTo>
                    <a:pt x="1344" y="371"/>
                    <a:pt x="1344" y="371"/>
                    <a:pt x="1344" y="371"/>
                  </a:cubicBezTo>
                  <a:cubicBezTo>
                    <a:pt x="2166" y="224"/>
                    <a:pt x="2166" y="224"/>
                    <a:pt x="2166" y="224"/>
                  </a:cubicBezTo>
                  <a:lnTo>
                    <a:pt x="2178" y="222"/>
                  </a:lnTo>
                  <a:close/>
                  <a:moveTo>
                    <a:pt x="2209" y="230"/>
                  </a:moveTo>
                  <a:cubicBezTo>
                    <a:pt x="2214" y="232"/>
                    <a:pt x="2214" y="232"/>
                    <a:pt x="2214" y="232"/>
                  </a:cubicBezTo>
                  <a:cubicBezTo>
                    <a:pt x="1380" y="383"/>
                    <a:pt x="1380" y="383"/>
                    <a:pt x="1380" y="383"/>
                  </a:cubicBezTo>
                  <a:cubicBezTo>
                    <a:pt x="1375" y="382"/>
                    <a:pt x="1375" y="382"/>
                    <a:pt x="1375" y="382"/>
                  </a:cubicBezTo>
                  <a:cubicBezTo>
                    <a:pt x="2197" y="232"/>
                    <a:pt x="2197" y="232"/>
                    <a:pt x="2197" y="232"/>
                  </a:cubicBezTo>
                  <a:lnTo>
                    <a:pt x="2209" y="230"/>
                  </a:lnTo>
                  <a:close/>
                  <a:moveTo>
                    <a:pt x="2239" y="239"/>
                  </a:moveTo>
                  <a:cubicBezTo>
                    <a:pt x="2245" y="240"/>
                    <a:pt x="2245" y="240"/>
                    <a:pt x="2245" y="240"/>
                  </a:cubicBezTo>
                  <a:cubicBezTo>
                    <a:pt x="1411" y="394"/>
                    <a:pt x="1411" y="394"/>
                    <a:pt x="1411" y="394"/>
                  </a:cubicBezTo>
                  <a:cubicBezTo>
                    <a:pt x="1406" y="392"/>
                    <a:pt x="1406" y="392"/>
                    <a:pt x="1406" y="392"/>
                  </a:cubicBezTo>
                  <a:cubicBezTo>
                    <a:pt x="2228" y="241"/>
                    <a:pt x="2228" y="241"/>
                    <a:pt x="2228" y="241"/>
                  </a:cubicBezTo>
                  <a:lnTo>
                    <a:pt x="2239" y="239"/>
                  </a:lnTo>
                  <a:close/>
                  <a:moveTo>
                    <a:pt x="2271" y="247"/>
                  </a:moveTo>
                  <a:cubicBezTo>
                    <a:pt x="2276" y="249"/>
                    <a:pt x="2276" y="249"/>
                    <a:pt x="2276" y="249"/>
                  </a:cubicBezTo>
                  <a:cubicBezTo>
                    <a:pt x="1443" y="404"/>
                    <a:pt x="1443" y="404"/>
                    <a:pt x="1443" y="404"/>
                  </a:cubicBezTo>
                  <a:cubicBezTo>
                    <a:pt x="1437" y="402"/>
                    <a:pt x="1437" y="402"/>
                    <a:pt x="1437" y="402"/>
                  </a:cubicBezTo>
                  <a:cubicBezTo>
                    <a:pt x="2259" y="249"/>
                    <a:pt x="2259" y="249"/>
                    <a:pt x="2259" y="249"/>
                  </a:cubicBezTo>
                  <a:lnTo>
                    <a:pt x="2271" y="247"/>
                  </a:lnTo>
                  <a:close/>
                  <a:moveTo>
                    <a:pt x="2302" y="256"/>
                  </a:moveTo>
                  <a:cubicBezTo>
                    <a:pt x="2308" y="257"/>
                    <a:pt x="2308" y="257"/>
                    <a:pt x="2308" y="257"/>
                  </a:cubicBezTo>
                  <a:cubicBezTo>
                    <a:pt x="1475" y="415"/>
                    <a:pt x="1475" y="415"/>
                    <a:pt x="1475" y="415"/>
                  </a:cubicBezTo>
                  <a:cubicBezTo>
                    <a:pt x="1469" y="413"/>
                    <a:pt x="1469" y="413"/>
                    <a:pt x="1469" y="413"/>
                  </a:cubicBezTo>
                  <a:cubicBezTo>
                    <a:pt x="2290" y="258"/>
                    <a:pt x="2290" y="258"/>
                    <a:pt x="2290" y="258"/>
                  </a:cubicBezTo>
                  <a:lnTo>
                    <a:pt x="2302" y="256"/>
                  </a:lnTo>
                  <a:close/>
                  <a:moveTo>
                    <a:pt x="2334" y="264"/>
                  </a:moveTo>
                  <a:cubicBezTo>
                    <a:pt x="2340" y="266"/>
                    <a:pt x="2340" y="266"/>
                    <a:pt x="2340" y="266"/>
                  </a:cubicBezTo>
                  <a:cubicBezTo>
                    <a:pt x="1507" y="426"/>
                    <a:pt x="1507" y="426"/>
                    <a:pt x="1507" y="426"/>
                  </a:cubicBezTo>
                  <a:cubicBezTo>
                    <a:pt x="1501" y="424"/>
                    <a:pt x="1501" y="424"/>
                    <a:pt x="1501" y="424"/>
                  </a:cubicBezTo>
                  <a:cubicBezTo>
                    <a:pt x="2322" y="267"/>
                    <a:pt x="2322" y="267"/>
                    <a:pt x="2322" y="267"/>
                  </a:cubicBezTo>
                  <a:lnTo>
                    <a:pt x="2334" y="264"/>
                  </a:lnTo>
                  <a:close/>
                  <a:moveTo>
                    <a:pt x="2366" y="273"/>
                  </a:moveTo>
                  <a:cubicBezTo>
                    <a:pt x="2372" y="275"/>
                    <a:pt x="2372" y="275"/>
                    <a:pt x="2372" y="275"/>
                  </a:cubicBezTo>
                  <a:cubicBezTo>
                    <a:pt x="1539" y="437"/>
                    <a:pt x="1539" y="437"/>
                    <a:pt x="1539" y="437"/>
                  </a:cubicBezTo>
                  <a:cubicBezTo>
                    <a:pt x="1533" y="435"/>
                    <a:pt x="1533" y="435"/>
                    <a:pt x="1533" y="435"/>
                  </a:cubicBezTo>
                  <a:cubicBezTo>
                    <a:pt x="2354" y="276"/>
                    <a:pt x="2354" y="276"/>
                    <a:pt x="2354" y="276"/>
                  </a:cubicBezTo>
                  <a:lnTo>
                    <a:pt x="2366" y="273"/>
                  </a:lnTo>
                  <a:close/>
                  <a:moveTo>
                    <a:pt x="2398" y="282"/>
                  </a:moveTo>
                  <a:cubicBezTo>
                    <a:pt x="2404" y="284"/>
                    <a:pt x="2404" y="284"/>
                    <a:pt x="2404" y="284"/>
                  </a:cubicBezTo>
                  <a:cubicBezTo>
                    <a:pt x="1572" y="448"/>
                    <a:pt x="1572" y="448"/>
                    <a:pt x="1572" y="448"/>
                  </a:cubicBezTo>
                  <a:cubicBezTo>
                    <a:pt x="1566" y="445"/>
                    <a:pt x="1566" y="445"/>
                    <a:pt x="1566" y="445"/>
                  </a:cubicBezTo>
                  <a:cubicBezTo>
                    <a:pt x="2387" y="284"/>
                    <a:pt x="2387" y="284"/>
                    <a:pt x="2387" y="284"/>
                  </a:cubicBezTo>
                  <a:lnTo>
                    <a:pt x="2398" y="282"/>
                  </a:lnTo>
                  <a:close/>
                  <a:moveTo>
                    <a:pt x="2431" y="291"/>
                  </a:moveTo>
                  <a:cubicBezTo>
                    <a:pt x="2437" y="293"/>
                    <a:pt x="2437" y="293"/>
                    <a:pt x="2437" y="293"/>
                  </a:cubicBezTo>
                  <a:cubicBezTo>
                    <a:pt x="1605" y="459"/>
                    <a:pt x="1605" y="459"/>
                    <a:pt x="1605" y="459"/>
                  </a:cubicBezTo>
                  <a:cubicBezTo>
                    <a:pt x="1599" y="456"/>
                    <a:pt x="1599" y="456"/>
                    <a:pt x="1599" y="456"/>
                  </a:cubicBezTo>
                  <a:cubicBezTo>
                    <a:pt x="2419" y="293"/>
                    <a:pt x="2419" y="293"/>
                    <a:pt x="2419" y="293"/>
                  </a:cubicBezTo>
                  <a:lnTo>
                    <a:pt x="2431" y="291"/>
                  </a:lnTo>
                  <a:close/>
                  <a:moveTo>
                    <a:pt x="2464" y="300"/>
                  </a:moveTo>
                  <a:cubicBezTo>
                    <a:pt x="2470" y="302"/>
                    <a:pt x="2470" y="302"/>
                    <a:pt x="2470" y="302"/>
                  </a:cubicBezTo>
                  <a:cubicBezTo>
                    <a:pt x="1639" y="470"/>
                    <a:pt x="1639" y="470"/>
                    <a:pt x="1639" y="470"/>
                  </a:cubicBezTo>
                  <a:cubicBezTo>
                    <a:pt x="1632" y="468"/>
                    <a:pt x="1632" y="468"/>
                    <a:pt x="1632" y="468"/>
                  </a:cubicBezTo>
                  <a:cubicBezTo>
                    <a:pt x="2452" y="302"/>
                    <a:pt x="2452" y="302"/>
                    <a:pt x="2452" y="302"/>
                  </a:cubicBezTo>
                  <a:lnTo>
                    <a:pt x="2464" y="300"/>
                  </a:lnTo>
                  <a:close/>
                  <a:moveTo>
                    <a:pt x="2497" y="309"/>
                  </a:moveTo>
                  <a:cubicBezTo>
                    <a:pt x="2503" y="311"/>
                    <a:pt x="2503" y="311"/>
                    <a:pt x="2503" y="311"/>
                  </a:cubicBezTo>
                  <a:cubicBezTo>
                    <a:pt x="1673" y="481"/>
                    <a:pt x="1673" y="481"/>
                    <a:pt x="1673" y="481"/>
                  </a:cubicBezTo>
                  <a:cubicBezTo>
                    <a:pt x="1666" y="479"/>
                    <a:pt x="1666" y="479"/>
                    <a:pt x="1666" y="479"/>
                  </a:cubicBezTo>
                  <a:cubicBezTo>
                    <a:pt x="2486" y="311"/>
                    <a:pt x="2486" y="311"/>
                    <a:pt x="2486" y="311"/>
                  </a:cubicBezTo>
                  <a:cubicBezTo>
                    <a:pt x="2486" y="311"/>
                    <a:pt x="2486" y="311"/>
                    <a:pt x="2486" y="311"/>
                  </a:cubicBezTo>
                  <a:lnTo>
                    <a:pt x="2497" y="309"/>
                  </a:lnTo>
                  <a:close/>
                  <a:moveTo>
                    <a:pt x="2411" y="677"/>
                  </a:moveTo>
                  <a:cubicBezTo>
                    <a:pt x="1707" y="863"/>
                    <a:pt x="1707" y="863"/>
                    <a:pt x="1707" y="863"/>
                  </a:cubicBezTo>
                  <a:cubicBezTo>
                    <a:pt x="1596" y="893"/>
                    <a:pt x="1596" y="893"/>
                    <a:pt x="1596" y="893"/>
                  </a:cubicBezTo>
                  <a:cubicBezTo>
                    <a:pt x="1598" y="883"/>
                    <a:pt x="1598" y="883"/>
                    <a:pt x="1598" y="883"/>
                  </a:cubicBezTo>
                  <a:cubicBezTo>
                    <a:pt x="1602" y="882"/>
                    <a:pt x="1602" y="882"/>
                    <a:pt x="1602" y="882"/>
                  </a:cubicBezTo>
                  <a:cubicBezTo>
                    <a:pt x="1680" y="861"/>
                    <a:pt x="1680" y="861"/>
                    <a:pt x="1680" y="861"/>
                  </a:cubicBezTo>
                  <a:cubicBezTo>
                    <a:pt x="1684" y="860"/>
                    <a:pt x="1684" y="860"/>
                    <a:pt x="1684" y="860"/>
                  </a:cubicBezTo>
                  <a:cubicBezTo>
                    <a:pt x="1761" y="840"/>
                    <a:pt x="1761" y="840"/>
                    <a:pt x="1761" y="840"/>
                  </a:cubicBezTo>
                  <a:cubicBezTo>
                    <a:pt x="1765" y="839"/>
                    <a:pt x="1765" y="839"/>
                    <a:pt x="1765" y="839"/>
                  </a:cubicBezTo>
                  <a:cubicBezTo>
                    <a:pt x="1839" y="819"/>
                    <a:pt x="1839" y="819"/>
                    <a:pt x="1839" y="819"/>
                  </a:cubicBezTo>
                  <a:cubicBezTo>
                    <a:pt x="1843" y="818"/>
                    <a:pt x="1843" y="818"/>
                    <a:pt x="1843" y="818"/>
                  </a:cubicBezTo>
                  <a:cubicBezTo>
                    <a:pt x="1916" y="799"/>
                    <a:pt x="1916" y="799"/>
                    <a:pt x="1916" y="799"/>
                  </a:cubicBezTo>
                  <a:cubicBezTo>
                    <a:pt x="1920" y="798"/>
                    <a:pt x="1920" y="798"/>
                    <a:pt x="1920" y="798"/>
                  </a:cubicBezTo>
                  <a:cubicBezTo>
                    <a:pt x="1991" y="779"/>
                    <a:pt x="1991" y="779"/>
                    <a:pt x="1991" y="779"/>
                  </a:cubicBezTo>
                  <a:cubicBezTo>
                    <a:pt x="1995" y="779"/>
                    <a:pt x="1995" y="779"/>
                    <a:pt x="1995" y="779"/>
                  </a:cubicBezTo>
                  <a:cubicBezTo>
                    <a:pt x="2065" y="760"/>
                    <a:pt x="2065" y="760"/>
                    <a:pt x="2065" y="760"/>
                  </a:cubicBezTo>
                  <a:cubicBezTo>
                    <a:pt x="2068" y="759"/>
                    <a:pt x="2068" y="759"/>
                    <a:pt x="2068" y="759"/>
                  </a:cubicBezTo>
                  <a:cubicBezTo>
                    <a:pt x="2136" y="741"/>
                    <a:pt x="2136" y="741"/>
                    <a:pt x="2136" y="741"/>
                  </a:cubicBezTo>
                  <a:cubicBezTo>
                    <a:pt x="2140" y="740"/>
                    <a:pt x="2140" y="740"/>
                    <a:pt x="2140" y="740"/>
                  </a:cubicBezTo>
                  <a:cubicBezTo>
                    <a:pt x="2206" y="723"/>
                    <a:pt x="2206" y="723"/>
                    <a:pt x="2206" y="723"/>
                  </a:cubicBezTo>
                  <a:cubicBezTo>
                    <a:pt x="2210" y="722"/>
                    <a:pt x="2210" y="722"/>
                    <a:pt x="2210" y="722"/>
                  </a:cubicBezTo>
                  <a:cubicBezTo>
                    <a:pt x="2274" y="705"/>
                    <a:pt x="2274" y="705"/>
                    <a:pt x="2274" y="705"/>
                  </a:cubicBezTo>
                  <a:cubicBezTo>
                    <a:pt x="2278" y="704"/>
                    <a:pt x="2278" y="704"/>
                    <a:pt x="2278" y="704"/>
                  </a:cubicBezTo>
                  <a:cubicBezTo>
                    <a:pt x="2341" y="687"/>
                    <a:pt x="2341" y="687"/>
                    <a:pt x="2341" y="687"/>
                  </a:cubicBezTo>
                  <a:cubicBezTo>
                    <a:pt x="2345" y="687"/>
                    <a:pt x="2345" y="687"/>
                    <a:pt x="2345" y="687"/>
                  </a:cubicBezTo>
                  <a:cubicBezTo>
                    <a:pt x="2412" y="669"/>
                    <a:pt x="2412" y="669"/>
                    <a:pt x="2412" y="669"/>
                  </a:cubicBezTo>
                  <a:cubicBezTo>
                    <a:pt x="2413" y="668"/>
                    <a:pt x="2413" y="668"/>
                    <a:pt x="2413" y="668"/>
                  </a:cubicBezTo>
                  <a:lnTo>
                    <a:pt x="2411" y="677"/>
                  </a:lnTo>
                  <a:close/>
                  <a:moveTo>
                    <a:pt x="1593" y="881"/>
                  </a:moveTo>
                  <a:cubicBezTo>
                    <a:pt x="1596" y="883"/>
                    <a:pt x="1596" y="883"/>
                    <a:pt x="1596" y="883"/>
                  </a:cubicBezTo>
                  <a:cubicBezTo>
                    <a:pt x="1594" y="892"/>
                    <a:pt x="1594" y="892"/>
                    <a:pt x="1594" y="892"/>
                  </a:cubicBezTo>
                  <a:cubicBezTo>
                    <a:pt x="1591" y="891"/>
                    <a:pt x="1591" y="891"/>
                    <a:pt x="1591" y="891"/>
                  </a:cubicBezTo>
                  <a:lnTo>
                    <a:pt x="1593" y="881"/>
                  </a:lnTo>
                  <a:close/>
                  <a:moveTo>
                    <a:pt x="853" y="538"/>
                  </a:moveTo>
                  <a:cubicBezTo>
                    <a:pt x="867" y="543"/>
                    <a:pt x="867" y="543"/>
                    <a:pt x="867" y="543"/>
                  </a:cubicBezTo>
                  <a:cubicBezTo>
                    <a:pt x="817" y="553"/>
                    <a:pt x="817" y="553"/>
                    <a:pt x="817" y="553"/>
                  </a:cubicBezTo>
                  <a:cubicBezTo>
                    <a:pt x="814" y="553"/>
                    <a:pt x="814" y="553"/>
                    <a:pt x="814" y="553"/>
                  </a:cubicBezTo>
                  <a:cubicBezTo>
                    <a:pt x="800" y="548"/>
                    <a:pt x="800" y="548"/>
                    <a:pt x="800" y="548"/>
                  </a:cubicBezTo>
                  <a:lnTo>
                    <a:pt x="853" y="538"/>
                  </a:lnTo>
                  <a:close/>
                  <a:moveTo>
                    <a:pt x="986" y="544"/>
                  </a:moveTo>
                  <a:cubicBezTo>
                    <a:pt x="981" y="542"/>
                    <a:pt x="981" y="542"/>
                    <a:pt x="981" y="542"/>
                  </a:cubicBezTo>
                  <a:cubicBezTo>
                    <a:pt x="981" y="541"/>
                    <a:pt x="981" y="541"/>
                    <a:pt x="981" y="541"/>
                  </a:cubicBezTo>
                  <a:cubicBezTo>
                    <a:pt x="986" y="543"/>
                    <a:pt x="986" y="543"/>
                    <a:pt x="986" y="543"/>
                  </a:cubicBezTo>
                  <a:lnTo>
                    <a:pt x="986" y="544"/>
                  </a:lnTo>
                  <a:close/>
                  <a:moveTo>
                    <a:pt x="978" y="543"/>
                  </a:moveTo>
                  <a:cubicBezTo>
                    <a:pt x="978" y="543"/>
                    <a:pt x="978" y="543"/>
                    <a:pt x="978" y="543"/>
                  </a:cubicBezTo>
                  <a:cubicBezTo>
                    <a:pt x="978" y="543"/>
                    <a:pt x="978" y="543"/>
                    <a:pt x="979" y="543"/>
                  </a:cubicBezTo>
                  <a:cubicBezTo>
                    <a:pt x="979" y="544"/>
                    <a:pt x="979" y="544"/>
                    <a:pt x="979" y="544"/>
                  </a:cubicBezTo>
                  <a:cubicBezTo>
                    <a:pt x="979" y="544"/>
                    <a:pt x="979" y="544"/>
                    <a:pt x="979" y="544"/>
                  </a:cubicBezTo>
                  <a:cubicBezTo>
                    <a:pt x="987" y="547"/>
                    <a:pt x="987" y="547"/>
                    <a:pt x="987" y="547"/>
                  </a:cubicBezTo>
                  <a:cubicBezTo>
                    <a:pt x="987" y="547"/>
                    <a:pt x="987" y="547"/>
                    <a:pt x="987" y="547"/>
                  </a:cubicBezTo>
                  <a:cubicBezTo>
                    <a:pt x="987" y="547"/>
                    <a:pt x="987" y="547"/>
                    <a:pt x="987" y="547"/>
                  </a:cubicBezTo>
                  <a:cubicBezTo>
                    <a:pt x="987" y="547"/>
                    <a:pt x="987" y="547"/>
                    <a:pt x="987" y="547"/>
                  </a:cubicBezTo>
                  <a:cubicBezTo>
                    <a:pt x="987" y="547"/>
                    <a:pt x="987" y="547"/>
                    <a:pt x="987" y="547"/>
                  </a:cubicBezTo>
                  <a:cubicBezTo>
                    <a:pt x="992" y="546"/>
                    <a:pt x="992" y="546"/>
                    <a:pt x="992" y="546"/>
                  </a:cubicBezTo>
                  <a:cubicBezTo>
                    <a:pt x="1064" y="574"/>
                    <a:pt x="1064" y="574"/>
                    <a:pt x="1064" y="574"/>
                  </a:cubicBezTo>
                  <a:cubicBezTo>
                    <a:pt x="1062" y="594"/>
                    <a:pt x="1062" y="594"/>
                    <a:pt x="1062" y="594"/>
                  </a:cubicBezTo>
                  <a:cubicBezTo>
                    <a:pt x="1062" y="594"/>
                    <a:pt x="1062" y="594"/>
                    <a:pt x="1062" y="594"/>
                  </a:cubicBezTo>
                  <a:cubicBezTo>
                    <a:pt x="1062" y="594"/>
                    <a:pt x="1062" y="594"/>
                    <a:pt x="1062" y="594"/>
                  </a:cubicBezTo>
                  <a:cubicBezTo>
                    <a:pt x="1062" y="595"/>
                    <a:pt x="1062" y="595"/>
                    <a:pt x="1062" y="595"/>
                  </a:cubicBezTo>
                  <a:cubicBezTo>
                    <a:pt x="1062" y="595"/>
                    <a:pt x="1062" y="595"/>
                    <a:pt x="1063" y="595"/>
                  </a:cubicBezTo>
                  <a:cubicBezTo>
                    <a:pt x="1071" y="598"/>
                    <a:pt x="1071" y="598"/>
                    <a:pt x="1071" y="598"/>
                  </a:cubicBezTo>
                  <a:cubicBezTo>
                    <a:pt x="1127" y="620"/>
                    <a:pt x="1127" y="620"/>
                    <a:pt x="1127" y="620"/>
                  </a:cubicBezTo>
                  <a:cubicBezTo>
                    <a:pt x="1113" y="623"/>
                    <a:pt x="1113" y="623"/>
                    <a:pt x="1113" y="623"/>
                  </a:cubicBezTo>
                  <a:cubicBezTo>
                    <a:pt x="899" y="540"/>
                    <a:pt x="899" y="540"/>
                    <a:pt x="899" y="540"/>
                  </a:cubicBezTo>
                  <a:cubicBezTo>
                    <a:pt x="950" y="530"/>
                    <a:pt x="950" y="530"/>
                    <a:pt x="950" y="530"/>
                  </a:cubicBezTo>
                  <a:cubicBezTo>
                    <a:pt x="979" y="541"/>
                    <a:pt x="979" y="541"/>
                    <a:pt x="979" y="541"/>
                  </a:cubicBezTo>
                  <a:lnTo>
                    <a:pt x="978" y="543"/>
                  </a:lnTo>
                  <a:close/>
                  <a:moveTo>
                    <a:pt x="649" y="101"/>
                  </a:moveTo>
                  <a:cubicBezTo>
                    <a:pt x="653" y="100"/>
                    <a:pt x="653" y="100"/>
                    <a:pt x="653" y="100"/>
                  </a:cubicBezTo>
                  <a:cubicBezTo>
                    <a:pt x="652" y="102"/>
                    <a:pt x="652" y="102"/>
                    <a:pt x="652" y="102"/>
                  </a:cubicBezTo>
                  <a:lnTo>
                    <a:pt x="649" y="101"/>
                  </a:lnTo>
                  <a:close/>
                  <a:moveTo>
                    <a:pt x="672" y="109"/>
                  </a:moveTo>
                  <a:cubicBezTo>
                    <a:pt x="677" y="108"/>
                    <a:pt x="677" y="108"/>
                    <a:pt x="677" y="108"/>
                  </a:cubicBezTo>
                  <a:cubicBezTo>
                    <a:pt x="675" y="110"/>
                    <a:pt x="675" y="110"/>
                    <a:pt x="675" y="110"/>
                  </a:cubicBezTo>
                  <a:lnTo>
                    <a:pt x="672" y="109"/>
                  </a:lnTo>
                  <a:close/>
                  <a:moveTo>
                    <a:pt x="696" y="116"/>
                  </a:moveTo>
                  <a:cubicBezTo>
                    <a:pt x="701" y="116"/>
                    <a:pt x="701" y="116"/>
                    <a:pt x="701" y="116"/>
                  </a:cubicBezTo>
                  <a:cubicBezTo>
                    <a:pt x="699" y="117"/>
                    <a:pt x="699" y="117"/>
                    <a:pt x="699" y="117"/>
                  </a:cubicBezTo>
                  <a:lnTo>
                    <a:pt x="696" y="116"/>
                  </a:lnTo>
                  <a:close/>
                  <a:moveTo>
                    <a:pt x="1337" y="42"/>
                  </a:moveTo>
                  <a:cubicBezTo>
                    <a:pt x="1337" y="42"/>
                    <a:pt x="1337" y="42"/>
                    <a:pt x="1338" y="42"/>
                  </a:cubicBezTo>
                  <a:cubicBezTo>
                    <a:pt x="1338" y="42"/>
                    <a:pt x="1338" y="43"/>
                    <a:pt x="1339" y="43"/>
                  </a:cubicBezTo>
                  <a:cubicBezTo>
                    <a:pt x="1339" y="43"/>
                    <a:pt x="1339" y="43"/>
                    <a:pt x="1339" y="43"/>
                  </a:cubicBezTo>
                  <a:cubicBezTo>
                    <a:pt x="1339" y="43"/>
                    <a:pt x="1339" y="43"/>
                    <a:pt x="1339" y="43"/>
                  </a:cubicBezTo>
                  <a:cubicBezTo>
                    <a:pt x="1339" y="43"/>
                    <a:pt x="1339" y="43"/>
                    <a:pt x="1339" y="43"/>
                  </a:cubicBezTo>
                  <a:cubicBezTo>
                    <a:pt x="1339" y="43"/>
                    <a:pt x="1339" y="43"/>
                    <a:pt x="1340" y="43"/>
                  </a:cubicBezTo>
                  <a:cubicBezTo>
                    <a:pt x="1340" y="43"/>
                    <a:pt x="1340" y="43"/>
                    <a:pt x="1340" y="43"/>
                  </a:cubicBezTo>
                  <a:cubicBezTo>
                    <a:pt x="1348" y="45"/>
                    <a:pt x="1348" y="45"/>
                    <a:pt x="1348" y="45"/>
                  </a:cubicBezTo>
                  <a:cubicBezTo>
                    <a:pt x="1363" y="50"/>
                    <a:pt x="1363" y="50"/>
                    <a:pt x="1363" y="50"/>
                  </a:cubicBezTo>
                  <a:cubicBezTo>
                    <a:pt x="1364" y="50"/>
                    <a:pt x="1364" y="50"/>
                    <a:pt x="1364" y="50"/>
                  </a:cubicBezTo>
                  <a:cubicBezTo>
                    <a:pt x="1373" y="52"/>
                    <a:pt x="1373" y="52"/>
                    <a:pt x="1373" y="52"/>
                  </a:cubicBezTo>
                  <a:cubicBezTo>
                    <a:pt x="1388" y="57"/>
                    <a:pt x="1388" y="57"/>
                    <a:pt x="1388" y="57"/>
                  </a:cubicBezTo>
                  <a:cubicBezTo>
                    <a:pt x="1389" y="57"/>
                    <a:pt x="1389" y="57"/>
                    <a:pt x="1389" y="57"/>
                  </a:cubicBezTo>
                  <a:cubicBezTo>
                    <a:pt x="1398" y="59"/>
                    <a:pt x="1398" y="59"/>
                    <a:pt x="1398" y="59"/>
                  </a:cubicBezTo>
                  <a:cubicBezTo>
                    <a:pt x="1413" y="64"/>
                    <a:pt x="1413" y="64"/>
                    <a:pt x="1413" y="64"/>
                  </a:cubicBezTo>
                  <a:cubicBezTo>
                    <a:pt x="1415" y="64"/>
                    <a:pt x="1415" y="64"/>
                    <a:pt x="1415" y="64"/>
                  </a:cubicBezTo>
                  <a:cubicBezTo>
                    <a:pt x="1423" y="66"/>
                    <a:pt x="1423" y="66"/>
                    <a:pt x="1423" y="66"/>
                  </a:cubicBezTo>
                  <a:cubicBezTo>
                    <a:pt x="1438" y="71"/>
                    <a:pt x="1438" y="71"/>
                    <a:pt x="1438" y="71"/>
                  </a:cubicBezTo>
                  <a:cubicBezTo>
                    <a:pt x="1438" y="71"/>
                    <a:pt x="1438" y="71"/>
                    <a:pt x="1438" y="71"/>
                  </a:cubicBezTo>
                  <a:cubicBezTo>
                    <a:pt x="1440" y="71"/>
                    <a:pt x="1440" y="71"/>
                    <a:pt x="1440" y="71"/>
                  </a:cubicBezTo>
                  <a:cubicBezTo>
                    <a:pt x="1440" y="71"/>
                    <a:pt x="1440" y="71"/>
                    <a:pt x="1440" y="71"/>
                  </a:cubicBezTo>
                  <a:cubicBezTo>
                    <a:pt x="1448" y="74"/>
                    <a:pt x="1448" y="74"/>
                    <a:pt x="1448" y="74"/>
                  </a:cubicBezTo>
                  <a:cubicBezTo>
                    <a:pt x="1463" y="78"/>
                    <a:pt x="1463" y="78"/>
                    <a:pt x="1463" y="78"/>
                  </a:cubicBezTo>
                  <a:cubicBezTo>
                    <a:pt x="1465" y="78"/>
                    <a:pt x="1465" y="78"/>
                    <a:pt x="1465" y="78"/>
                  </a:cubicBezTo>
                  <a:cubicBezTo>
                    <a:pt x="1474" y="81"/>
                    <a:pt x="1474" y="81"/>
                    <a:pt x="1474" y="81"/>
                  </a:cubicBezTo>
                  <a:cubicBezTo>
                    <a:pt x="1489" y="85"/>
                    <a:pt x="1489" y="85"/>
                    <a:pt x="1489" y="85"/>
                  </a:cubicBezTo>
                  <a:cubicBezTo>
                    <a:pt x="1491" y="86"/>
                    <a:pt x="1491" y="86"/>
                    <a:pt x="1491" y="86"/>
                  </a:cubicBezTo>
                  <a:cubicBezTo>
                    <a:pt x="1500" y="88"/>
                    <a:pt x="1500" y="88"/>
                    <a:pt x="1500" y="88"/>
                  </a:cubicBezTo>
                  <a:cubicBezTo>
                    <a:pt x="1515" y="92"/>
                    <a:pt x="1515" y="92"/>
                    <a:pt x="1515" y="92"/>
                  </a:cubicBezTo>
                  <a:cubicBezTo>
                    <a:pt x="1517" y="93"/>
                    <a:pt x="1517" y="93"/>
                    <a:pt x="1517" y="93"/>
                  </a:cubicBezTo>
                  <a:cubicBezTo>
                    <a:pt x="1526" y="95"/>
                    <a:pt x="1526" y="95"/>
                    <a:pt x="1526" y="95"/>
                  </a:cubicBezTo>
                  <a:cubicBezTo>
                    <a:pt x="1541" y="100"/>
                    <a:pt x="1541" y="100"/>
                    <a:pt x="1541" y="100"/>
                  </a:cubicBezTo>
                  <a:cubicBezTo>
                    <a:pt x="1543" y="100"/>
                    <a:pt x="1543" y="100"/>
                    <a:pt x="1543" y="100"/>
                  </a:cubicBezTo>
                  <a:cubicBezTo>
                    <a:pt x="1552" y="103"/>
                    <a:pt x="1552" y="103"/>
                    <a:pt x="1552" y="103"/>
                  </a:cubicBezTo>
                  <a:cubicBezTo>
                    <a:pt x="1567" y="107"/>
                    <a:pt x="1567" y="107"/>
                    <a:pt x="1567" y="107"/>
                  </a:cubicBezTo>
                  <a:cubicBezTo>
                    <a:pt x="1570" y="108"/>
                    <a:pt x="1570" y="108"/>
                    <a:pt x="1570" y="108"/>
                  </a:cubicBezTo>
                  <a:cubicBezTo>
                    <a:pt x="1579" y="110"/>
                    <a:pt x="1579" y="110"/>
                    <a:pt x="1579" y="110"/>
                  </a:cubicBezTo>
                  <a:cubicBezTo>
                    <a:pt x="1594" y="114"/>
                    <a:pt x="1594" y="114"/>
                    <a:pt x="1594" y="114"/>
                  </a:cubicBezTo>
                  <a:cubicBezTo>
                    <a:pt x="1596" y="115"/>
                    <a:pt x="1596" y="115"/>
                    <a:pt x="1596" y="115"/>
                  </a:cubicBezTo>
                  <a:cubicBezTo>
                    <a:pt x="1605" y="118"/>
                    <a:pt x="1605" y="118"/>
                    <a:pt x="1605" y="118"/>
                  </a:cubicBezTo>
                  <a:cubicBezTo>
                    <a:pt x="1620" y="122"/>
                    <a:pt x="1620" y="122"/>
                    <a:pt x="1620" y="122"/>
                  </a:cubicBezTo>
                  <a:cubicBezTo>
                    <a:pt x="1623" y="123"/>
                    <a:pt x="1623" y="123"/>
                    <a:pt x="1623" y="123"/>
                  </a:cubicBezTo>
                  <a:cubicBezTo>
                    <a:pt x="1632" y="125"/>
                    <a:pt x="1632" y="125"/>
                    <a:pt x="1632" y="125"/>
                  </a:cubicBezTo>
                  <a:cubicBezTo>
                    <a:pt x="1647" y="129"/>
                    <a:pt x="1647" y="129"/>
                    <a:pt x="1647" y="129"/>
                  </a:cubicBezTo>
                  <a:cubicBezTo>
                    <a:pt x="1650" y="130"/>
                    <a:pt x="1650" y="130"/>
                    <a:pt x="1650" y="130"/>
                  </a:cubicBezTo>
                  <a:cubicBezTo>
                    <a:pt x="1659" y="133"/>
                    <a:pt x="1659" y="133"/>
                    <a:pt x="1659" y="133"/>
                  </a:cubicBezTo>
                  <a:cubicBezTo>
                    <a:pt x="1675" y="137"/>
                    <a:pt x="1675" y="137"/>
                    <a:pt x="1675" y="137"/>
                  </a:cubicBezTo>
                  <a:cubicBezTo>
                    <a:pt x="1678" y="138"/>
                    <a:pt x="1678" y="138"/>
                    <a:pt x="1678" y="138"/>
                  </a:cubicBezTo>
                  <a:cubicBezTo>
                    <a:pt x="1687" y="141"/>
                    <a:pt x="1687" y="141"/>
                    <a:pt x="1687" y="141"/>
                  </a:cubicBezTo>
                  <a:cubicBezTo>
                    <a:pt x="1702" y="145"/>
                    <a:pt x="1702" y="145"/>
                    <a:pt x="1702" y="145"/>
                  </a:cubicBezTo>
                  <a:cubicBezTo>
                    <a:pt x="1705" y="146"/>
                    <a:pt x="1705" y="146"/>
                    <a:pt x="1705" y="146"/>
                  </a:cubicBezTo>
                  <a:cubicBezTo>
                    <a:pt x="1714" y="148"/>
                    <a:pt x="1714" y="148"/>
                    <a:pt x="1714" y="148"/>
                  </a:cubicBezTo>
                  <a:cubicBezTo>
                    <a:pt x="1730" y="153"/>
                    <a:pt x="1730" y="153"/>
                    <a:pt x="1730" y="153"/>
                  </a:cubicBezTo>
                  <a:cubicBezTo>
                    <a:pt x="1733" y="154"/>
                    <a:pt x="1733" y="154"/>
                    <a:pt x="1733" y="154"/>
                  </a:cubicBezTo>
                  <a:cubicBezTo>
                    <a:pt x="1742" y="156"/>
                    <a:pt x="1742" y="156"/>
                    <a:pt x="1742" y="156"/>
                  </a:cubicBezTo>
                  <a:cubicBezTo>
                    <a:pt x="1757" y="160"/>
                    <a:pt x="1757" y="160"/>
                    <a:pt x="1757" y="160"/>
                  </a:cubicBezTo>
                  <a:cubicBezTo>
                    <a:pt x="1761" y="161"/>
                    <a:pt x="1761" y="161"/>
                    <a:pt x="1761" y="161"/>
                  </a:cubicBezTo>
                  <a:cubicBezTo>
                    <a:pt x="1770" y="164"/>
                    <a:pt x="1770" y="164"/>
                    <a:pt x="1770" y="164"/>
                  </a:cubicBezTo>
                  <a:cubicBezTo>
                    <a:pt x="1785" y="168"/>
                    <a:pt x="1785" y="168"/>
                    <a:pt x="1785" y="168"/>
                  </a:cubicBezTo>
                  <a:cubicBezTo>
                    <a:pt x="1789" y="169"/>
                    <a:pt x="1789" y="169"/>
                    <a:pt x="1789" y="169"/>
                  </a:cubicBezTo>
                  <a:cubicBezTo>
                    <a:pt x="1799" y="172"/>
                    <a:pt x="1799" y="172"/>
                    <a:pt x="1799" y="172"/>
                  </a:cubicBezTo>
                  <a:cubicBezTo>
                    <a:pt x="1814" y="176"/>
                    <a:pt x="1814" y="176"/>
                    <a:pt x="1814" y="176"/>
                  </a:cubicBezTo>
                  <a:cubicBezTo>
                    <a:pt x="1818" y="177"/>
                    <a:pt x="1818" y="177"/>
                    <a:pt x="1818" y="177"/>
                  </a:cubicBezTo>
                  <a:cubicBezTo>
                    <a:pt x="1827" y="180"/>
                    <a:pt x="1827" y="180"/>
                    <a:pt x="1827" y="180"/>
                  </a:cubicBezTo>
                  <a:cubicBezTo>
                    <a:pt x="1842" y="184"/>
                    <a:pt x="1842" y="184"/>
                    <a:pt x="1842" y="184"/>
                  </a:cubicBezTo>
                  <a:cubicBezTo>
                    <a:pt x="1846" y="185"/>
                    <a:pt x="1846" y="185"/>
                    <a:pt x="1846" y="185"/>
                  </a:cubicBezTo>
                  <a:cubicBezTo>
                    <a:pt x="1856" y="188"/>
                    <a:pt x="1856" y="188"/>
                    <a:pt x="1856" y="188"/>
                  </a:cubicBezTo>
                  <a:cubicBezTo>
                    <a:pt x="1871" y="192"/>
                    <a:pt x="1871" y="192"/>
                    <a:pt x="1871" y="192"/>
                  </a:cubicBezTo>
                  <a:cubicBezTo>
                    <a:pt x="1873" y="193"/>
                    <a:pt x="1873" y="193"/>
                    <a:pt x="1873" y="193"/>
                  </a:cubicBezTo>
                  <a:cubicBezTo>
                    <a:pt x="1664" y="233"/>
                    <a:pt x="1664" y="233"/>
                    <a:pt x="1664" y="233"/>
                  </a:cubicBezTo>
                  <a:cubicBezTo>
                    <a:pt x="1130" y="74"/>
                    <a:pt x="1130" y="74"/>
                    <a:pt x="1130" y="74"/>
                  </a:cubicBezTo>
                  <a:cubicBezTo>
                    <a:pt x="1133" y="74"/>
                    <a:pt x="1133" y="74"/>
                    <a:pt x="1133" y="74"/>
                  </a:cubicBezTo>
                  <a:cubicBezTo>
                    <a:pt x="1283" y="51"/>
                    <a:pt x="1283" y="51"/>
                    <a:pt x="1283" y="51"/>
                  </a:cubicBezTo>
                  <a:cubicBezTo>
                    <a:pt x="1310" y="46"/>
                    <a:pt x="1310" y="46"/>
                    <a:pt x="1310" y="46"/>
                  </a:cubicBezTo>
                  <a:lnTo>
                    <a:pt x="1337" y="42"/>
                  </a:lnTo>
                  <a:close/>
                  <a:moveTo>
                    <a:pt x="868" y="173"/>
                  </a:moveTo>
                  <a:cubicBezTo>
                    <a:pt x="874" y="172"/>
                    <a:pt x="874" y="172"/>
                    <a:pt x="874" y="172"/>
                  </a:cubicBezTo>
                  <a:cubicBezTo>
                    <a:pt x="872" y="174"/>
                    <a:pt x="872" y="174"/>
                    <a:pt x="872" y="174"/>
                  </a:cubicBezTo>
                  <a:lnTo>
                    <a:pt x="868" y="173"/>
                  </a:lnTo>
                  <a:close/>
                  <a:moveTo>
                    <a:pt x="843" y="164"/>
                  </a:moveTo>
                  <a:cubicBezTo>
                    <a:pt x="849" y="164"/>
                    <a:pt x="849" y="164"/>
                    <a:pt x="849" y="164"/>
                  </a:cubicBezTo>
                  <a:cubicBezTo>
                    <a:pt x="846" y="166"/>
                    <a:pt x="846" y="166"/>
                    <a:pt x="846" y="166"/>
                  </a:cubicBezTo>
                  <a:lnTo>
                    <a:pt x="843" y="164"/>
                  </a:lnTo>
                  <a:close/>
                  <a:moveTo>
                    <a:pt x="903" y="182"/>
                  </a:moveTo>
                  <a:cubicBezTo>
                    <a:pt x="904" y="182"/>
                    <a:pt x="904" y="182"/>
                    <a:pt x="904" y="182"/>
                  </a:cubicBezTo>
                  <a:cubicBezTo>
                    <a:pt x="902" y="183"/>
                    <a:pt x="902" y="183"/>
                    <a:pt x="902" y="183"/>
                  </a:cubicBezTo>
                  <a:lnTo>
                    <a:pt x="903" y="182"/>
                  </a:lnTo>
                  <a:close/>
                  <a:moveTo>
                    <a:pt x="760" y="132"/>
                  </a:moveTo>
                  <a:cubicBezTo>
                    <a:pt x="757" y="131"/>
                    <a:pt x="757" y="131"/>
                    <a:pt x="757" y="131"/>
                  </a:cubicBezTo>
                  <a:cubicBezTo>
                    <a:pt x="1139" y="80"/>
                    <a:pt x="1139" y="80"/>
                    <a:pt x="1139" y="80"/>
                  </a:cubicBezTo>
                  <a:cubicBezTo>
                    <a:pt x="1142" y="81"/>
                    <a:pt x="1142" y="81"/>
                    <a:pt x="1142" y="81"/>
                  </a:cubicBezTo>
                  <a:lnTo>
                    <a:pt x="760" y="132"/>
                  </a:lnTo>
                  <a:close/>
                  <a:moveTo>
                    <a:pt x="1132" y="72"/>
                  </a:moveTo>
                  <a:cubicBezTo>
                    <a:pt x="1132" y="72"/>
                    <a:pt x="1132" y="72"/>
                    <a:pt x="1132" y="72"/>
                  </a:cubicBezTo>
                  <a:cubicBezTo>
                    <a:pt x="736" y="124"/>
                    <a:pt x="736" y="124"/>
                    <a:pt x="736" y="124"/>
                  </a:cubicBezTo>
                  <a:cubicBezTo>
                    <a:pt x="733" y="123"/>
                    <a:pt x="733" y="123"/>
                    <a:pt x="733" y="123"/>
                  </a:cubicBezTo>
                  <a:cubicBezTo>
                    <a:pt x="1181" y="64"/>
                    <a:pt x="1181" y="64"/>
                    <a:pt x="1181" y="64"/>
                  </a:cubicBezTo>
                  <a:lnTo>
                    <a:pt x="1132" y="72"/>
                  </a:lnTo>
                  <a:close/>
                  <a:moveTo>
                    <a:pt x="1123" y="75"/>
                  </a:moveTo>
                  <a:cubicBezTo>
                    <a:pt x="1124" y="75"/>
                    <a:pt x="1124" y="76"/>
                    <a:pt x="1124" y="76"/>
                  </a:cubicBezTo>
                  <a:cubicBezTo>
                    <a:pt x="1132" y="78"/>
                    <a:pt x="1132" y="78"/>
                    <a:pt x="1132" y="78"/>
                  </a:cubicBezTo>
                  <a:cubicBezTo>
                    <a:pt x="739" y="130"/>
                    <a:pt x="739" y="130"/>
                    <a:pt x="739" y="130"/>
                  </a:cubicBezTo>
                  <a:cubicBezTo>
                    <a:pt x="738" y="126"/>
                    <a:pt x="738" y="126"/>
                    <a:pt x="738" y="126"/>
                  </a:cubicBezTo>
                  <a:lnTo>
                    <a:pt x="1123" y="75"/>
                  </a:lnTo>
                  <a:close/>
                  <a:moveTo>
                    <a:pt x="749" y="131"/>
                  </a:moveTo>
                  <a:cubicBezTo>
                    <a:pt x="747" y="133"/>
                    <a:pt x="747" y="133"/>
                    <a:pt x="747" y="133"/>
                  </a:cubicBezTo>
                  <a:cubicBezTo>
                    <a:pt x="744" y="132"/>
                    <a:pt x="744" y="132"/>
                    <a:pt x="744" y="132"/>
                  </a:cubicBezTo>
                  <a:lnTo>
                    <a:pt x="749" y="131"/>
                  </a:lnTo>
                  <a:close/>
                  <a:moveTo>
                    <a:pt x="1147" y="83"/>
                  </a:moveTo>
                  <a:cubicBezTo>
                    <a:pt x="1157" y="85"/>
                    <a:pt x="1157" y="85"/>
                    <a:pt x="1157" y="85"/>
                  </a:cubicBezTo>
                  <a:cubicBezTo>
                    <a:pt x="764" y="138"/>
                    <a:pt x="764" y="138"/>
                    <a:pt x="764" y="138"/>
                  </a:cubicBezTo>
                  <a:cubicBezTo>
                    <a:pt x="762" y="134"/>
                    <a:pt x="762" y="134"/>
                    <a:pt x="762" y="134"/>
                  </a:cubicBezTo>
                  <a:lnTo>
                    <a:pt x="1147" y="83"/>
                  </a:lnTo>
                  <a:close/>
                  <a:moveTo>
                    <a:pt x="774" y="139"/>
                  </a:moveTo>
                  <a:cubicBezTo>
                    <a:pt x="772" y="141"/>
                    <a:pt x="772" y="141"/>
                    <a:pt x="772" y="141"/>
                  </a:cubicBezTo>
                  <a:cubicBezTo>
                    <a:pt x="768" y="140"/>
                    <a:pt x="768" y="140"/>
                    <a:pt x="768" y="140"/>
                  </a:cubicBezTo>
                  <a:lnTo>
                    <a:pt x="774" y="139"/>
                  </a:lnTo>
                  <a:close/>
                  <a:moveTo>
                    <a:pt x="1164" y="88"/>
                  </a:moveTo>
                  <a:cubicBezTo>
                    <a:pt x="1167" y="88"/>
                    <a:pt x="1167" y="88"/>
                    <a:pt x="1167" y="88"/>
                  </a:cubicBezTo>
                  <a:cubicBezTo>
                    <a:pt x="785" y="140"/>
                    <a:pt x="785" y="140"/>
                    <a:pt x="785" y="140"/>
                  </a:cubicBezTo>
                  <a:cubicBezTo>
                    <a:pt x="782" y="139"/>
                    <a:pt x="782" y="139"/>
                    <a:pt x="782" y="139"/>
                  </a:cubicBezTo>
                  <a:lnTo>
                    <a:pt x="1164" y="88"/>
                  </a:lnTo>
                  <a:close/>
                  <a:moveTo>
                    <a:pt x="1172" y="90"/>
                  </a:moveTo>
                  <a:cubicBezTo>
                    <a:pt x="1182" y="93"/>
                    <a:pt x="1182" y="93"/>
                    <a:pt x="1182" y="93"/>
                  </a:cubicBezTo>
                  <a:cubicBezTo>
                    <a:pt x="788" y="146"/>
                    <a:pt x="788" y="146"/>
                    <a:pt x="788" y="146"/>
                  </a:cubicBezTo>
                  <a:cubicBezTo>
                    <a:pt x="786" y="142"/>
                    <a:pt x="786" y="142"/>
                    <a:pt x="786" y="142"/>
                  </a:cubicBezTo>
                  <a:lnTo>
                    <a:pt x="1172" y="90"/>
                  </a:lnTo>
                  <a:close/>
                  <a:moveTo>
                    <a:pt x="799" y="147"/>
                  </a:moveTo>
                  <a:cubicBezTo>
                    <a:pt x="796" y="149"/>
                    <a:pt x="796" y="149"/>
                    <a:pt x="796" y="149"/>
                  </a:cubicBezTo>
                  <a:cubicBezTo>
                    <a:pt x="793" y="148"/>
                    <a:pt x="793" y="148"/>
                    <a:pt x="793" y="148"/>
                  </a:cubicBezTo>
                  <a:lnTo>
                    <a:pt x="799" y="147"/>
                  </a:lnTo>
                  <a:close/>
                  <a:moveTo>
                    <a:pt x="1189" y="95"/>
                  </a:moveTo>
                  <a:cubicBezTo>
                    <a:pt x="1192" y="96"/>
                    <a:pt x="1192" y="96"/>
                    <a:pt x="1192" y="96"/>
                  </a:cubicBezTo>
                  <a:cubicBezTo>
                    <a:pt x="810" y="148"/>
                    <a:pt x="810" y="148"/>
                    <a:pt x="810" y="148"/>
                  </a:cubicBezTo>
                  <a:cubicBezTo>
                    <a:pt x="806" y="147"/>
                    <a:pt x="806" y="147"/>
                    <a:pt x="806" y="147"/>
                  </a:cubicBezTo>
                  <a:lnTo>
                    <a:pt x="1189" y="95"/>
                  </a:lnTo>
                  <a:close/>
                  <a:moveTo>
                    <a:pt x="1197" y="97"/>
                  </a:moveTo>
                  <a:cubicBezTo>
                    <a:pt x="1207" y="100"/>
                    <a:pt x="1207" y="100"/>
                    <a:pt x="1207" y="100"/>
                  </a:cubicBezTo>
                  <a:cubicBezTo>
                    <a:pt x="813" y="155"/>
                    <a:pt x="813" y="155"/>
                    <a:pt x="813" y="155"/>
                  </a:cubicBezTo>
                  <a:cubicBezTo>
                    <a:pt x="811" y="150"/>
                    <a:pt x="811" y="150"/>
                    <a:pt x="811" y="150"/>
                  </a:cubicBezTo>
                  <a:lnTo>
                    <a:pt x="1197" y="97"/>
                  </a:lnTo>
                  <a:close/>
                  <a:moveTo>
                    <a:pt x="824" y="155"/>
                  </a:moveTo>
                  <a:cubicBezTo>
                    <a:pt x="821" y="157"/>
                    <a:pt x="821" y="157"/>
                    <a:pt x="821" y="157"/>
                  </a:cubicBezTo>
                  <a:cubicBezTo>
                    <a:pt x="818" y="156"/>
                    <a:pt x="818" y="156"/>
                    <a:pt x="818" y="156"/>
                  </a:cubicBezTo>
                  <a:lnTo>
                    <a:pt x="824" y="155"/>
                  </a:lnTo>
                  <a:close/>
                  <a:moveTo>
                    <a:pt x="1214" y="102"/>
                  </a:moveTo>
                  <a:cubicBezTo>
                    <a:pt x="1217" y="103"/>
                    <a:pt x="1217" y="103"/>
                    <a:pt x="1217" y="103"/>
                  </a:cubicBezTo>
                  <a:cubicBezTo>
                    <a:pt x="835" y="156"/>
                    <a:pt x="835" y="156"/>
                    <a:pt x="835" y="156"/>
                  </a:cubicBezTo>
                  <a:cubicBezTo>
                    <a:pt x="831" y="155"/>
                    <a:pt x="831" y="155"/>
                    <a:pt x="831" y="155"/>
                  </a:cubicBezTo>
                  <a:lnTo>
                    <a:pt x="1214" y="102"/>
                  </a:lnTo>
                  <a:close/>
                  <a:moveTo>
                    <a:pt x="1223" y="105"/>
                  </a:moveTo>
                  <a:cubicBezTo>
                    <a:pt x="1232" y="108"/>
                    <a:pt x="1232" y="108"/>
                    <a:pt x="1232" y="108"/>
                  </a:cubicBezTo>
                  <a:cubicBezTo>
                    <a:pt x="838" y="163"/>
                    <a:pt x="838" y="163"/>
                    <a:pt x="838" y="163"/>
                  </a:cubicBezTo>
                  <a:cubicBezTo>
                    <a:pt x="836" y="158"/>
                    <a:pt x="836" y="158"/>
                    <a:pt x="836" y="158"/>
                  </a:cubicBezTo>
                  <a:lnTo>
                    <a:pt x="1223" y="105"/>
                  </a:lnTo>
                  <a:close/>
                  <a:moveTo>
                    <a:pt x="1240" y="110"/>
                  </a:moveTo>
                  <a:cubicBezTo>
                    <a:pt x="1243" y="111"/>
                    <a:pt x="1243" y="111"/>
                    <a:pt x="1243" y="111"/>
                  </a:cubicBezTo>
                  <a:cubicBezTo>
                    <a:pt x="860" y="165"/>
                    <a:pt x="860" y="165"/>
                    <a:pt x="860" y="165"/>
                  </a:cubicBezTo>
                  <a:cubicBezTo>
                    <a:pt x="857" y="163"/>
                    <a:pt x="857" y="163"/>
                    <a:pt x="857" y="163"/>
                  </a:cubicBezTo>
                  <a:lnTo>
                    <a:pt x="1240" y="110"/>
                  </a:lnTo>
                  <a:close/>
                  <a:moveTo>
                    <a:pt x="1248" y="113"/>
                  </a:moveTo>
                  <a:cubicBezTo>
                    <a:pt x="1258" y="115"/>
                    <a:pt x="1258" y="115"/>
                    <a:pt x="1258" y="115"/>
                  </a:cubicBezTo>
                  <a:cubicBezTo>
                    <a:pt x="863" y="171"/>
                    <a:pt x="863" y="171"/>
                    <a:pt x="863" y="171"/>
                  </a:cubicBezTo>
                  <a:cubicBezTo>
                    <a:pt x="861" y="167"/>
                    <a:pt x="861" y="167"/>
                    <a:pt x="861" y="167"/>
                  </a:cubicBezTo>
                  <a:lnTo>
                    <a:pt x="1248" y="113"/>
                  </a:lnTo>
                  <a:close/>
                  <a:moveTo>
                    <a:pt x="1265" y="118"/>
                  </a:moveTo>
                  <a:cubicBezTo>
                    <a:pt x="1268" y="119"/>
                    <a:pt x="1268" y="119"/>
                    <a:pt x="1268" y="119"/>
                  </a:cubicBezTo>
                  <a:cubicBezTo>
                    <a:pt x="885" y="173"/>
                    <a:pt x="885" y="173"/>
                    <a:pt x="885" y="173"/>
                  </a:cubicBezTo>
                  <a:cubicBezTo>
                    <a:pt x="882" y="172"/>
                    <a:pt x="882" y="172"/>
                    <a:pt x="882" y="172"/>
                  </a:cubicBezTo>
                  <a:lnTo>
                    <a:pt x="1265" y="118"/>
                  </a:lnTo>
                  <a:close/>
                  <a:moveTo>
                    <a:pt x="1274" y="120"/>
                  </a:moveTo>
                  <a:cubicBezTo>
                    <a:pt x="1283" y="123"/>
                    <a:pt x="1283" y="123"/>
                    <a:pt x="1283" y="123"/>
                  </a:cubicBezTo>
                  <a:cubicBezTo>
                    <a:pt x="889" y="179"/>
                    <a:pt x="889" y="179"/>
                    <a:pt x="889" y="179"/>
                  </a:cubicBezTo>
                  <a:cubicBezTo>
                    <a:pt x="887" y="175"/>
                    <a:pt x="887" y="175"/>
                    <a:pt x="887" y="175"/>
                  </a:cubicBezTo>
                  <a:lnTo>
                    <a:pt x="1274" y="120"/>
                  </a:lnTo>
                  <a:close/>
                  <a:moveTo>
                    <a:pt x="1699" y="237"/>
                  </a:moveTo>
                  <a:cubicBezTo>
                    <a:pt x="1700" y="238"/>
                    <a:pt x="1700" y="238"/>
                    <a:pt x="1700" y="238"/>
                  </a:cubicBezTo>
                  <a:cubicBezTo>
                    <a:pt x="1698" y="238"/>
                    <a:pt x="1698" y="238"/>
                    <a:pt x="1698" y="238"/>
                  </a:cubicBezTo>
                  <a:lnTo>
                    <a:pt x="1699" y="237"/>
                  </a:lnTo>
                  <a:close/>
                  <a:moveTo>
                    <a:pt x="1729" y="246"/>
                  </a:moveTo>
                  <a:cubicBezTo>
                    <a:pt x="1730" y="246"/>
                    <a:pt x="1730" y="246"/>
                    <a:pt x="1730" y="246"/>
                  </a:cubicBezTo>
                  <a:cubicBezTo>
                    <a:pt x="1728" y="247"/>
                    <a:pt x="1728" y="247"/>
                    <a:pt x="1728" y="247"/>
                  </a:cubicBezTo>
                  <a:lnTo>
                    <a:pt x="1729" y="246"/>
                  </a:lnTo>
                  <a:close/>
                  <a:moveTo>
                    <a:pt x="1758" y="255"/>
                  </a:moveTo>
                  <a:cubicBezTo>
                    <a:pt x="1759" y="255"/>
                    <a:pt x="1759" y="255"/>
                    <a:pt x="1759" y="255"/>
                  </a:cubicBezTo>
                  <a:cubicBezTo>
                    <a:pt x="1758" y="255"/>
                    <a:pt x="1758" y="255"/>
                    <a:pt x="1758" y="255"/>
                  </a:cubicBezTo>
                  <a:close/>
                  <a:moveTo>
                    <a:pt x="1788" y="264"/>
                  </a:moveTo>
                  <a:cubicBezTo>
                    <a:pt x="1789" y="264"/>
                    <a:pt x="1789" y="264"/>
                    <a:pt x="1789" y="264"/>
                  </a:cubicBezTo>
                  <a:cubicBezTo>
                    <a:pt x="1788" y="264"/>
                    <a:pt x="1788" y="264"/>
                    <a:pt x="1788" y="264"/>
                  </a:cubicBezTo>
                  <a:close/>
                  <a:moveTo>
                    <a:pt x="1819" y="272"/>
                  </a:moveTo>
                  <a:cubicBezTo>
                    <a:pt x="1820" y="273"/>
                    <a:pt x="1820" y="273"/>
                    <a:pt x="1820" y="273"/>
                  </a:cubicBezTo>
                  <a:cubicBezTo>
                    <a:pt x="1818" y="273"/>
                    <a:pt x="1818" y="273"/>
                    <a:pt x="1818" y="273"/>
                  </a:cubicBezTo>
                  <a:lnTo>
                    <a:pt x="1819" y="272"/>
                  </a:lnTo>
                  <a:close/>
                  <a:moveTo>
                    <a:pt x="1812" y="273"/>
                  </a:moveTo>
                  <a:cubicBezTo>
                    <a:pt x="1807" y="272"/>
                    <a:pt x="1807" y="272"/>
                    <a:pt x="1807" y="272"/>
                  </a:cubicBezTo>
                  <a:cubicBezTo>
                    <a:pt x="1818" y="270"/>
                    <a:pt x="1818" y="270"/>
                    <a:pt x="1818" y="270"/>
                  </a:cubicBezTo>
                  <a:lnTo>
                    <a:pt x="1812" y="273"/>
                  </a:lnTo>
                  <a:close/>
                  <a:moveTo>
                    <a:pt x="1782" y="264"/>
                  </a:moveTo>
                  <a:cubicBezTo>
                    <a:pt x="1777" y="263"/>
                    <a:pt x="1777" y="263"/>
                    <a:pt x="1777" y="263"/>
                  </a:cubicBezTo>
                  <a:cubicBezTo>
                    <a:pt x="1787" y="261"/>
                    <a:pt x="1787" y="261"/>
                    <a:pt x="1787" y="261"/>
                  </a:cubicBezTo>
                  <a:lnTo>
                    <a:pt x="1782" y="264"/>
                  </a:lnTo>
                  <a:close/>
                  <a:moveTo>
                    <a:pt x="1752" y="255"/>
                  </a:moveTo>
                  <a:cubicBezTo>
                    <a:pt x="1747" y="254"/>
                    <a:pt x="1747" y="254"/>
                    <a:pt x="1747" y="254"/>
                  </a:cubicBezTo>
                  <a:cubicBezTo>
                    <a:pt x="1757" y="252"/>
                    <a:pt x="1757" y="252"/>
                    <a:pt x="1757" y="252"/>
                  </a:cubicBezTo>
                  <a:lnTo>
                    <a:pt x="1752" y="255"/>
                  </a:lnTo>
                  <a:close/>
                  <a:moveTo>
                    <a:pt x="1723" y="247"/>
                  </a:moveTo>
                  <a:cubicBezTo>
                    <a:pt x="1717" y="245"/>
                    <a:pt x="1717" y="245"/>
                    <a:pt x="1717" y="245"/>
                  </a:cubicBezTo>
                  <a:cubicBezTo>
                    <a:pt x="1727" y="243"/>
                    <a:pt x="1727" y="243"/>
                    <a:pt x="1727" y="243"/>
                  </a:cubicBezTo>
                  <a:lnTo>
                    <a:pt x="1723" y="247"/>
                  </a:lnTo>
                  <a:close/>
                  <a:moveTo>
                    <a:pt x="1693" y="238"/>
                  </a:moveTo>
                  <a:cubicBezTo>
                    <a:pt x="1688" y="236"/>
                    <a:pt x="1688" y="236"/>
                    <a:pt x="1688" y="236"/>
                  </a:cubicBezTo>
                  <a:cubicBezTo>
                    <a:pt x="1698" y="235"/>
                    <a:pt x="1698" y="235"/>
                    <a:pt x="1698" y="235"/>
                  </a:cubicBezTo>
                  <a:lnTo>
                    <a:pt x="1693" y="238"/>
                  </a:lnTo>
                  <a:close/>
                  <a:moveTo>
                    <a:pt x="720" y="124"/>
                  </a:moveTo>
                  <a:cubicBezTo>
                    <a:pt x="725" y="124"/>
                    <a:pt x="725" y="124"/>
                    <a:pt x="725" y="124"/>
                  </a:cubicBezTo>
                  <a:cubicBezTo>
                    <a:pt x="723" y="125"/>
                    <a:pt x="723" y="125"/>
                    <a:pt x="723" y="125"/>
                  </a:cubicBezTo>
                  <a:lnTo>
                    <a:pt x="720" y="124"/>
                  </a:lnTo>
                  <a:close/>
                  <a:moveTo>
                    <a:pt x="900" y="180"/>
                  </a:moveTo>
                  <a:cubicBezTo>
                    <a:pt x="897" y="182"/>
                    <a:pt x="897" y="182"/>
                    <a:pt x="897" y="182"/>
                  </a:cubicBezTo>
                  <a:cubicBezTo>
                    <a:pt x="893" y="181"/>
                    <a:pt x="893" y="181"/>
                    <a:pt x="893" y="181"/>
                  </a:cubicBezTo>
                  <a:lnTo>
                    <a:pt x="900" y="180"/>
                  </a:lnTo>
                  <a:close/>
                  <a:moveTo>
                    <a:pt x="911" y="181"/>
                  </a:moveTo>
                  <a:cubicBezTo>
                    <a:pt x="907" y="180"/>
                    <a:pt x="907" y="180"/>
                    <a:pt x="907" y="180"/>
                  </a:cubicBezTo>
                  <a:cubicBezTo>
                    <a:pt x="1291" y="125"/>
                    <a:pt x="1291" y="125"/>
                    <a:pt x="1291" y="125"/>
                  </a:cubicBezTo>
                  <a:cubicBezTo>
                    <a:pt x="1294" y="126"/>
                    <a:pt x="1294" y="126"/>
                    <a:pt x="1294" y="126"/>
                  </a:cubicBezTo>
                  <a:cubicBezTo>
                    <a:pt x="1140" y="148"/>
                    <a:pt x="1140" y="148"/>
                    <a:pt x="1140" y="148"/>
                  </a:cubicBezTo>
                  <a:lnTo>
                    <a:pt x="911" y="181"/>
                  </a:lnTo>
                  <a:close/>
                  <a:moveTo>
                    <a:pt x="1301" y="128"/>
                  </a:moveTo>
                  <a:cubicBezTo>
                    <a:pt x="1664" y="236"/>
                    <a:pt x="1664" y="236"/>
                    <a:pt x="1664" y="236"/>
                  </a:cubicBezTo>
                  <a:cubicBezTo>
                    <a:pt x="1664" y="236"/>
                    <a:pt x="1664" y="236"/>
                    <a:pt x="1664" y="236"/>
                  </a:cubicBezTo>
                  <a:cubicBezTo>
                    <a:pt x="1664" y="236"/>
                    <a:pt x="1664" y="236"/>
                    <a:pt x="1664" y="236"/>
                  </a:cubicBezTo>
                  <a:cubicBezTo>
                    <a:pt x="1679" y="233"/>
                    <a:pt x="1679" y="233"/>
                    <a:pt x="1679" y="233"/>
                  </a:cubicBezTo>
                  <a:cubicBezTo>
                    <a:pt x="1681" y="237"/>
                    <a:pt x="1681" y="237"/>
                    <a:pt x="1681" y="237"/>
                  </a:cubicBezTo>
                  <a:cubicBezTo>
                    <a:pt x="1681" y="237"/>
                    <a:pt x="1681" y="237"/>
                    <a:pt x="1681" y="237"/>
                  </a:cubicBezTo>
                  <a:cubicBezTo>
                    <a:pt x="1681" y="237"/>
                    <a:pt x="1682" y="238"/>
                    <a:pt x="1682" y="238"/>
                  </a:cubicBezTo>
                  <a:cubicBezTo>
                    <a:pt x="1693" y="241"/>
                    <a:pt x="1693" y="241"/>
                    <a:pt x="1693" y="241"/>
                  </a:cubicBezTo>
                  <a:cubicBezTo>
                    <a:pt x="1693" y="241"/>
                    <a:pt x="1693" y="241"/>
                    <a:pt x="1693" y="241"/>
                  </a:cubicBezTo>
                  <a:cubicBezTo>
                    <a:pt x="1693" y="241"/>
                    <a:pt x="1694" y="241"/>
                    <a:pt x="1694" y="241"/>
                  </a:cubicBezTo>
                  <a:cubicBezTo>
                    <a:pt x="1705" y="239"/>
                    <a:pt x="1705" y="239"/>
                    <a:pt x="1705" y="239"/>
                  </a:cubicBezTo>
                  <a:cubicBezTo>
                    <a:pt x="1708" y="240"/>
                    <a:pt x="1708" y="240"/>
                    <a:pt x="1708" y="240"/>
                  </a:cubicBezTo>
                  <a:cubicBezTo>
                    <a:pt x="1711" y="246"/>
                    <a:pt x="1711" y="246"/>
                    <a:pt x="1711" y="246"/>
                  </a:cubicBezTo>
                  <a:cubicBezTo>
                    <a:pt x="1711" y="246"/>
                    <a:pt x="1711" y="246"/>
                    <a:pt x="1711" y="246"/>
                  </a:cubicBezTo>
                  <a:cubicBezTo>
                    <a:pt x="1711" y="246"/>
                    <a:pt x="1711" y="246"/>
                    <a:pt x="1711" y="246"/>
                  </a:cubicBezTo>
                  <a:cubicBezTo>
                    <a:pt x="1722" y="250"/>
                    <a:pt x="1722" y="250"/>
                    <a:pt x="1722" y="250"/>
                  </a:cubicBezTo>
                  <a:cubicBezTo>
                    <a:pt x="1723" y="250"/>
                    <a:pt x="1723" y="250"/>
                    <a:pt x="1723" y="250"/>
                  </a:cubicBezTo>
                  <a:cubicBezTo>
                    <a:pt x="1723" y="250"/>
                    <a:pt x="1723" y="250"/>
                    <a:pt x="1723" y="250"/>
                  </a:cubicBezTo>
                  <a:cubicBezTo>
                    <a:pt x="1735" y="248"/>
                    <a:pt x="1735" y="248"/>
                    <a:pt x="1735" y="248"/>
                  </a:cubicBezTo>
                  <a:cubicBezTo>
                    <a:pt x="1737" y="248"/>
                    <a:pt x="1737" y="248"/>
                    <a:pt x="1737" y="248"/>
                  </a:cubicBezTo>
                  <a:cubicBezTo>
                    <a:pt x="1740" y="255"/>
                    <a:pt x="1740" y="255"/>
                    <a:pt x="1740" y="255"/>
                  </a:cubicBezTo>
                  <a:cubicBezTo>
                    <a:pt x="1740" y="255"/>
                    <a:pt x="1740" y="255"/>
                    <a:pt x="1740" y="255"/>
                  </a:cubicBezTo>
                  <a:cubicBezTo>
                    <a:pt x="1740" y="255"/>
                    <a:pt x="1741" y="255"/>
                    <a:pt x="1741" y="255"/>
                  </a:cubicBezTo>
                  <a:cubicBezTo>
                    <a:pt x="1752" y="259"/>
                    <a:pt x="1752" y="259"/>
                    <a:pt x="1752" y="259"/>
                  </a:cubicBezTo>
                  <a:cubicBezTo>
                    <a:pt x="1752" y="259"/>
                    <a:pt x="1752" y="259"/>
                    <a:pt x="1753" y="259"/>
                  </a:cubicBezTo>
                  <a:cubicBezTo>
                    <a:pt x="1753" y="259"/>
                    <a:pt x="1753" y="259"/>
                    <a:pt x="1753" y="259"/>
                  </a:cubicBezTo>
                  <a:cubicBezTo>
                    <a:pt x="1765" y="256"/>
                    <a:pt x="1765" y="256"/>
                    <a:pt x="1765" y="256"/>
                  </a:cubicBezTo>
                  <a:cubicBezTo>
                    <a:pt x="1767" y="257"/>
                    <a:pt x="1767" y="257"/>
                    <a:pt x="1767" y="257"/>
                  </a:cubicBezTo>
                  <a:cubicBezTo>
                    <a:pt x="1770" y="263"/>
                    <a:pt x="1770" y="263"/>
                    <a:pt x="1770" y="263"/>
                  </a:cubicBezTo>
                  <a:cubicBezTo>
                    <a:pt x="1770" y="263"/>
                    <a:pt x="1770" y="263"/>
                    <a:pt x="1770" y="263"/>
                  </a:cubicBezTo>
                  <a:cubicBezTo>
                    <a:pt x="1770" y="264"/>
                    <a:pt x="1770" y="264"/>
                    <a:pt x="1771" y="264"/>
                  </a:cubicBezTo>
                  <a:cubicBezTo>
                    <a:pt x="1782" y="267"/>
                    <a:pt x="1782" y="267"/>
                    <a:pt x="1782" y="267"/>
                  </a:cubicBezTo>
                  <a:cubicBezTo>
                    <a:pt x="1782" y="267"/>
                    <a:pt x="1782" y="267"/>
                    <a:pt x="1782" y="267"/>
                  </a:cubicBezTo>
                  <a:cubicBezTo>
                    <a:pt x="1783" y="267"/>
                    <a:pt x="1783" y="267"/>
                    <a:pt x="1783" y="267"/>
                  </a:cubicBezTo>
                  <a:cubicBezTo>
                    <a:pt x="1795" y="265"/>
                    <a:pt x="1795" y="265"/>
                    <a:pt x="1795" y="265"/>
                  </a:cubicBezTo>
                  <a:cubicBezTo>
                    <a:pt x="1797" y="266"/>
                    <a:pt x="1797" y="266"/>
                    <a:pt x="1797" y="266"/>
                  </a:cubicBezTo>
                  <a:cubicBezTo>
                    <a:pt x="1800" y="272"/>
                    <a:pt x="1800" y="272"/>
                    <a:pt x="1800" y="272"/>
                  </a:cubicBezTo>
                  <a:cubicBezTo>
                    <a:pt x="1800" y="272"/>
                    <a:pt x="1800" y="272"/>
                    <a:pt x="1800" y="272"/>
                  </a:cubicBezTo>
                  <a:cubicBezTo>
                    <a:pt x="1800" y="273"/>
                    <a:pt x="1801" y="273"/>
                    <a:pt x="1801" y="273"/>
                  </a:cubicBezTo>
                  <a:cubicBezTo>
                    <a:pt x="1810" y="276"/>
                    <a:pt x="1810" y="276"/>
                    <a:pt x="1810" y="276"/>
                  </a:cubicBezTo>
                  <a:cubicBezTo>
                    <a:pt x="1647" y="305"/>
                    <a:pt x="1647" y="305"/>
                    <a:pt x="1647" y="305"/>
                  </a:cubicBezTo>
                  <a:cubicBezTo>
                    <a:pt x="1637" y="302"/>
                    <a:pt x="1637" y="302"/>
                    <a:pt x="1637" y="302"/>
                  </a:cubicBezTo>
                  <a:cubicBezTo>
                    <a:pt x="1637" y="302"/>
                    <a:pt x="1637" y="302"/>
                    <a:pt x="1637" y="302"/>
                  </a:cubicBezTo>
                  <a:cubicBezTo>
                    <a:pt x="1637" y="302"/>
                    <a:pt x="1637" y="302"/>
                    <a:pt x="1636" y="302"/>
                  </a:cubicBezTo>
                  <a:cubicBezTo>
                    <a:pt x="1625" y="304"/>
                    <a:pt x="1625" y="304"/>
                    <a:pt x="1625" y="304"/>
                  </a:cubicBezTo>
                  <a:cubicBezTo>
                    <a:pt x="1621" y="302"/>
                    <a:pt x="1621" y="302"/>
                    <a:pt x="1621" y="302"/>
                  </a:cubicBezTo>
                  <a:cubicBezTo>
                    <a:pt x="1617" y="296"/>
                    <a:pt x="1617" y="296"/>
                    <a:pt x="1617" y="296"/>
                  </a:cubicBezTo>
                  <a:cubicBezTo>
                    <a:pt x="1617" y="296"/>
                    <a:pt x="1617" y="296"/>
                    <a:pt x="1617" y="296"/>
                  </a:cubicBezTo>
                  <a:cubicBezTo>
                    <a:pt x="1617" y="296"/>
                    <a:pt x="1617" y="296"/>
                    <a:pt x="1617" y="296"/>
                  </a:cubicBezTo>
                  <a:cubicBezTo>
                    <a:pt x="1617" y="296"/>
                    <a:pt x="1617" y="296"/>
                    <a:pt x="1617" y="296"/>
                  </a:cubicBezTo>
                  <a:cubicBezTo>
                    <a:pt x="1617" y="295"/>
                    <a:pt x="1617" y="295"/>
                    <a:pt x="1617" y="295"/>
                  </a:cubicBezTo>
                  <a:cubicBezTo>
                    <a:pt x="1617" y="295"/>
                    <a:pt x="1617" y="295"/>
                    <a:pt x="1617" y="295"/>
                  </a:cubicBezTo>
                  <a:cubicBezTo>
                    <a:pt x="1607" y="292"/>
                    <a:pt x="1607" y="292"/>
                    <a:pt x="1607" y="292"/>
                  </a:cubicBezTo>
                  <a:cubicBezTo>
                    <a:pt x="1607" y="292"/>
                    <a:pt x="1606" y="292"/>
                    <a:pt x="1606" y="292"/>
                  </a:cubicBezTo>
                  <a:cubicBezTo>
                    <a:pt x="1606" y="292"/>
                    <a:pt x="1606" y="292"/>
                    <a:pt x="1606" y="292"/>
                  </a:cubicBezTo>
                  <a:cubicBezTo>
                    <a:pt x="1594" y="294"/>
                    <a:pt x="1594" y="294"/>
                    <a:pt x="1594" y="294"/>
                  </a:cubicBezTo>
                  <a:cubicBezTo>
                    <a:pt x="1590" y="293"/>
                    <a:pt x="1590" y="293"/>
                    <a:pt x="1590" y="293"/>
                  </a:cubicBezTo>
                  <a:cubicBezTo>
                    <a:pt x="1587" y="287"/>
                    <a:pt x="1587" y="287"/>
                    <a:pt x="1587" y="287"/>
                  </a:cubicBezTo>
                  <a:cubicBezTo>
                    <a:pt x="1587" y="287"/>
                    <a:pt x="1587" y="287"/>
                    <a:pt x="1587" y="287"/>
                  </a:cubicBezTo>
                  <a:cubicBezTo>
                    <a:pt x="1587" y="287"/>
                    <a:pt x="1587" y="287"/>
                    <a:pt x="1587" y="286"/>
                  </a:cubicBezTo>
                  <a:cubicBezTo>
                    <a:pt x="1587" y="286"/>
                    <a:pt x="1587" y="286"/>
                    <a:pt x="1587" y="286"/>
                  </a:cubicBezTo>
                  <a:cubicBezTo>
                    <a:pt x="1587" y="286"/>
                    <a:pt x="1587" y="286"/>
                    <a:pt x="1587" y="286"/>
                  </a:cubicBezTo>
                  <a:cubicBezTo>
                    <a:pt x="1587" y="286"/>
                    <a:pt x="1587" y="286"/>
                    <a:pt x="1587" y="286"/>
                  </a:cubicBezTo>
                  <a:cubicBezTo>
                    <a:pt x="1587" y="286"/>
                    <a:pt x="1587" y="286"/>
                    <a:pt x="1587" y="286"/>
                  </a:cubicBezTo>
                  <a:cubicBezTo>
                    <a:pt x="1577" y="283"/>
                    <a:pt x="1577" y="283"/>
                    <a:pt x="1577" y="283"/>
                  </a:cubicBezTo>
                  <a:cubicBezTo>
                    <a:pt x="1577" y="283"/>
                    <a:pt x="1576" y="283"/>
                    <a:pt x="1576" y="283"/>
                  </a:cubicBezTo>
                  <a:cubicBezTo>
                    <a:pt x="1576" y="283"/>
                    <a:pt x="1576" y="283"/>
                    <a:pt x="1576" y="283"/>
                  </a:cubicBezTo>
                  <a:cubicBezTo>
                    <a:pt x="1564" y="285"/>
                    <a:pt x="1564" y="285"/>
                    <a:pt x="1564" y="285"/>
                  </a:cubicBezTo>
                  <a:cubicBezTo>
                    <a:pt x="1561" y="284"/>
                    <a:pt x="1561" y="284"/>
                    <a:pt x="1561" y="284"/>
                  </a:cubicBezTo>
                  <a:cubicBezTo>
                    <a:pt x="1558" y="278"/>
                    <a:pt x="1558" y="278"/>
                    <a:pt x="1558" y="278"/>
                  </a:cubicBezTo>
                  <a:cubicBezTo>
                    <a:pt x="1558" y="278"/>
                    <a:pt x="1558" y="278"/>
                    <a:pt x="1558" y="277"/>
                  </a:cubicBezTo>
                  <a:cubicBezTo>
                    <a:pt x="1557" y="277"/>
                    <a:pt x="1557" y="277"/>
                    <a:pt x="1557" y="277"/>
                  </a:cubicBezTo>
                  <a:cubicBezTo>
                    <a:pt x="1557" y="277"/>
                    <a:pt x="1557" y="277"/>
                    <a:pt x="1557" y="277"/>
                  </a:cubicBezTo>
                  <a:cubicBezTo>
                    <a:pt x="1557" y="277"/>
                    <a:pt x="1557" y="277"/>
                    <a:pt x="1557" y="277"/>
                  </a:cubicBezTo>
                  <a:cubicBezTo>
                    <a:pt x="1557" y="277"/>
                    <a:pt x="1557" y="277"/>
                    <a:pt x="1557" y="277"/>
                  </a:cubicBezTo>
                  <a:cubicBezTo>
                    <a:pt x="1547" y="274"/>
                    <a:pt x="1547" y="274"/>
                    <a:pt x="1547" y="274"/>
                  </a:cubicBezTo>
                  <a:cubicBezTo>
                    <a:pt x="1547" y="274"/>
                    <a:pt x="1547" y="274"/>
                    <a:pt x="1547" y="274"/>
                  </a:cubicBezTo>
                  <a:cubicBezTo>
                    <a:pt x="1547" y="274"/>
                    <a:pt x="1546" y="274"/>
                    <a:pt x="1546" y="274"/>
                  </a:cubicBezTo>
                  <a:cubicBezTo>
                    <a:pt x="1535" y="276"/>
                    <a:pt x="1535" y="276"/>
                    <a:pt x="1535" y="276"/>
                  </a:cubicBezTo>
                  <a:cubicBezTo>
                    <a:pt x="1531" y="275"/>
                    <a:pt x="1531" y="275"/>
                    <a:pt x="1531" y="275"/>
                  </a:cubicBezTo>
                  <a:cubicBezTo>
                    <a:pt x="1528" y="268"/>
                    <a:pt x="1528" y="268"/>
                    <a:pt x="1528" y="268"/>
                  </a:cubicBezTo>
                  <a:cubicBezTo>
                    <a:pt x="1528" y="268"/>
                    <a:pt x="1528" y="268"/>
                    <a:pt x="1528" y="268"/>
                  </a:cubicBezTo>
                  <a:cubicBezTo>
                    <a:pt x="1528" y="268"/>
                    <a:pt x="1528" y="268"/>
                    <a:pt x="1528" y="268"/>
                  </a:cubicBezTo>
                  <a:cubicBezTo>
                    <a:pt x="1528" y="268"/>
                    <a:pt x="1528" y="268"/>
                    <a:pt x="1527" y="268"/>
                  </a:cubicBezTo>
                  <a:cubicBezTo>
                    <a:pt x="1527" y="268"/>
                    <a:pt x="1527" y="268"/>
                    <a:pt x="1527" y="268"/>
                  </a:cubicBezTo>
                  <a:cubicBezTo>
                    <a:pt x="1527" y="268"/>
                    <a:pt x="1527" y="268"/>
                    <a:pt x="1527" y="268"/>
                  </a:cubicBezTo>
                  <a:cubicBezTo>
                    <a:pt x="1517" y="265"/>
                    <a:pt x="1517" y="265"/>
                    <a:pt x="1517" y="265"/>
                  </a:cubicBezTo>
                  <a:cubicBezTo>
                    <a:pt x="1517" y="265"/>
                    <a:pt x="1517" y="265"/>
                    <a:pt x="1517" y="265"/>
                  </a:cubicBezTo>
                  <a:cubicBezTo>
                    <a:pt x="1517" y="265"/>
                    <a:pt x="1517" y="265"/>
                    <a:pt x="1517" y="265"/>
                  </a:cubicBezTo>
                  <a:cubicBezTo>
                    <a:pt x="1505" y="267"/>
                    <a:pt x="1505" y="267"/>
                    <a:pt x="1505" y="267"/>
                  </a:cubicBezTo>
                  <a:cubicBezTo>
                    <a:pt x="1502" y="266"/>
                    <a:pt x="1502" y="266"/>
                    <a:pt x="1502" y="266"/>
                  </a:cubicBezTo>
                  <a:cubicBezTo>
                    <a:pt x="1499" y="259"/>
                    <a:pt x="1499" y="259"/>
                    <a:pt x="1499" y="259"/>
                  </a:cubicBezTo>
                  <a:cubicBezTo>
                    <a:pt x="1499" y="259"/>
                    <a:pt x="1499" y="259"/>
                    <a:pt x="1499" y="259"/>
                  </a:cubicBezTo>
                  <a:cubicBezTo>
                    <a:pt x="1499" y="259"/>
                    <a:pt x="1499" y="259"/>
                    <a:pt x="1499" y="259"/>
                  </a:cubicBezTo>
                  <a:cubicBezTo>
                    <a:pt x="1498" y="259"/>
                    <a:pt x="1498" y="259"/>
                    <a:pt x="1498" y="259"/>
                  </a:cubicBezTo>
                  <a:cubicBezTo>
                    <a:pt x="1498" y="259"/>
                    <a:pt x="1498" y="259"/>
                    <a:pt x="1498" y="259"/>
                  </a:cubicBezTo>
                  <a:cubicBezTo>
                    <a:pt x="1498" y="259"/>
                    <a:pt x="1498" y="259"/>
                    <a:pt x="1498" y="259"/>
                  </a:cubicBezTo>
                  <a:cubicBezTo>
                    <a:pt x="1488" y="256"/>
                    <a:pt x="1488" y="256"/>
                    <a:pt x="1488" y="256"/>
                  </a:cubicBezTo>
                  <a:cubicBezTo>
                    <a:pt x="1488" y="256"/>
                    <a:pt x="1488" y="256"/>
                    <a:pt x="1488" y="256"/>
                  </a:cubicBezTo>
                  <a:cubicBezTo>
                    <a:pt x="1488" y="256"/>
                    <a:pt x="1488" y="256"/>
                    <a:pt x="1488" y="256"/>
                  </a:cubicBezTo>
                  <a:cubicBezTo>
                    <a:pt x="1476" y="258"/>
                    <a:pt x="1476" y="258"/>
                    <a:pt x="1476" y="258"/>
                  </a:cubicBezTo>
                  <a:cubicBezTo>
                    <a:pt x="1473" y="257"/>
                    <a:pt x="1473" y="257"/>
                    <a:pt x="1473" y="257"/>
                  </a:cubicBezTo>
                  <a:cubicBezTo>
                    <a:pt x="1470" y="250"/>
                    <a:pt x="1470" y="250"/>
                    <a:pt x="1470" y="250"/>
                  </a:cubicBezTo>
                  <a:cubicBezTo>
                    <a:pt x="1470" y="250"/>
                    <a:pt x="1470" y="250"/>
                    <a:pt x="1470" y="250"/>
                  </a:cubicBezTo>
                  <a:cubicBezTo>
                    <a:pt x="1470" y="250"/>
                    <a:pt x="1470" y="250"/>
                    <a:pt x="1469" y="250"/>
                  </a:cubicBezTo>
                  <a:cubicBezTo>
                    <a:pt x="1469" y="250"/>
                    <a:pt x="1469" y="250"/>
                    <a:pt x="1469" y="250"/>
                  </a:cubicBezTo>
                  <a:cubicBezTo>
                    <a:pt x="1469" y="250"/>
                    <a:pt x="1469" y="250"/>
                    <a:pt x="1469" y="250"/>
                  </a:cubicBezTo>
                  <a:cubicBezTo>
                    <a:pt x="1469" y="250"/>
                    <a:pt x="1469" y="250"/>
                    <a:pt x="1469" y="250"/>
                  </a:cubicBezTo>
                  <a:cubicBezTo>
                    <a:pt x="1459" y="247"/>
                    <a:pt x="1459" y="247"/>
                    <a:pt x="1459" y="247"/>
                  </a:cubicBezTo>
                  <a:cubicBezTo>
                    <a:pt x="1459" y="247"/>
                    <a:pt x="1459" y="247"/>
                    <a:pt x="1459" y="247"/>
                  </a:cubicBezTo>
                  <a:cubicBezTo>
                    <a:pt x="1459" y="247"/>
                    <a:pt x="1459" y="247"/>
                    <a:pt x="1459" y="247"/>
                  </a:cubicBezTo>
                  <a:cubicBezTo>
                    <a:pt x="1447" y="249"/>
                    <a:pt x="1447" y="249"/>
                    <a:pt x="1447" y="249"/>
                  </a:cubicBezTo>
                  <a:cubicBezTo>
                    <a:pt x="1444" y="248"/>
                    <a:pt x="1444" y="248"/>
                    <a:pt x="1444" y="248"/>
                  </a:cubicBezTo>
                  <a:cubicBezTo>
                    <a:pt x="1441" y="242"/>
                    <a:pt x="1441" y="242"/>
                    <a:pt x="1441" y="242"/>
                  </a:cubicBezTo>
                  <a:cubicBezTo>
                    <a:pt x="1441" y="242"/>
                    <a:pt x="1441" y="242"/>
                    <a:pt x="1441" y="242"/>
                  </a:cubicBezTo>
                  <a:cubicBezTo>
                    <a:pt x="1441" y="241"/>
                    <a:pt x="1441" y="241"/>
                    <a:pt x="1441" y="241"/>
                  </a:cubicBezTo>
                  <a:cubicBezTo>
                    <a:pt x="1441" y="241"/>
                    <a:pt x="1440" y="241"/>
                    <a:pt x="1440" y="241"/>
                  </a:cubicBezTo>
                  <a:cubicBezTo>
                    <a:pt x="1440" y="241"/>
                    <a:pt x="1440" y="241"/>
                    <a:pt x="1440" y="241"/>
                  </a:cubicBezTo>
                  <a:cubicBezTo>
                    <a:pt x="1440" y="241"/>
                    <a:pt x="1440" y="241"/>
                    <a:pt x="1440" y="241"/>
                  </a:cubicBezTo>
                  <a:cubicBezTo>
                    <a:pt x="1431" y="238"/>
                    <a:pt x="1431" y="238"/>
                    <a:pt x="1431" y="238"/>
                  </a:cubicBezTo>
                  <a:cubicBezTo>
                    <a:pt x="1431" y="238"/>
                    <a:pt x="1430" y="238"/>
                    <a:pt x="1430" y="238"/>
                  </a:cubicBezTo>
                  <a:cubicBezTo>
                    <a:pt x="1430" y="238"/>
                    <a:pt x="1430" y="238"/>
                    <a:pt x="1430" y="238"/>
                  </a:cubicBezTo>
                  <a:cubicBezTo>
                    <a:pt x="1418" y="240"/>
                    <a:pt x="1418" y="240"/>
                    <a:pt x="1418" y="240"/>
                  </a:cubicBezTo>
                  <a:cubicBezTo>
                    <a:pt x="1415" y="239"/>
                    <a:pt x="1415" y="239"/>
                    <a:pt x="1415" y="239"/>
                  </a:cubicBezTo>
                  <a:cubicBezTo>
                    <a:pt x="1412" y="233"/>
                    <a:pt x="1412" y="233"/>
                    <a:pt x="1412" y="233"/>
                  </a:cubicBezTo>
                  <a:cubicBezTo>
                    <a:pt x="1412" y="233"/>
                    <a:pt x="1412" y="233"/>
                    <a:pt x="1412" y="233"/>
                  </a:cubicBezTo>
                  <a:cubicBezTo>
                    <a:pt x="1412" y="233"/>
                    <a:pt x="1412" y="233"/>
                    <a:pt x="1412" y="233"/>
                  </a:cubicBezTo>
                  <a:cubicBezTo>
                    <a:pt x="1412" y="232"/>
                    <a:pt x="1412" y="232"/>
                    <a:pt x="1412" y="232"/>
                  </a:cubicBezTo>
                  <a:cubicBezTo>
                    <a:pt x="1412" y="232"/>
                    <a:pt x="1412" y="232"/>
                    <a:pt x="1412" y="232"/>
                  </a:cubicBezTo>
                  <a:cubicBezTo>
                    <a:pt x="1412" y="232"/>
                    <a:pt x="1412" y="232"/>
                    <a:pt x="1412" y="232"/>
                  </a:cubicBezTo>
                  <a:cubicBezTo>
                    <a:pt x="1402" y="229"/>
                    <a:pt x="1402" y="229"/>
                    <a:pt x="1402" y="229"/>
                  </a:cubicBezTo>
                  <a:cubicBezTo>
                    <a:pt x="1402" y="229"/>
                    <a:pt x="1402" y="229"/>
                    <a:pt x="1402" y="229"/>
                  </a:cubicBezTo>
                  <a:cubicBezTo>
                    <a:pt x="1402" y="229"/>
                    <a:pt x="1402" y="229"/>
                    <a:pt x="1402" y="229"/>
                  </a:cubicBezTo>
                  <a:cubicBezTo>
                    <a:pt x="1390" y="231"/>
                    <a:pt x="1390" y="231"/>
                    <a:pt x="1390" y="231"/>
                  </a:cubicBezTo>
                  <a:cubicBezTo>
                    <a:pt x="1387" y="230"/>
                    <a:pt x="1387" y="230"/>
                    <a:pt x="1387" y="230"/>
                  </a:cubicBezTo>
                  <a:cubicBezTo>
                    <a:pt x="1384" y="224"/>
                    <a:pt x="1384" y="224"/>
                    <a:pt x="1384" y="224"/>
                  </a:cubicBezTo>
                  <a:cubicBezTo>
                    <a:pt x="1384" y="224"/>
                    <a:pt x="1384" y="224"/>
                    <a:pt x="1384" y="224"/>
                  </a:cubicBezTo>
                  <a:cubicBezTo>
                    <a:pt x="1384" y="224"/>
                    <a:pt x="1384" y="224"/>
                    <a:pt x="1384" y="224"/>
                  </a:cubicBezTo>
                  <a:cubicBezTo>
                    <a:pt x="1384" y="224"/>
                    <a:pt x="1384" y="224"/>
                    <a:pt x="1384" y="224"/>
                  </a:cubicBezTo>
                  <a:cubicBezTo>
                    <a:pt x="1384" y="224"/>
                    <a:pt x="1384" y="223"/>
                    <a:pt x="1383" y="223"/>
                  </a:cubicBezTo>
                  <a:cubicBezTo>
                    <a:pt x="1383" y="223"/>
                    <a:pt x="1383" y="223"/>
                    <a:pt x="1383" y="223"/>
                  </a:cubicBezTo>
                  <a:cubicBezTo>
                    <a:pt x="1374" y="221"/>
                    <a:pt x="1374" y="221"/>
                    <a:pt x="1374" y="221"/>
                  </a:cubicBezTo>
                  <a:cubicBezTo>
                    <a:pt x="1374" y="221"/>
                    <a:pt x="1374" y="221"/>
                    <a:pt x="1374" y="221"/>
                  </a:cubicBezTo>
                  <a:cubicBezTo>
                    <a:pt x="1374" y="221"/>
                    <a:pt x="1374" y="221"/>
                    <a:pt x="1374" y="221"/>
                  </a:cubicBezTo>
                  <a:cubicBezTo>
                    <a:pt x="1362" y="222"/>
                    <a:pt x="1362" y="222"/>
                    <a:pt x="1362" y="222"/>
                  </a:cubicBezTo>
                  <a:cubicBezTo>
                    <a:pt x="1359" y="222"/>
                    <a:pt x="1359" y="222"/>
                    <a:pt x="1359" y="222"/>
                  </a:cubicBezTo>
                  <a:cubicBezTo>
                    <a:pt x="1356" y="215"/>
                    <a:pt x="1356" y="215"/>
                    <a:pt x="1356" y="215"/>
                  </a:cubicBezTo>
                  <a:cubicBezTo>
                    <a:pt x="1356" y="215"/>
                    <a:pt x="1356" y="215"/>
                    <a:pt x="1356" y="215"/>
                  </a:cubicBezTo>
                  <a:cubicBezTo>
                    <a:pt x="1356" y="215"/>
                    <a:pt x="1356" y="215"/>
                    <a:pt x="1356" y="215"/>
                  </a:cubicBezTo>
                  <a:cubicBezTo>
                    <a:pt x="1356" y="215"/>
                    <a:pt x="1356" y="215"/>
                    <a:pt x="1356" y="215"/>
                  </a:cubicBezTo>
                  <a:cubicBezTo>
                    <a:pt x="1356" y="215"/>
                    <a:pt x="1356" y="215"/>
                    <a:pt x="1355" y="215"/>
                  </a:cubicBezTo>
                  <a:cubicBezTo>
                    <a:pt x="1355" y="215"/>
                    <a:pt x="1355" y="215"/>
                    <a:pt x="1355" y="215"/>
                  </a:cubicBezTo>
                  <a:cubicBezTo>
                    <a:pt x="1346" y="212"/>
                    <a:pt x="1346" y="212"/>
                    <a:pt x="1346" y="212"/>
                  </a:cubicBezTo>
                  <a:cubicBezTo>
                    <a:pt x="1346" y="212"/>
                    <a:pt x="1346" y="212"/>
                    <a:pt x="1346" y="212"/>
                  </a:cubicBezTo>
                  <a:cubicBezTo>
                    <a:pt x="1346" y="212"/>
                    <a:pt x="1346" y="212"/>
                    <a:pt x="1346" y="212"/>
                  </a:cubicBezTo>
                  <a:cubicBezTo>
                    <a:pt x="1334" y="214"/>
                    <a:pt x="1334" y="214"/>
                    <a:pt x="1334" y="214"/>
                  </a:cubicBezTo>
                  <a:cubicBezTo>
                    <a:pt x="1331" y="213"/>
                    <a:pt x="1331" y="213"/>
                    <a:pt x="1331" y="213"/>
                  </a:cubicBezTo>
                  <a:cubicBezTo>
                    <a:pt x="1328" y="207"/>
                    <a:pt x="1328" y="207"/>
                    <a:pt x="1328" y="207"/>
                  </a:cubicBezTo>
                  <a:cubicBezTo>
                    <a:pt x="1328" y="207"/>
                    <a:pt x="1328" y="207"/>
                    <a:pt x="1328" y="207"/>
                  </a:cubicBezTo>
                  <a:cubicBezTo>
                    <a:pt x="1328" y="207"/>
                    <a:pt x="1328" y="207"/>
                    <a:pt x="1328" y="207"/>
                  </a:cubicBezTo>
                  <a:cubicBezTo>
                    <a:pt x="1328" y="207"/>
                    <a:pt x="1328" y="206"/>
                    <a:pt x="1328" y="206"/>
                  </a:cubicBezTo>
                  <a:cubicBezTo>
                    <a:pt x="1328" y="206"/>
                    <a:pt x="1328" y="206"/>
                    <a:pt x="1328" y="206"/>
                  </a:cubicBezTo>
                  <a:cubicBezTo>
                    <a:pt x="1328" y="206"/>
                    <a:pt x="1328" y="206"/>
                    <a:pt x="1328" y="206"/>
                  </a:cubicBezTo>
                  <a:cubicBezTo>
                    <a:pt x="1319" y="203"/>
                    <a:pt x="1319" y="203"/>
                    <a:pt x="1319" y="203"/>
                  </a:cubicBezTo>
                  <a:cubicBezTo>
                    <a:pt x="1318" y="203"/>
                    <a:pt x="1318" y="203"/>
                    <a:pt x="1318" y="203"/>
                  </a:cubicBezTo>
                  <a:cubicBezTo>
                    <a:pt x="1318" y="203"/>
                    <a:pt x="1318" y="203"/>
                    <a:pt x="1318" y="203"/>
                  </a:cubicBezTo>
                  <a:cubicBezTo>
                    <a:pt x="1306" y="205"/>
                    <a:pt x="1306" y="205"/>
                    <a:pt x="1306" y="205"/>
                  </a:cubicBezTo>
                  <a:cubicBezTo>
                    <a:pt x="1304" y="204"/>
                    <a:pt x="1304" y="204"/>
                    <a:pt x="1304" y="204"/>
                  </a:cubicBezTo>
                  <a:cubicBezTo>
                    <a:pt x="1301" y="198"/>
                    <a:pt x="1301" y="198"/>
                    <a:pt x="1301" y="198"/>
                  </a:cubicBezTo>
                  <a:cubicBezTo>
                    <a:pt x="1301" y="198"/>
                    <a:pt x="1301" y="198"/>
                    <a:pt x="1301" y="198"/>
                  </a:cubicBezTo>
                  <a:cubicBezTo>
                    <a:pt x="1301" y="198"/>
                    <a:pt x="1301" y="198"/>
                    <a:pt x="1301" y="198"/>
                  </a:cubicBezTo>
                  <a:cubicBezTo>
                    <a:pt x="1301" y="198"/>
                    <a:pt x="1301" y="198"/>
                    <a:pt x="1300" y="198"/>
                  </a:cubicBezTo>
                  <a:cubicBezTo>
                    <a:pt x="1300" y="198"/>
                    <a:pt x="1300" y="198"/>
                    <a:pt x="1300" y="198"/>
                  </a:cubicBezTo>
                  <a:cubicBezTo>
                    <a:pt x="1300" y="198"/>
                    <a:pt x="1300" y="198"/>
                    <a:pt x="1300" y="198"/>
                  </a:cubicBezTo>
                  <a:cubicBezTo>
                    <a:pt x="1291" y="195"/>
                    <a:pt x="1291" y="195"/>
                    <a:pt x="1291" y="195"/>
                  </a:cubicBezTo>
                  <a:cubicBezTo>
                    <a:pt x="1291" y="195"/>
                    <a:pt x="1291" y="195"/>
                    <a:pt x="1291" y="195"/>
                  </a:cubicBezTo>
                  <a:cubicBezTo>
                    <a:pt x="1291" y="195"/>
                    <a:pt x="1291" y="195"/>
                    <a:pt x="1291" y="195"/>
                  </a:cubicBezTo>
                  <a:cubicBezTo>
                    <a:pt x="1279" y="197"/>
                    <a:pt x="1279" y="197"/>
                    <a:pt x="1279" y="197"/>
                  </a:cubicBezTo>
                  <a:cubicBezTo>
                    <a:pt x="1277" y="196"/>
                    <a:pt x="1277" y="196"/>
                    <a:pt x="1277" y="196"/>
                  </a:cubicBezTo>
                  <a:cubicBezTo>
                    <a:pt x="1274" y="190"/>
                    <a:pt x="1274" y="190"/>
                    <a:pt x="1274" y="190"/>
                  </a:cubicBezTo>
                  <a:cubicBezTo>
                    <a:pt x="1274" y="190"/>
                    <a:pt x="1274" y="190"/>
                    <a:pt x="1274" y="190"/>
                  </a:cubicBezTo>
                  <a:cubicBezTo>
                    <a:pt x="1274" y="190"/>
                    <a:pt x="1274" y="190"/>
                    <a:pt x="1273" y="190"/>
                  </a:cubicBezTo>
                  <a:cubicBezTo>
                    <a:pt x="1273" y="190"/>
                    <a:pt x="1273" y="190"/>
                    <a:pt x="1273" y="190"/>
                  </a:cubicBezTo>
                  <a:cubicBezTo>
                    <a:pt x="1273" y="189"/>
                    <a:pt x="1273" y="189"/>
                    <a:pt x="1273" y="189"/>
                  </a:cubicBezTo>
                  <a:cubicBezTo>
                    <a:pt x="1273" y="189"/>
                    <a:pt x="1273" y="189"/>
                    <a:pt x="1273" y="189"/>
                  </a:cubicBezTo>
                  <a:cubicBezTo>
                    <a:pt x="1264" y="187"/>
                    <a:pt x="1264" y="187"/>
                    <a:pt x="1264" y="187"/>
                  </a:cubicBezTo>
                  <a:cubicBezTo>
                    <a:pt x="1264" y="187"/>
                    <a:pt x="1264" y="187"/>
                    <a:pt x="1264" y="187"/>
                  </a:cubicBezTo>
                  <a:cubicBezTo>
                    <a:pt x="1264" y="187"/>
                    <a:pt x="1264" y="187"/>
                    <a:pt x="1263" y="187"/>
                  </a:cubicBezTo>
                  <a:cubicBezTo>
                    <a:pt x="1252" y="188"/>
                    <a:pt x="1252" y="188"/>
                    <a:pt x="1252" y="188"/>
                  </a:cubicBezTo>
                  <a:cubicBezTo>
                    <a:pt x="1250" y="188"/>
                    <a:pt x="1250" y="188"/>
                    <a:pt x="1250" y="188"/>
                  </a:cubicBezTo>
                  <a:cubicBezTo>
                    <a:pt x="1247" y="182"/>
                    <a:pt x="1247" y="182"/>
                    <a:pt x="1247" y="182"/>
                  </a:cubicBezTo>
                  <a:cubicBezTo>
                    <a:pt x="1247" y="182"/>
                    <a:pt x="1247" y="182"/>
                    <a:pt x="1247" y="182"/>
                  </a:cubicBezTo>
                  <a:cubicBezTo>
                    <a:pt x="1247" y="182"/>
                    <a:pt x="1246" y="182"/>
                    <a:pt x="1246" y="181"/>
                  </a:cubicBezTo>
                  <a:cubicBezTo>
                    <a:pt x="1246" y="181"/>
                    <a:pt x="1246" y="181"/>
                    <a:pt x="1246" y="181"/>
                  </a:cubicBezTo>
                  <a:cubicBezTo>
                    <a:pt x="1246" y="181"/>
                    <a:pt x="1246" y="181"/>
                    <a:pt x="1246" y="181"/>
                  </a:cubicBezTo>
                  <a:cubicBezTo>
                    <a:pt x="1246" y="181"/>
                    <a:pt x="1246" y="181"/>
                    <a:pt x="1246" y="181"/>
                  </a:cubicBezTo>
                  <a:cubicBezTo>
                    <a:pt x="1237" y="178"/>
                    <a:pt x="1237" y="178"/>
                    <a:pt x="1237" y="178"/>
                  </a:cubicBezTo>
                  <a:cubicBezTo>
                    <a:pt x="1237" y="178"/>
                    <a:pt x="1237" y="178"/>
                    <a:pt x="1237" y="178"/>
                  </a:cubicBezTo>
                  <a:cubicBezTo>
                    <a:pt x="1237" y="178"/>
                    <a:pt x="1237" y="178"/>
                    <a:pt x="1236" y="178"/>
                  </a:cubicBezTo>
                  <a:cubicBezTo>
                    <a:pt x="1225" y="180"/>
                    <a:pt x="1225" y="180"/>
                    <a:pt x="1225" y="180"/>
                  </a:cubicBezTo>
                  <a:cubicBezTo>
                    <a:pt x="1223" y="179"/>
                    <a:pt x="1223" y="179"/>
                    <a:pt x="1223" y="179"/>
                  </a:cubicBezTo>
                  <a:cubicBezTo>
                    <a:pt x="1220" y="173"/>
                    <a:pt x="1220" y="173"/>
                    <a:pt x="1220" y="173"/>
                  </a:cubicBezTo>
                  <a:cubicBezTo>
                    <a:pt x="1220" y="173"/>
                    <a:pt x="1220" y="173"/>
                    <a:pt x="1220" y="173"/>
                  </a:cubicBezTo>
                  <a:cubicBezTo>
                    <a:pt x="1220" y="173"/>
                    <a:pt x="1220" y="173"/>
                    <a:pt x="1220" y="173"/>
                  </a:cubicBezTo>
                  <a:cubicBezTo>
                    <a:pt x="1220" y="173"/>
                    <a:pt x="1219" y="173"/>
                    <a:pt x="1219" y="173"/>
                  </a:cubicBezTo>
                  <a:cubicBezTo>
                    <a:pt x="1219" y="173"/>
                    <a:pt x="1219" y="173"/>
                    <a:pt x="1219" y="173"/>
                  </a:cubicBezTo>
                  <a:cubicBezTo>
                    <a:pt x="1219" y="173"/>
                    <a:pt x="1219" y="173"/>
                    <a:pt x="1219" y="173"/>
                  </a:cubicBezTo>
                  <a:cubicBezTo>
                    <a:pt x="1210" y="170"/>
                    <a:pt x="1210" y="170"/>
                    <a:pt x="1210" y="170"/>
                  </a:cubicBezTo>
                  <a:cubicBezTo>
                    <a:pt x="1210" y="170"/>
                    <a:pt x="1210" y="170"/>
                    <a:pt x="1210" y="170"/>
                  </a:cubicBezTo>
                  <a:cubicBezTo>
                    <a:pt x="1210" y="170"/>
                    <a:pt x="1210" y="170"/>
                    <a:pt x="1210" y="170"/>
                  </a:cubicBezTo>
                  <a:cubicBezTo>
                    <a:pt x="1198" y="172"/>
                    <a:pt x="1198" y="172"/>
                    <a:pt x="1198" y="172"/>
                  </a:cubicBezTo>
                  <a:cubicBezTo>
                    <a:pt x="1196" y="171"/>
                    <a:pt x="1196" y="171"/>
                    <a:pt x="1196" y="171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84" y="162"/>
                    <a:pt x="1184" y="162"/>
                    <a:pt x="1184" y="162"/>
                  </a:cubicBezTo>
                  <a:cubicBezTo>
                    <a:pt x="1184" y="162"/>
                    <a:pt x="1184" y="162"/>
                    <a:pt x="1184" y="162"/>
                  </a:cubicBezTo>
                  <a:cubicBezTo>
                    <a:pt x="1184" y="162"/>
                    <a:pt x="1183" y="162"/>
                    <a:pt x="1183" y="162"/>
                  </a:cubicBezTo>
                  <a:cubicBezTo>
                    <a:pt x="1172" y="164"/>
                    <a:pt x="1172" y="164"/>
                    <a:pt x="1172" y="164"/>
                  </a:cubicBezTo>
                  <a:cubicBezTo>
                    <a:pt x="1170" y="163"/>
                    <a:pt x="1170" y="163"/>
                    <a:pt x="1170" y="163"/>
                  </a:cubicBezTo>
                  <a:cubicBezTo>
                    <a:pt x="1167" y="157"/>
                    <a:pt x="1167" y="157"/>
                    <a:pt x="1167" y="157"/>
                  </a:cubicBezTo>
                  <a:cubicBezTo>
                    <a:pt x="1167" y="157"/>
                    <a:pt x="1167" y="157"/>
                    <a:pt x="1167" y="157"/>
                  </a:cubicBezTo>
                  <a:cubicBezTo>
                    <a:pt x="1167" y="157"/>
                    <a:pt x="1167" y="157"/>
                    <a:pt x="1167" y="157"/>
                  </a:cubicBezTo>
                  <a:cubicBezTo>
                    <a:pt x="1167" y="157"/>
                    <a:pt x="1167" y="157"/>
                    <a:pt x="1167" y="157"/>
                  </a:cubicBezTo>
                  <a:cubicBezTo>
                    <a:pt x="1166" y="157"/>
                    <a:pt x="1166" y="157"/>
                    <a:pt x="1166" y="157"/>
                  </a:cubicBezTo>
                  <a:cubicBezTo>
                    <a:pt x="1166" y="157"/>
                    <a:pt x="1166" y="157"/>
                    <a:pt x="1166" y="157"/>
                  </a:cubicBezTo>
                  <a:cubicBezTo>
                    <a:pt x="1158" y="154"/>
                    <a:pt x="1158" y="154"/>
                    <a:pt x="1158" y="154"/>
                  </a:cubicBezTo>
                  <a:cubicBezTo>
                    <a:pt x="1158" y="154"/>
                    <a:pt x="1157" y="154"/>
                    <a:pt x="1157" y="154"/>
                  </a:cubicBezTo>
                  <a:cubicBezTo>
                    <a:pt x="1157" y="154"/>
                    <a:pt x="1157" y="154"/>
                    <a:pt x="1157" y="154"/>
                  </a:cubicBezTo>
                  <a:cubicBezTo>
                    <a:pt x="1145" y="155"/>
                    <a:pt x="1145" y="155"/>
                    <a:pt x="1145" y="155"/>
                  </a:cubicBezTo>
                  <a:cubicBezTo>
                    <a:pt x="1144" y="155"/>
                    <a:pt x="1144" y="155"/>
                    <a:pt x="1144" y="155"/>
                  </a:cubicBezTo>
                  <a:cubicBezTo>
                    <a:pt x="1142" y="151"/>
                    <a:pt x="1142" y="151"/>
                    <a:pt x="1142" y="151"/>
                  </a:cubicBezTo>
                  <a:lnTo>
                    <a:pt x="1301" y="128"/>
                  </a:lnTo>
                  <a:close/>
                  <a:moveTo>
                    <a:pt x="1070" y="286"/>
                  </a:moveTo>
                  <a:cubicBezTo>
                    <a:pt x="1065" y="284"/>
                    <a:pt x="1065" y="284"/>
                    <a:pt x="1065" y="284"/>
                  </a:cubicBezTo>
                  <a:cubicBezTo>
                    <a:pt x="1074" y="282"/>
                    <a:pt x="1074" y="282"/>
                    <a:pt x="1074" y="282"/>
                  </a:cubicBezTo>
                  <a:lnTo>
                    <a:pt x="1070" y="286"/>
                  </a:lnTo>
                  <a:close/>
                  <a:moveTo>
                    <a:pt x="1042" y="276"/>
                  </a:moveTo>
                  <a:cubicBezTo>
                    <a:pt x="1037" y="275"/>
                    <a:pt x="1037" y="275"/>
                    <a:pt x="1037" y="275"/>
                  </a:cubicBezTo>
                  <a:cubicBezTo>
                    <a:pt x="1046" y="273"/>
                    <a:pt x="1046" y="273"/>
                    <a:pt x="1046" y="273"/>
                  </a:cubicBezTo>
                  <a:lnTo>
                    <a:pt x="1042" y="276"/>
                  </a:lnTo>
                  <a:close/>
                  <a:moveTo>
                    <a:pt x="1014" y="267"/>
                  </a:moveTo>
                  <a:cubicBezTo>
                    <a:pt x="1009" y="265"/>
                    <a:pt x="1009" y="265"/>
                    <a:pt x="1009" y="265"/>
                  </a:cubicBezTo>
                  <a:cubicBezTo>
                    <a:pt x="1018" y="264"/>
                    <a:pt x="1018" y="264"/>
                    <a:pt x="1018" y="264"/>
                  </a:cubicBezTo>
                  <a:lnTo>
                    <a:pt x="1014" y="267"/>
                  </a:lnTo>
                  <a:close/>
                  <a:moveTo>
                    <a:pt x="987" y="258"/>
                  </a:moveTo>
                  <a:cubicBezTo>
                    <a:pt x="982" y="256"/>
                    <a:pt x="982" y="256"/>
                    <a:pt x="982" y="256"/>
                  </a:cubicBezTo>
                  <a:cubicBezTo>
                    <a:pt x="990" y="255"/>
                    <a:pt x="990" y="255"/>
                    <a:pt x="990" y="255"/>
                  </a:cubicBezTo>
                  <a:lnTo>
                    <a:pt x="987" y="258"/>
                  </a:lnTo>
                  <a:close/>
                  <a:moveTo>
                    <a:pt x="960" y="249"/>
                  </a:moveTo>
                  <a:cubicBezTo>
                    <a:pt x="955" y="247"/>
                    <a:pt x="955" y="247"/>
                    <a:pt x="955" y="247"/>
                  </a:cubicBezTo>
                  <a:cubicBezTo>
                    <a:pt x="963" y="246"/>
                    <a:pt x="963" y="246"/>
                    <a:pt x="963" y="246"/>
                  </a:cubicBezTo>
                  <a:lnTo>
                    <a:pt x="960" y="249"/>
                  </a:lnTo>
                  <a:close/>
                  <a:moveTo>
                    <a:pt x="933" y="240"/>
                  </a:moveTo>
                  <a:cubicBezTo>
                    <a:pt x="928" y="238"/>
                    <a:pt x="928" y="238"/>
                    <a:pt x="928" y="238"/>
                  </a:cubicBezTo>
                  <a:cubicBezTo>
                    <a:pt x="936" y="237"/>
                    <a:pt x="936" y="237"/>
                    <a:pt x="936" y="237"/>
                  </a:cubicBezTo>
                  <a:lnTo>
                    <a:pt x="933" y="240"/>
                  </a:lnTo>
                  <a:close/>
                  <a:moveTo>
                    <a:pt x="902" y="229"/>
                  </a:moveTo>
                  <a:cubicBezTo>
                    <a:pt x="909" y="228"/>
                    <a:pt x="909" y="228"/>
                    <a:pt x="909" y="228"/>
                  </a:cubicBezTo>
                  <a:cubicBezTo>
                    <a:pt x="906" y="231"/>
                    <a:pt x="906" y="231"/>
                    <a:pt x="906" y="231"/>
                  </a:cubicBezTo>
                  <a:lnTo>
                    <a:pt x="902" y="229"/>
                  </a:lnTo>
                  <a:close/>
                  <a:moveTo>
                    <a:pt x="875" y="221"/>
                  </a:moveTo>
                  <a:cubicBezTo>
                    <a:pt x="883" y="219"/>
                    <a:pt x="883" y="219"/>
                    <a:pt x="883" y="219"/>
                  </a:cubicBezTo>
                  <a:cubicBezTo>
                    <a:pt x="880" y="222"/>
                    <a:pt x="880" y="222"/>
                    <a:pt x="880" y="222"/>
                  </a:cubicBezTo>
                  <a:lnTo>
                    <a:pt x="875" y="221"/>
                  </a:lnTo>
                  <a:close/>
                  <a:moveTo>
                    <a:pt x="849" y="212"/>
                  </a:moveTo>
                  <a:cubicBezTo>
                    <a:pt x="856" y="211"/>
                    <a:pt x="856" y="211"/>
                    <a:pt x="856" y="211"/>
                  </a:cubicBezTo>
                  <a:cubicBezTo>
                    <a:pt x="854" y="213"/>
                    <a:pt x="854" y="213"/>
                    <a:pt x="854" y="213"/>
                  </a:cubicBezTo>
                  <a:lnTo>
                    <a:pt x="849" y="212"/>
                  </a:lnTo>
                  <a:close/>
                  <a:moveTo>
                    <a:pt x="1145" y="158"/>
                  </a:moveTo>
                  <a:cubicBezTo>
                    <a:pt x="1157" y="156"/>
                    <a:pt x="1157" y="156"/>
                    <a:pt x="1157" y="156"/>
                  </a:cubicBezTo>
                  <a:cubicBezTo>
                    <a:pt x="1161" y="157"/>
                    <a:pt x="1161" y="157"/>
                    <a:pt x="1161" y="157"/>
                  </a:cubicBezTo>
                  <a:cubicBezTo>
                    <a:pt x="841" y="204"/>
                    <a:pt x="841" y="204"/>
                    <a:pt x="841" y="204"/>
                  </a:cubicBezTo>
                  <a:cubicBezTo>
                    <a:pt x="838" y="202"/>
                    <a:pt x="838" y="202"/>
                    <a:pt x="838" y="202"/>
                  </a:cubicBezTo>
                  <a:lnTo>
                    <a:pt x="1145" y="158"/>
                  </a:lnTo>
                  <a:close/>
                  <a:moveTo>
                    <a:pt x="1165" y="159"/>
                  </a:moveTo>
                  <a:cubicBezTo>
                    <a:pt x="1167" y="163"/>
                    <a:pt x="1167" y="163"/>
                    <a:pt x="1167" y="163"/>
                  </a:cubicBezTo>
                  <a:cubicBezTo>
                    <a:pt x="845" y="210"/>
                    <a:pt x="845" y="210"/>
                    <a:pt x="845" y="210"/>
                  </a:cubicBezTo>
                  <a:cubicBezTo>
                    <a:pt x="843" y="206"/>
                    <a:pt x="843" y="206"/>
                    <a:pt x="843" y="206"/>
                  </a:cubicBezTo>
                  <a:lnTo>
                    <a:pt x="1165" y="159"/>
                  </a:lnTo>
                  <a:close/>
                  <a:moveTo>
                    <a:pt x="1172" y="166"/>
                  </a:moveTo>
                  <a:cubicBezTo>
                    <a:pt x="1183" y="164"/>
                    <a:pt x="1183" y="164"/>
                    <a:pt x="1183" y="164"/>
                  </a:cubicBezTo>
                  <a:cubicBezTo>
                    <a:pt x="1187" y="165"/>
                    <a:pt x="1187" y="165"/>
                    <a:pt x="1187" y="165"/>
                  </a:cubicBezTo>
                  <a:cubicBezTo>
                    <a:pt x="867" y="212"/>
                    <a:pt x="867" y="212"/>
                    <a:pt x="867" y="212"/>
                  </a:cubicBezTo>
                  <a:cubicBezTo>
                    <a:pt x="864" y="211"/>
                    <a:pt x="864" y="211"/>
                    <a:pt x="864" y="211"/>
                  </a:cubicBezTo>
                  <a:lnTo>
                    <a:pt x="1172" y="166"/>
                  </a:lnTo>
                  <a:close/>
                  <a:moveTo>
                    <a:pt x="1192" y="167"/>
                  </a:moveTo>
                  <a:cubicBezTo>
                    <a:pt x="1194" y="171"/>
                    <a:pt x="1194" y="171"/>
                    <a:pt x="1194" y="171"/>
                  </a:cubicBezTo>
                  <a:cubicBezTo>
                    <a:pt x="871" y="219"/>
                    <a:pt x="871" y="219"/>
                    <a:pt x="871" y="219"/>
                  </a:cubicBezTo>
                  <a:cubicBezTo>
                    <a:pt x="869" y="214"/>
                    <a:pt x="869" y="214"/>
                    <a:pt x="869" y="214"/>
                  </a:cubicBezTo>
                  <a:lnTo>
                    <a:pt x="1192" y="167"/>
                  </a:lnTo>
                  <a:close/>
                  <a:moveTo>
                    <a:pt x="1210" y="172"/>
                  </a:moveTo>
                  <a:cubicBezTo>
                    <a:pt x="1214" y="174"/>
                    <a:pt x="1214" y="174"/>
                    <a:pt x="1214" y="174"/>
                  </a:cubicBezTo>
                  <a:cubicBezTo>
                    <a:pt x="894" y="221"/>
                    <a:pt x="894" y="221"/>
                    <a:pt x="894" y="221"/>
                  </a:cubicBezTo>
                  <a:cubicBezTo>
                    <a:pt x="890" y="220"/>
                    <a:pt x="890" y="220"/>
                    <a:pt x="890" y="220"/>
                  </a:cubicBezTo>
                  <a:cubicBezTo>
                    <a:pt x="1198" y="174"/>
                    <a:pt x="1198" y="174"/>
                    <a:pt x="1198" y="174"/>
                  </a:cubicBezTo>
                  <a:lnTo>
                    <a:pt x="1210" y="172"/>
                  </a:lnTo>
                  <a:close/>
                  <a:moveTo>
                    <a:pt x="1218" y="175"/>
                  </a:moveTo>
                  <a:cubicBezTo>
                    <a:pt x="1220" y="179"/>
                    <a:pt x="1220" y="179"/>
                    <a:pt x="1220" y="179"/>
                  </a:cubicBezTo>
                  <a:cubicBezTo>
                    <a:pt x="897" y="228"/>
                    <a:pt x="897" y="228"/>
                    <a:pt x="897" y="228"/>
                  </a:cubicBezTo>
                  <a:cubicBezTo>
                    <a:pt x="895" y="223"/>
                    <a:pt x="895" y="223"/>
                    <a:pt x="895" y="223"/>
                  </a:cubicBezTo>
                  <a:lnTo>
                    <a:pt x="1218" y="175"/>
                  </a:lnTo>
                  <a:close/>
                  <a:moveTo>
                    <a:pt x="1237" y="181"/>
                  </a:moveTo>
                  <a:cubicBezTo>
                    <a:pt x="1240" y="182"/>
                    <a:pt x="1240" y="182"/>
                    <a:pt x="1240" y="182"/>
                  </a:cubicBezTo>
                  <a:cubicBezTo>
                    <a:pt x="920" y="230"/>
                    <a:pt x="920" y="230"/>
                    <a:pt x="920" y="230"/>
                  </a:cubicBezTo>
                  <a:cubicBezTo>
                    <a:pt x="916" y="229"/>
                    <a:pt x="916" y="229"/>
                    <a:pt x="916" y="229"/>
                  </a:cubicBezTo>
                  <a:cubicBezTo>
                    <a:pt x="1225" y="182"/>
                    <a:pt x="1225" y="182"/>
                    <a:pt x="1225" y="182"/>
                  </a:cubicBezTo>
                  <a:lnTo>
                    <a:pt x="1237" y="181"/>
                  </a:lnTo>
                  <a:close/>
                  <a:moveTo>
                    <a:pt x="1245" y="183"/>
                  </a:moveTo>
                  <a:cubicBezTo>
                    <a:pt x="1247" y="188"/>
                    <a:pt x="1247" y="188"/>
                    <a:pt x="1247" y="188"/>
                  </a:cubicBezTo>
                  <a:cubicBezTo>
                    <a:pt x="924" y="237"/>
                    <a:pt x="924" y="237"/>
                    <a:pt x="924" y="237"/>
                  </a:cubicBezTo>
                  <a:cubicBezTo>
                    <a:pt x="922" y="232"/>
                    <a:pt x="922" y="232"/>
                    <a:pt x="922" y="232"/>
                  </a:cubicBezTo>
                  <a:lnTo>
                    <a:pt x="1245" y="183"/>
                  </a:lnTo>
                  <a:close/>
                  <a:moveTo>
                    <a:pt x="1263" y="189"/>
                  </a:moveTo>
                  <a:cubicBezTo>
                    <a:pt x="1267" y="190"/>
                    <a:pt x="1267" y="190"/>
                    <a:pt x="1267" y="190"/>
                  </a:cubicBezTo>
                  <a:cubicBezTo>
                    <a:pt x="947" y="239"/>
                    <a:pt x="947" y="239"/>
                    <a:pt x="947" y="239"/>
                  </a:cubicBezTo>
                  <a:cubicBezTo>
                    <a:pt x="943" y="237"/>
                    <a:pt x="943" y="237"/>
                    <a:pt x="943" y="237"/>
                  </a:cubicBezTo>
                  <a:cubicBezTo>
                    <a:pt x="1252" y="191"/>
                    <a:pt x="1252" y="191"/>
                    <a:pt x="1252" y="191"/>
                  </a:cubicBezTo>
                  <a:cubicBezTo>
                    <a:pt x="1252" y="191"/>
                    <a:pt x="1252" y="191"/>
                    <a:pt x="1252" y="191"/>
                  </a:cubicBezTo>
                  <a:lnTo>
                    <a:pt x="1263" y="189"/>
                  </a:lnTo>
                  <a:close/>
                  <a:moveTo>
                    <a:pt x="1272" y="192"/>
                  </a:moveTo>
                  <a:cubicBezTo>
                    <a:pt x="1274" y="196"/>
                    <a:pt x="1274" y="196"/>
                    <a:pt x="1274" y="196"/>
                  </a:cubicBezTo>
                  <a:cubicBezTo>
                    <a:pt x="951" y="245"/>
                    <a:pt x="951" y="245"/>
                    <a:pt x="951" y="245"/>
                  </a:cubicBezTo>
                  <a:cubicBezTo>
                    <a:pt x="949" y="241"/>
                    <a:pt x="949" y="241"/>
                    <a:pt x="949" y="241"/>
                  </a:cubicBezTo>
                  <a:lnTo>
                    <a:pt x="1272" y="192"/>
                  </a:lnTo>
                  <a:close/>
                  <a:moveTo>
                    <a:pt x="1291" y="197"/>
                  </a:moveTo>
                  <a:cubicBezTo>
                    <a:pt x="1295" y="199"/>
                    <a:pt x="1295" y="199"/>
                    <a:pt x="1295" y="199"/>
                  </a:cubicBezTo>
                  <a:cubicBezTo>
                    <a:pt x="974" y="248"/>
                    <a:pt x="974" y="248"/>
                    <a:pt x="974" y="248"/>
                  </a:cubicBezTo>
                  <a:cubicBezTo>
                    <a:pt x="970" y="246"/>
                    <a:pt x="970" y="246"/>
                    <a:pt x="970" y="246"/>
                  </a:cubicBezTo>
                  <a:cubicBezTo>
                    <a:pt x="1279" y="199"/>
                    <a:pt x="1279" y="199"/>
                    <a:pt x="1279" y="199"/>
                  </a:cubicBezTo>
                  <a:lnTo>
                    <a:pt x="1291" y="197"/>
                  </a:lnTo>
                  <a:close/>
                  <a:moveTo>
                    <a:pt x="1299" y="200"/>
                  </a:moveTo>
                  <a:cubicBezTo>
                    <a:pt x="1301" y="205"/>
                    <a:pt x="1301" y="205"/>
                    <a:pt x="1301" y="205"/>
                  </a:cubicBezTo>
                  <a:cubicBezTo>
                    <a:pt x="978" y="255"/>
                    <a:pt x="978" y="255"/>
                    <a:pt x="978" y="255"/>
                  </a:cubicBezTo>
                  <a:cubicBezTo>
                    <a:pt x="976" y="250"/>
                    <a:pt x="976" y="250"/>
                    <a:pt x="976" y="250"/>
                  </a:cubicBezTo>
                  <a:lnTo>
                    <a:pt x="1299" y="200"/>
                  </a:lnTo>
                  <a:close/>
                  <a:moveTo>
                    <a:pt x="1318" y="206"/>
                  </a:moveTo>
                  <a:cubicBezTo>
                    <a:pt x="1322" y="207"/>
                    <a:pt x="1322" y="207"/>
                    <a:pt x="1322" y="207"/>
                  </a:cubicBezTo>
                  <a:cubicBezTo>
                    <a:pt x="1001" y="257"/>
                    <a:pt x="1001" y="257"/>
                    <a:pt x="1001" y="257"/>
                  </a:cubicBezTo>
                  <a:cubicBezTo>
                    <a:pt x="997" y="255"/>
                    <a:pt x="997" y="255"/>
                    <a:pt x="997" y="255"/>
                  </a:cubicBezTo>
                  <a:cubicBezTo>
                    <a:pt x="1306" y="208"/>
                    <a:pt x="1306" y="208"/>
                    <a:pt x="1306" y="208"/>
                  </a:cubicBezTo>
                  <a:lnTo>
                    <a:pt x="1318" y="206"/>
                  </a:lnTo>
                  <a:close/>
                  <a:moveTo>
                    <a:pt x="1327" y="209"/>
                  </a:moveTo>
                  <a:cubicBezTo>
                    <a:pt x="1329" y="213"/>
                    <a:pt x="1329" y="213"/>
                    <a:pt x="1329" y="213"/>
                  </a:cubicBezTo>
                  <a:cubicBezTo>
                    <a:pt x="1005" y="264"/>
                    <a:pt x="1005" y="264"/>
                    <a:pt x="1005" y="264"/>
                  </a:cubicBezTo>
                  <a:cubicBezTo>
                    <a:pt x="1003" y="259"/>
                    <a:pt x="1003" y="259"/>
                    <a:pt x="1003" y="259"/>
                  </a:cubicBezTo>
                  <a:lnTo>
                    <a:pt x="1327" y="209"/>
                  </a:lnTo>
                  <a:close/>
                  <a:moveTo>
                    <a:pt x="1346" y="214"/>
                  </a:moveTo>
                  <a:cubicBezTo>
                    <a:pt x="1350" y="216"/>
                    <a:pt x="1350" y="216"/>
                    <a:pt x="1350" y="216"/>
                  </a:cubicBezTo>
                  <a:cubicBezTo>
                    <a:pt x="1029" y="266"/>
                    <a:pt x="1029" y="266"/>
                    <a:pt x="1029" y="26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334" y="216"/>
                    <a:pt x="1334" y="216"/>
                    <a:pt x="1334" y="216"/>
                  </a:cubicBezTo>
                  <a:lnTo>
                    <a:pt x="1346" y="214"/>
                  </a:lnTo>
                  <a:close/>
                  <a:moveTo>
                    <a:pt x="1354" y="217"/>
                  </a:moveTo>
                  <a:cubicBezTo>
                    <a:pt x="1357" y="222"/>
                    <a:pt x="1357" y="222"/>
                    <a:pt x="1357" y="222"/>
                  </a:cubicBezTo>
                  <a:cubicBezTo>
                    <a:pt x="1033" y="273"/>
                    <a:pt x="1033" y="273"/>
                    <a:pt x="1033" y="273"/>
                  </a:cubicBezTo>
                  <a:cubicBezTo>
                    <a:pt x="1030" y="268"/>
                    <a:pt x="1030" y="268"/>
                    <a:pt x="1030" y="268"/>
                  </a:cubicBezTo>
                  <a:lnTo>
                    <a:pt x="1354" y="217"/>
                  </a:lnTo>
                  <a:close/>
                  <a:moveTo>
                    <a:pt x="1362" y="225"/>
                  </a:moveTo>
                  <a:cubicBezTo>
                    <a:pt x="1374" y="223"/>
                    <a:pt x="1374" y="223"/>
                    <a:pt x="1374" y="223"/>
                  </a:cubicBezTo>
                  <a:cubicBezTo>
                    <a:pt x="1378" y="224"/>
                    <a:pt x="1378" y="224"/>
                    <a:pt x="1378" y="224"/>
                  </a:cubicBezTo>
                  <a:cubicBezTo>
                    <a:pt x="1057" y="275"/>
                    <a:pt x="1057" y="275"/>
                    <a:pt x="1057" y="275"/>
                  </a:cubicBezTo>
                  <a:cubicBezTo>
                    <a:pt x="1052" y="274"/>
                    <a:pt x="1052" y="274"/>
                    <a:pt x="1052" y="274"/>
                  </a:cubicBezTo>
                  <a:lnTo>
                    <a:pt x="1362" y="225"/>
                  </a:lnTo>
                  <a:close/>
                  <a:moveTo>
                    <a:pt x="1382" y="226"/>
                  </a:moveTo>
                  <a:cubicBezTo>
                    <a:pt x="1385" y="230"/>
                    <a:pt x="1385" y="230"/>
                    <a:pt x="1385" y="230"/>
                  </a:cubicBezTo>
                  <a:cubicBezTo>
                    <a:pt x="1060" y="282"/>
                    <a:pt x="1060" y="282"/>
                    <a:pt x="1060" y="282"/>
                  </a:cubicBezTo>
                  <a:cubicBezTo>
                    <a:pt x="1058" y="278"/>
                    <a:pt x="1058" y="278"/>
                    <a:pt x="1058" y="278"/>
                  </a:cubicBezTo>
                  <a:lnTo>
                    <a:pt x="1382" y="226"/>
                  </a:lnTo>
                  <a:close/>
                  <a:moveTo>
                    <a:pt x="1080" y="283"/>
                  </a:moveTo>
                  <a:cubicBezTo>
                    <a:pt x="1390" y="233"/>
                    <a:pt x="1390" y="233"/>
                    <a:pt x="1390" y="233"/>
                  </a:cubicBezTo>
                  <a:cubicBezTo>
                    <a:pt x="1402" y="232"/>
                    <a:pt x="1402" y="232"/>
                    <a:pt x="1402" y="232"/>
                  </a:cubicBezTo>
                  <a:cubicBezTo>
                    <a:pt x="1406" y="233"/>
                    <a:pt x="1406" y="233"/>
                    <a:pt x="1406" y="233"/>
                  </a:cubicBezTo>
                  <a:cubicBezTo>
                    <a:pt x="1085" y="285"/>
                    <a:pt x="1085" y="285"/>
                    <a:pt x="1085" y="285"/>
                  </a:cubicBezTo>
                  <a:lnTo>
                    <a:pt x="1080" y="283"/>
                  </a:lnTo>
                  <a:close/>
                  <a:moveTo>
                    <a:pt x="1411" y="235"/>
                  </a:moveTo>
                  <a:cubicBezTo>
                    <a:pt x="1413" y="239"/>
                    <a:pt x="1413" y="239"/>
                    <a:pt x="1413" y="239"/>
                  </a:cubicBezTo>
                  <a:cubicBezTo>
                    <a:pt x="1088" y="292"/>
                    <a:pt x="1088" y="292"/>
                    <a:pt x="1088" y="292"/>
                  </a:cubicBezTo>
                  <a:cubicBezTo>
                    <a:pt x="1086" y="287"/>
                    <a:pt x="1086" y="287"/>
                    <a:pt x="1086" y="287"/>
                  </a:cubicBezTo>
                  <a:lnTo>
                    <a:pt x="1411" y="235"/>
                  </a:lnTo>
                  <a:close/>
                  <a:moveTo>
                    <a:pt x="1430" y="240"/>
                  </a:moveTo>
                  <a:cubicBezTo>
                    <a:pt x="1435" y="242"/>
                    <a:pt x="1435" y="242"/>
                    <a:pt x="1435" y="242"/>
                  </a:cubicBezTo>
                  <a:cubicBezTo>
                    <a:pt x="1113" y="294"/>
                    <a:pt x="1113" y="294"/>
                    <a:pt x="1113" y="294"/>
                  </a:cubicBezTo>
                  <a:cubicBezTo>
                    <a:pt x="1108" y="293"/>
                    <a:pt x="1108" y="293"/>
                    <a:pt x="1108" y="293"/>
                  </a:cubicBezTo>
                  <a:cubicBezTo>
                    <a:pt x="1418" y="242"/>
                    <a:pt x="1418" y="242"/>
                    <a:pt x="1418" y="242"/>
                  </a:cubicBezTo>
                  <a:lnTo>
                    <a:pt x="1430" y="240"/>
                  </a:lnTo>
                  <a:close/>
                  <a:moveTo>
                    <a:pt x="1459" y="249"/>
                  </a:moveTo>
                  <a:cubicBezTo>
                    <a:pt x="1463" y="251"/>
                    <a:pt x="1463" y="251"/>
                    <a:pt x="1463" y="251"/>
                  </a:cubicBezTo>
                  <a:cubicBezTo>
                    <a:pt x="1141" y="304"/>
                    <a:pt x="1141" y="304"/>
                    <a:pt x="1141" y="304"/>
                  </a:cubicBezTo>
                  <a:cubicBezTo>
                    <a:pt x="1137" y="302"/>
                    <a:pt x="1137" y="302"/>
                    <a:pt x="1137" y="302"/>
                  </a:cubicBezTo>
                  <a:cubicBezTo>
                    <a:pt x="1447" y="251"/>
                    <a:pt x="1447" y="251"/>
                    <a:pt x="1447" y="251"/>
                  </a:cubicBezTo>
                  <a:lnTo>
                    <a:pt x="1459" y="249"/>
                  </a:lnTo>
                  <a:close/>
                  <a:moveTo>
                    <a:pt x="1488" y="258"/>
                  </a:moveTo>
                  <a:cubicBezTo>
                    <a:pt x="1493" y="260"/>
                    <a:pt x="1493" y="260"/>
                    <a:pt x="1493" y="260"/>
                  </a:cubicBezTo>
                  <a:cubicBezTo>
                    <a:pt x="1170" y="313"/>
                    <a:pt x="1170" y="313"/>
                    <a:pt x="1170" y="313"/>
                  </a:cubicBezTo>
                  <a:cubicBezTo>
                    <a:pt x="1165" y="312"/>
                    <a:pt x="1165" y="312"/>
                    <a:pt x="1165" y="312"/>
                  </a:cubicBezTo>
                  <a:cubicBezTo>
                    <a:pt x="1476" y="260"/>
                    <a:pt x="1476" y="260"/>
                    <a:pt x="1476" y="260"/>
                  </a:cubicBezTo>
                  <a:lnTo>
                    <a:pt x="1488" y="258"/>
                  </a:lnTo>
                  <a:close/>
                  <a:moveTo>
                    <a:pt x="1517" y="267"/>
                  </a:moveTo>
                  <a:cubicBezTo>
                    <a:pt x="1522" y="269"/>
                    <a:pt x="1522" y="269"/>
                    <a:pt x="1522" y="269"/>
                  </a:cubicBezTo>
                  <a:cubicBezTo>
                    <a:pt x="1199" y="323"/>
                    <a:pt x="1199" y="323"/>
                    <a:pt x="1199" y="323"/>
                  </a:cubicBezTo>
                  <a:cubicBezTo>
                    <a:pt x="1194" y="321"/>
                    <a:pt x="1194" y="321"/>
                    <a:pt x="1194" y="321"/>
                  </a:cubicBezTo>
                  <a:cubicBezTo>
                    <a:pt x="1505" y="269"/>
                    <a:pt x="1505" y="269"/>
                    <a:pt x="1505" y="269"/>
                  </a:cubicBezTo>
                  <a:lnTo>
                    <a:pt x="1517" y="267"/>
                  </a:lnTo>
                  <a:close/>
                  <a:moveTo>
                    <a:pt x="1547" y="276"/>
                  </a:moveTo>
                  <a:cubicBezTo>
                    <a:pt x="1551" y="278"/>
                    <a:pt x="1551" y="278"/>
                    <a:pt x="1551" y="278"/>
                  </a:cubicBezTo>
                  <a:cubicBezTo>
                    <a:pt x="1229" y="333"/>
                    <a:pt x="1229" y="333"/>
                    <a:pt x="1229" y="333"/>
                  </a:cubicBezTo>
                  <a:cubicBezTo>
                    <a:pt x="1224" y="331"/>
                    <a:pt x="1224" y="331"/>
                    <a:pt x="1224" y="331"/>
                  </a:cubicBezTo>
                  <a:cubicBezTo>
                    <a:pt x="1535" y="278"/>
                    <a:pt x="1535" y="278"/>
                    <a:pt x="1535" y="278"/>
                  </a:cubicBezTo>
                  <a:lnTo>
                    <a:pt x="1547" y="276"/>
                  </a:lnTo>
                  <a:close/>
                  <a:moveTo>
                    <a:pt x="1576" y="285"/>
                  </a:moveTo>
                  <a:cubicBezTo>
                    <a:pt x="1581" y="287"/>
                    <a:pt x="1581" y="287"/>
                    <a:pt x="1581" y="287"/>
                  </a:cubicBezTo>
                  <a:cubicBezTo>
                    <a:pt x="1259" y="343"/>
                    <a:pt x="1259" y="343"/>
                    <a:pt x="1259" y="343"/>
                  </a:cubicBezTo>
                  <a:cubicBezTo>
                    <a:pt x="1253" y="341"/>
                    <a:pt x="1253" y="341"/>
                    <a:pt x="1253" y="341"/>
                  </a:cubicBezTo>
                  <a:cubicBezTo>
                    <a:pt x="1564" y="287"/>
                    <a:pt x="1564" y="287"/>
                    <a:pt x="1564" y="287"/>
                  </a:cubicBezTo>
                  <a:lnTo>
                    <a:pt x="1576" y="285"/>
                  </a:lnTo>
                  <a:close/>
                  <a:moveTo>
                    <a:pt x="1606" y="295"/>
                  </a:moveTo>
                  <a:cubicBezTo>
                    <a:pt x="1611" y="296"/>
                    <a:pt x="1611" y="296"/>
                    <a:pt x="1611" y="296"/>
                  </a:cubicBezTo>
                  <a:cubicBezTo>
                    <a:pt x="1289" y="353"/>
                    <a:pt x="1289" y="353"/>
                    <a:pt x="1289" y="353"/>
                  </a:cubicBezTo>
                  <a:cubicBezTo>
                    <a:pt x="1283" y="351"/>
                    <a:pt x="1283" y="351"/>
                    <a:pt x="1283" y="351"/>
                  </a:cubicBezTo>
                  <a:cubicBezTo>
                    <a:pt x="1595" y="297"/>
                    <a:pt x="1595" y="297"/>
                    <a:pt x="1595" y="297"/>
                  </a:cubicBezTo>
                  <a:lnTo>
                    <a:pt x="1606" y="295"/>
                  </a:lnTo>
                  <a:close/>
                  <a:moveTo>
                    <a:pt x="1348" y="376"/>
                  </a:moveTo>
                  <a:cubicBezTo>
                    <a:pt x="1349" y="379"/>
                    <a:pt x="1349" y="379"/>
                    <a:pt x="1349" y="379"/>
                  </a:cubicBezTo>
                  <a:cubicBezTo>
                    <a:pt x="1341" y="376"/>
                    <a:pt x="1341" y="376"/>
                    <a:pt x="1341" y="376"/>
                  </a:cubicBezTo>
                  <a:cubicBezTo>
                    <a:pt x="1345" y="375"/>
                    <a:pt x="1345" y="375"/>
                    <a:pt x="1345" y="375"/>
                  </a:cubicBezTo>
                  <a:lnTo>
                    <a:pt x="1348" y="376"/>
                  </a:lnTo>
                  <a:close/>
                  <a:moveTo>
                    <a:pt x="1379" y="386"/>
                  </a:moveTo>
                  <a:cubicBezTo>
                    <a:pt x="1380" y="389"/>
                    <a:pt x="1380" y="389"/>
                    <a:pt x="1380" y="389"/>
                  </a:cubicBezTo>
                  <a:cubicBezTo>
                    <a:pt x="1372" y="386"/>
                    <a:pt x="1372" y="386"/>
                    <a:pt x="1372" y="386"/>
                  </a:cubicBezTo>
                  <a:cubicBezTo>
                    <a:pt x="1376" y="385"/>
                    <a:pt x="1376" y="385"/>
                    <a:pt x="1376" y="385"/>
                  </a:cubicBezTo>
                  <a:lnTo>
                    <a:pt x="1379" y="386"/>
                  </a:lnTo>
                  <a:close/>
                  <a:moveTo>
                    <a:pt x="1401" y="394"/>
                  </a:moveTo>
                  <a:cubicBezTo>
                    <a:pt x="1402" y="394"/>
                    <a:pt x="1402" y="394"/>
                    <a:pt x="1402" y="394"/>
                  </a:cubicBezTo>
                  <a:cubicBezTo>
                    <a:pt x="1400" y="394"/>
                    <a:pt x="1400" y="394"/>
                    <a:pt x="1400" y="394"/>
                  </a:cubicBezTo>
                  <a:lnTo>
                    <a:pt x="1401" y="394"/>
                  </a:lnTo>
                  <a:close/>
                  <a:moveTo>
                    <a:pt x="1410" y="397"/>
                  </a:moveTo>
                  <a:cubicBezTo>
                    <a:pt x="1411" y="399"/>
                    <a:pt x="1411" y="399"/>
                    <a:pt x="1411" y="399"/>
                  </a:cubicBezTo>
                  <a:cubicBezTo>
                    <a:pt x="1403" y="396"/>
                    <a:pt x="1403" y="396"/>
                    <a:pt x="1403" y="396"/>
                  </a:cubicBezTo>
                  <a:cubicBezTo>
                    <a:pt x="1407" y="396"/>
                    <a:pt x="1407" y="396"/>
                    <a:pt x="1407" y="396"/>
                  </a:cubicBezTo>
                  <a:lnTo>
                    <a:pt x="1410" y="397"/>
                  </a:lnTo>
                  <a:close/>
                  <a:moveTo>
                    <a:pt x="1433" y="404"/>
                  </a:moveTo>
                  <a:cubicBezTo>
                    <a:pt x="1434" y="405"/>
                    <a:pt x="1434" y="405"/>
                    <a:pt x="1434" y="405"/>
                  </a:cubicBezTo>
                  <a:cubicBezTo>
                    <a:pt x="1432" y="405"/>
                    <a:pt x="1432" y="405"/>
                    <a:pt x="1432" y="405"/>
                  </a:cubicBezTo>
                  <a:lnTo>
                    <a:pt x="1433" y="404"/>
                  </a:lnTo>
                  <a:close/>
                  <a:moveTo>
                    <a:pt x="1442" y="407"/>
                  </a:moveTo>
                  <a:cubicBezTo>
                    <a:pt x="1443" y="410"/>
                    <a:pt x="1443" y="410"/>
                    <a:pt x="1443" y="410"/>
                  </a:cubicBezTo>
                  <a:cubicBezTo>
                    <a:pt x="1434" y="407"/>
                    <a:pt x="1434" y="407"/>
                    <a:pt x="1434" y="407"/>
                  </a:cubicBezTo>
                  <a:cubicBezTo>
                    <a:pt x="1438" y="406"/>
                    <a:pt x="1438" y="406"/>
                    <a:pt x="1438" y="406"/>
                  </a:cubicBezTo>
                  <a:lnTo>
                    <a:pt x="1442" y="407"/>
                  </a:lnTo>
                  <a:close/>
                  <a:moveTo>
                    <a:pt x="1464" y="415"/>
                  </a:moveTo>
                  <a:cubicBezTo>
                    <a:pt x="1465" y="415"/>
                    <a:pt x="1465" y="415"/>
                    <a:pt x="1465" y="415"/>
                  </a:cubicBezTo>
                  <a:cubicBezTo>
                    <a:pt x="1463" y="416"/>
                    <a:pt x="1463" y="416"/>
                    <a:pt x="1463" y="416"/>
                  </a:cubicBezTo>
                  <a:lnTo>
                    <a:pt x="1464" y="415"/>
                  </a:lnTo>
                  <a:close/>
                  <a:moveTo>
                    <a:pt x="1496" y="425"/>
                  </a:moveTo>
                  <a:cubicBezTo>
                    <a:pt x="1497" y="426"/>
                    <a:pt x="1497" y="426"/>
                    <a:pt x="1497" y="426"/>
                  </a:cubicBezTo>
                  <a:cubicBezTo>
                    <a:pt x="1495" y="426"/>
                    <a:pt x="1495" y="426"/>
                    <a:pt x="1495" y="426"/>
                  </a:cubicBezTo>
                  <a:lnTo>
                    <a:pt x="1496" y="425"/>
                  </a:lnTo>
                  <a:close/>
                  <a:moveTo>
                    <a:pt x="1506" y="429"/>
                  </a:moveTo>
                  <a:cubicBezTo>
                    <a:pt x="1507" y="431"/>
                    <a:pt x="1507" y="431"/>
                    <a:pt x="1507" y="431"/>
                  </a:cubicBezTo>
                  <a:cubicBezTo>
                    <a:pt x="1498" y="428"/>
                    <a:pt x="1498" y="428"/>
                    <a:pt x="1498" y="428"/>
                  </a:cubicBezTo>
                  <a:cubicBezTo>
                    <a:pt x="1502" y="427"/>
                    <a:pt x="1502" y="427"/>
                    <a:pt x="1502" y="427"/>
                  </a:cubicBezTo>
                  <a:lnTo>
                    <a:pt x="1506" y="429"/>
                  </a:lnTo>
                  <a:close/>
                  <a:moveTo>
                    <a:pt x="1529" y="436"/>
                  </a:moveTo>
                  <a:cubicBezTo>
                    <a:pt x="1530" y="437"/>
                    <a:pt x="1530" y="437"/>
                    <a:pt x="1530" y="437"/>
                  </a:cubicBezTo>
                  <a:cubicBezTo>
                    <a:pt x="1528" y="437"/>
                    <a:pt x="1528" y="437"/>
                    <a:pt x="1528" y="437"/>
                  </a:cubicBezTo>
                  <a:lnTo>
                    <a:pt x="1529" y="436"/>
                  </a:lnTo>
                  <a:close/>
                  <a:moveTo>
                    <a:pt x="1538" y="439"/>
                  </a:moveTo>
                  <a:cubicBezTo>
                    <a:pt x="1539" y="442"/>
                    <a:pt x="1539" y="442"/>
                    <a:pt x="1539" y="442"/>
                  </a:cubicBezTo>
                  <a:cubicBezTo>
                    <a:pt x="1530" y="439"/>
                    <a:pt x="1530" y="439"/>
                    <a:pt x="1530" y="439"/>
                  </a:cubicBezTo>
                  <a:cubicBezTo>
                    <a:pt x="1534" y="438"/>
                    <a:pt x="1534" y="438"/>
                    <a:pt x="1534" y="438"/>
                  </a:cubicBezTo>
                  <a:lnTo>
                    <a:pt x="1538" y="439"/>
                  </a:lnTo>
                  <a:close/>
                  <a:moveTo>
                    <a:pt x="1561" y="447"/>
                  </a:moveTo>
                  <a:cubicBezTo>
                    <a:pt x="1562" y="447"/>
                    <a:pt x="1562" y="447"/>
                    <a:pt x="1562" y="447"/>
                  </a:cubicBezTo>
                  <a:cubicBezTo>
                    <a:pt x="1560" y="448"/>
                    <a:pt x="1560" y="448"/>
                    <a:pt x="1560" y="448"/>
                  </a:cubicBezTo>
                  <a:lnTo>
                    <a:pt x="1561" y="447"/>
                  </a:lnTo>
                  <a:close/>
                  <a:moveTo>
                    <a:pt x="1571" y="450"/>
                  </a:moveTo>
                  <a:cubicBezTo>
                    <a:pt x="1572" y="453"/>
                    <a:pt x="1572" y="453"/>
                    <a:pt x="1572" y="453"/>
                  </a:cubicBezTo>
                  <a:cubicBezTo>
                    <a:pt x="1562" y="450"/>
                    <a:pt x="1562" y="450"/>
                    <a:pt x="1562" y="450"/>
                  </a:cubicBezTo>
                  <a:cubicBezTo>
                    <a:pt x="1567" y="449"/>
                    <a:pt x="1567" y="449"/>
                    <a:pt x="1567" y="449"/>
                  </a:cubicBezTo>
                  <a:lnTo>
                    <a:pt x="1571" y="450"/>
                  </a:lnTo>
                  <a:close/>
                  <a:moveTo>
                    <a:pt x="1594" y="458"/>
                  </a:moveTo>
                  <a:cubicBezTo>
                    <a:pt x="1595" y="459"/>
                    <a:pt x="1595" y="459"/>
                    <a:pt x="1595" y="459"/>
                  </a:cubicBezTo>
                  <a:cubicBezTo>
                    <a:pt x="1593" y="459"/>
                    <a:pt x="1593" y="459"/>
                    <a:pt x="1593" y="459"/>
                  </a:cubicBezTo>
                  <a:lnTo>
                    <a:pt x="1594" y="458"/>
                  </a:lnTo>
                  <a:close/>
                  <a:moveTo>
                    <a:pt x="1604" y="461"/>
                  </a:moveTo>
                  <a:cubicBezTo>
                    <a:pt x="1605" y="464"/>
                    <a:pt x="1605" y="464"/>
                    <a:pt x="1605" y="464"/>
                  </a:cubicBezTo>
                  <a:cubicBezTo>
                    <a:pt x="1595" y="461"/>
                    <a:pt x="1595" y="461"/>
                    <a:pt x="1595" y="461"/>
                  </a:cubicBezTo>
                  <a:cubicBezTo>
                    <a:pt x="1600" y="460"/>
                    <a:pt x="1600" y="460"/>
                    <a:pt x="1600" y="460"/>
                  </a:cubicBezTo>
                  <a:lnTo>
                    <a:pt x="1604" y="461"/>
                  </a:lnTo>
                  <a:close/>
                  <a:moveTo>
                    <a:pt x="1628" y="469"/>
                  </a:moveTo>
                  <a:cubicBezTo>
                    <a:pt x="1629" y="470"/>
                    <a:pt x="1629" y="470"/>
                    <a:pt x="1629" y="470"/>
                  </a:cubicBezTo>
                  <a:cubicBezTo>
                    <a:pt x="1627" y="470"/>
                    <a:pt x="1627" y="470"/>
                    <a:pt x="1627" y="470"/>
                  </a:cubicBezTo>
                  <a:lnTo>
                    <a:pt x="1628" y="469"/>
                  </a:lnTo>
                  <a:close/>
                  <a:moveTo>
                    <a:pt x="1637" y="473"/>
                  </a:moveTo>
                  <a:cubicBezTo>
                    <a:pt x="1639" y="475"/>
                    <a:pt x="1639" y="475"/>
                    <a:pt x="1639" y="475"/>
                  </a:cubicBezTo>
                  <a:cubicBezTo>
                    <a:pt x="1629" y="472"/>
                    <a:pt x="1629" y="472"/>
                    <a:pt x="1629" y="472"/>
                  </a:cubicBezTo>
                  <a:cubicBezTo>
                    <a:pt x="1633" y="471"/>
                    <a:pt x="1633" y="471"/>
                    <a:pt x="1633" y="471"/>
                  </a:cubicBezTo>
                  <a:lnTo>
                    <a:pt x="1637" y="473"/>
                  </a:lnTo>
                  <a:close/>
                  <a:moveTo>
                    <a:pt x="1661" y="481"/>
                  </a:moveTo>
                  <a:cubicBezTo>
                    <a:pt x="1662" y="481"/>
                    <a:pt x="1662" y="481"/>
                    <a:pt x="1662" y="481"/>
                  </a:cubicBezTo>
                  <a:cubicBezTo>
                    <a:pt x="1661" y="481"/>
                    <a:pt x="1661" y="481"/>
                    <a:pt x="1661" y="481"/>
                  </a:cubicBezTo>
                  <a:close/>
                  <a:moveTo>
                    <a:pt x="1672" y="484"/>
                  </a:moveTo>
                  <a:cubicBezTo>
                    <a:pt x="1672" y="484"/>
                    <a:pt x="1672" y="484"/>
                    <a:pt x="1672" y="484"/>
                  </a:cubicBezTo>
                  <a:cubicBezTo>
                    <a:pt x="1672" y="484"/>
                    <a:pt x="1673" y="484"/>
                    <a:pt x="1673" y="484"/>
                  </a:cubicBezTo>
                  <a:cubicBezTo>
                    <a:pt x="1706" y="477"/>
                    <a:pt x="1706" y="477"/>
                    <a:pt x="1706" y="477"/>
                  </a:cubicBezTo>
                  <a:cubicBezTo>
                    <a:pt x="1745" y="490"/>
                    <a:pt x="1745" y="490"/>
                    <a:pt x="1745" y="490"/>
                  </a:cubicBezTo>
                  <a:cubicBezTo>
                    <a:pt x="1707" y="498"/>
                    <a:pt x="1707" y="498"/>
                    <a:pt x="1707" y="498"/>
                  </a:cubicBezTo>
                  <a:cubicBezTo>
                    <a:pt x="1662" y="483"/>
                    <a:pt x="1662" y="483"/>
                    <a:pt x="1662" y="483"/>
                  </a:cubicBezTo>
                  <a:cubicBezTo>
                    <a:pt x="1667" y="482"/>
                    <a:pt x="1667" y="482"/>
                    <a:pt x="1667" y="482"/>
                  </a:cubicBezTo>
                  <a:lnTo>
                    <a:pt x="1672" y="484"/>
                  </a:lnTo>
                  <a:close/>
                  <a:moveTo>
                    <a:pt x="1992" y="594"/>
                  </a:moveTo>
                  <a:cubicBezTo>
                    <a:pt x="1978" y="589"/>
                    <a:pt x="1978" y="589"/>
                    <a:pt x="1978" y="589"/>
                  </a:cubicBezTo>
                  <a:cubicBezTo>
                    <a:pt x="2017" y="580"/>
                    <a:pt x="2017" y="580"/>
                    <a:pt x="2017" y="580"/>
                  </a:cubicBezTo>
                  <a:cubicBezTo>
                    <a:pt x="2031" y="585"/>
                    <a:pt x="2031" y="585"/>
                    <a:pt x="2031" y="585"/>
                  </a:cubicBezTo>
                  <a:lnTo>
                    <a:pt x="1992" y="594"/>
                  </a:lnTo>
                  <a:close/>
                  <a:moveTo>
                    <a:pt x="1974" y="588"/>
                  </a:moveTo>
                  <a:cubicBezTo>
                    <a:pt x="1973" y="587"/>
                    <a:pt x="1973" y="587"/>
                    <a:pt x="1973" y="587"/>
                  </a:cubicBezTo>
                  <a:cubicBezTo>
                    <a:pt x="2012" y="579"/>
                    <a:pt x="2012" y="579"/>
                    <a:pt x="2012" y="579"/>
                  </a:cubicBezTo>
                  <a:cubicBezTo>
                    <a:pt x="2013" y="579"/>
                    <a:pt x="2013" y="579"/>
                    <a:pt x="2013" y="579"/>
                  </a:cubicBezTo>
                  <a:lnTo>
                    <a:pt x="1974" y="588"/>
                  </a:lnTo>
                  <a:close/>
                  <a:moveTo>
                    <a:pt x="1969" y="586"/>
                  </a:moveTo>
                  <a:cubicBezTo>
                    <a:pt x="1734" y="507"/>
                    <a:pt x="1734" y="507"/>
                    <a:pt x="1734" y="507"/>
                  </a:cubicBezTo>
                  <a:cubicBezTo>
                    <a:pt x="1773" y="499"/>
                    <a:pt x="1773" y="499"/>
                    <a:pt x="1773" y="499"/>
                  </a:cubicBezTo>
                  <a:cubicBezTo>
                    <a:pt x="2008" y="577"/>
                    <a:pt x="2008" y="577"/>
                    <a:pt x="2008" y="577"/>
                  </a:cubicBezTo>
                  <a:lnTo>
                    <a:pt x="1969" y="586"/>
                  </a:lnTo>
                  <a:close/>
                  <a:moveTo>
                    <a:pt x="1730" y="506"/>
                  </a:moveTo>
                  <a:cubicBezTo>
                    <a:pt x="1716" y="501"/>
                    <a:pt x="1716" y="501"/>
                    <a:pt x="1716" y="501"/>
                  </a:cubicBezTo>
                  <a:cubicBezTo>
                    <a:pt x="1754" y="493"/>
                    <a:pt x="1754" y="493"/>
                    <a:pt x="1754" y="493"/>
                  </a:cubicBezTo>
                  <a:cubicBezTo>
                    <a:pt x="1768" y="498"/>
                    <a:pt x="1768" y="498"/>
                    <a:pt x="1768" y="498"/>
                  </a:cubicBezTo>
                  <a:lnTo>
                    <a:pt x="1730" y="506"/>
                  </a:lnTo>
                  <a:close/>
                  <a:moveTo>
                    <a:pt x="1711" y="500"/>
                  </a:moveTo>
                  <a:cubicBezTo>
                    <a:pt x="1711" y="500"/>
                    <a:pt x="1711" y="500"/>
                    <a:pt x="1711" y="500"/>
                  </a:cubicBezTo>
                  <a:cubicBezTo>
                    <a:pt x="1750" y="492"/>
                    <a:pt x="1750" y="492"/>
                    <a:pt x="1750" y="492"/>
                  </a:cubicBezTo>
                  <a:cubicBezTo>
                    <a:pt x="1750" y="492"/>
                    <a:pt x="1750" y="492"/>
                    <a:pt x="1750" y="492"/>
                  </a:cubicBezTo>
                  <a:lnTo>
                    <a:pt x="1711" y="500"/>
                  </a:lnTo>
                  <a:close/>
                  <a:moveTo>
                    <a:pt x="1104" y="294"/>
                  </a:moveTo>
                  <a:cubicBezTo>
                    <a:pt x="1105" y="295"/>
                    <a:pt x="1105" y="295"/>
                    <a:pt x="1105" y="295"/>
                  </a:cubicBezTo>
                  <a:cubicBezTo>
                    <a:pt x="1102" y="295"/>
                    <a:pt x="1102" y="295"/>
                    <a:pt x="1102" y="295"/>
                  </a:cubicBezTo>
                  <a:lnTo>
                    <a:pt x="1104" y="294"/>
                  </a:lnTo>
                  <a:close/>
                  <a:moveTo>
                    <a:pt x="1132" y="304"/>
                  </a:moveTo>
                  <a:cubicBezTo>
                    <a:pt x="1134" y="304"/>
                    <a:pt x="1134" y="304"/>
                    <a:pt x="1134" y="304"/>
                  </a:cubicBezTo>
                  <a:cubicBezTo>
                    <a:pt x="1131" y="305"/>
                    <a:pt x="1131" y="305"/>
                    <a:pt x="1131" y="305"/>
                  </a:cubicBezTo>
                  <a:lnTo>
                    <a:pt x="1132" y="304"/>
                  </a:lnTo>
                  <a:close/>
                  <a:moveTo>
                    <a:pt x="1161" y="313"/>
                  </a:moveTo>
                  <a:cubicBezTo>
                    <a:pt x="1162" y="314"/>
                    <a:pt x="1162" y="314"/>
                    <a:pt x="1162" y="314"/>
                  </a:cubicBezTo>
                  <a:cubicBezTo>
                    <a:pt x="1160" y="314"/>
                    <a:pt x="1160" y="314"/>
                    <a:pt x="1160" y="314"/>
                  </a:cubicBezTo>
                  <a:lnTo>
                    <a:pt x="1161" y="313"/>
                  </a:lnTo>
                  <a:close/>
                  <a:moveTo>
                    <a:pt x="1190" y="323"/>
                  </a:moveTo>
                  <a:cubicBezTo>
                    <a:pt x="1191" y="324"/>
                    <a:pt x="1191" y="324"/>
                    <a:pt x="1191" y="324"/>
                  </a:cubicBezTo>
                  <a:cubicBezTo>
                    <a:pt x="1189" y="324"/>
                    <a:pt x="1189" y="324"/>
                    <a:pt x="1189" y="324"/>
                  </a:cubicBezTo>
                  <a:lnTo>
                    <a:pt x="1190" y="323"/>
                  </a:lnTo>
                  <a:close/>
                  <a:moveTo>
                    <a:pt x="1228" y="336"/>
                  </a:moveTo>
                  <a:cubicBezTo>
                    <a:pt x="1229" y="338"/>
                    <a:pt x="1229" y="338"/>
                    <a:pt x="1229" y="338"/>
                  </a:cubicBezTo>
                  <a:cubicBezTo>
                    <a:pt x="1221" y="336"/>
                    <a:pt x="1221" y="336"/>
                    <a:pt x="1221" y="336"/>
                  </a:cubicBezTo>
                  <a:cubicBezTo>
                    <a:pt x="1225" y="335"/>
                    <a:pt x="1225" y="335"/>
                    <a:pt x="1225" y="335"/>
                  </a:cubicBezTo>
                  <a:lnTo>
                    <a:pt x="1228" y="336"/>
                  </a:lnTo>
                  <a:close/>
                  <a:moveTo>
                    <a:pt x="1257" y="346"/>
                  </a:moveTo>
                  <a:cubicBezTo>
                    <a:pt x="1258" y="348"/>
                    <a:pt x="1258" y="348"/>
                    <a:pt x="1258" y="348"/>
                  </a:cubicBezTo>
                  <a:cubicBezTo>
                    <a:pt x="1251" y="345"/>
                    <a:pt x="1251" y="345"/>
                    <a:pt x="1251" y="345"/>
                  </a:cubicBezTo>
                  <a:cubicBezTo>
                    <a:pt x="1255" y="345"/>
                    <a:pt x="1255" y="345"/>
                    <a:pt x="1255" y="345"/>
                  </a:cubicBezTo>
                  <a:lnTo>
                    <a:pt x="1257" y="346"/>
                  </a:lnTo>
                  <a:close/>
                  <a:moveTo>
                    <a:pt x="1287" y="356"/>
                  </a:moveTo>
                  <a:cubicBezTo>
                    <a:pt x="1288" y="358"/>
                    <a:pt x="1288" y="358"/>
                    <a:pt x="1288" y="358"/>
                  </a:cubicBezTo>
                  <a:cubicBezTo>
                    <a:pt x="1281" y="355"/>
                    <a:pt x="1281" y="355"/>
                    <a:pt x="1281" y="355"/>
                  </a:cubicBezTo>
                  <a:cubicBezTo>
                    <a:pt x="1285" y="355"/>
                    <a:pt x="1285" y="355"/>
                    <a:pt x="1285" y="355"/>
                  </a:cubicBezTo>
                  <a:lnTo>
                    <a:pt x="1287" y="356"/>
                  </a:lnTo>
                  <a:close/>
                  <a:moveTo>
                    <a:pt x="1278" y="354"/>
                  </a:moveTo>
                  <a:cubicBezTo>
                    <a:pt x="1279" y="353"/>
                    <a:pt x="1279" y="353"/>
                    <a:pt x="1279" y="353"/>
                  </a:cubicBezTo>
                  <a:cubicBezTo>
                    <a:pt x="1280" y="353"/>
                    <a:pt x="1280" y="353"/>
                    <a:pt x="1280" y="353"/>
                  </a:cubicBezTo>
                  <a:lnTo>
                    <a:pt x="1278" y="354"/>
                  </a:lnTo>
                  <a:close/>
                  <a:moveTo>
                    <a:pt x="1248" y="344"/>
                  </a:moveTo>
                  <a:cubicBezTo>
                    <a:pt x="1249" y="343"/>
                    <a:pt x="1249" y="343"/>
                    <a:pt x="1249" y="343"/>
                  </a:cubicBezTo>
                  <a:cubicBezTo>
                    <a:pt x="1250" y="343"/>
                    <a:pt x="1250" y="343"/>
                    <a:pt x="1250" y="343"/>
                  </a:cubicBezTo>
                  <a:lnTo>
                    <a:pt x="1248" y="344"/>
                  </a:lnTo>
                  <a:close/>
                  <a:moveTo>
                    <a:pt x="1218" y="334"/>
                  </a:moveTo>
                  <a:cubicBezTo>
                    <a:pt x="1219" y="333"/>
                    <a:pt x="1219" y="333"/>
                    <a:pt x="1219" y="333"/>
                  </a:cubicBezTo>
                  <a:cubicBezTo>
                    <a:pt x="1221" y="333"/>
                    <a:pt x="1221" y="333"/>
                    <a:pt x="1221" y="333"/>
                  </a:cubicBezTo>
                  <a:lnTo>
                    <a:pt x="1218" y="334"/>
                  </a:lnTo>
                  <a:close/>
                  <a:moveTo>
                    <a:pt x="1309" y="363"/>
                  </a:moveTo>
                  <a:cubicBezTo>
                    <a:pt x="1310" y="363"/>
                    <a:pt x="1310" y="363"/>
                    <a:pt x="1310" y="363"/>
                  </a:cubicBezTo>
                  <a:cubicBezTo>
                    <a:pt x="1308" y="364"/>
                    <a:pt x="1308" y="364"/>
                    <a:pt x="1308" y="364"/>
                  </a:cubicBezTo>
                  <a:lnTo>
                    <a:pt x="1309" y="363"/>
                  </a:lnTo>
                  <a:close/>
                  <a:moveTo>
                    <a:pt x="1473" y="420"/>
                  </a:moveTo>
                  <a:cubicBezTo>
                    <a:pt x="1474" y="420"/>
                    <a:pt x="1474" y="420"/>
                    <a:pt x="1474" y="420"/>
                  </a:cubicBezTo>
                  <a:cubicBezTo>
                    <a:pt x="1475" y="421"/>
                    <a:pt x="1475" y="421"/>
                    <a:pt x="1475" y="421"/>
                  </a:cubicBezTo>
                  <a:lnTo>
                    <a:pt x="1473" y="420"/>
                  </a:lnTo>
                  <a:close/>
                  <a:moveTo>
                    <a:pt x="1369" y="384"/>
                  </a:moveTo>
                  <a:cubicBezTo>
                    <a:pt x="1370" y="383"/>
                    <a:pt x="1370" y="383"/>
                    <a:pt x="1370" y="383"/>
                  </a:cubicBezTo>
                  <a:cubicBezTo>
                    <a:pt x="1371" y="384"/>
                    <a:pt x="1371" y="384"/>
                    <a:pt x="1371" y="384"/>
                  </a:cubicBezTo>
                  <a:lnTo>
                    <a:pt x="1369" y="384"/>
                  </a:lnTo>
                  <a:close/>
                  <a:moveTo>
                    <a:pt x="1338" y="374"/>
                  </a:moveTo>
                  <a:cubicBezTo>
                    <a:pt x="1339" y="373"/>
                    <a:pt x="1339" y="373"/>
                    <a:pt x="1339" y="373"/>
                  </a:cubicBezTo>
                  <a:cubicBezTo>
                    <a:pt x="1341" y="373"/>
                    <a:pt x="1341" y="373"/>
                    <a:pt x="1341" y="373"/>
                  </a:cubicBezTo>
                  <a:lnTo>
                    <a:pt x="1338" y="374"/>
                  </a:lnTo>
                  <a:close/>
                  <a:moveTo>
                    <a:pt x="1311" y="366"/>
                  </a:moveTo>
                  <a:cubicBezTo>
                    <a:pt x="1315" y="365"/>
                    <a:pt x="1315" y="365"/>
                    <a:pt x="1315" y="365"/>
                  </a:cubicBezTo>
                  <a:cubicBezTo>
                    <a:pt x="1318" y="366"/>
                    <a:pt x="1318" y="366"/>
                    <a:pt x="1318" y="366"/>
                  </a:cubicBezTo>
                  <a:cubicBezTo>
                    <a:pt x="1319" y="368"/>
                    <a:pt x="1319" y="368"/>
                    <a:pt x="1319" y="368"/>
                  </a:cubicBezTo>
                  <a:lnTo>
                    <a:pt x="1311" y="366"/>
                  </a:lnTo>
                  <a:close/>
                  <a:moveTo>
                    <a:pt x="1278" y="350"/>
                  </a:moveTo>
                  <a:cubicBezTo>
                    <a:pt x="1278" y="350"/>
                    <a:pt x="1278" y="350"/>
                    <a:pt x="1278" y="350"/>
                  </a:cubicBezTo>
                  <a:cubicBezTo>
                    <a:pt x="1278" y="350"/>
                    <a:pt x="1278" y="350"/>
                    <a:pt x="1278" y="350"/>
                  </a:cubicBezTo>
                  <a:cubicBezTo>
                    <a:pt x="1273" y="354"/>
                    <a:pt x="1273" y="354"/>
                    <a:pt x="1273" y="354"/>
                  </a:cubicBezTo>
                  <a:cubicBezTo>
                    <a:pt x="1267" y="352"/>
                    <a:pt x="1267" y="352"/>
                    <a:pt x="1267" y="352"/>
                  </a:cubicBezTo>
                  <a:cubicBezTo>
                    <a:pt x="1278" y="350"/>
                    <a:pt x="1278" y="350"/>
                    <a:pt x="1278" y="350"/>
                  </a:cubicBezTo>
                  <a:cubicBezTo>
                    <a:pt x="1278" y="350"/>
                    <a:pt x="1278" y="350"/>
                    <a:pt x="1278" y="350"/>
                  </a:cubicBezTo>
                  <a:close/>
                  <a:moveTo>
                    <a:pt x="1248" y="340"/>
                  </a:moveTo>
                  <a:cubicBezTo>
                    <a:pt x="1248" y="340"/>
                    <a:pt x="1248" y="340"/>
                    <a:pt x="1248" y="340"/>
                  </a:cubicBezTo>
                  <a:cubicBezTo>
                    <a:pt x="1243" y="344"/>
                    <a:pt x="1243" y="344"/>
                    <a:pt x="1243" y="344"/>
                  </a:cubicBezTo>
                  <a:cubicBezTo>
                    <a:pt x="1237" y="342"/>
                    <a:pt x="1237" y="342"/>
                    <a:pt x="1237" y="342"/>
                  </a:cubicBezTo>
                  <a:cubicBezTo>
                    <a:pt x="1248" y="340"/>
                    <a:pt x="1248" y="340"/>
                    <a:pt x="1248" y="340"/>
                  </a:cubicBezTo>
                  <a:cubicBezTo>
                    <a:pt x="1248" y="340"/>
                    <a:pt x="1248" y="340"/>
                    <a:pt x="1248" y="340"/>
                  </a:cubicBezTo>
                  <a:close/>
                  <a:moveTo>
                    <a:pt x="1213" y="334"/>
                  </a:moveTo>
                  <a:cubicBezTo>
                    <a:pt x="1208" y="332"/>
                    <a:pt x="1208" y="332"/>
                    <a:pt x="1208" y="332"/>
                  </a:cubicBezTo>
                  <a:cubicBezTo>
                    <a:pt x="1218" y="330"/>
                    <a:pt x="1218" y="330"/>
                    <a:pt x="1218" y="330"/>
                  </a:cubicBezTo>
                  <a:lnTo>
                    <a:pt x="1213" y="334"/>
                  </a:lnTo>
                  <a:close/>
                  <a:moveTo>
                    <a:pt x="1184" y="324"/>
                  </a:moveTo>
                  <a:cubicBezTo>
                    <a:pt x="1178" y="322"/>
                    <a:pt x="1178" y="322"/>
                    <a:pt x="1178" y="322"/>
                  </a:cubicBezTo>
                  <a:cubicBezTo>
                    <a:pt x="1189" y="320"/>
                    <a:pt x="1189" y="320"/>
                    <a:pt x="1189" y="320"/>
                  </a:cubicBezTo>
                  <a:lnTo>
                    <a:pt x="1184" y="324"/>
                  </a:lnTo>
                  <a:close/>
                  <a:moveTo>
                    <a:pt x="1155" y="314"/>
                  </a:moveTo>
                  <a:cubicBezTo>
                    <a:pt x="1150" y="312"/>
                    <a:pt x="1150" y="312"/>
                    <a:pt x="1150" y="312"/>
                  </a:cubicBezTo>
                  <a:cubicBezTo>
                    <a:pt x="1159" y="311"/>
                    <a:pt x="1159" y="311"/>
                    <a:pt x="1159" y="311"/>
                  </a:cubicBezTo>
                  <a:lnTo>
                    <a:pt x="1155" y="314"/>
                  </a:lnTo>
                  <a:close/>
                  <a:moveTo>
                    <a:pt x="1126" y="305"/>
                  </a:moveTo>
                  <a:cubicBezTo>
                    <a:pt x="1121" y="303"/>
                    <a:pt x="1121" y="303"/>
                    <a:pt x="1121" y="303"/>
                  </a:cubicBezTo>
                  <a:cubicBezTo>
                    <a:pt x="1131" y="301"/>
                    <a:pt x="1131" y="301"/>
                    <a:pt x="1131" y="301"/>
                  </a:cubicBezTo>
                  <a:lnTo>
                    <a:pt x="1126" y="305"/>
                  </a:lnTo>
                  <a:close/>
                  <a:moveTo>
                    <a:pt x="1110" y="296"/>
                  </a:moveTo>
                  <a:cubicBezTo>
                    <a:pt x="1112" y="297"/>
                    <a:pt x="1112" y="297"/>
                    <a:pt x="1112" y="297"/>
                  </a:cubicBezTo>
                  <a:cubicBezTo>
                    <a:pt x="1114" y="302"/>
                    <a:pt x="1114" y="302"/>
                    <a:pt x="1114" y="302"/>
                  </a:cubicBezTo>
                  <a:cubicBezTo>
                    <a:pt x="1101" y="298"/>
                    <a:pt x="1101" y="298"/>
                    <a:pt x="1101" y="298"/>
                  </a:cubicBezTo>
                  <a:lnTo>
                    <a:pt x="1110" y="296"/>
                  </a:lnTo>
                  <a:close/>
                  <a:moveTo>
                    <a:pt x="1138" y="306"/>
                  </a:moveTo>
                  <a:cubicBezTo>
                    <a:pt x="1140" y="306"/>
                    <a:pt x="1140" y="306"/>
                    <a:pt x="1140" y="306"/>
                  </a:cubicBezTo>
                  <a:cubicBezTo>
                    <a:pt x="1143" y="312"/>
                    <a:pt x="1143" y="312"/>
                    <a:pt x="1143" y="312"/>
                  </a:cubicBezTo>
                  <a:cubicBezTo>
                    <a:pt x="1130" y="307"/>
                    <a:pt x="1130" y="307"/>
                    <a:pt x="1130" y="307"/>
                  </a:cubicBezTo>
                  <a:lnTo>
                    <a:pt x="1138" y="306"/>
                  </a:lnTo>
                  <a:close/>
                  <a:moveTo>
                    <a:pt x="1167" y="315"/>
                  </a:moveTo>
                  <a:cubicBezTo>
                    <a:pt x="1169" y="316"/>
                    <a:pt x="1169" y="316"/>
                    <a:pt x="1169" y="316"/>
                  </a:cubicBezTo>
                  <a:cubicBezTo>
                    <a:pt x="1171" y="321"/>
                    <a:pt x="1171" y="321"/>
                    <a:pt x="1171" y="321"/>
                  </a:cubicBezTo>
                  <a:cubicBezTo>
                    <a:pt x="1159" y="317"/>
                    <a:pt x="1159" y="317"/>
                    <a:pt x="1159" y="317"/>
                  </a:cubicBezTo>
                  <a:lnTo>
                    <a:pt x="1167" y="315"/>
                  </a:lnTo>
                  <a:close/>
                  <a:moveTo>
                    <a:pt x="1196" y="325"/>
                  </a:moveTo>
                  <a:cubicBezTo>
                    <a:pt x="1198" y="326"/>
                    <a:pt x="1198" y="326"/>
                    <a:pt x="1198" y="326"/>
                  </a:cubicBezTo>
                  <a:cubicBezTo>
                    <a:pt x="1199" y="328"/>
                    <a:pt x="1199" y="328"/>
                    <a:pt x="1199" y="328"/>
                  </a:cubicBezTo>
                  <a:cubicBezTo>
                    <a:pt x="1198" y="328"/>
                    <a:pt x="1198" y="328"/>
                    <a:pt x="1198" y="328"/>
                  </a:cubicBezTo>
                  <a:cubicBezTo>
                    <a:pt x="1198" y="328"/>
                    <a:pt x="1198" y="328"/>
                    <a:pt x="1198" y="328"/>
                  </a:cubicBezTo>
                  <a:cubicBezTo>
                    <a:pt x="1198" y="328"/>
                    <a:pt x="1198" y="328"/>
                    <a:pt x="1198" y="328"/>
                  </a:cubicBezTo>
                  <a:cubicBezTo>
                    <a:pt x="1194" y="328"/>
                    <a:pt x="1194" y="328"/>
                    <a:pt x="1194" y="328"/>
                  </a:cubicBezTo>
                  <a:cubicBezTo>
                    <a:pt x="1194" y="328"/>
                    <a:pt x="1194" y="329"/>
                    <a:pt x="1194" y="329"/>
                  </a:cubicBezTo>
                  <a:cubicBezTo>
                    <a:pt x="1194" y="329"/>
                    <a:pt x="1194" y="329"/>
                    <a:pt x="1194" y="329"/>
                  </a:cubicBezTo>
                  <a:cubicBezTo>
                    <a:pt x="1187" y="327"/>
                    <a:pt x="1187" y="327"/>
                    <a:pt x="1187" y="327"/>
                  </a:cubicBezTo>
                  <a:lnTo>
                    <a:pt x="1196" y="325"/>
                  </a:lnTo>
                  <a:close/>
                  <a:moveTo>
                    <a:pt x="2282" y="692"/>
                  </a:moveTo>
                  <a:cubicBezTo>
                    <a:pt x="2282" y="692"/>
                    <a:pt x="2282" y="692"/>
                    <a:pt x="2282" y="692"/>
                  </a:cubicBezTo>
                  <a:cubicBezTo>
                    <a:pt x="2282" y="692"/>
                    <a:pt x="2282" y="691"/>
                    <a:pt x="2282" y="691"/>
                  </a:cubicBezTo>
                  <a:cubicBezTo>
                    <a:pt x="2282" y="691"/>
                    <a:pt x="2282" y="691"/>
                    <a:pt x="2282" y="691"/>
                  </a:cubicBezTo>
                  <a:cubicBezTo>
                    <a:pt x="2282" y="691"/>
                    <a:pt x="2282" y="691"/>
                    <a:pt x="2282" y="691"/>
                  </a:cubicBezTo>
                  <a:cubicBezTo>
                    <a:pt x="2282" y="691"/>
                    <a:pt x="2282" y="691"/>
                    <a:pt x="2282" y="691"/>
                  </a:cubicBezTo>
                  <a:cubicBezTo>
                    <a:pt x="2282" y="691"/>
                    <a:pt x="2281" y="691"/>
                    <a:pt x="2281" y="691"/>
                  </a:cubicBezTo>
                  <a:cubicBezTo>
                    <a:pt x="2281" y="691"/>
                    <a:pt x="2281" y="691"/>
                    <a:pt x="2281" y="691"/>
                  </a:cubicBezTo>
                  <a:cubicBezTo>
                    <a:pt x="1996" y="595"/>
                    <a:pt x="1996" y="595"/>
                    <a:pt x="1996" y="595"/>
                  </a:cubicBezTo>
                  <a:cubicBezTo>
                    <a:pt x="2035" y="586"/>
                    <a:pt x="2035" y="586"/>
                    <a:pt x="2035" y="586"/>
                  </a:cubicBezTo>
                  <a:cubicBezTo>
                    <a:pt x="2332" y="684"/>
                    <a:pt x="2332" y="684"/>
                    <a:pt x="2332" y="684"/>
                  </a:cubicBezTo>
                  <a:cubicBezTo>
                    <a:pt x="2280" y="698"/>
                    <a:pt x="2280" y="698"/>
                    <a:pt x="2280" y="698"/>
                  </a:cubicBezTo>
                  <a:lnTo>
                    <a:pt x="2282" y="692"/>
                  </a:lnTo>
                  <a:close/>
                  <a:moveTo>
                    <a:pt x="2336" y="683"/>
                  </a:moveTo>
                  <a:cubicBezTo>
                    <a:pt x="2035" y="584"/>
                    <a:pt x="2035" y="584"/>
                    <a:pt x="2035" y="584"/>
                  </a:cubicBezTo>
                  <a:cubicBezTo>
                    <a:pt x="2017" y="578"/>
                    <a:pt x="2017" y="578"/>
                    <a:pt x="2017" y="578"/>
                  </a:cubicBezTo>
                  <a:cubicBezTo>
                    <a:pt x="2012" y="576"/>
                    <a:pt x="2012" y="576"/>
                    <a:pt x="2012" y="576"/>
                  </a:cubicBezTo>
                  <a:cubicBezTo>
                    <a:pt x="1773" y="497"/>
                    <a:pt x="1773" y="497"/>
                    <a:pt x="1773" y="497"/>
                  </a:cubicBezTo>
                  <a:cubicBezTo>
                    <a:pt x="1755" y="491"/>
                    <a:pt x="1755" y="491"/>
                    <a:pt x="1755" y="491"/>
                  </a:cubicBezTo>
                  <a:cubicBezTo>
                    <a:pt x="1750" y="489"/>
                    <a:pt x="1750" y="489"/>
                    <a:pt x="1750" y="489"/>
                  </a:cubicBezTo>
                  <a:cubicBezTo>
                    <a:pt x="1711" y="476"/>
                    <a:pt x="1711" y="476"/>
                    <a:pt x="1711" y="476"/>
                  </a:cubicBezTo>
                  <a:cubicBezTo>
                    <a:pt x="1727" y="473"/>
                    <a:pt x="1727" y="473"/>
                    <a:pt x="1727" y="473"/>
                  </a:cubicBezTo>
                  <a:cubicBezTo>
                    <a:pt x="2343" y="676"/>
                    <a:pt x="2343" y="676"/>
                    <a:pt x="2343" y="676"/>
                  </a:cubicBezTo>
                  <a:cubicBezTo>
                    <a:pt x="2340" y="685"/>
                    <a:pt x="2340" y="685"/>
                    <a:pt x="2340" y="685"/>
                  </a:cubicBezTo>
                  <a:lnTo>
                    <a:pt x="2336" y="683"/>
                  </a:lnTo>
                  <a:close/>
                  <a:moveTo>
                    <a:pt x="2349" y="675"/>
                  </a:moveTo>
                  <a:cubicBezTo>
                    <a:pt x="2349" y="674"/>
                    <a:pt x="2349" y="674"/>
                    <a:pt x="2349" y="674"/>
                  </a:cubicBezTo>
                  <a:cubicBezTo>
                    <a:pt x="2349" y="674"/>
                    <a:pt x="2349" y="674"/>
                    <a:pt x="2349" y="674"/>
                  </a:cubicBezTo>
                  <a:cubicBezTo>
                    <a:pt x="2349" y="674"/>
                    <a:pt x="2349" y="674"/>
                    <a:pt x="2349" y="674"/>
                  </a:cubicBezTo>
                  <a:cubicBezTo>
                    <a:pt x="2349" y="674"/>
                    <a:pt x="2349" y="674"/>
                    <a:pt x="2349" y="674"/>
                  </a:cubicBezTo>
                  <a:cubicBezTo>
                    <a:pt x="2349" y="674"/>
                    <a:pt x="2349" y="674"/>
                    <a:pt x="2348" y="673"/>
                  </a:cubicBezTo>
                  <a:cubicBezTo>
                    <a:pt x="2348" y="673"/>
                    <a:pt x="2348" y="673"/>
                    <a:pt x="2348" y="673"/>
                  </a:cubicBezTo>
                  <a:cubicBezTo>
                    <a:pt x="2348" y="673"/>
                    <a:pt x="2348" y="673"/>
                    <a:pt x="2348" y="673"/>
                  </a:cubicBezTo>
                  <a:cubicBezTo>
                    <a:pt x="2348" y="673"/>
                    <a:pt x="2348" y="673"/>
                    <a:pt x="2348" y="673"/>
                  </a:cubicBezTo>
                  <a:cubicBezTo>
                    <a:pt x="2348" y="673"/>
                    <a:pt x="2348" y="673"/>
                    <a:pt x="2348" y="673"/>
                  </a:cubicBezTo>
                  <a:cubicBezTo>
                    <a:pt x="2348" y="673"/>
                    <a:pt x="2348" y="673"/>
                    <a:pt x="2348" y="673"/>
                  </a:cubicBezTo>
                  <a:cubicBezTo>
                    <a:pt x="2063" y="579"/>
                    <a:pt x="2063" y="579"/>
                    <a:pt x="2063" y="579"/>
                  </a:cubicBezTo>
                  <a:cubicBezTo>
                    <a:pt x="2089" y="573"/>
                    <a:pt x="2089" y="573"/>
                    <a:pt x="2089" y="573"/>
                  </a:cubicBezTo>
                  <a:cubicBezTo>
                    <a:pt x="2089" y="573"/>
                    <a:pt x="2090" y="573"/>
                    <a:pt x="2090" y="573"/>
                  </a:cubicBezTo>
                  <a:cubicBezTo>
                    <a:pt x="2090" y="573"/>
                    <a:pt x="2090" y="573"/>
                    <a:pt x="2090" y="573"/>
                  </a:cubicBezTo>
                  <a:cubicBezTo>
                    <a:pt x="2092" y="565"/>
                    <a:pt x="2092" y="565"/>
                    <a:pt x="2092" y="565"/>
                  </a:cubicBezTo>
                  <a:cubicBezTo>
                    <a:pt x="2402" y="666"/>
                    <a:pt x="2402" y="666"/>
                    <a:pt x="2402" y="666"/>
                  </a:cubicBezTo>
                  <a:cubicBezTo>
                    <a:pt x="2347" y="680"/>
                    <a:pt x="2347" y="680"/>
                    <a:pt x="2347" y="680"/>
                  </a:cubicBezTo>
                  <a:lnTo>
                    <a:pt x="2349" y="675"/>
                  </a:lnTo>
                  <a:close/>
                  <a:moveTo>
                    <a:pt x="2088" y="571"/>
                  </a:moveTo>
                  <a:cubicBezTo>
                    <a:pt x="2059" y="578"/>
                    <a:pt x="2059" y="578"/>
                    <a:pt x="2059" y="578"/>
                  </a:cubicBezTo>
                  <a:cubicBezTo>
                    <a:pt x="2046" y="573"/>
                    <a:pt x="2046" y="573"/>
                    <a:pt x="2046" y="573"/>
                  </a:cubicBezTo>
                  <a:cubicBezTo>
                    <a:pt x="2088" y="564"/>
                    <a:pt x="2088" y="564"/>
                    <a:pt x="2088" y="564"/>
                  </a:cubicBezTo>
                  <a:cubicBezTo>
                    <a:pt x="2090" y="564"/>
                    <a:pt x="2090" y="564"/>
                    <a:pt x="2090" y="564"/>
                  </a:cubicBezTo>
                  <a:lnTo>
                    <a:pt x="2088" y="571"/>
                  </a:lnTo>
                  <a:close/>
                  <a:moveTo>
                    <a:pt x="2041" y="572"/>
                  </a:moveTo>
                  <a:cubicBezTo>
                    <a:pt x="2041" y="572"/>
                    <a:pt x="2041" y="572"/>
                    <a:pt x="2041" y="572"/>
                  </a:cubicBezTo>
                  <a:cubicBezTo>
                    <a:pt x="2083" y="562"/>
                    <a:pt x="2083" y="562"/>
                    <a:pt x="2083" y="562"/>
                  </a:cubicBezTo>
                  <a:cubicBezTo>
                    <a:pt x="2084" y="562"/>
                    <a:pt x="2084" y="562"/>
                    <a:pt x="2084" y="562"/>
                  </a:cubicBezTo>
                  <a:lnTo>
                    <a:pt x="2041" y="572"/>
                  </a:lnTo>
                  <a:close/>
                  <a:moveTo>
                    <a:pt x="2036" y="570"/>
                  </a:moveTo>
                  <a:cubicBezTo>
                    <a:pt x="1802" y="493"/>
                    <a:pt x="1802" y="493"/>
                    <a:pt x="1802" y="493"/>
                  </a:cubicBezTo>
                  <a:cubicBezTo>
                    <a:pt x="1827" y="488"/>
                    <a:pt x="1827" y="488"/>
                    <a:pt x="1827" y="488"/>
                  </a:cubicBezTo>
                  <a:cubicBezTo>
                    <a:pt x="1827" y="488"/>
                    <a:pt x="1828" y="487"/>
                    <a:pt x="1828" y="487"/>
                  </a:cubicBezTo>
                  <a:cubicBezTo>
                    <a:pt x="1828" y="487"/>
                    <a:pt x="1828" y="487"/>
                    <a:pt x="1828" y="487"/>
                  </a:cubicBezTo>
                  <a:cubicBezTo>
                    <a:pt x="1830" y="479"/>
                    <a:pt x="1830" y="479"/>
                    <a:pt x="1830" y="479"/>
                  </a:cubicBezTo>
                  <a:cubicBezTo>
                    <a:pt x="2079" y="561"/>
                    <a:pt x="2079" y="561"/>
                    <a:pt x="2079" y="561"/>
                  </a:cubicBezTo>
                  <a:lnTo>
                    <a:pt x="2036" y="570"/>
                  </a:lnTo>
                  <a:close/>
                  <a:moveTo>
                    <a:pt x="1826" y="486"/>
                  </a:moveTo>
                  <a:cubicBezTo>
                    <a:pt x="1797" y="492"/>
                    <a:pt x="1797" y="492"/>
                    <a:pt x="1797" y="492"/>
                  </a:cubicBezTo>
                  <a:cubicBezTo>
                    <a:pt x="1783" y="487"/>
                    <a:pt x="1783" y="487"/>
                    <a:pt x="1783" y="487"/>
                  </a:cubicBezTo>
                  <a:cubicBezTo>
                    <a:pt x="1826" y="478"/>
                    <a:pt x="1826" y="478"/>
                    <a:pt x="1826" y="478"/>
                  </a:cubicBezTo>
                  <a:cubicBezTo>
                    <a:pt x="1827" y="479"/>
                    <a:pt x="1827" y="479"/>
                    <a:pt x="1827" y="479"/>
                  </a:cubicBezTo>
                  <a:lnTo>
                    <a:pt x="1826" y="486"/>
                  </a:lnTo>
                  <a:close/>
                  <a:moveTo>
                    <a:pt x="1779" y="486"/>
                  </a:moveTo>
                  <a:cubicBezTo>
                    <a:pt x="1779" y="486"/>
                    <a:pt x="1779" y="486"/>
                    <a:pt x="1779" y="486"/>
                  </a:cubicBezTo>
                  <a:cubicBezTo>
                    <a:pt x="1821" y="477"/>
                    <a:pt x="1821" y="477"/>
                    <a:pt x="1821" y="477"/>
                  </a:cubicBezTo>
                  <a:cubicBezTo>
                    <a:pt x="1821" y="477"/>
                    <a:pt x="1821" y="477"/>
                    <a:pt x="1821" y="477"/>
                  </a:cubicBezTo>
                  <a:lnTo>
                    <a:pt x="1779" y="486"/>
                  </a:lnTo>
                  <a:close/>
                  <a:moveTo>
                    <a:pt x="1774" y="484"/>
                  </a:moveTo>
                  <a:cubicBezTo>
                    <a:pt x="1735" y="471"/>
                    <a:pt x="1735" y="471"/>
                    <a:pt x="1735" y="471"/>
                  </a:cubicBezTo>
                  <a:cubicBezTo>
                    <a:pt x="1778" y="463"/>
                    <a:pt x="1778" y="463"/>
                    <a:pt x="1778" y="463"/>
                  </a:cubicBezTo>
                  <a:cubicBezTo>
                    <a:pt x="1817" y="475"/>
                    <a:pt x="1817" y="475"/>
                    <a:pt x="1817" y="475"/>
                  </a:cubicBezTo>
                  <a:lnTo>
                    <a:pt x="1774" y="484"/>
                  </a:lnTo>
                  <a:close/>
                  <a:moveTo>
                    <a:pt x="1308" y="360"/>
                  </a:moveTo>
                  <a:cubicBezTo>
                    <a:pt x="1308" y="360"/>
                    <a:pt x="1308" y="360"/>
                    <a:pt x="1308" y="360"/>
                  </a:cubicBezTo>
                  <a:cubicBezTo>
                    <a:pt x="1308" y="360"/>
                    <a:pt x="1308" y="360"/>
                    <a:pt x="1308" y="360"/>
                  </a:cubicBezTo>
                  <a:cubicBezTo>
                    <a:pt x="1308" y="360"/>
                    <a:pt x="1308" y="360"/>
                    <a:pt x="1308" y="360"/>
                  </a:cubicBezTo>
                  <a:cubicBezTo>
                    <a:pt x="1303" y="364"/>
                    <a:pt x="1303" y="364"/>
                    <a:pt x="1303" y="364"/>
                  </a:cubicBezTo>
                  <a:cubicBezTo>
                    <a:pt x="1297" y="362"/>
                    <a:pt x="1297" y="362"/>
                    <a:pt x="1297" y="362"/>
                  </a:cubicBezTo>
                  <a:cubicBezTo>
                    <a:pt x="1517" y="323"/>
                    <a:pt x="1517" y="323"/>
                    <a:pt x="1517" y="323"/>
                  </a:cubicBezTo>
                  <a:lnTo>
                    <a:pt x="1308" y="360"/>
                  </a:lnTo>
                  <a:close/>
                  <a:moveTo>
                    <a:pt x="1293" y="360"/>
                  </a:moveTo>
                  <a:cubicBezTo>
                    <a:pt x="1290" y="355"/>
                    <a:pt x="1290" y="355"/>
                    <a:pt x="1290" y="355"/>
                  </a:cubicBezTo>
                  <a:cubicBezTo>
                    <a:pt x="1616" y="298"/>
                    <a:pt x="1616" y="298"/>
                    <a:pt x="1616" y="298"/>
                  </a:cubicBezTo>
                  <a:cubicBezTo>
                    <a:pt x="1618" y="302"/>
                    <a:pt x="1618" y="302"/>
                    <a:pt x="1618" y="302"/>
                  </a:cubicBezTo>
                  <a:lnTo>
                    <a:pt x="1293" y="360"/>
                  </a:lnTo>
                  <a:close/>
                  <a:moveTo>
                    <a:pt x="1263" y="350"/>
                  </a:moveTo>
                  <a:cubicBezTo>
                    <a:pt x="1260" y="345"/>
                    <a:pt x="1260" y="345"/>
                    <a:pt x="1260" y="345"/>
                  </a:cubicBezTo>
                  <a:cubicBezTo>
                    <a:pt x="1586" y="289"/>
                    <a:pt x="1586" y="289"/>
                    <a:pt x="1586" y="289"/>
                  </a:cubicBezTo>
                  <a:cubicBezTo>
                    <a:pt x="1588" y="293"/>
                    <a:pt x="1588" y="293"/>
                    <a:pt x="1588" y="293"/>
                  </a:cubicBezTo>
                  <a:lnTo>
                    <a:pt x="1263" y="350"/>
                  </a:lnTo>
                  <a:close/>
                  <a:moveTo>
                    <a:pt x="1233" y="340"/>
                  </a:moveTo>
                  <a:cubicBezTo>
                    <a:pt x="1230" y="335"/>
                    <a:pt x="1230" y="335"/>
                    <a:pt x="1230" y="335"/>
                  </a:cubicBezTo>
                  <a:cubicBezTo>
                    <a:pt x="1556" y="279"/>
                    <a:pt x="1556" y="279"/>
                    <a:pt x="1556" y="279"/>
                  </a:cubicBezTo>
                  <a:cubicBezTo>
                    <a:pt x="1558" y="284"/>
                    <a:pt x="1558" y="284"/>
                    <a:pt x="1558" y="284"/>
                  </a:cubicBezTo>
                  <a:lnTo>
                    <a:pt x="1233" y="340"/>
                  </a:lnTo>
                  <a:close/>
                  <a:moveTo>
                    <a:pt x="1203" y="330"/>
                  </a:moveTo>
                  <a:cubicBezTo>
                    <a:pt x="1201" y="325"/>
                    <a:pt x="1201" y="325"/>
                    <a:pt x="1201" y="325"/>
                  </a:cubicBezTo>
                  <a:cubicBezTo>
                    <a:pt x="1526" y="270"/>
                    <a:pt x="1526" y="270"/>
                    <a:pt x="1526" y="270"/>
                  </a:cubicBezTo>
                  <a:cubicBezTo>
                    <a:pt x="1528" y="275"/>
                    <a:pt x="1528" y="275"/>
                    <a:pt x="1528" y="275"/>
                  </a:cubicBezTo>
                  <a:lnTo>
                    <a:pt x="1203" y="330"/>
                  </a:lnTo>
                  <a:close/>
                  <a:moveTo>
                    <a:pt x="1174" y="320"/>
                  </a:moveTo>
                  <a:cubicBezTo>
                    <a:pt x="1172" y="315"/>
                    <a:pt x="1172" y="315"/>
                    <a:pt x="1172" y="315"/>
                  </a:cubicBezTo>
                  <a:cubicBezTo>
                    <a:pt x="1497" y="261"/>
                    <a:pt x="1497" y="261"/>
                    <a:pt x="1497" y="261"/>
                  </a:cubicBezTo>
                  <a:cubicBezTo>
                    <a:pt x="1499" y="266"/>
                    <a:pt x="1499" y="266"/>
                    <a:pt x="1499" y="266"/>
                  </a:cubicBezTo>
                  <a:lnTo>
                    <a:pt x="1174" y="320"/>
                  </a:lnTo>
                  <a:close/>
                  <a:moveTo>
                    <a:pt x="1145" y="311"/>
                  </a:moveTo>
                  <a:cubicBezTo>
                    <a:pt x="1143" y="306"/>
                    <a:pt x="1143" y="306"/>
                    <a:pt x="1143" y="306"/>
                  </a:cubicBezTo>
                  <a:cubicBezTo>
                    <a:pt x="1468" y="252"/>
                    <a:pt x="1468" y="252"/>
                    <a:pt x="1468" y="252"/>
                  </a:cubicBezTo>
                  <a:cubicBezTo>
                    <a:pt x="1470" y="257"/>
                    <a:pt x="1470" y="257"/>
                    <a:pt x="1470" y="257"/>
                  </a:cubicBezTo>
                  <a:lnTo>
                    <a:pt x="1145" y="311"/>
                  </a:lnTo>
                  <a:close/>
                  <a:moveTo>
                    <a:pt x="1117" y="301"/>
                  </a:moveTo>
                  <a:cubicBezTo>
                    <a:pt x="1115" y="296"/>
                    <a:pt x="1115" y="296"/>
                    <a:pt x="1115" y="296"/>
                  </a:cubicBezTo>
                  <a:cubicBezTo>
                    <a:pt x="1439" y="243"/>
                    <a:pt x="1439" y="243"/>
                    <a:pt x="1439" y="243"/>
                  </a:cubicBezTo>
                  <a:cubicBezTo>
                    <a:pt x="1441" y="248"/>
                    <a:pt x="1441" y="248"/>
                    <a:pt x="1441" y="248"/>
                  </a:cubicBezTo>
                  <a:lnTo>
                    <a:pt x="1117" y="301"/>
                  </a:lnTo>
                  <a:close/>
                  <a:moveTo>
                    <a:pt x="1102" y="292"/>
                  </a:moveTo>
                  <a:cubicBezTo>
                    <a:pt x="1098" y="295"/>
                    <a:pt x="1098" y="295"/>
                    <a:pt x="1098" y="295"/>
                  </a:cubicBezTo>
                  <a:cubicBezTo>
                    <a:pt x="1093" y="293"/>
                    <a:pt x="1093" y="293"/>
                    <a:pt x="1093" y="293"/>
                  </a:cubicBezTo>
                  <a:lnTo>
                    <a:pt x="1102" y="292"/>
                  </a:lnTo>
                  <a:close/>
                  <a:moveTo>
                    <a:pt x="1623" y="481"/>
                  </a:moveTo>
                  <a:cubicBezTo>
                    <a:pt x="1624" y="481"/>
                    <a:pt x="1624" y="481"/>
                    <a:pt x="1624" y="480"/>
                  </a:cubicBezTo>
                  <a:cubicBezTo>
                    <a:pt x="1624" y="480"/>
                    <a:pt x="1624" y="480"/>
                    <a:pt x="1624" y="480"/>
                  </a:cubicBezTo>
                  <a:cubicBezTo>
                    <a:pt x="1625" y="475"/>
                    <a:pt x="1625" y="475"/>
                    <a:pt x="1625" y="475"/>
                  </a:cubicBezTo>
                  <a:cubicBezTo>
                    <a:pt x="2276" y="693"/>
                    <a:pt x="2276" y="693"/>
                    <a:pt x="2276" y="693"/>
                  </a:cubicBezTo>
                  <a:cubicBezTo>
                    <a:pt x="2273" y="702"/>
                    <a:pt x="2273" y="702"/>
                    <a:pt x="2273" y="702"/>
                  </a:cubicBezTo>
                  <a:cubicBezTo>
                    <a:pt x="2269" y="701"/>
                    <a:pt x="2269" y="701"/>
                    <a:pt x="2269" y="701"/>
                  </a:cubicBezTo>
                  <a:cubicBezTo>
                    <a:pt x="1968" y="599"/>
                    <a:pt x="1968" y="599"/>
                    <a:pt x="1968" y="599"/>
                  </a:cubicBezTo>
                  <a:cubicBezTo>
                    <a:pt x="1950" y="593"/>
                    <a:pt x="1950" y="593"/>
                    <a:pt x="1950" y="593"/>
                  </a:cubicBezTo>
                  <a:cubicBezTo>
                    <a:pt x="1945" y="592"/>
                    <a:pt x="1945" y="592"/>
                    <a:pt x="1945" y="592"/>
                  </a:cubicBezTo>
                  <a:cubicBezTo>
                    <a:pt x="1808" y="545"/>
                    <a:pt x="1808" y="545"/>
                    <a:pt x="1808" y="545"/>
                  </a:cubicBezTo>
                  <a:cubicBezTo>
                    <a:pt x="1808" y="545"/>
                    <a:pt x="1808" y="545"/>
                    <a:pt x="1808" y="545"/>
                  </a:cubicBezTo>
                  <a:cubicBezTo>
                    <a:pt x="1807" y="545"/>
                    <a:pt x="1807" y="545"/>
                    <a:pt x="1807" y="545"/>
                  </a:cubicBezTo>
                  <a:cubicBezTo>
                    <a:pt x="1802" y="544"/>
                    <a:pt x="1802" y="544"/>
                    <a:pt x="1802" y="544"/>
                  </a:cubicBezTo>
                  <a:cubicBezTo>
                    <a:pt x="1802" y="544"/>
                    <a:pt x="1802" y="544"/>
                    <a:pt x="1802" y="544"/>
                  </a:cubicBezTo>
                  <a:cubicBezTo>
                    <a:pt x="1706" y="511"/>
                    <a:pt x="1706" y="511"/>
                    <a:pt x="1706" y="511"/>
                  </a:cubicBezTo>
                  <a:cubicBezTo>
                    <a:pt x="1687" y="505"/>
                    <a:pt x="1687" y="505"/>
                    <a:pt x="1687" y="505"/>
                  </a:cubicBezTo>
                  <a:cubicBezTo>
                    <a:pt x="1683" y="503"/>
                    <a:pt x="1683" y="503"/>
                    <a:pt x="1683" y="503"/>
                  </a:cubicBezTo>
                  <a:cubicBezTo>
                    <a:pt x="1620" y="482"/>
                    <a:pt x="1620" y="482"/>
                    <a:pt x="1620" y="482"/>
                  </a:cubicBezTo>
                  <a:lnTo>
                    <a:pt x="1623" y="481"/>
                  </a:lnTo>
                  <a:close/>
                  <a:moveTo>
                    <a:pt x="1772" y="657"/>
                  </a:moveTo>
                  <a:cubicBezTo>
                    <a:pt x="1776" y="658"/>
                    <a:pt x="1776" y="658"/>
                    <a:pt x="1776" y="658"/>
                  </a:cubicBezTo>
                  <a:cubicBezTo>
                    <a:pt x="1771" y="683"/>
                    <a:pt x="1771" y="683"/>
                    <a:pt x="1771" y="683"/>
                  </a:cubicBezTo>
                  <a:cubicBezTo>
                    <a:pt x="1767" y="681"/>
                    <a:pt x="1767" y="681"/>
                    <a:pt x="1767" y="681"/>
                  </a:cubicBezTo>
                  <a:lnTo>
                    <a:pt x="1772" y="657"/>
                  </a:lnTo>
                  <a:close/>
                  <a:moveTo>
                    <a:pt x="1999" y="766"/>
                  </a:moveTo>
                  <a:cubicBezTo>
                    <a:pt x="1999" y="766"/>
                    <a:pt x="1999" y="766"/>
                    <a:pt x="1999" y="766"/>
                  </a:cubicBezTo>
                  <a:cubicBezTo>
                    <a:pt x="1999" y="765"/>
                    <a:pt x="1999" y="765"/>
                    <a:pt x="1999" y="765"/>
                  </a:cubicBezTo>
                  <a:cubicBezTo>
                    <a:pt x="1999" y="765"/>
                    <a:pt x="1999" y="765"/>
                    <a:pt x="1999" y="765"/>
                  </a:cubicBezTo>
                  <a:cubicBezTo>
                    <a:pt x="1999" y="765"/>
                    <a:pt x="1999" y="765"/>
                    <a:pt x="1999" y="765"/>
                  </a:cubicBezTo>
                  <a:cubicBezTo>
                    <a:pt x="1999" y="765"/>
                    <a:pt x="1999" y="765"/>
                    <a:pt x="1999" y="765"/>
                  </a:cubicBezTo>
                  <a:cubicBezTo>
                    <a:pt x="1999" y="765"/>
                    <a:pt x="1998" y="765"/>
                    <a:pt x="1998" y="765"/>
                  </a:cubicBezTo>
                  <a:cubicBezTo>
                    <a:pt x="1998" y="765"/>
                    <a:pt x="1998" y="764"/>
                    <a:pt x="1998" y="764"/>
                  </a:cubicBezTo>
                  <a:cubicBezTo>
                    <a:pt x="1773" y="684"/>
                    <a:pt x="1773" y="684"/>
                    <a:pt x="1773" y="684"/>
                  </a:cubicBezTo>
                  <a:cubicBezTo>
                    <a:pt x="1778" y="659"/>
                    <a:pt x="1778" y="659"/>
                    <a:pt x="1778" y="659"/>
                  </a:cubicBezTo>
                  <a:cubicBezTo>
                    <a:pt x="1964" y="725"/>
                    <a:pt x="1964" y="725"/>
                    <a:pt x="1964" y="725"/>
                  </a:cubicBezTo>
                  <a:cubicBezTo>
                    <a:pt x="1961" y="739"/>
                    <a:pt x="1961" y="739"/>
                    <a:pt x="1961" y="739"/>
                  </a:cubicBezTo>
                  <a:cubicBezTo>
                    <a:pt x="1961" y="739"/>
                    <a:pt x="1961" y="739"/>
                    <a:pt x="1961" y="739"/>
                  </a:cubicBezTo>
                  <a:cubicBezTo>
                    <a:pt x="1961" y="739"/>
                    <a:pt x="1961" y="740"/>
                    <a:pt x="1961" y="740"/>
                  </a:cubicBezTo>
                  <a:cubicBezTo>
                    <a:pt x="1961" y="740"/>
                    <a:pt x="1961" y="740"/>
                    <a:pt x="1961" y="740"/>
                  </a:cubicBezTo>
                  <a:cubicBezTo>
                    <a:pt x="1961" y="740"/>
                    <a:pt x="1961" y="740"/>
                    <a:pt x="1961" y="740"/>
                  </a:cubicBezTo>
                  <a:cubicBezTo>
                    <a:pt x="1971" y="744"/>
                    <a:pt x="1971" y="744"/>
                    <a:pt x="1971" y="744"/>
                  </a:cubicBezTo>
                  <a:cubicBezTo>
                    <a:pt x="1971" y="744"/>
                    <a:pt x="1971" y="744"/>
                    <a:pt x="1971" y="744"/>
                  </a:cubicBezTo>
                  <a:cubicBezTo>
                    <a:pt x="1971" y="744"/>
                    <a:pt x="1971" y="744"/>
                    <a:pt x="1971" y="744"/>
                  </a:cubicBezTo>
                  <a:cubicBezTo>
                    <a:pt x="1971" y="744"/>
                    <a:pt x="1971" y="744"/>
                    <a:pt x="1971" y="744"/>
                  </a:cubicBezTo>
                  <a:cubicBezTo>
                    <a:pt x="1971" y="744"/>
                    <a:pt x="1972" y="744"/>
                    <a:pt x="1972" y="744"/>
                  </a:cubicBezTo>
                  <a:cubicBezTo>
                    <a:pt x="1978" y="741"/>
                    <a:pt x="1978" y="741"/>
                    <a:pt x="1978" y="741"/>
                  </a:cubicBezTo>
                  <a:cubicBezTo>
                    <a:pt x="1979" y="741"/>
                    <a:pt x="1979" y="741"/>
                    <a:pt x="1979" y="740"/>
                  </a:cubicBezTo>
                  <a:cubicBezTo>
                    <a:pt x="1979" y="740"/>
                    <a:pt x="1979" y="740"/>
                    <a:pt x="1979" y="740"/>
                  </a:cubicBezTo>
                  <a:cubicBezTo>
                    <a:pt x="1981" y="731"/>
                    <a:pt x="1981" y="731"/>
                    <a:pt x="1981" y="731"/>
                  </a:cubicBezTo>
                  <a:cubicBezTo>
                    <a:pt x="2055" y="757"/>
                    <a:pt x="2055" y="757"/>
                    <a:pt x="2055" y="757"/>
                  </a:cubicBezTo>
                  <a:cubicBezTo>
                    <a:pt x="1997" y="772"/>
                    <a:pt x="1997" y="772"/>
                    <a:pt x="1997" y="772"/>
                  </a:cubicBezTo>
                  <a:lnTo>
                    <a:pt x="1999" y="766"/>
                  </a:lnTo>
                  <a:close/>
                  <a:moveTo>
                    <a:pt x="1977" y="739"/>
                  </a:moveTo>
                  <a:cubicBezTo>
                    <a:pt x="1973" y="741"/>
                    <a:pt x="1973" y="741"/>
                    <a:pt x="1973" y="741"/>
                  </a:cubicBezTo>
                  <a:cubicBezTo>
                    <a:pt x="1976" y="729"/>
                    <a:pt x="1976" y="729"/>
                    <a:pt x="1976" y="729"/>
                  </a:cubicBezTo>
                  <a:cubicBezTo>
                    <a:pt x="1979" y="730"/>
                    <a:pt x="1979" y="730"/>
                    <a:pt x="1979" y="730"/>
                  </a:cubicBezTo>
                  <a:lnTo>
                    <a:pt x="1977" y="739"/>
                  </a:lnTo>
                  <a:close/>
                  <a:moveTo>
                    <a:pt x="1970" y="741"/>
                  </a:moveTo>
                  <a:cubicBezTo>
                    <a:pt x="1963" y="738"/>
                    <a:pt x="1963" y="738"/>
                    <a:pt x="1963" y="738"/>
                  </a:cubicBezTo>
                  <a:cubicBezTo>
                    <a:pt x="1966" y="725"/>
                    <a:pt x="1966" y="725"/>
                    <a:pt x="1966" y="725"/>
                  </a:cubicBezTo>
                  <a:cubicBezTo>
                    <a:pt x="1973" y="728"/>
                    <a:pt x="1973" y="728"/>
                    <a:pt x="1973" y="728"/>
                  </a:cubicBezTo>
                  <a:lnTo>
                    <a:pt x="1970" y="741"/>
                  </a:lnTo>
                  <a:close/>
                  <a:moveTo>
                    <a:pt x="2059" y="756"/>
                  </a:moveTo>
                  <a:cubicBezTo>
                    <a:pt x="1981" y="728"/>
                    <a:pt x="1981" y="728"/>
                    <a:pt x="1981" y="728"/>
                  </a:cubicBezTo>
                  <a:cubicBezTo>
                    <a:pt x="1975" y="726"/>
                    <a:pt x="1975" y="726"/>
                    <a:pt x="1975" y="726"/>
                  </a:cubicBezTo>
                  <a:cubicBezTo>
                    <a:pt x="1966" y="723"/>
                    <a:pt x="1966" y="723"/>
                    <a:pt x="1966" y="723"/>
                  </a:cubicBezTo>
                  <a:cubicBezTo>
                    <a:pt x="1778" y="656"/>
                    <a:pt x="1778" y="656"/>
                    <a:pt x="1778" y="656"/>
                  </a:cubicBezTo>
                  <a:cubicBezTo>
                    <a:pt x="1772" y="654"/>
                    <a:pt x="1772" y="654"/>
                    <a:pt x="1772" y="654"/>
                  </a:cubicBezTo>
                  <a:cubicBezTo>
                    <a:pt x="1742" y="643"/>
                    <a:pt x="1742" y="643"/>
                    <a:pt x="1742" y="643"/>
                  </a:cubicBezTo>
                  <a:cubicBezTo>
                    <a:pt x="1741" y="643"/>
                    <a:pt x="1740" y="643"/>
                    <a:pt x="1740" y="644"/>
                  </a:cubicBezTo>
                  <a:cubicBezTo>
                    <a:pt x="1740" y="645"/>
                    <a:pt x="1740" y="645"/>
                    <a:pt x="1741" y="646"/>
                  </a:cubicBezTo>
                  <a:cubicBezTo>
                    <a:pt x="1770" y="656"/>
                    <a:pt x="1770" y="656"/>
                    <a:pt x="1770" y="656"/>
                  </a:cubicBezTo>
                  <a:cubicBezTo>
                    <a:pt x="1765" y="681"/>
                    <a:pt x="1765" y="681"/>
                    <a:pt x="1765" y="681"/>
                  </a:cubicBezTo>
                  <a:cubicBezTo>
                    <a:pt x="1675" y="648"/>
                    <a:pt x="1675" y="648"/>
                    <a:pt x="1675" y="648"/>
                  </a:cubicBezTo>
                  <a:cubicBezTo>
                    <a:pt x="1674" y="648"/>
                    <a:pt x="1673" y="648"/>
                    <a:pt x="1673" y="649"/>
                  </a:cubicBezTo>
                  <a:cubicBezTo>
                    <a:pt x="1673" y="649"/>
                    <a:pt x="1673" y="650"/>
                    <a:pt x="1673" y="650"/>
                  </a:cubicBezTo>
                  <a:cubicBezTo>
                    <a:pt x="1671" y="649"/>
                    <a:pt x="1671" y="649"/>
                    <a:pt x="1671" y="649"/>
                  </a:cubicBezTo>
                  <a:cubicBezTo>
                    <a:pt x="1670" y="649"/>
                    <a:pt x="1670" y="649"/>
                    <a:pt x="1669" y="650"/>
                  </a:cubicBezTo>
                  <a:cubicBezTo>
                    <a:pt x="1669" y="650"/>
                    <a:pt x="1669" y="651"/>
                    <a:pt x="1670" y="651"/>
                  </a:cubicBezTo>
                  <a:cubicBezTo>
                    <a:pt x="1993" y="767"/>
                    <a:pt x="1993" y="767"/>
                    <a:pt x="1993" y="767"/>
                  </a:cubicBezTo>
                  <a:cubicBezTo>
                    <a:pt x="1990" y="777"/>
                    <a:pt x="1990" y="777"/>
                    <a:pt x="1990" y="777"/>
                  </a:cubicBezTo>
                  <a:cubicBezTo>
                    <a:pt x="1986" y="775"/>
                    <a:pt x="1986" y="775"/>
                    <a:pt x="1986" y="775"/>
                  </a:cubicBezTo>
                  <a:cubicBezTo>
                    <a:pt x="1770" y="697"/>
                    <a:pt x="1770" y="697"/>
                    <a:pt x="1770" y="697"/>
                  </a:cubicBezTo>
                  <a:cubicBezTo>
                    <a:pt x="1763" y="695"/>
                    <a:pt x="1763" y="695"/>
                    <a:pt x="1763" y="695"/>
                  </a:cubicBezTo>
                  <a:cubicBezTo>
                    <a:pt x="1668" y="660"/>
                    <a:pt x="1668" y="660"/>
                    <a:pt x="1668" y="660"/>
                  </a:cubicBezTo>
                  <a:cubicBezTo>
                    <a:pt x="1668" y="660"/>
                    <a:pt x="1667" y="660"/>
                    <a:pt x="1667" y="661"/>
                  </a:cubicBezTo>
                  <a:cubicBezTo>
                    <a:pt x="1666" y="662"/>
                    <a:pt x="1667" y="662"/>
                    <a:pt x="1667" y="663"/>
                  </a:cubicBezTo>
                  <a:cubicBezTo>
                    <a:pt x="1762" y="697"/>
                    <a:pt x="1762" y="697"/>
                    <a:pt x="1762" y="697"/>
                  </a:cubicBezTo>
                  <a:cubicBezTo>
                    <a:pt x="1758" y="714"/>
                    <a:pt x="1758" y="714"/>
                    <a:pt x="1758" y="714"/>
                  </a:cubicBezTo>
                  <a:cubicBezTo>
                    <a:pt x="1748" y="718"/>
                    <a:pt x="1748" y="718"/>
                    <a:pt x="1748" y="718"/>
                  </a:cubicBezTo>
                  <a:cubicBezTo>
                    <a:pt x="1745" y="719"/>
                    <a:pt x="1745" y="719"/>
                    <a:pt x="1745" y="719"/>
                  </a:cubicBezTo>
                  <a:cubicBezTo>
                    <a:pt x="1601" y="666"/>
                    <a:pt x="1601" y="666"/>
                    <a:pt x="1601" y="666"/>
                  </a:cubicBezTo>
                  <a:cubicBezTo>
                    <a:pt x="1612" y="606"/>
                    <a:pt x="1612" y="606"/>
                    <a:pt x="1612" y="606"/>
                  </a:cubicBezTo>
                  <a:cubicBezTo>
                    <a:pt x="1788" y="563"/>
                    <a:pt x="1788" y="563"/>
                    <a:pt x="1788" y="563"/>
                  </a:cubicBezTo>
                  <a:cubicBezTo>
                    <a:pt x="1773" y="640"/>
                    <a:pt x="1773" y="640"/>
                    <a:pt x="1773" y="640"/>
                  </a:cubicBezTo>
                  <a:cubicBezTo>
                    <a:pt x="1748" y="631"/>
                    <a:pt x="1748" y="631"/>
                    <a:pt x="1748" y="631"/>
                  </a:cubicBezTo>
                  <a:cubicBezTo>
                    <a:pt x="1747" y="631"/>
                    <a:pt x="1747" y="631"/>
                    <a:pt x="1746" y="632"/>
                  </a:cubicBezTo>
                  <a:cubicBezTo>
                    <a:pt x="1746" y="632"/>
                    <a:pt x="1746" y="633"/>
                    <a:pt x="1747" y="633"/>
                  </a:cubicBezTo>
                  <a:cubicBezTo>
                    <a:pt x="1744" y="632"/>
                    <a:pt x="1744" y="632"/>
                    <a:pt x="1744" y="632"/>
                  </a:cubicBezTo>
                  <a:cubicBezTo>
                    <a:pt x="1744" y="632"/>
                    <a:pt x="1743" y="632"/>
                    <a:pt x="1743" y="633"/>
                  </a:cubicBezTo>
                  <a:cubicBezTo>
                    <a:pt x="1743" y="633"/>
                    <a:pt x="1743" y="634"/>
                    <a:pt x="1744" y="634"/>
                  </a:cubicBezTo>
                  <a:cubicBezTo>
                    <a:pt x="2066" y="748"/>
                    <a:pt x="2066" y="748"/>
                    <a:pt x="2066" y="748"/>
                  </a:cubicBezTo>
                  <a:cubicBezTo>
                    <a:pt x="2063" y="758"/>
                    <a:pt x="2063" y="758"/>
                    <a:pt x="2063" y="758"/>
                  </a:cubicBezTo>
                  <a:lnTo>
                    <a:pt x="2059" y="756"/>
                  </a:lnTo>
                  <a:close/>
                  <a:moveTo>
                    <a:pt x="1911" y="795"/>
                  </a:moveTo>
                  <a:cubicBezTo>
                    <a:pt x="1724" y="726"/>
                    <a:pt x="1724" y="726"/>
                    <a:pt x="1724" y="726"/>
                  </a:cubicBezTo>
                  <a:cubicBezTo>
                    <a:pt x="1597" y="679"/>
                    <a:pt x="1597" y="679"/>
                    <a:pt x="1597" y="679"/>
                  </a:cubicBezTo>
                  <a:cubicBezTo>
                    <a:pt x="1593" y="678"/>
                    <a:pt x="1593" y="678"/>
                    <a:pt x="1593" y="678"/>
                  </a:cubicBezTo>
                  <a:cubicBezTo>
                    <a:pt x="1593" y="678"/>
                    <a:pt x="1592" y="678"/>
                    <a:pt x="1592" y="679"/>
                  </a:cubicBezTo>
                  <a:cubicBezTo>
                    <a:pt x="1591" y="679"/>
                    <a:pt x="1592" y="680"/>
                    <a:pt x="1592" y="680"/>
                  </a:cubicBezTo>
                  <a:cubicBezTo>
                    <a:pt x="1595" y="681"/>
                    <a:pt x="1595" y="681"/>
                    <a:pt x="1595" y="681"/>
                  </a:cubicBezTo>
                  <a:cubicBezTo>
                    <a:pt x="1590" y="709"/>
                    <a:pt x="1590" y="709"/>
                    <a:pt x="1590" y="709"/>
                  </a:cubicBezTo>
                  <a:cubicBezTo>
                    <a:pt x="1586" y="707"/>
                    <a:pt x="1586" y="707"/>
                    <a:pt x="1586" y="707"/>
                  </a:cubicBezTo>
                  <a:cubicBezTo>
                    <a:pt x="1604" y="608"/>
                    <a:pt x="1604" y="608"/>
                    <a:pt x="1604" y="608"/>
                  </a:cubicBezTo>
                  <a:cubicBezTo>
                    <a:pt x="1609" y="607"/>
                    <a:pt x="1609" y="607"/>
                    <a:pt x="1609" y="607"/>
                  </a:cubicBezTo>
                  <a:cubicBezTo>
                    <a:pt x="1598" y="666"/>
                    <a:pt x="1598" y="666"/>
                    <a:pt x="1598" y="666"/>
                  </a:cubicBezTo>
                  <a:cubicBezTo>
                    <a:pt x="1598" y="667"/>
                    <a:pt x="1598" y="667"/>
                    <a:pt x="1598" y="667"/>
                  </a:cubicBezTo>
                  <a:cubicBezTo>
                    <a:pt x="1598" y="667"/>
                    <a:pt x="1598" y="667"/>
                    <a:pt x="1598" y="667"/>
                  </a:cubicBezTo>
                  <a:cubicBezTo>
                    <a:pt x="1598" y="667"/>
                    <a:pt x="1598" y="667"/>
                    <a:pt x="1598" y="667"/>
                  </a:cubicBezTo>
                  <a:cubicBezTo>
                    <a:pt x="1596" y="666"/>
                    <a:pt x="1596" y="666"/>
                    <a:pt x="1596" y="666"/>
                  </a:cubicBezTo>
                  <a:cubicBezTo>
                    <a:pt x="1595" y="666"/>
                    <a:pt x="1594" y="666"/>
                    <a:pt x="1594" y="667"/>
                  </a:cubicBezTo>
                  <a:cubicBezTo>
                    <a:pt x="1594" y="668"/>
                    <a:pt x="1594" y="668"/>
                    <a:pt x="1595" y="669"/>
                  </a:cubicBezTo>
                  <a:cubicBezTo>
                    <a:pt x="1918" y="787"/>
                    <a:pt x="1918" y="787"/>
                    <a:pt x="1918" y="787"/>
                  </a:cubicBezTo>
                  <a:cubicBezTo>
                    <a:pt x="1915" y="797"/>
                    <a:pt x="1915" y="797"/>
                    <a:pt x="1915" y="797"/>
                  </a:cubicBezTo>
                  <a:lnTo>
                    <a:pt x="1911" y="795"/>
                  </a:lnTo>
                  <a:close/>
                  <a:moveTo>
                    <a:pt x="1678" y="741"/>
                  </a:moveTo>
                  <a:cubicBezTo>
                    <a:pt x="1593" y="709"/>
                    <a:pt x="1593" y="709"/>
                    <a:pt x="1593" y="709"/>
                  </a:cubicBezTo>
                  <a:cubicBezTo>
                    <a:pt x="1598" y="682"/>
                    <a:pt x="1598" y="682"/>
                    <a:pt x="1598" y="682"/>
                  </a:cubicBezTo>
                  <a:cubicBezTo>
                    <a:pt x="1720" y="727"/>
                    <a:pt x="1720" y="727"/>
                    <a:pt x="1720" y="727"/>
                  </a:cubicBezTo>
                  <a:lnTo>
                    <a:pt x="1678" y="741"/>
                  </a:lnTo>
                  <a:close/>
                  <a:moveTo>
                    <a:pt x="1574" y="702"/>
                  </a:moveTo>
                  <a:cubicBezTo>
                    <a:pt x="1560" y="697"/>
                    <a:pt x="1560" y="697"/>
                    <a:pt x="1560" y="697"/>
                  </a:cubicBezTo>
                  <a:cubicBezTo>
                    <a:pt x="1575" y="694"/>
                    <a:pt x="1575" y="694"/>
                    <a:pt x="1575" y="694"/>
                  </a:cubicBezTo>
                  <a:lnTo>
                    <a:pt x="1574" y="702"/>
                  </a:lnTo>
                  <a:close/>
                  <a:moveTo>
                    <a:pt x="1578" y="693"/>
                  </a:moveTo>
                  <a:cubicBezTo>
                    <a:pt x="1585" y="691"/>
                    <a:pt x="1585" y="691"/>
                    <a:pt x="1585" y="691"/>
                  </a:cubicBezTo>
                  <a:cubicBezTo>
                    <a:pt x="1586" y="691"/>
                    <a:pt x="1586" y="690"/>
                    <a:pt x="1586" y="690"/>
                  </a:cubicBezTo>
                  <a:cubicBezTo>
                    <a:pt x="1586" y="689"/>
                    <a:pt x="1585" y="689"/>
                    <a:pt x="1585" y="689"/>
                  </a:cubicBezTo>
                  <a:cubicBezTo>
                    <a:pt x="1577" y="691"/>
                    <a:pt x="1577" y="691"/>
                    <a:pt x="1577" y="691"/>
                  </a:cubicBezTo>
                  <a:cubicBezTo>
                    <a:pt x="1556" y="696"/>
                    <a:pt x="1556" y="696"/>
                    <a:pt x="1556" y="696"/>
                  </a:cubicBezTo>
                  <a:cubicBezTo>
                    <a:pt x="1542" y="690"/>
                    <a:pt x="1542" y="690"/>
                    <a:pt x="1542" y="690"/>
                  </a:cubicBezTo>
                  <a:cubicBezTo>
                    <a:pt x="1587" y="680"/>
                    <a:pt x="1587" y="680"/>
                    <a:pt x="1587" y="680"/>
                  </a:cubicBezTo>
                  <a:cubicBezTo>
                    <a:pt x="1588" y="680"/>
                    <a:pt x="1588" y="679"/>
                    <a:pt x="1588" y="679"/>
                  </a:cubicBezTo>
                  <a:cubicBezTo>
                    <a:pt x="1588" y="678"/>
                    <a:pt x="1588" y="677"/>
                    <a:pt x="1587" y="678"/>
                  </a:cubicBezTo>
                  <a:cubicBezTo>
                    <a:pt x="1538" y="689"/>
                    <a:pt x="1538" y="689"/>
                    <a:pt x="1538" y="689"/>
                  </a:cubicBezTo>
                  <a:cubicBezTo>
                    <a:pt x="1537" y="689"/>
                    <a:pt x="1537" y="689"/>
                    <a:pt x="1537" y="689"/>
                  </a:cubicBezTo>
                  <a:cubicBezTo>
                    <a:pt x="1580" y="679"/>
                    <a:pt x="1580" y="679"/>
                    <a:pt x="1580" y="679"/>
                  </a:cubicBezTo>
                  <a:cubicBezTo>
                    <a:pt x="1580" y="679"/>
                    <a:pt x="1580" y="679"/>
                    <a:pt x="1580" y="679"/>
                  </a:cubicBezTo>
                  <a:cubicBezTo>
                    <a:pt x="1583" y="678"/>
                    <a:pt x="1583" y="678"/>
                    <a:pt x="1583" y="678"/>
                  </a:cubicBezTo>
                  <a:cubicBezTo>
                    <a:pt x="1583" y="678"/>
                    <a:pt x="1584" y="677"/>
                    <a:pt x="1583" y="677"/>
                  </a:cubicBezTo>
                  <a:cubicBezTo>
                    <a:pt x="1583" y="676"/>
                    <a:pt x="1583" y="676"/>
                    <a:pt x="1582" y="676"/>
                  </a:cubicBezTo>
                  <a:cubicBezTo>
                    <a:pt x="1581" y="676"/>
                    <a:pt x="1581" y="676"/>
                    <a:pt x="1581" y="676"/>
                  </a:cubicBezTo>
                  <a:cubicBezTo>
                    <a:pt x="1592" y="616"/>
                    <a:pt x="1592" y="616"/>
                    <a:pt x="1592" y="616"/>
                  </a:cubicBezTo>
                  <a:cubicBezTo>
                    <a:pt x="1593" y="609"/>
                    <a:pt x="1593" y="609"/>
                    <a:pt x="1593" y="609"/>
                  </a:cubicBezTo>
                  <a:cubicBezTo>
                    <a:pt x="1595" y="610"/>
                    <a:pt x="1595" y="610"/>
                    <a:pt x="1595" y="610"/>
                  </a:cubicBezTo>
                  <a:cubicBezTo>
                    <a:pt x="1595" y="610"/>
                    <a:pt x="1595" y="610"/>
                    <a:pt x="1595" y="610"/>
                  </a:cubicBezTo>
                  <a:cubicBezTo>
                    <a:pt x="1595" y="610"/>
                    <a:pt x="1595" y="610"/>
                    <a:pt x="1595" y="610"/>
                  </a:cubicBezTo>
                  <a:cubicBezTo>
                    <a:pt x="1595" y="610"/>
                    <a:pt x="1595" y="610"/>
                    <a:pt x="1595" y="610"/>
                  </a:cubicBezTo>
                  <a:cubicBezTo>
                    <a:pt x="1596" y="610"/>
                    <a:pt x="1596" y="610"/>
                    <a:pt x="1596" y="610"/>
                  </a:cubicBezTo>
                  <a:cubicBezTo>
                    <a:pt x="1601" y="609"/>
                    <a:pt x="1601" y="609"/>
                    <a:pt x="1601" y="609"/>
                  </a:cubicBezTo>
                  <a:cubicBezTo>
                    <a:pt x="1584" y="706"/>
                    <a:pt x="1584" y="706"/>
                    <a:pt x="1584" y="706"/>
                  </a:cubicBezTo>
                  <a:cubicBezTo>
                    <a:pt x="1576" y="703"/>
                    <a:pt x="1576" y="703"/>
                    <a:pt x="1576" y="703"/>
                  </a:cubicBezTo>
                  <a:lnTo>
                    <a:pt x="1578" y="693"/>
                  </a:lnTo>
                  <a:close/>
                  <a:moveTo>
                    <a:pt x="1335" y="511"/>
                  </a:moveTo>
                  <a:cubicBezTo>
                    <a:pt x="1335" y="511"/>
                    <a:pt x="1335" y="511"/>
                    <a:pt x="1335" y="511"/>
                  </a:cubicBezTo>
                  <a:cubicBezTo>
                    <a:pt x="1335" y="511"/>
                    <a:pt x="1335" y="511"/>
                    <a:pt x="1334" y="511"/>
                  </a:cubicBezTo>
                  <a:cubicBezTo>
                    <a:pt x="1330" y="512"/>
                    <a:pt x="1330" y="512"/>
                    <a:pt x="1330" y="512"/>
                  </a:cubicBezTo>
                  <a:cubicBezTo>
                    <a:pt x="1331" y="503"/>
                    <a:pt x="1331" y="503"/>
                    <a:pt x="1331" y="503"/>
                  </a:cubicBezTo>
                  <a:cubicBezTo>
                    <a:pt x="1338" y="502"/>
                    <a:pt x="1338" y="502"/>
                    <a:pt x="1338" y="502"/>
                  </a:cubicBezTo>
                  <a:cubicBezTo>
                    <a:pt x="1338" y="502"/>
                    <a:pt x="1338" y="502"/>
                    <a:pt x="1338" y="501"/>
                  </a:cubicBezTo>
                  <a:cubicBezTo>
                    <a:pt x="1594" y="592"/>
                    <a:pt x="1594" y="592"/>
                    <a:pt x="1594" y="592"/>
                  </a:cubicBezTo>
                  <a:cubicBezTo>
                    <a:pt x="1593" y="594"/>
                    <a:pt x="1593" y="594"/>
                    <a:pt x="1593" y="594"/>
                  </a:cubicBezTo>
                  <a:cubicBezTo>
                    <a:pt x="1593" y="594"/>
                    <a:pt x="1593" y="594"/>
                    <a:pt x="1593" y="594"/>
                  </a:cubicBezTo>
                  <a:cubicBezTo>
                    <a:pt x="1593" y="594"/>
                    <a:pt x="1593" y="594"/>
                    <a:pt x="1593" y="594"/>
                  </a:cubicBezTo>
                  <a:cubicBezTo>
                    <a:pt x="1593" y="594"/>
                    <a:pt x="1593" y="594"/>
                    <a:pt x="1593" y="594"/>
                  </a:cubicBezTo>
                  <a:cubicBezTo>
                    <a:pt x="1593" y="594"/>
                    <a:pt x="1593" y="594"/>
                    <a:pt x="1593" y="594"/>
                  </a:cubicBezTo>
                  <a:cubicBezTo>
                    <a:pt x="1593" y="594"/>
                    <a:pt x="1593" y="594"/>
                    <a:pt x="1592" y="594"/>
                  </a:cubicBezTo>
                  <a:cubicBezTo>
                    <a:pt x="1592" y="594"/>
                    <a:pt x="1592" y="595"/>
                    <a:pt x="1592" y="595"/>
                  </a:cubicBezTo>
                  <a:cubicBezTo>
                    <a:pt x="1592" y="595"/>
                    <a:pt x="1592" y="595"/>
                    <a:pt x="1592" y="595"/>
                  </a:cubicBezTo>
                  <a:cubicBezTo>
                    <a:pt x="1592" y="595"/>
                    <a:pt x="1592" y="595"/>
                    <a:pt x="1592" y="595"/>
                  </a:cubicBezTo>
                  <a:cubicBezTo>
                    <a:pt x="1592" y="595"/>
                    <a:pt x="1592" y="595"/>
                    <a:pt x="1592" y="595"/>
                  </a:cubicBezTo>
                  <a:cubicBezTo>
                    <a:pt x="1590" y="602"/>
                    <a:pt x="1590" y="602"/>
                    <a:pt x="1590" y="602"/>
                  </a:cubicBezTo>
                  <a:cubicBezTo>
                    <a:pt x="1338" y="512"/>
                    <a:pt x="1338" y="512"/>
                    <a:pt x="1338" y="512"/>
                  </a:cubicBezTo>
                  <a:lnTo>
                    <a:pt x="1335" y="511"/>
                  </a:lnTo>
                  <a:close/>
                  <a:moveTo>
                    <a:pt x="1103" y="413"/>
                  </a:moveTo>
                  <a:cubicBezTo>
                    <a:pt x="1119" y="419"/>
                    <a:pt x="1119" y="419"/>
                    <a:pt x="1119" y="419"/>
                  </a:cubicBezTo>
                  <a:cubicBezTo>
                    <a:pt x="1123" y="420"/>
                    <a:pt x="1123" y="420"/>
                    <a:pt x="1123" y="420"/>
                  </a:cubicBezTo>
                  <a:cubicBezTo>
                    <a:pt x="1267" y="471"/>
                    <a:pt x="1267" y="471"/>
                    <a:pt x="1267" y="471"/>
                  </a:cubicBezTo>
                  <a:cubicBezTo>
                    <a:pt x="1342" y="498"/>
                    <a:pt x="1342" y="498"/>
                    <a:pt x="1342" y="498"/>
                  </a:cubicBezTo>
                  <a:cubicBezTo>
                    <a:pt x="1347" y="500"/>
                    <a:pt x="1347" y="500"/>
                    <a:pt x="1347" y="500"/>
                  </a:cubicBezTo>
                  <a:cubicBezTo>
                    <a:pt x="1365" y="506"/>
                    <a:pt x="1365" y="506"/>
                    <a:pt x="1365" y="506"/>
                  </a:cubicBezTo>
                  <a:cubicBezTo>
                    <a:pt x="1500" y="554"/>
                    <a:pt x="1500" y="554"/>
                    <a:pt x="1500" y="554"/>
                  </a:cubicBezTo>
                  <a:cubicBezTo>
                    <a:pt x="1509" y="557"/>
                    <a:pt x="1509" y="557"/>
                    <a:pt x="1509" y="557"/>
                  </a:cubicBezTo>
                  <a:cubicBezTo>
                    <a:pt x="1599" y="589"/>
                    <a:pt x="1599" y="589"/>
                    <a:pt x="1599" y="589"/>
                  </a:cubicBezTo>
                  <a:cubicBezTo>
                    <a:pt x="1595" y="590"/>
                    <a:pt x="1595" y="590"/>
                    <a:pt x="1595" y="590"/>
                  </a:cubicBezTo>
                  <a:cubicBezTo>
                    <a:pt x="1099" y="414"/>
                    <a:pt x="1099" y="414"/>
                    <a:pt x="1099" y="414"/>
                  </a:cubicBezTo>
                  <a:lnTo>
                    <a:pt x="1103" y="413"/>
                  </a:lnTo>
                  <a:close/>
                  <a:moveTo>
                    <a:pt x="1678" y="504"/>
                  </a:moveTo>
                  <a:cubicBezTo>
                    <a:pt x="1675" y="505"/>
                    <a:pt x="1675" y="505"/>
                    <a:pt x="1675" y="505"/>
                  </a:cubicBezTo>
                  <a:cubicBezTo>
                    <a:pt x="1540" y="459"/>
                    <a:pt x="1540" y="459"/>
                    <a:pt x="1540" y="459"/>
                  </a:cubicBezTo>
                  <a:cubicBezTo>
                    <a:pt x="1540" y="458"/>
                    <a:pt x="1540" y="458"/>
                    <a:pt x="1540" y="458"/>
                  </a:cubicBezTo>
                  <a:lnTo>
                    <a:pt x="1678" y="504"/>
                  </a:lnTo>
                  <a:close/>
                  <a:moveTo>
                    <a:pt x="1478" y="466"/>
                  </a:moveTo>
                  <a:cubicBezTo>
                    <a:pt x="1279" y="398"/>
                    <a:pt x="1279" y="398"/>
                    <a:pt x="1279" y="398"/>
                  </a:cubicBezTo>
                  <a:cubicBezTo>
                    <a:pt x="1280" y="390"/>
                    <a:pt x="1280" y="390"/>
                    <a:pt x="1280" y="390"/>
                  </a:cubicBezTo>
                  <a:cubicBezTo>
                    <a:pt x="1494" y="462"/>
                    <a:pt x="1494" y="462"/>
                    <a:pt x="1494" y="462"/>
                  </a:cubicBezTo>
                  <a:lnTo>
                    <a:pt x="1478" y="466"/>
                  </a:lnTo>
                  <a:close/>
                  <a:moveTo>
                    <a:pt x="1498" y="461"/>
                  </a:moveTo>
                  <a:cubicBezTo>
                    <a:pt x="1281" y="388"/>
                    <a:pt x="1281" y="388"/>
                    <a:pt x="1281" y="388"/>
                  </a:cubicBezTo>
                  <a:cubicBezTo>
                    <a:pt x="1281" y="386"/>
                    <a:pt x="1281" y="386"/>
                    <a:pt x="1281" y="386"/>
                  </a:cubicBezTo>
                  <a:cubicBezTo>
                    <a:pt x="1281" y="386"/>
                    <a:pt x="1281" y="386"/>
                    <a:pt x="1281" y="386"/>
                  </a:cubicBezTo>
                  <a:cubicBezTo>
                    <a:pt x="1281" y="386"/>
                    <a:pt x="1281" y="386"/>
                    <a:pt x="1281" y="386"/>
                  </a:cubicBezTo>
                  <a:cubicBezTo>
                    <a:pt x="1282" y="379"/>
                    <a:pt x="1282" y="379"/>
                    <a:pt x="1282" y="379"/>
                  </a:cubicBezTo>
                  <a:cubicBezTo>
                    <a:pt x="1515" y="458"/>
                    <a:pt x="1515" y="458"/>
                    <a:pt x="1515" y="458"/>
                  </a:cubicBezTo>
                  <a:lnTo>
                    <a:pt x="1498" y="461"/>
                  </a:lnTo>
                  <a:close/>
                  <a:moveTo>
                    <a:pt x="1279" y="400"/>
                  </a:moveTo>
                  <a:cubicBezTo>
                    <a:pt x="1473" y="467"/>
                    <a:pt x="1473" y="467"/>
                    <a:pt x="1473" y="467"/>
                  </a:cubicBezTo>
                  <a:cubicBezTo>
                    <a:pt x="1343" y="496"/>
                    <a:pt x="1343" y="496"/>
                    <a:pt x="1343" y="496"/>
                  </a:cubicBezTo>
                  <a:cubicBezTo>
                    <a:pt x="1269" y="469"/>
                    <a:pt x="1269" y="469"/>
                    <a:pt x="1269" y="469"/>
                  </a:cubicBezTo>
                  <a:lnTo>
                    <a:pt x="1279" y="400"/>
                  </a:lnTo>
                  <a:close/>
                  <a:moveTo>
                    <a:pt x="1478" y="468"/>
                  </a:moveTo>
                  <a:cubicBezTo>
                    <a:pt x="1498" y="464"/>
                    <a:pt x="1498" y="464"/>
                    <a:pt x="1498" y="464"/>
                  </a:cubicBezTo>
                  <a:cubicBezTo>
                    <a:pt x="1519" y="459"/>
                    <a:pt x="1519" y="459"/>
                    <a:pt x="1519" y="459"/>
                  </a:cubicBezTo>
                  <a:cubicBezTo>
                    <a:pt x="1522" y="459"/>
                    <a:pt x="1522" y="459"/>
                    <a:pt x="1522" y="459"/>
                  </a:cubicBezTo>
                  <a:cubicBezTo>
                    <a:pt x="1523" y="458"/>
                    <a:pt x="1523" y="458"/>
                    <a:pt x="1523" y="457"/>
                  </a:cubicBezTo>
                  <a:cubicBezTo>
                    <a:pt x="1523" y="456"/>
                    <a:pt x="1522" y="456"/>
                    <a:pt x="1522" y="456"/>
                  </a:cubicBezTo>
                  <a:cubicBezTo>
                    <a:pt x="1519" y="457"/>
                    <a:pt x="1519" y="457"/>
                    <a:pt x="1519" y="457"/>
                  </a:cubicBezTo>
                  <a:cubicBezTo>
                    <a:pt x="1285" y="378"/>
                    <a:pt x="1285" y="378"/>
                    <a:pt x="1285" y="378"/>
                  </a:cubicBezTo>
                  <a:cubicBezTo>
                    <a:pt x="1288" y="377"/>
                    <a:pt x="1288" y="377"/>
                    <a:pt x="1288" y="377"/>
                  </a:cubicBezTo>
                  <a:cubicBezTo>
                    <a:pt x="1291" y="377"/>
                    <a:pt x="1291" y="377"/>
                    <a:pt x="1291" y="377"/>
                  </a:cubicBezTo>
                  <a:cubicBezTo>
                    <a:pt x="1432" y="425"/>
                    <a:pt x="1432" y="425"/>
                    <a:pt x="1432" y="425"/>
                  </a:cubicBezTo>
                  <a:cubicBezTo>
                    <a:pt x="1436" y="427"/>
                    <a:pt x="1436" y="427"/>
                    <a:pt x="1436" y="427"/>
                  </a:cubicBezTo>
                  <a:cubicBezTo>
                    <a:pt x="1455" y="433"/>
                    <a:pt x="1455" y="433"/>
                    <a:pt x="1455" y="433"/>
                  </a:cubicBezTo>
                  <a:cubicBezTo>
                    <a:pt x="1527" y="457"/>
                    <a:pt x="1527" y="457"/>
                    <a:pt x="1527" y="457"/>
                  </a:cubicBezTo>
                  <a:cubicBezTo>
                    <a:pt x="1532" y="459"/>
                    <a:pt x="1532" y="459"/>
                    <a:pt x="1532" y="459"/>
                  </a:cubicBezTo>
                  <a:cubicBezTo>
                    <a:pt x="1538" y="461"/>
                    <a:pt x="1538" y="461"/>
                    <a:pt x="1538" y="461"/>
                  </a:cubicBezTo>
                  <a:cubicBezTo>
                    <a:pt x="1675" y="507"/>
                    <a:pt x="1675" y="507"/>
                    <a:pt x="1675" y="507"/>
                  </a:cubicBezTo>
                  <a:cubicBezTo>
                    <a:pt x="1680" y="509"/>
                    <a:pt x="1680" y="509"/>
                    <a:pt x="1680" y="509"/>
                  </a:cubicBezTo>
                  <a:cubicBezTo>
                    <a:pt x="1698" y="515"/>
                    <a:pt x="1698" y="515"/>
                    <a:pt x="1698" y="515"/>
                  </a:cubicBezTo>
                  <a:cubicBezTo>
                    <a:pt x="1786" y="545"/>
                    <a:pt x="1786" y="545"/>
                    <a:pt x="1786" y="545"/>
                  </a:cubicBezTo>
                  <a:cubicBezTo>
                    <a:pt x="1782" y="546"/>
                    <a:pt x="1782" y="546"/>
                    <a:pt x="1782" y="546"/>
                  </a:cubicBezTo>
                  <a:cubicBezTo>
                    <a:pt x="1528" y="460"/>
                    <a:pt x="1528" y="460"/>
                    <a:pt x="1528" y="460"/>
                  </a:cubicBezTo>
                  <a:cubicBezTo>
                    <a:pt x="1528" y="459"/>
                    <a:pt x="1528" y="459"/>
                    <a:pt x="1528" y="459"/>
                  </a:cubicBezTo>
                  <a:cubicBezTo>
                    <a:pt x="1528" y="458"/>
                    <a:pt x="1527" y="458"/>
                    <a:pt x="1526" y="458"/>
                  </a:cubicBezTo>
                  <a:cubicBezTo>
                    <a:pt x="1347" y="497"/>
                    <a:pt x="1347" y="497"/>
                    <a:pt x="1347" y="497"/>
                  </a:cubicBezTo>
                  <a:cubicBezTo>
                    <a:pt x="1347" y="497"/>
                    <a:pt x="1347" y="497"/>
                    <a:pt x="1347" y="497"/>
                  </a:cubicBezTo>
                  <a:lnTo>
                    <a:pt x="1478" y="468"/>
                  </a:lnTo>
                  <a:close/>
                  <a:moveTo>
                    <a:pt x="1537" y="458"/>
                  </a:moveTo>
                  <a:cubicBezTo>
                    <a:pt x="1537" y="458"/>
                    <a:pt x="1537" y="458"/>
                    <a:pt x="1537" y="458"/>
                  </a:cubicBezTo>
                  <a:cubicBezTo>
                    <a:pt x="1538" y="458"/>
                    <a:pt x="1538" y="458"/>
                    <a:pt x="1538" y="458"/>
                  </a:cubicBezTo>
                  <a:lnTo>
                    <a:pt x="1537" y="458"/>
                  </a:lnTo>
                  <a:close/>
                  <a:moveTo>
                    <a:pt x="1783" y="548"/>
                  </a:moveTo>
                  <a:cubicBezTo>
                    <a:pt x="1788" y="546"/>
                    <a:pt x="1788" y="546"/>
                    <a:pt x="1788" y="546"/>
                  </a:cubicBezTo>
                  <a:cubicBezTo>
                    <a:pt x="1788" y="547"/>
                    <a:pt x="1788" y="547"/>
                    <a:pt x="1788" y="547"/>
                  </a:cubicBezTo>
                  <a:cubicBezTo>
                    <a:pt x="1783" y="548"/>
                    <a:pt x="1783" y="548"/>
                    <a:pt x="1783" y="548"/>
                  </a:cubicBezTo>
                  <a:close/>
                  <a:moveTo>
                    <a:pt x="1524" y="461"/>
                  </a:moveTo>
                  <a:cubicBezTo>
                    <a:pt x="1524" y="461"/>
                    <a:pt x="1524" y="461"/>
                    <a:pt x="1524" y="461"/>
                  </a:cubicBezTo>
                  <a:cubicBezTo>
                    <a:pt x="1781" y="548"/>
                    <a:pt x="1781" y="548"/>
                    <a:pt x="1781" y="548"/>
                  </a:cubicBezTo>
                  <a:cubicBezTo>
                    <a:pt x="1781" y="549"/>
                    <a:pt x="1781" y="549"/>
                    <a:pt x="1781" y="549"/>
                  </a:cubicBezTo>
                  <a:cubicBezTo>
                    <a:pt x="1766" y="552"/>
                    <a:pt x="1766" y="552"/>
                    <a:pt x="1766" y="552"/>
                  </a:cubicBezTo>
                  <a:cubicBezTo>
                    <a:pt x="1525" y="471"/>
                    <a:pt x="1525" y="471"/>
                    <a:pt x="1525" y="471"/>
                  </a:cubicBezTo>
                  <a:cubicBezTo>
                    <a:pt x="1522" y="469"/>
                    <a:pt x="1522" y="469"/>
                    <a:pt x="1522" y="469"/>
                  </a:cubicBezTo>
                  <a:cubicBezTo>
                    <a:pt x="1521" y="469"/>
                    <a:pt x="1521" y="469"/>
                    <a:pt x="1521" y="469"/>
                  </a:cubicBezTo>
                  <a:cubicBezTo>
                    <a:pt x="1521" y="469"/>
                    <a:pt x="1521" y="469"/>
                    <a:pt x="1521" y="469"/>
                  </a:cubicBezTo>
                  <a:cubicBezTo>
                    <a:pt x="1515" y="471"/>
                    <a:pt x="1515" y="471"/>
                    <a:pt x="1515" y="471"/>
                  </a:cubicBezTo>
                  <a:cubicBezTo>
                    <a:pt x="1501" y="474"/>
                    <a:pt x="1501" y="474"/>
                    <a:pt x="1501" y="474"/>
                  </a:cubicBezTo>
                  <a:cubicBezTo>
                    <a:pt x="1366" y="504"/>
                    <a:pt x="1366" y="504"/>
                    <a:pt x="1366" y="504"/>
                  </a:cubicBezTo>
                  <a:cubicBezTo>
                    <a:pt x="1351" y="499"/>
                    <a:pt x="1351" y="499"/>
                    <a:pt x="1351" y="499"/>
                  </a:cubicBezTo>
                  <a:lnTo>
                    <a:pt x="1524" y="461"/>
                  </a:lnTo>
                  <a:close/>
                  <a:moveTo>
                    <a:pt x="1745" y="557"/>
                  </a:moveTo>
                  <a:cubicBezTo>
                    <a:pt x="1524" y="482"/>
                    <a:pt x="1524" y="482"/>
                    <a:pt x="1524" y="482"/>
                  </a:cubicBezTo>
                  <a:cubicBezTo>
                    <a:pt x="1525" y="473"/>
                    <a:pt x="1525" y="473"/>
                    <a:pt x="1525" y="473"/>
                  </a:cubicBezTo>
                  <a:cubicBezTo>
                    <a:pt x="1761" y="553"/>
                    <a:pt x="1761" y="553"/>
                    <a:pt x="1761" y="553"/>
                  </a:cubicBezTo>
                  <a:lnTo>
                    <a:pt x="1745" y="557"/>
                  </a:lnTo>
                  <a:close/>
                  <a:moveTo>
                    <a:pt x="1504" y="541"/>
                  </a:moveTo>
                  <a:cubicBezTo>
                    <a:pt x="1504" y="541"/>
                    <a:pt x="1504" y="541"/>
                    <a:pt x="1504" y="541"/>
                  </a:cubicBezTo>
                  <a:cubicBezTo>
                    <a:pt x="1504" y="541"/>
                    <a:pt x="1504" y="541"/>
                    <a:pt x="1504" y="541"/>
                  </a:cubicBezTo>
                  <a:close/>
                  <a:moveTo>
                    <a:pt x="1508" y="544"/>
                  </a:moveTo>
                  <a:cubicBezTo>
                    <a:pt x="1507" y="552"/>
                    <a:pt x="1507" y="552"/>
                    <a:pt x="1507" y="552"/>
                  </a:cubicBezTo>
                  <a:cubicBezTo>
                    <a:pt x="1505" y="552"/>
                    <a:pt x="1505" y="552"/>
                    <a:pt x="1505" y="552"/>
                  </a:cubicBezTo>
                  <a:cubicBezTo>
                    <a:pt x="1506" y="543"/>
                    <a:pt x="1506" y="543"/>
                    <a:pt x="1506" y="543"/>
                  </a:cubicBezTo>
                  <a:lnTo>
                    <a:pt x="1508" y="544"/>
                  </a:lnTo>
                  <a:close/>
                  <a:moveTo>
                    <a:pt x="1509" y="554"/>
                  </a:moveTo>
                  <a:cubicBezTo>
                    <a:pt x="1509" y="554"/>
                    <a:pt x="1509" y="554"/>
                    <a:pt x="1509" y="554"/>
                  </a:cubicBezTo>
                  <a:cubicBezTo>
                    <a:pt x="1509" y="554"/>
                    <a:pt x="1509" y="554"/>
                    <a:pt x="1509" y="554"/>
                  </a:cubicBezTo>
                  <a:cubicBezTo>
                    <a:pt x="1509" y="554"/>
                    <a:pt x="1509" y="554"/>
                    <a:pt x="1509" y="554"/>
                  </a:cubicBezTo>
                  <a:cubicBezTo>
                    <a:pt x="1509" y="554"/>
                    <a:pt x="1509" y="554"/>
                    <a:pt x="1509" y="554"/>
                  </a:cubicBezTo>
                  <a:cubicBezTo>
                    <a:pt x="1509" y="554"/>
                    <a:pt x="1509" y="554"/>
                    <a:pt x="1509" y="554"/>
                  </a:cubicBezTo>
                  <a:close/>
                  <a:moveTo>
                    <a:pt x="1511" y="543"/>
                  </a:moveTo>
                  <a:cubicBezTo>
                    <a:pt x="1511" y="543"/>
                    <a:pt x="1511" y="543"/>
                    <a:pt x="1511" y="543"/>
                  </a:cubicBezTo>
                  <a:cubicBezTo>
                    <a:pt x="1511" y="543"/>
                    <a:pt x="1511" y="543"/>
                    <a:pt x="1511" y="543"/>
                  </a:cubicBezTo>
                  <a:cubicBezTo>
                    <a:pt x="1511" y="543"/>
                    <a:pt x="1510" y="542"/>
                    <a:pt x="1510" y="542"/>
                  </a:cubicBezTo>
                  <a:cubicBezTo>
                    <a:pt x="1510" y="542"/>
                    <a:pt x="1510" y="542"/>
                    <a:pt x="1510" y="542"/>
                  </a:cubicBezTo>
                  <a:cubicBezTo>
                    <a:pt x="1506" y="541"/>
                    <a:pt x="1506" y="541"/>
                    <a:pt x="1506" y="541"/>
                  </a:cubicBezTo>
                  <a:cubicBezTo>
                    <a:pt x="1506" y="541"/>
                    <a:pt x="1505" y="541"/>
                    <a:pt x="1505" y="541"/>
                  </a:cubicBezTo>
                  <a:cubicBezTo>
                    <a:pt x="1505" y="541"/>
                    <a:pt x="1505" y="541"/>
                    <a:pt x="1505" y="540"/>
                  </a:cubicBezTo>
                  <a:cubicBezTo>
                    <a:pt x="1505" y="540"/>
                    <a:pt x="1505" y="541"/>
                    <a:pt x="1505" y="541"/>
                  </a:cubicBezTo>
                  <a:cubicBezTo>
                    <a:pt x="1505" y="541"/>
                    <a:pt x="1505" y="541"/>
                    <a:pt x="1505" y="541"/>
                  </a:cubicBezTo>
                  <a:cubicBezTo>
                    <a:pt x="1504" y="541"/>
                    <a:pt x="1504" y="541"/>
                    <a:pt x="1504" y="541"/>
                  </a:cubicBezTo>
                  <a:cubicBezTo>
                    <a:pt x="1504" y="541"/>
                    <a:pt x="1504" y="541"/>
                    <a:pt x="1504" y="541"/>
                  </a:cubicBezTo>
                  <a:cubicBezTo>
                    <a:pt x="1514" y="481"/>
                    <a:pt x="1514" y="481"/>
                    <a:pt x="1514" y="481"/>
                  </a:cubicBezTo>
                  <a:cubicBezTo>
                    <a:pt x="1521" y="483"/>
                    <a:pt x="1521" y="483"/>
                    <a:pt x="1521" y="483"/>
                  </a:cubicBezTo>
                  <a:lnTo>
                    <a:pt x="1511" y="543"/>
                  </a:lnTo>
                  <a:close/>
                  <a:moveTo>
                    <a:pt x="1521" y="472"/>
                  </a:moveTo>
                  <a:cubicBezTo>
                    <a:pt x="1523" y="472"/>
                    <a:pt x="1523" y="472"/>
                    <a:pt x="1523" y="472"/>
                  </a:cubicBezTo>
                  <a:cubicBezTo>
                    <a:pt x="1522" y="481"/>
                    <a:pt x="1522" y="481"/>
                    <a:pt x="1522" y="481"/>
                  </a:cubicBezTo>
                  <a:cubicBezTo>
                    <a:pt x="1515" y="479"/>
                    <a:pt x="1515" y="479"/>
                    <a:pt x="1515" y="479"/>
                  </a:cubicBezTo>
                  <a:cubicBezTo>
                    <a:pt x="1516" y="473"/>
                    <a:pt x="1516" y="473"/>
                    <a:pt x="1516" y="473"/>
                  </a:cubicBezTo>
                  <a:lnTo>
                    <a:pt x="1521" y="472"/>
                  </a:lnTo>
                  <a:close/>
                  <a:moveTo>
                    <a:pt x="1513" y="478"/>
                  </a:moveTo>
                  <a:cubicBezTo>
                    <a:pt x="1505" y="475"/>
                    <a:pt x="1505" y="475"/>
                    <a:pt x="1505" y="475"/>
                  </a:cubicBezTo>
                  <a:cubicBezTo>
                    <a:pt x="1513" y="473"/>
                    <a:pt x="1513" y="473"/>
                    <a:pt x="1513" y="473"/>
                  </a:cubicBezTo>
                  <a:lnTo>
                    <a:pt x="1513" y="478"/>
                  </a:lnTo>
                  <a:close/>
                  <a:moveTo>
                    <a:pt x="1501" y="476"/>
                  </a:moveTo>
                  <a:cubicBezTo>
                    <a:pt x="1512" y="480"/>
                    <a:pt x="1512" y="480"/>
                    <a:pt x="1512" y="480"/>
                  </a:cubicBezTo>
                  <a:cubicBezTo>
                    <a:pt x="1500" y="551"/>
                    <a:pt x="1500" y="551"/>
                    <a:pt x="1500" y="551"/>
                  </a:cubicBezTo>
                  <a:cubicBezTo>
                    <a:pt x="1370" y="505"/>
                    <a:pt x="1370" y="505"/>
                    <a:pt x="1370" y="505"/>
                  </a:cubicBezTo>
                  <a:lnTo>
                    <a:pt x="1501" y="476"/>
                  </a:lnTo>
                  <a:close/>
                  <a:moveTo>
                    <a:pt x="1523" y="484"/>
                  </a:moveTo>
                  <a:cubicBezTo>
                    <a:pt x="1741" y="558"/>
                    <a:pt x="1741" y="558"/>
                    <a:pt x="1741" y="558"/>
                  </a:cubicBezTo>
                  <a:cubicBezTo>
                    <a:pt x="1604" y="592"/>
                    <a:pt x="1604" y="592"/>
                    <a:pt x="1604" y="592"/>
                  </a:cubicBezTo>
                  <a:cubicBezTo>
                    <a:pt x="1604" y="589"/>
                    <a:pt x="1604" y="589"/>
                    <a:pt x="1604" y="589"/>
                  </a:cubicBezTo>
                  <a:cubicBezTo>
                    <a:pt x="1604" y="589"/>
                    <a:pt x="1604" y="589"/>
                    <a:pt x="1604" y="589"/>
                  </a:cubicBezTo>
                  <a:cubicBezTo>
                    <a:pt x="1604" y="589"/>
                    <a:pt x="1604" y="589"/>
                    <a:pt x="1604" y="589"/>
                  </a:cubicBezTo>
                  <a:cubicBezTo>
                    <a:pt x="1604" y="589"/>
                    <a:pt x="1604" y="589"/>
                    <a:pt x="1604" y="589"/>
                  </a:cubicBezTo>
                  <a:cubicBezTo>
                    <a:pt x="1604" y="588"/>
                    <a:pt x="1604" y="588"/>
                    <a:pt x="1604" y="588"/>
                  </a:cubicBezTo>
                  <a:cubicBezTo>
                    <a:pt x="1604" y="588"/>
                    <a:pt x="1604" y="588"/>
                    <a:pt x="1604" y="588"/>
                  </a:cubicBezTo>
                  <a:cubicBezTo>
                    <a:pt x="1604" y="588"/>
                    <a:pt x="1604" y="588"/>
                    <a:pt x="1603" y="588"/>
                  </a:cubicBezTo>
                  <a:cubicBezTo>
                    <a:pt x="1603" y="588"/>
                    <a:pt x="1603" y="588"/>
                    <a:pt x="1603" y="588"/>
                  </a:cubicBezTo>
                  <a:cubicBezTo>
                    <a:pt x="1511" y="555"/>
                    <a:pt x="1511" y="555"/>
                    <a:pt x="1511" y="555"/>
                  </a:cubicBezTo>
                  <a:lnTo>
                    <a:pt x="1523" y="484"/>
                  </a:lnTo>
                  <a:close/>
                  <a:moveTo>
                    <a:pt x="1601" y="592"/>
                  </a:moveTo>
                  <a:cubicBezTo>
                    <a:pt x="1596" y="593"/>
                    <a:pt x="1596" y="593"/>
                    <a:pt x="1596" y="593"/>
                  </a:cubicBezTo>
                  <a:cubicBezTo>
                    <a:pt x="1596" y="592"/>
                    <a:pt x="1596" y="592"/>
                    <a:pt x="1596" y="592"/>
                  </a:cubicBezTo>
                  <a:cubicBezTo>
                    <a:pt x="1602" y="591"/>
                    <a:pt x="1602" y="591"/>
                    <a:pt x="1602" y="591"/>
                  </a:cubicBezTo>
                  <a:lnTo>
                    <a:pt x="1601" y="592"/>
                  </a:lnTo>
                  <a:close/>
                  <a:moveTo>
                    <a:pt x="1593" y="607"/>
                  </a:moveTo>
                  <a:cubicBezTo>
                    <a:pt x="1593" y="607"/>
                    <a:pt x="1593" y="607"/>
                    <a:pt x="1593" y="607"/>
                  </a:cubicBezTo>
                  <a:cubicBezTo>
                    <a:pt x="1593" y="607"/>
                    <a:pt x="1593" y="607"/>
                    <a:pt x="1593" y="607"/>
                  </a:cubicBezTo>
                  <a:cubicBezTo>
                    <a:pt x="1592" y="606"/>
                    <a:pt x="1592" y="606"/>
                    <a:pt x="1592" y="606"/>
                  </a:cubicBezTo>
                  <a:cubicBezTo>
                    <a:pt x="1592" y="604"/>
                    <a:pt x="1592" y="604"/>
                    <a:pt x="1592" y="604"/>
                  </a:cubicBezTo>
                  <a:cubicBezTo>
                    <a:pt x="1594" y="597"/>
                    <a:pt x="1594" y="597"/>
                    <a:pt x="1594" y="597"/>
                  </a:cubicBezTo>
                  <a:cubicBezTo>
                    <a:pt x="1597" y="598"/>
                    <a:pt x="1597" y="598"/>
                    <a:pt x="1597" y="598"/>
                  </a:cubicBezTo>
                  <a:cubicBezTo>
                    <a:pt x="1595" y="607"/>
                    <a:pt x="1595" y="607"/>
                    <a:pt x="1595" y="607"/>
                  </a:cubicBezTo>
                  <a:lnTo>
                    <a:pt x="1593" y="607"/>
                  </a:lnTo>
                  <a:close/>
                  <a:moveTo>
                    <a:pt x="1599" y="598"/>
                  </a:moveTo>
                  <a:cubicBezTo>
                    <a:pt x="1805" y="548"/>
                    <a:pt x="1805" y="548"/>
                    <a:pt x="1805" y="548"/>
                  </a:cubicBezTo>
                  <a:cubicBezTo>
                    <a:pt x="1803" y="557"/>
                    <a:pt x="1803" y="557"/>
                    <a:pt x="1803" y="557"/>
                  </a:cubicBezTo>
                  <a:cubicBezTo>
                    <a:pt x="1797" y="558"/>
                    <a:pt x="1797" y="558"/>
                    <a:pt x="1797" y="558"/>
                  </a:cubicBezTo>
                  <a:cubicBezTo>
                    <a:pt x="1790" y="560"/>
                    <a:pt x="1790" y="560"/>
                    <a:pt x="1790" y="560"/>
                  </a:cubicBezTo>
                  <a:cubicBezTo>
                    <a:pt x="1790" y="560"/>
                    <a:pt x="1790" y="560"/>
                    <a:pt x="1790" y="560"/>
                  </a:cubicBezTo>
                  <a:cubicBezTo>
                    <a:pt x="1610" y="604"/>
                    <a:pt x="1610" y="604"/>
                    <a:pt x="1610" y="604"/>
                  </a:cubicBezTo>
                  <a:cubicBezTo>
                    <a:pt x="1602" y="606"/>
                    <a:pt x="1602" y="606"/>
                    <a:pt x="1602" y="606"/>
                  </a:cubicBezTo>
                  <a:cubicBezTo>
                    <a:pt x="1597" y="607"/>
                    <a:pt x="1597" y="607"/>
                    <a:pt x="1597" y="607"/>
                  </a:cubicBezTo>
                  <a:lnTo>
                    <a:pt x="1599" y="598"/>
                  </a:lnTo>
                  <a:close/>
                  <a:moveTo>
                    <a:pt x="1791" y="563"/>
                  </a:moveTo>
                  <a:cubicBezTo>
                    <a:pt x="1796" y="561"/>
                    <a:pt x="1796" y="561"/>
                    <a:pt x="1796" y="561"/>
                  </a:cubicBezTo>
                  <a:cubicBezTo>
                    <a:pt x="1794" y="567"/>
                    <a:pt x="1794" y="567"/>
                    <a:pt x="1794" y="567"/>
                  </a:cubicBezTo>
                  <a:cubicBezTo>
                    <a:pt x="1794" y="567"/>
                    <a:pt x="1794" y="567"/>
                    <a:pt x="1794" y="567"/>
                  </a:cubicBezTo>
                  <a:cubicBezTo>
                    <a:pt x="1794" y="569"/>
                    <a:pt x="1794" y="569"/>
                    <a:pt x="1794" y="569"/>
                  </a:cubicBezTo>
                  <a:cubicBezTo>
                    <a:pt x="1794" y="569"/>
                    <a:pt x="1794" y="569"/>
                    <a:pt x="1794" y="569"/>
                  </a:cubicBezTo>
                  <a:cubicBezTo>
                    <a:pt x="1792" y="580"/>
                    <a:pt x="1792" y="580"/>
                    <a:pt x="1792" y="580"/>
                  </a:cubicBezTo>
                  <a:cubicBezTo>
                    <a:pt x="1787" y="605"/>
                    <a:pt x="1787" y="605"/>
                    <a:pt x="1787" y="605"/>
                  </a:cubicBezTo>
                  <a:cubicBezTo>
                    <a:pt x="1787" y="605"/>
                    <a:pt x="1787" y="605"/>
                    <a:pt x="1787" y="605"/>
                  </a:cubicBezTo>
                  <a:cubicBezTo>
                    <a:pt x="1787" y="607"/>
                    <a:pt x="1787" y="607"/>
                    <a:pt x="1787" y="607"/>
                  </a:cubicBezTo>
                  <a:cubicBezTo>
                    <a:pt x="1787" y="607"/>
                    <a:pt x="1787" y="607"/>
                    <a:pt x="1787" y="607"/>
                  </a:cubicBezTo>
                  <a:cubicBezTo>
                    <a:pt x="1787" y="607"/>
                    <a:pt x="1787" y="607"/>
                    <a:pt x="1787" y="607"/>
                  </a:cubicBezTo>
                  <a:cubicBezTo>
                    <a:pt x="1784" y="618"/>
                    <a:pt x="1784" y="618"/>
                    <a:pt x="1784" y="618"/>
                  </a:cubicBezTo>
                  <a:cubicBezTo>
                    <a:pt x="1782" y="630"/>
                    <a:pt x="1782" y="630"/>
                    <a:pt x="1782" y="630"/>
                  </a:cubicBezTo>
                  <a:cubicBezTo>
                    <a:pt x="1781" y="633"/>
                    <a:pt x="1781" y="633"/>
                    <a:pt x="1781" y="633"/>
                  </a:cubicBezTo>
                  <a:cubicBezTo>
                    <a:pt x="1779" y="642"/>
                    <a:pt x="1779" y="642"/>
                    <a:pt x="1779" y="642"/>
                  </a:cubicBezTo>
                  <a:cubicBezTo>
                    <a:pt x="1775" y="641"/>
                    <a:pt x="1775" y="641"/>
                    <a:pt x="1775" y="641"/>
                  </a:cubicBezTo>
                  <a:lnTo>
                    <a:pt x="1791" y="563"/>
                  </a:lnTo>
                  <a:close/>
                  <a:moveTo>
                    <a:pt x="1979" y="689"/>
                  </a:moveTo>
                  <a:cubicBezTo>
                    <a:pt x="1985" y="691"/>
                    <a:pt x="1985" y="691"/>
                    <a:pt x="1985" y="691"/>
                  </a:cubicBezTo>
                  <a:cubicBezTo>
                    <a:pt x="1982" y="692"/>
                    <a:pt x="1982" y="692"/>
                    <a:pt x="1982" y="692"/>
                  </a:cubicBezTo>
                  <a:cubicBezTo>
                    <a:pt x="1976" y="690"/>
                    <a:pt x="1976" y="690"/>
                    <a:pt x="1976" y="690"/>
                  </a:cubicBezTo>
                  <a:lnTo>
                    <a:pt x="1979" y="689"/>
                  </a:lnTo>
                  <a:close/>
                  <a:moveTo>
                    <a:pt x="1973" y="692"/>
                  </a:moveTo>
                  <a:cubicBezTo>
                    <a:pt x="1981" y="694"/>
                    <a:pt x="1981" y="694"/>
                    <a:pt x="1981" y="694"/>
                  </a:cubicBezTo>
                  <a:cubicBezTo>
                    <a:pt x="1977" y="712"/>
                    <a:pt x="1977" y="712"/>
                    <a:pt x="1977" y="712"/>
                  </a:cubicBezTo>
                  <a:cubicBezTo>
                    <a:pt x="1970" y="709"/>
                    <a:pt x="1970" y="709"/>
                    <a:pt x="1970" y="709"/>
                  </a:cubicBezTo>
                  <a:lnTo>
                    <a:pt x="1973" y="692"/>
                  </a:lnTo>
                  <a:close/>
                  <a:moveTo>
                    <a:pt x="1983" y="714"/>
                  </a:moveTo>
                  <a:cubicBezTo>
                    <a:pt x="1979" y="713"/>
                    <a:pt x="1979" y="713"/>
                    <a:pt x="1979" y="713"/>
                  </a:cubicBezTo>
                  <a:cubicBezTo>
                    <a:pt x="1983" y="695"/>
                    <a:pt x="1983" y="695"/>
                    <a:pt x="1983" y="695"/>
                  </a:cubicBezTo>
                  <a:cubicBezTo>
                    <a:pt x="1987" y="693"/>
                    <a:pt x="1987" y="693"/>
                    <a:pt x="1987" y="693"/>
                  </a:cubicBezTo>
                  <a:lnTo>
                    <a:pt x="1983" y="714"/>
                  </a:lnTo>
                  <a:close/>
                  <a:moveTo>
                    <a:pt x="1979" y="687"/>
                  </a:moveTo>
                  <a:cubicBezTo>
                    <a:pt x="1972" y="689"/>
                    <a:pt x="1972" y="689"/>
                    <a:pt x="1972" y="689"/>
                  </a:cubicBezTo>
                  <a:cubicBezTo>
                    <a:pt x="1972" y="689"/>
                    <a:pt x="1972" y="689"/>
                    <a:pt x="1972" y="689"/>
                  </a:cubicBezTo>
                  <a:cubicBezTo>
                    <a:pt x="1972" y="689"/>
                    <a:pt x="1972" y="689"/>
                    <a:pt x="1972" y="689"/>
                  </a:cubicBezTo>
                  <a:cubicBezTo>
                    <a:pt x="1972" y="689"/>
                    <a:pt x="1972" y="689"/>
                    <a:pt x="1972" y="690"/>
                  </a:cubicBezTo>
                  <a:cubicBezTo>
                    <a:pt x="1972" y="690"/>
                    <a:pt x="1972" y="690"/>
                    <a:pt x="1971" y="690"/>
                  </a:cubicBezTo>
                  <a:cubicBezTo>
                    <a:pt x="1971" y="690"/>
                    <a:pt x="1971" y="690"/>
                    <a:pt x="1971" y="690"/>
                  </a:cubicBezTo>
                  <a:cubicBezTo>
                    <a:pt x="1971" y="690"/>
                    <a:pt x="1971" y="690"/>
                    <a:pt x="1971" y="690"/>
                  </a:cubicBezTo>
                  <a:cubicBezTo>
                    <a:pt x="1971" y="690"/>
                    <a:pt x="1971" y="690"/>
                    <a:pt x="1971" y="690"/>
                  </a:cubicBezTo>
                  <a:cubicBezTo>
                    <a:pt x="1967" y="709"/>
                    <a:pt x="1967" y="709"/>
                    <a:pt x="1967" y="709"/>
                  </a:cubicBezTo>
                  <a:cubicBezTo>
                    <a:pt x="1785" y="644"/>
                    <a:pt x="1785" y="644"/>
                    <a:pt x="1785" y="644"/>
                  </a:cubicBezTo>
                  <a:cubicBezTo>
                    <a:pt x="1829" y="634"/>
                    <a:pt x="1829" y="634"/>
                    <a:pt x="1829" y="634"/>
                  </a:cubicBezTo>
                  <a:cubicBezTo>
                    <a:pt x="1979" y="687"/>
                    <a:pt x="1979" y="687"/>
                    <a:pt x="1979" y="687"/>
                  </a:cubicBezTo>
                  <a:cubicBezTo>
                    <a:pt x="1979" y="687"/>
                    <a:pt x="1979" y="687"/>
                    <a:pt x="1979" y="687"/>
                  </a:cubicBezTo>
                  <a:close/>
                  <a:moveTo>
                    <a:pt x="1782" y="643"/>
                  </a:moveTo>
                  <a:cubicBezTo>
                    <a:pt x="1783" y="634"/>
                    <a:pt x="1783" y="634"/>
                    <a:pt x="1783" y="634"/>
                  </a:cubicBezTo>
                  <a:cubicBezTo>
                    <a:pt x="1811" y="628"/>
                    <a:pt x="1811" y="628"/>
                    <a:pt x="1811" y="628"/>
                  </a:cubicBezTo>
                  <a:cubicBezTo>
                    <a:pt x="1824" y="633"/>
                    <a:pt x="1824" y="633"/>
                    <a:pt x="1824" y="633"/>
                  </a:cubicBezTo>
                  <a:lnTo>
                    <a:pt x="1782" y="643"/>
                  </a:lnTo>
                  <a:close/>
                  <a:moveTo>
                    <a:pt x="1784" y="632"/>
                  </a:moveTo>
                  <a:cubicBezTo>
                    <a:pt x="1784" y="631"/>
                    <a:pt x="1784" y="631"/>
                    <a:pt x="1784" y="631"/>
                  </a:cubicBezTo>
                  <a:cubicBezTo>
                    <a:pt x="1806" y="626"/>
                    <a:pt x="1806" y="626"/>
                    <a:pt x="1806" y="626"/>
                  </a:cubicBezTo>
                  <a:cubicBezTo>
                    <a:pt x="1806" y="627"/>
                    <a:pt x="1806" y="627"/>
                    <a:pt x="1806" y="627"/>
                  </a:cubicBezTo>
                  <a:lnTo>
                    <a:pt x="1784" y="632"/>
                  </a:lnTo>
                  <a:close/>
                  <a:moveTo>
                    <a:pt x="1784" y="629"/>
                  </a:moveTo>
                  <a:cubicBezTo>
                    <a:pt x="1786" y="620"/>
                    <a:pt x="1786" y="620"/>
                    <a:pt x="1786" y="620"/>
                  </a:cubicBezTo>
                  <a:cubicBezTo>
                    <a:pt x="1802" y="625"/>
                    <a:pt x="1802" y="625"/>
                    <a:pt x="1802" y="625"/>
                  </a:cubicBezTo>
                  <a:lnTo>
                    <a:pt x="1784" y="629"/>
                  </a:lnTo>
                  <a:close/>
                  <a:moveTo>
                    <a:pt x="1853" y="626"/>
                  </a:moveTo>
                  <a:cubicBezTo>
                    <a:pt x="1839" y="621"/>
                    <a:pt x="1839" y="621"/>
                    <a:pt x="1839" y="621"/>
                  </a:cubicBezTo>
                  <a:cubicBezTo>
                    <a:pt x="1881" y="612"/>
                    <a:pt x="1881" y="612"/>
                    <a:pt x="1881" y="612"/>
                  </a:cubicBezTo>
                  <a:cubicBezTo>
                    <a:pt x="1895" y="616"/>
                    <a:pt x="1895" y="616"/>
                    <a:pt x="1895" y="616"/>
                  </a:cubicBezTo>
                  <a:lnTo>
                    <a:pt x="1853" y="626"/>
                  </a:lnTo>
                  <a:close/>
                  <a:moveTo>
                    <a:pt x="1835" y="620"/>
                  </a:moveTo>
                  <a:cubicBezTo>
                    <a:pt x="1834" y="620"/>
                    <a:pt x="1834" y="620"/>
                    <a:pt x="1834" y="620"/>
                  </a:cubicBezTo>
                  <a:cubicBezTo>
                    <a:pt x="1876" y="610"/>
                    <a:pt x="1876" y="610"/>
                    <a:pt x="1876" y="610"/>
                  </a:cubicBezTo>
                  <a:cubicBezTo>
                    <a:pt x="1877" y="610"/>
                    <a:pt x="1877" y="610"/>
                    <a:pt x="1877" y="610"/>
                  </a:cubicBezTo>
                  <a:lnTo>
                    <a:pt x="1835" y="620"/>
                  </a:lnTo>
                  <a:close/>
                  <a:moveTo>
                    <a:pt x="1830" y="618"/>
                  </a:moveTo>
                  <a:cubicBezTo>
                    <a:pt x="1789" y="604"/>
                    <a:pt x="1789" y="604"/>
                    <a:pt x="1789" y="604"/>
                  </a:cubicBezTo>
                  <a:cubicBezTo>
                    <a:pt x="1794" y="582"/>
                    <a:pt x="1794" y="582"/>
                    <a:pt x="1794" y="582"/>
                  </a:cubicBezTo>
                  <a:cubicBezTo>
                    <a:pt x="1872" y="609"/>
                    <a:pt x="1872" y="609"/>
                    <a:pt x="1872" y="609"/>
                  </a:cubicBezTo>
                  <a:lnTo>
                    <a:pt x="1830" y="618"/>
                  </a:lnTo>
                  <a:close/>
                  <a:moveTo>
                    <a:pt x="1923" y="610"/>
                  </a:moveTo>
                  <a:cubicBezTo>
                    <a:pt x="1910" y="605"/>
                    <a:pt x="1910" y="605"/>
                    <a:pt x="1910" y="605"/>
                  </a:cubicBezTo>
                  <a:cubicBezTo>
                    <a:pt x="1950" y="596"/>
                    <a:pt x="1950" y="596"/>
                    <a:pt x="1950" y="596"/>
                  </a:cubicBezTo>
                  <a:cubicBezTo>
                    <a:pt x="1963" y="600"/>
                    <a:pt x="1963" y="600"/>
                    <a:pt x="1963" y="600"/>
                  </a:cubicBezTo>
                  <a:lnTo>
                    <a:pt x="1923" y="610"/>
                  </a:lnTo>
                  <a:close/>
                  <a:moveTo>
                    <a:pt x="1905" y="604"/>
                  </a:moveTo>
                  <a:cubicBezTo>
                    <a:pt x="1905" y="603"/>
                    <a:pt x="1905" y="603"/>
                    <a:pt x="1905" y="603"/>
                  </a:cubicBezTo>
                  <a:cubicBezTo>
                    <a:pt x="1945" y="594"/>
                    <a:pt x="1945" y="594"/>
                    <a:pt x="1945" y="594"/>
                  </a:cubicBezTo>
                  <a:cubicBezTo>
                    <a:pt x="1945" y="594"/>
                    <a:pt x="1945" y="594"/>
                    <a:pt x="1945" y="594"/>
                  </a:cubicBezTo>
                  <a:lnTo>
                    <a:pt x="1905" y="604"/>
                  </a:lnTo>
                  <a:close/>
                  <a:moveTo>
                    <a:pt x="1900" y="602"/>
                  </a:moveTo>
                  <a:cubicBezTo>
                    <a:pt x="1797" y="567"/>
                    <a:pt x="1797" y="567"/>
                    <a:pt x="1797" y="567"/>
                  </a:cubicBezTo>
                  <a:cubicBezTo>
                    <a:pt x="1798" y="560"/>
                    <a:pt x="1798" y="560"/>
                    <a:pt x="1798" y="560"/>
                  </a:cubicBezTo>
                  <a:cubicBezTo>
                    <a:pt x="1805" y="559"/>
                    <a:pt x="1805" y="559"/>
                    <a:pt x="1805" y="559"/>
                  </a:cubicBezTo>
                  <a:cubicBezTo>
                    <a:pt x="1805" y="559"/>
                    <a:pt x="1805" y="558"/>
                    <a:pt x="1805" y="558"/>
                  </a:cubicBezTo>
                  <a:cubicBezTo>
                    <a:pt x="1805" y="558"/>
                    <a:pt x="1806" y="558"/>
                    <a:pt x="1806" y="558"/>
                  </a:cubicBezTo>
                  <a:cubicBezTo>
                    <a:pt x="1808" y="548"/>
                    <a:pt x="1808" y="548"/>
                    <a:pt x="1808" y="548"/>
                  </a:cubicBezTo>
                  <a:cubicBezTo>
                    <a:pt x="1940" y="593"/>
                    <a:pt x="1940" y="593"/>
                    <a:pt x="1940" y="593"/>
                  </a:cubicBezTo>
                  <a:lnTo>
                    <a:pt x="1900" y="602"/>
                  </a:lnTo>
                  <a:close/>
                  <a:moveTo>
                    <a:pt x="1598" y="596"/>
                  </a:moveTo>
                  <a:cubicBezTo>
                    <a:pt x="1597" y="596"/>
                    <a:pt x="1597" y="596"/>
                    <a:pt x="1597" y="596"/>
                  </a:cubicBezTo>
                  <a:cubicBezTo>
                    <a:pt x="1603" y="594"/>
                    <a:pt x="1603" y="594"/>
                    <a:pt x="1603" y="594"/>
                  </a:cubicBezTo>
                  <a:cubicBezTo>
                    <a:pt x="1745" y="560"/>
                    <a:pt x="1745" y="560"/>
                    <a:pt x="1745" y="560"/>
                  </a:cubicBezTo>
                  <a:cubicBezTo>
                    <a:pt x="1766" y="555"/>
                    <a:pt x="1766" y="555"/>
                    <a:pt x="1766" y="555"/>
                  </a:cubicBezTo>
                  <a:cubicBezTo>
                    <a:pt x="1782" y="551"/>
                    <a:pt x="1782" y="551"/>
                    <a:pt x="1782" y="551"/>
                  </a:cubicBezTo>
                  <a:cubicBezTo>
                    <a:pt x="1789" y="549"/>
                    <a:pt x="1789" y="549"/>
                    <a:pt x="1789" y="549"/>
                  </a:cubicBezTo>
                  <a:cubicBezTo>
                    <a:pt x="1802" y="546"/>
                    <a:pt x="1802" y="546"/>
                    <a:pt x="1802" y="546"/>
                  </a:cubicBezTo>
                  <a:cubicBezTo>
                    <a:pt x="1803" y="546"/>
                    <a:pt x="1803" y="546"/>
                    <a:pt x="1803" y="546"/>
                  </a:cubicBezTo>
                  <a:lnTo>
                    <a:pt x="1598" y="596"/>
                  </a:lnTo>
                  <a:close/>
                  <a:moveTo>
                    <a:pt x="1790" y="546"/>
                  </a:moveTo>
                  <a:cubicBezTo>
                    <a:pt x="1791" y="545"/>
                    <a:pt x="1791" y="545"/>
                    <a:pt x="1791" y="545"/>
                  </a:cubicBezTo>
                  <a:cubicBezTo>
                    <a:pt x="1791" y="545"/>
                    <a:pt x="1791" y="545"/>
                    <a:pt x="1791" y="545"/>
                  </a:cubicBezTo>
                  <a:cubicBezTo>
                    <a:pt x="1791" y="544"/>
                    <a:pt x="1791" y="544"/>
                    <a:pt x="1791" y="544"/>
                  </a:cubicBezTo>
                  <a:cubicBezTo>
                    <a:pt x="1791" y="544"/>
                    <a:pt x="1791" y="544"/>
                    <a:pt x="1791" y="544"/>
                  </a:cubicBezTo>
                  <a:cubicBezTo>
                    <a:pt x="1791" y="544"/>
                    <a:pt x="1791" y="544"/>
                    <a:pt x="1791" y="544"/>
                  </a:cubicBezTo>
                  <a:cubicBezTo>
                    <a:pt x="1791" y="544"/>
                    <a:pt x="1790" y="544"/>
                    <a:pt x="1790" y="544"/>
                  </a:cubicBezTo>
                  <a:cubicBezTo>
                    <a:pt x="1790" y="544"/>
                    <a:pt x="1790" y="544"/>
                    <a:pt x="1790" y="543"/>
                  </a:cubicBezTo>
                  <a:cubicBezTo>
                    <a:pt x="1790" y="543"/>
                    <a:pt x="1790" y="543"/>
                    <a:pt x="1790" y="543"/>
                  </a:cubicBezTo>
                  <a:cubicBezTo>
                    <a:pt x="1703" y="514"/>
                    <a:pt x="1703" y="514"/>
                    <a:pt x="1703" y="514"/>
                  </a:cubicBezTo>
                  <a:cubicBezTo>
                    <a:pt x="1705" y="513"/>
                    <a:pt x="1705" y="513"/>
                    <a:pt x="1705" y="513"/>
                  </a:cubicBezTo>
                  <a:cubicBezTo>
                    <a:pt x="1798" y="545"/>
                    <a:pt x="1798" y="545"/>
                    <a:pt x="1798" y="545"/>
                  </a:cubicBezTo>
                  <a:lnTo>
                    <a:pt x="1790" y="546"/>
                  </a:lnTo>
                  <a:close/>
                  <a:moveTo>
                    <a:pt x="1698" y="513"/>
                  </a:moveTo>
                  <a:cubicBezTo>
                    <a:pt x="1684" y="508"/>
                    <a:pt x="1684" y="508"/>
                    <a:pt x="1684" y="508"/>
                  </a:cubicBezTo>
                  <a:cubicBezTo>
                    <a:pt x="1687" y="507"/>
                    <a:pt x="1687" y="507"/>
                    <a:pt x="1687" y="507"/>
                  </a:cubicBezTo>
                  <a:cubicBezTo>
                    <a:pt x="1701" y="512"/>
                    <a:pt x="1701" y="512"/>
                    <a:pt x="1701" y="512"/>
                  </a:cubicBezTo>
                  <a:lnTo>
                    <a:pt x="1698" y="513"/>
                  </a:lnTo>
                  <a:close/>
                  <a:moveTo>
                    <a:pt x="1680" y="506"/>
                  </a:moveTo>
                  <a:cubicBezTo>
                    <a:pt x="1680" y="506"/>
                    <a:pt x="1680" y="506"/>
                    <a:pt x="1680" y="506"/>
                  </a:cubicBezTo>
                  <a:cubicBezTo>
                    <a:pt x="1682" y="506"/>
                    <a:pt x="1682" y="506"/>
                    <a:pt x="1682" y="506"/>
                  </a:cubicBezTo>
                  <a:cubicBezTo>
                    <a:pt x="1683" y="506"/>
                    <a:pt x="1683" y="506"/>
                    <a:pt x="1683" y="506"/>
                  </a:cubicBezTo>
                  <a:lnTo>
                    <a:pt x="1680" y="506"/>
                  </a:lnTo>
                  <a:close/>
                  <a:moveTo>
                    <a:pt x="1532" y="456"/>
                  </a:moveTo>
                  <a:cubicBezTo>
                    <a:pt x="1532" y="456"/>
                    <a:pt x="1532" y="456"/>
                    <a:pt x="1532" y="456"/>
                  </a:cubicBezTo>
                  <a:cubicBezTo>
                    <a:pt x="1534" y="456"/>
                    <a:pt x="1534" y="456"/>
                    <a:pt x="1534" y="456"/>
                  </a:cubicBezTo>
                  <a:cubicBezTo>
                    <a:pt x="1535" y="456"/>
                    <a:pt x="1535" y="456"/>
                    <a:pt x="1535" y="456"/>
                  </a:cubicBezTo>
                  <a:lnTo>
                    <a:pt x="1532" y="456"/>
                  </a:lnTo>
                  <a:close/>
                  <a:moveTo>
                    <a:pt x="1528" y="455"/>
                  </a:moveTo>
                  <a:cubicBezTo>
                    <a:pt x="1460" y="432"/>
                    <a:pt x="1460" y="432"/>
                    <a:pt x="1460" y="432"/>
                  </a:cubicBezTo>
                  <a:cubicBezTo>
                    <a:pt x="1462" y="432"/>
                    <a:pt x="1462" y="432"/>
                    <a:pt x="1462" y="432"/>
                  </a:cubicBezTo>
                  <a:cubicBezTo>
                    <a:pt x="1530" y="454"/>
                    <a:pt x="1530" y="454"/>
                    <a:pt x="1530" y="454"/>
                  </a:cubicBezTo>
                  <a:lnTo>
                    <a:pt x="1528" y="455"/>
                  </a:lnTo>
                  <a:close/>
                  <a:moveTo>
                    <a:pt x="1455" y="431"/>
                  </a:moveTo>
                  <a:cubicBezTo>
                    <a:pt x="1441" y="426"/>
                    <a:pt x="1441" y="426"/>
                    <a:pt x="1441" y="426"/>
                  </a:cubicBezTo>
                  <a:cubicBezTo>
                    <a:pt x="1444" y="425"/>
                    <a:pt x="1444" y="425"/>
                    <a:pt x="1444" y="425"/>
                  </a:cubicBezTo>
                  <a:cubicBezTo>
                    <a:pt x="1458" y="430"/>
                    <a:pt x="1458" y="430"/>
                    <a:pt x="1458" y="430"/>
                  </a:cubicBezTo>
                  <a:lnTo>
                    <a:pt x="1455" y="431"/>
                  </a:lnTo>
                  <a:close/>
                  <a:moveTo>
                    <a:pt x="1433" y="423"/>
                  </a:moveTo>
                  <a:cubicBezTo>
                    <a:pt x="1292" y="376"/>
                    <a:pt x="1292" y="376"/>
                    <a:pt x="1292" y="376"/>
                  </a:cubicBezTo>
                  <a:cubicBezTo>
                    <a:pt x="1293" y="374"/>
                    <a:pt x="1293" y="374"/>
                    <a:pt x="1293" y="374"/>
                  </a:cubicBezTo>
                  <a:cubicBezTo>
                    <a:pt x="1435" y="422"/>
                    <a:pt x="1435" y="422"/>
                    <a:pt x="1435" y="422"/>
                  </a:cubicBezTo>
                  <a:lnTo>
                    <a:pt x="1433" y="423"/>
                  </a:lnTo>
                  <a:close/>
                  <a:moveTo>
                    <a:pt x="1290" y="375"/>
                  </a:moveTo>
                  <a:cubicBezTo>
                    <a:pt x="1289" y="375"/>
                    <a:pt x="1289" y="375"/>
                    <a:pt x="1289" y="375"/>
                  </a:cubicBezTo>
                  <a:cubicBezTo>
                    <a:pt x="1290" y="374"/>
                    <a:pt x="1290" y="374"/>
                    <a:pt x="1290" y="374"/>
                  </a:cubicBezTo>
                  <a:lnTo>
                    <a:pt x="1290" y="375"/>
                  </a:lnTo>
                  <a:close/>
                  <a:moveTo>
                    <a:pt x="1277" y="399"/>
                  </a:moveTo>
                  <a:cubicBezTo>
                    <a:pt x="1266" y="469"/>
                    <a:pt x="1266" y="469"/>
                    <a:pt x="1266" y="469"/>
                  </a:cubicBezTo>
                  <a:cubicBezTo>
                    <a:pt x="1128" y="420"/>
                    <a:pt x="1128" y="420"/>
                    <a:pt x="1128" y="420"/>
                  </a:cubicBezTo>
                  <a:cubicBezTo>
                    <a:pt x="1278" y="389"/>
                    <a:pt x="1278" y="389"/>
                    <a:pt x="1278" y="389"/>
                  </a:cubicBezTo>
                  <a:lnTo>
                    <a:pt x="1277" y="399"/>
                  </a:lnTo>
                  <a:close/>
                  <a:moveTo>
                    <a:pt x="1334" y="500"/>
                  </a:moveTo>
                  <a:cubicBezTo>
                    <a:pt x="1334" y="500"/>
                    <a:pt x="1334" y="500"/>
                    <a:pt x="1334" y="500"/>
                  </a:cubicBezTo>
                  <a:cubicBezTo>
                    <a:pt x="1331" y="501"/>
                    <a:pt x="1331" y="501"/>
                    <a:pt x="1331" y="501"/>
                  </a:cubicBezTo>
                  <a:cubicBezTo>
                    <a:pt x="1330" y="501"/>
                    <a:pt x="1330" y="501"/>
                    <a:pt x="1330" y="501"/>
                  </a:cubicBezTo>
                  <a:cubicBezTo>
                    <a:pt x="1333" y="500"/>
                    <a:pt x="1333" y="500"/>
                    <a:pt x="1333" y="500"/>
                  </a:cubicBezTo>
                  <a:cubicBezTo>
                    <a:pt x="1333" y="500"/>
                    <a:pt x="1333" y="500"/>
                    <a:pt x="1334" y="500"/>
                  </a:cubicBezTo>
                  <a:close/>
                  <a:moveTo>
                    <a:pt x="1339" y="515"/>
                  </a:moveTo>
                  <a:cubicBezTo>
                    <a:pt x="1590" y="604"/>
                    <a:pt x="1590" y="604"/>
                    <a:pt x="1590" y="604"/>
                  </a:cubicBezTo>
                  <a:cubicBezTo>
                    <a:pt x="1589" y="607"/>
                    <a:pt x="1589" y="607"/>
                    <a:pt x="1589" y="607"/>
                  </a:cubicBezTo>
                  <a:cubicBezTo>
                    <a:pt x="1589" y="607"/>
                    <a:pt x="1589" y="607"/>
                    <a:pt x="1589" y="607"/>
                  </a:cubicBezTo>
                  <a:cubicBezTo>
                    <a:pt x="1589" y="607"/>
                    <a:pt x="1589" y="607"/>
                    <a:pt x="1590" y="608"/>
                  </a:cubicBezTo>
                  <a:cubicBezTo>
                    <a:pt x="1590" y="608"/>
                    <a:pt x="1590" y="608"/>
                    <a:pt x="1590" y="608"/>
                  </a:cubicBezTo>
                  <a:cubicBezTo>
                    <a:pt x="1590" y="608"/>
                    <a:pt x="1590" y="608"/>
                    <a:pt x="1590" y="608"/>
                  </a:cubicBezTo>
                  <a:cubicBezTo>
                    <a:pt x="1591" y="608"/>
                    <a:pt x="1591" y="608"/>
                    <a:pt x="1591" y="608"/>
                  </a:cubicBezTo>
                  <a:cubicBezTo>
                    <a:pt x="1590" y="614"/>
                    <a:pt x="1590" y="614"/>
                    <a:pt x="1590" y="614"/>
                  </a:cubicBezTo>
                  <a:cubicBezTo>
                    <a:pt x="1337" y="523"/>
                    <a:pt x="1337" y="523"/>
                    <a:pt x="1337" y="523"/>
                  </a:cubicBezTo>
                  <a:lnTo>
                    <a:pt x="1339" y="515"/>
                  </a:lnTo>
                  <a:close/>
                  <a:moveTo>
                    <a:pt x="1764" y="697"/>
                  </a:moveTo>
                  <a:cubicBezTo>
                    <a:pt x="1768" y="699"/>
                    <a:pt x="1768" y="699"/>
                    <a:pt x="1768" y="699"/>
                  </a:cubicBezTo>
                  <a:cubicBezTo>
                    <a:pt x="1763" y="722"/>
                    <a:pt x="1763" y="722"/>
                    <a:pt x="1763" y="722"/>
                  </a:cubicBezTo>
                  <a:cubicBezTo>
                    <a:pt x="1759" y="724"/>
                    <a:pt x="1759" y="724"/>
                    <a:pt x="1759" y="724"/>
                  </a:cubicBezTo>
                  <a:cubicBezTo>
                    <a:pt x="1759" y="724"/>
                    <a:pt x="1759" y="724"/>
                    <a:pt x="1759" y="724"/>
                  </a:cubicBezTo>
                  <a:cubicBezTo>
                    <a:pt x="1760" y="715"/>
                    <a:pt x="1760" y="715"/>
                    <a:pt x="1760" y="715"/>
                  </a:cubicBezTo>
                  <a:lnTo>
                    <a:pt x="1764" y="697"/>
                  </a:lnTo>
                  <a:close/>
                  <a:moveTo>
                    <a:pt x="1756" y="723"/>
                  </a:moveTo>
                  <a:cubicBezTo>
                    <a:pt x="1749" y="720"/>
                    <a:pt x="1749" y="720"/>
                    <a:pt x="1749" y="720"/>
                  </a:cubicBezTo>
                  <a:cubicBezTo>
                    <a:pt x="1749" y="720"/>
                    <a:pt x="1749" y="720"/>
                    <a:pt x="1749" y="720"/>
                  </a:cubicBezTo>
                  <a:cubicBezTo>
                    <a:pt x="1758" y="717"/>
                    <a:pt x="1758" y="717"/>
                    <a:pt x="1758" y="717"/>
                  </a:cubicBezTo>
                  <a:lnTo>
                    <a:pt x="1756" y="723"/>
                  </a:lnTo>
                  <a:close/>
                  <a:moveTo>
                    <a:pt x="1924" y="785"/>
                  </a:moveTo>
                  <a:cubicBezTo>
                    <a:pt x="1924" y="785"/>
                    <a:pt x="1924" y="785"/>
                    <a:pt x="1924" y="785"/>
                  </a:cubicBezTo>
                  <a:cubicBezTo>
                    <a:pt x="1924" y="785"/>
                    <a:pt x="1924" y="785"/>
                    <a:pt x="1924" y="785"/>
                  </a:cubicBezTo>
                  <a:cubicBezTo>
                    <a:pt x="1924" y="785"/>
                    <a:pt x="1924" y="785"/>
                    <a:pt x="1924" y="785"/>
                  </a:cubicBezTo>
                  <a:cubicBezTo>
                    <a:pt x="1924" y="785"/>
                    <a:pt x="1924" y="785"/>
                    <a:pt x="1924" y="785"/>
                  </a:cubicBezTo>
                  <a:cubicBezTo>
                    <a:pt x="1924" y="785"/>
                    <a:pt x="1924" y="784"/>
                    <a:pt x="1924" y="784"/>
                  </a:cubicBezTo>
                  <a:cubicBezTo>
                    <a:pt x="1924" y="784"/>
                    <a:pt x="1923" y="784"/>
                    <a:pt x="1923" y="784"/>
                  </a:cubicBezTo>
                  <a:cubicBezTo>
                    <a:pt x="1923" y="784"/>
                    <a:pt x="1923" y="784"/>
                    <a:pt x="1923" y="784"/>
                  </a:cubicBezTo>
                  <a:cubicBezTo>
                    <a:pt x="1762" y="725"/>
                    <a:pt x="1762" y="725"/>
                    <a:pt x="1762" y="725"/>
                  </a:cubicBezTo>
                  <a:cubicBezTo>
                    <a:pt x="1765" y="724"/>
                    <a:pt x="1765" y="724"/>
                    <a:pt x="1765" y="724"/>
                  </a:cubicBezTo>
                  <a:cubicBezTo>
                    <a:pt x="1765" y="724"/>
                    <a:pt x="1765" y="724"/>
                    <a:pt x="1765" y="724"/>
                  </a:cubicBezTo>
                  <a:cubicBezTo>
                    <a:pt x="1765" y="724"/>
                    <a:pt x="1765" y="724"/>
                    <a:pt x="1765" y="724"/>
                  </a:cubicBezTo>
                  <a:cubicBezTo>
                    <a:pt x="1765" y="724"/>
                    <a:pt x="1765" y="724"/>
                    <a:pt x="1765" y="724"/>
                  </a:cubicBezTo>
                  <a:cubicBezTo>
                    <a:pt x="1765" y="724"/>
                    <a:pt x="1765" y="724"/>
                    <a:pt x="1765" y="723"/>
                  </a:cubicBezTo>
                  <a:cubicBezTo>
                    <a:pt x="1770" y="700"/>
                    <a:pt x="1770" y="700"/>
                    <a:pt x="1770" y="700"/>
                  </a:cubicBezTo>
                  <a:cubicBezTo>
                    <a:pt x="1982" y="776"/>
                    <a:pt x="1982" y="776"/>
                    <a:pt x="1982" y="776"/>
                  </a:cubicBezTo>
                  <a:cubicBezTo>
                    <a:pt x="1922" y="792"/>
                    <a:pt x="1922" y="792"/>
                    <a:pt x="1922" y="792"/>
                  </a:cubicBezTo>
                  <a:lnTo>
                    <a:pt x="1924" y="785"/>
                  </a:lnTo>
                  <a:close/>
                  <a:moveTo>
                    <a:pt x="2072" y="747"/>
                  </a:moveTo>
                  <a:cubicBezTo>
                    <a:pt x="2072" y="747"/>
                    <a:pt x="2072" y="747"/>
                    <a:pt x="2072" y="747"/>
                  </a:cubicBezTo>
                  <a:cubicBezTo>
                    <a:pt x="2072" y="747"/>
                    <a:pt x="2072" y="747"/>
                    <a:pt x="2072" y="747"/>
                  </a:cubicBezTo>
                  <a:cubicBezTo>
                    <a:pt x="2072" y="747"/>
                    <a:pt x="2072" y="747"/>
                    <a:pt x="2072" y="747"/>
                  </a:cubicBezTo>
                  <a:cubicBezTo>
                    <a:pt x="2072" y="747"/>
                    <a:pt x="2072" y="747"/>
                    <a:pt x="2072" y="746"/>
                  </a:cubicBezTo>
                  <a:cubicBezTo>
                    <a:pt x="2072" y="746"/>
                    <a:pt x="2072" y="746"/>
                    <a:pt x="2072" y="746"/>
                  </a:cubicBezTo>
                  <a:cubicBezTo>
                    <a:pt x="2072" y="746"/>
                    <a:pt x="2072" y="746"/>
                    <a:pt x="2072" y="746"/>
                  </a:cubicBezTo>
                  <a:cubicBezTo>
                    <a:pt x="2072" y="746"/>
                    <a:pt x="2072" y="746"/>
                    <a:pt x="2072" y="746"/>
                  </a:cubicBezTo>
                  <a:cubicBezTo>
                    <a:pt x="2072" y="746"/>
                    <a:pt x="2072" y="746"/>
                    <a:pt x="2072" y="746"/>
                  </a:cubicBezTo>
                  <a:cubicBezTo>
                    <a:pt x="2072" y="746"/>
                    <a:pt x="2072" y="745"/>
                    <a:pt x="2071" y="745"/>
                  </a:cubicBezTo>
                  <a:cubicBezTo>
                    <a:pt x="2071" y="745"/>
                    <a:pt x="2071" y="745"/>
                    <a:pt x="2071" y="745"/>
                  </a:cubicBezTo>
                  <a:cubicBezTo>
                    <a:pt x="2071" y="745"/>
                    <a:pt x="2071" y="745"/>
                    <a:pt x="2071" y="745"/>
                  </a:cubicBezTo>
                  <a:cubicBezTo>
                    <a:pt x="2071" y="745"/>
                    <a:pt x="2071" y="745"/>
                    <a:pt x="2071" y="745"/>
                  </a:cubicBezTo>
                  <a:cubicBezTo>
                    <a:pt x="2071" y="745"/>
                    <a:pt x="2071" y="745"/>
                    <a:pt x="2071" y="745"/>
                  </a:cubicBezTo>
                  <a:cubicBezTo>
                    <a:pt x="1985" y="715"/>
                    <a:pt x="1985" y="715"/>
                    <a:pt x="1985" y="715"/>
                  </a:cubicBezTo>
                  <a:cubicBezTo>
                    <a:pt x="1990" y="692"/>
                    <a:pt x="1990" y="692"/>
                    <a:pt x="1990" y="692"/>
                  </a:cubicBezTo>
                  <a:cubicBezTo>
                    <a:pt x="1990" y="691"/>
                    <a:pt x="1990" y="691"/>
                    <a:pt x="1990" y="691"/>
                  </a:cubicBezTo>
                  <a:cubicBezTo>
                    <a:pt x="1990" y="691"/>
                    <a:pt x="1990" y="691"/>
                    <a:pt x="1990" y="691"/>
                  </a:cubicBezTo>
                  <a:cubicBezTo>
                    <a:pt x="1990" y="691"/>
                    <a:pt x="1990" y="691"/>
                    <a:pt x="1990" y="691"/>
                  </a:cubicBezTo>
                  <a:cubicBezTo>
                    <a:pt x="1990" y="691"/>
                    <a:pt x="1990" y="691"/>
                    <a:pt x="1990" y="691"/>
                  </a:cubicBezTo>
                  <a:cubicBezTo>
                    <a:pt x="1990" y="691"/>
                    <a:pt x="1990" y="691"/>
                    <a:pt x="1990" y="691"/>
                  </a:cubicBezTo>
                  <a:cubicBezTo>
                    <a:pt x="2126" y="738"/>
                    <a:pt x="2126" y="738"/>
                    <a:pt x="2126" y="738"/>
                  </a:cubicBezTo>
                  <a:cubicBezTo>
                    <a:pt x="2071" y="753"/>
                    <a:pt x="2071" y="753"/>
                    <a:pt x="2071" y="753"/>
                  </a:cubicBezTo>
                  <a:lnTo>
                    <a:pt x="2072" y="747"/>
                  </a:lnTo>
                  <a:close/>
                  <a:moveTo>
                    <a:pt x="2131" y="737"/>
                  </a:moveTo>
                  <a:cubicBezTo>
                    <a:pt x="1829" y="632"/>
                    <a:pt x="1829" y="632"/>
                    <a:pt x="1829" y="632"/>
                  </a:cubicBezTo>
                  <a:cubicBezTo>
                    <a:pt x="1811" y="626"/>
                    <a:pt x="1811" y="626"/>
                    <a:pt x="1811" y="626"/>
                  </a:cubicBezTo>
                  <a:cubicBezTo>
                    <a:pt x="1806" y="624"/>
                    <a:pt x="1806" y="624"/>
                    <a:pt x="1806" y="624"/>
                  </a:cubicBezTo>
                  <a:cubicBezTo>
                    <a:pt x="1787" y="617"/>
                    <a:pt x="1787" y="617"/>
                    <a:pt x="1787" y="617"/>
                  </a:cubicBezTo>
                  <a:cubicBezTo>
                    <a:pt x="1789" y="608"/>
                    <a:pt x="1789" y="608"/>
                    <a:pt x="1789" y="608"/>
                  </a:cubicBezTo>
                  <a:cubicBezTo>
                    <a:pt x="2138" y="729"/>
                    <a:pt x="2138" y="729"/>
                    <a:pt x="2138" y="729"/>
                  </a:cubicBezTo>
                  <a:cubicBezTo>
                    <a:pt x="2135" y="739"/>
                    <a:pt x="2135" y="739"/>
                    <a:pt x="2135" y="739"/>
                  </a:cubicBezTo>
                  <a:lnTo>
                    <a:pt x="2131" y="737"/>
                  </a:lnTo>
                  <a:close/>
                  <a:moveTo>
                    <a:pt x="2144" y="728"/>
                  </a:moveTo>
                  <a:cubicBezTo>
                    <a:pt x="2144" y="728"/>
                    <a:pt x="2144" y="728"/>
                    <a:pt x="2144" y="728"/>
                  </a:cubicBezTo>
                  <a:cubicBezTo>
                    <a:pt x="2144" y="728"/>
                    <a:pt x="2144" y="728"/>
                    <a:pt x="2144" y="727"/>
                  </a:cubicBezTo>
                  <a:cubicBezTo>
                    <a:pt x="2144" y="727"/>
                    <a:pt x="2144" y="727"/>
                    <a:pt x="2144" y="727"/>
                  </a:cubicBezTo>
                  <a:cubicBezTo>
                    <a:pt x="2144" y="727"/>
                    <a:pt x="2144" y="727"/>
                    <a:pt x="2144" y="727"/>
                  </a:cubicBezTo>
                  <a:cubicBezTo>
                    <a:pt x="2144" y="727"/>
                    <a:pt x="2143" y="727"/>
                    <a:pt x="2143" y="727"/>
                  </a:cubicBezTo>
                  <a:cubicBezTo>
                    <a:pt x="2143" y="727"/>
                    <a:pt x="2143" y="727"/>
                    <a:pt x="2143" y="727"/>
                  </a:cubicBezTo>
                  <a:cubicBezTo>
                    <a:pt x="2143" y="727"/>
                    <a:pt x="2143" y="727"/>
                    <a:pt x="2143" y="727"/>
                  </a:cubicBezTo>
                  <a:cubicBezTo>
                    <a:pt x="1857" y="628"/>
                    <a:pt x="1857" y="628"/>
                    <a:pt x="1857" y="628"/>
                  </a:cubicBezTo>
                  <a:cubicBezTo>
                    <a:pt x="1899" y="618"/>
                    <a:pt x="1899" y="618"/>
                    <a:pt x="1899" y="618"/>
                  </a:cubicBezTo>
                  <a:cubicBezTo>
                    <a:pt x="2196" y="720"/>
                    <a:pt x="2196" y="720"/>
                    <a:pt x="2196" y="720"/>
                  </a:cubicBezTo>
                  <a:cubicBezTo>
                    <a:pt x="2142" y="734"/>
                    <a:pt x="2142" y="734"/>
                    <a:pt x="2142" y="734"/>
                  </a:cubicBezTo>
                  <a:lnTo>
                    <a:pt x="2144" y="728"/>
                  </a:lnTo>
                  <a:close/>
                  <a:moveTo>
                    <a:pt x="2201" y="719"/>
                  </a:moveTo>
                  <a:cubicBezTo>
                    <a:pt x="1899" y="616"/>
                    <a:pt x="1899" y="616"/>
                    <a:pt x="1899" y="616"/>
                  </a:cubicBezTo>
                  <a:cubicBezTo>
                    <a:pt x="1881" y="609"/>
                    <a:pt x="1881" y="609"/>
                    <a:pt x="1881" y="609"/>
                  </a:cubicBezTo>
                  <a:cubicBezTo>
                    <a:pt x="1876" y="608"/>
                    <a:pt x="1876" y="608"/>
                    <a:pt x="1876" y="608"/>
                  </a:cubicBezTo>
                  <a:cubicBezTo>
                    <a:pt x="1794" y="580"/>
                    <a:pt x="1794" y="580"/>
                    <a:pt x="1794" y="580"/>
                  </a:cubicBezTo>
                  <a:cubicBezTo>
                    <a:pt x="1796" y="571"/>
                    <a:pt x="1796" y="571"/>
                    <a:pt x="1796" y="571"/>
                  </a:cubicBezTo>
                  <a:cubicBezTo>
                    <a:pt x="2208" y="711"/>
                    <a:pt x="2208" y="711"/>
                    <a:pt x="2208" y="711"/>
                  </a:cubicBezTo>
                  <a:cubicBezTo>
                    <a:pt x="2205" y="720"/>
                    <a:pt x="2205" y="720"/>
                    <a:pt x="2205" y="720"/>
                  </a:cubicBezTo>
                  <a:lnTo>
                    <a:pt x="2201" y="719"/>
                  </a:lnTo>
                  <a:close/>
                  <a:moveTo>
                    <a:pt x="2214" y="710"/>
                  </a:moveTo>
                  <a:cubicBezTo>
                    <a:pt x="2214" y="710"/>
                    <a:pt x="2214" y="710"/>
                    <a:pt x="2214" y="709"/>
                  </a:cubicBezTo>
                  <a:cubicBezTo>
                    <a:pt x="2214" y="709"/>
                    <a:pt x="2214" y="709"/>
                    <a:pt x="2214" y="709"/>
                  </a:cubicBezTo>
                  <a:cubicBezTo>
                    <a:pt x="2214" y="709"/>
                    <a:pt x="2214" y="709"/>
                    <a:pt x="2214" y="709"/>
                  </a:cubicBezTo>
                  <a:cubicBezTo>
                    <a:pt x="2214" y="709"/>
                    <a:pt x="2214" y="709"/>
                    <a:pt x="2214" y="709"/>
                  </a:cubicBezTo>
                  <a:cubicBezTo>
                    <a:pt x="2213" y="709"/>
                    <a:pt x="2213" y="709"/>
                    <a:pt x="2213" y="709"/>
                  </a:cubicBezTo>
                  <a:cubicBezTo>
                    <a:pt x="2213" y="709"/>
                    <a:pt x="2213" y="709"/>
                    <a:pt x="2213" y="708"/>
                  </a:cubicBezTo>
                  <a:cubicBezTo>
                    <a:pt x="2213" y="708"/>
                    <a:pt x="2213" y="708"/>
                    <a:pt x="2213" y="708"/>
                  </a:cubicBezTo>
                  <a:cubicBezTo>
                    <a:pt x="2213" y="708"/>
                    <a:pt x="2213" y="708"/>
                    <a:pt x="2213" y="708"/>
                  </a:cubicBezTo>
                  <a:cubicBezTo>
                    <a:pt x="2213" y="708"/>
                    <a:pt x="2213" y="708"/>
                    <a:pt x="2213" y="708"/>
                  </a:cubicBezTo>
                  <a:cubicBezTo>
                    <a:pt x="2213" y="708"/>
                    <a:pt x="2213" y="708"/>
                    <a:pt x="2213" y="708"/>
                  </a:cubicBezTo>
                  <a:cubicBezTo>
                    <a:pt x="1927" y="611"/>
                    <a:pt x="1927" y="611"/>
                    <a:pt x="1927" y="611"/>
                  </a:cubicBezTo>
                  <a:cubicBezTo>
                    <a:pt x="1968" y="602"/>
                    <a:pt x="1968" y="602"/>
                    <a:pt x="1968" y="602"/>
                  </a:cubicBezTo>
                  <a:cubicBezTo>
                    <a:pt x="2265" y="702"/>
                    <a:pt x="2265" y="702"/>
                    <a:pt x="2265" y="702"/>
                  </a:cubicBezTo>
                  <a:cubicBezTo>
                    <a:pt x="2212" y="716"/>
                    <a:pt x="2212" y="716"/>
                    <a:pt x="2212" y="716"/>
                  </a:cubicBezTo>
                  <a:lnTo>
                    <a:pt x="2214" y="710"/>
                  </a:lnTo>
                  <a:close/>
                  <a:moveTo>
                    <a:pt x="1281" y="376"/>
                  </a:moveTo>
                  <a:cubicBezTo>
                    <a:pt x="1281" y="376"/>
                    <a:pt x="1281" y="376"/>
                    <a:pt x="1281" y="376"/>
                  </a:cubicBezTo>
                  <a:cubicBezTo>
                    <a:pt x="1281" y="376"/>
                    <a:pt x="1280" y="376"/>
                    <a:pt x="1280" y="376"/>
                  </a:cubicBezTo>
                  <a:cubicBezTo>
                    <a:pt x="1280" y="377"/>
                    <a:pt x="1280" y="377"/>
                    <a:pt x="1280" y="377"/>
                  </a:cubicBezTo>
                  <a:cubicBezTo>
                    <a:pt x="1280" y="377"/>
                    <a:pt x="1280" y="377"/>
                    <a:pt x="1280" y="377"/>
                  </a:cubicBezTo>
                  <a:cubicBezTo>
                    <a:pt x="1280" y="377"/>
                    <a:pt x="1280" y="377"/>
                    <a:pt x="1280" y="377"/>
                  </a:cubicBezTo>
                  <a:cubicBezTo>
                    <a:pt x="1280" y="377"/>
                    <a:pt x="1280" y="377"/>
                    <a:pt x="1280" y="377"/>
                  </a:cubicBezTo>
                  <a:cubicBezTo>
                    <a:pt x="1280" y="377"/>
                    <a:pt x="1280" y="377"/>
                    <a:pt x="1280" y="377"/>
                  </a:cubicBezTo>
                  <a:cubicBezTo>
                    <a:pt x="1279" y="384"/>
                    <a:pt x="1279" y="384"/>
                    <a:pt x="1279" y="384"/>
                  </a:cubicBezTo>
                  <a:cubicBezTo>
                    <a:pt x="1275" y="385"/>
                    <a:pt x="1275" y="385"/>
                    <a:pt x="1275" y="385"/>
                  </a:cubicBezTo>
                  <a:cubicBezTo>
                    <a:pt x="1275" y="385"/>
                    <a:pt x="1275" y="385"/>
                    <a:pt x="1275" y="385"/>
                  </a:cubicBezTo>
                  <a:cubicBezTo>
                    <a:pt x="1275" y="385"/>
                    <a:pt x="1275" y="385"/>
                    <a:pt x="1275" y="385"/>
                  </a:cubicBezTo>
                  <a:cubicBezTo>
                    <a:pt x="1274" y="386"/>
                    <a:pt x="1274" y="386"/>
                    <a:pt x="1274" y="386"/>
                  </a:cubicBezTo>
                  <a:cubicBezTo>
                    <a:pt x="1274" y="386"/>
                    <a:pt x="1274" y="386"/>
                    <a:pt x="1274" y="386"/>
                  </a:cubicBezTo>
                  <a:cubicBezTo>
                    <a:pt x="1274" y="386"/>
                    <a:pt x="1274" y="386"/>
                    <a:pt x="1274" y="386"/>
                  </a:cubicBezTo>
                  <a:cubicBezTo>
                    <a:pt x="1274" y="386"/>
                    <a:pt x="1274" y="386"/>
                    <a:pt x="1274" y="387"/>
                  </a:cubicBezTo>
                  <a:cubicBezTo>
                    <a:pt x="1274" y="387"/>
                    <a:pt x="1274" y="387"/>
                    <a:pt x="1274" y="387"/>
                  </a:cubicBezTo>
                  <a:cubicBezTo>
                    <a:pt x="1274" y="387"/>
                    <a:pt x="1274" y="387"/>
                    <a:pt x="1274" y="387"/>
                  </a:cubicBezTo>
                  <a:cubicBezTo>
                    <a:pt x="1274" y="387"/>
                    <a:pt x="1275" y="387"/>
                    <a:pt x="1275" y="387"/>
                  </a:cubicBezTo>
                  <a:cubicBezTo>
                    <a:pt x="1275" y="387"/>
                    <a:pt x="1275" y="387"/>
                    <a:pt x="1275" y="387"/>
                  </a:cubicBezTo>
                  <a:cubicBezTo>
                    <a:pt x="1275" y="387"/>
                    <a:pt x="1275" y="387"/>
                    <a:pt x="1275" y="387"/>
                  </a:cubicBezTo>
                  <a:cubicBezTo>
                    <a:pt x="1124" y="418"/>
                    <a:pt x="1124" y="418"/>
                    <a:pt x="1124" y="418"/>
                  </a:cubicBezTo>
                  <a:cubicBezTo>
                    <a:pt x="1120" y="417"/>
                    <a:pt x="1120" y="417"/>
                    <a:pt x="1120" y="417"/>
                  </a:cubicBezTo>
                  <a:cubicBezTo>
                    <a:pt x="1105" y="411"/>
                    <a:pt x="1105" y="411"/>
                    <a:pt x="1105" y="411"/>
                  </a:cubicBezTo>
                  <a:cubicBezTo>
                    <a:pt x="1281" y="376"/>
                    <a:pt x="1281" y="376"/>
                    <a:pt x="1281" y="376"/>
                  </a:cubicBezTo>
                  <a:close/>
                  <a:moveTo>
                    <a:pt x="1095" y="423"/>
                  </a:moveTo>
                  <a:cubicBezTo>
                    <a:pt x="1096" y="416"/>
                    <a:pt x="1096" y="416"/>
                    <a:pt x="1096" y="416"/>
                  </a:cubicBezTo>
                  <a:cubicBezTo>
                    <a:pt x="1330" y="498"/>
                    <a:pt x="1330" y="498"/>
                    <a:pt x="1330" y="498"/>
                  </a:cubicBezTo>
                  <a:cubicBezTo>
                    <a:pt x="1326" y="499"/>
                    <a:pt x="1326" y="499"/>
                    <a:pt x="1326" y="499"/>
                  </a:cubicBezTo>
                  <a:cubicBezTo>
                    <a:pt x="1326" y="499"/>
                    <a:pt x="1326" y="499"/>
                    <a:pt x="1326" y="499"/>
                  </a:cubicBezTo>
                  <a:cubicBezTo>
                    <a:pt x="1325" y="499"/>
                    <a:pt x="1325" y="499"/>
                    <a:pt x="1325" y="499"/>
                  </a:cubicBezTo>
                  <a:cubicBezTo>
                    <a:pt x="1325" y="500"/>
                    <a:pt x="1325" y="500"/>
                    <a:pt x="1325" y="500"/>
                  </a:cubicBezTo>
                  <a:cubicBezTo>
                    <a:pt x="1325" y="500"/>
                    <a:pt x="1325" y="500"/>
                    <a:pt x="1325" y="500"/>
                  </a:cubicBezTo>
                  <a:cubicBezTo>
                    <a:pt x="1325" y="500"/>
                    <a:pt x="1325" y="500"/>
                    <a:pt x="1325" y="500"/>
                  </a:cubicBezTo>
                  <a:cubicBezTo>
                    <a:pt x="1325" y="500"/>
                    <a:pt x="1325" y="500"/>
                    <a:pt x="1325" y="500"/>
                  </a:cubicBezTo>
                  <a:cubicBezTo>
                    <a:pt x="1325" y="500"/>
                    <a:pt x="1325" y="500"/>
                    <a:pt x="1325" y="500"/>
                  </a:cubicBezTo>
                  <a:cubicBezTo>
                    <a:pt x="1324" y="507"/>
                    <a:pt x="1324" y="507"/>
                    <a:pt x="1324" y="507"/>
                  </a:cubicBezTo>
                  <a:cubicBezTo>
                    <a:pt x="1095" y="425"/>
                    <a:pt x="1095" y="425"/>
                    <a:pt x="1095" y="425"/>
                  </a:cubicBezTo>
                  <a:lnTo>
                    <a:pt x="1095" y="423"/>
                  </a:lnTo>
                  <a:close/>
                  <a:moveTo>
                    <a:pt x="1326" y="508"/>
                  </a:moveTo>
                  <a:cubicBezTo>
                    <a:pt x="1327" y="502"/>
                    <a:pt x="1327" y="502"/>
                    <a:pt x="1327" y="502"/>
                  </a:cubicBezTo>
                  <a:cubicBezTo>
                    <a:pt x="1329" y="503"/>
                    <a:pt x="1329" y="503"/>
                    <a:pt x="1329" y="503"/>
                  </a:cubicBezTo>
                  <a:cubicBezTo>
                    <a:pt x="1327" y="512"/>
                    <a:pt x="1327" y="512"/>
                    <a:pt x="1327" y="512"/>
                  </a:cubicBezTo>
                  <a:cubicBezTo>
                    <a:pt x="1325" y="511"/>
                    <a:pt x="1325" y="511"/>
                    <a:pt x="1325" y="511"/>
                  </a:cubicBezTo>
                  <a:lnTo>
                    <a:pt x="1326" y="508"/>
                  </a:lnTo>
                  <a:close/>
                  <a:moveTo>
                    <a:pt x="1329" y="514"/>
                  </a:moveTo>
                  <a:cubicBezTo>
                    <a:pt x="1335" y="513"/>
                    <a:pt x="1335" y="513"/>
                    <a:pt x="1335" y="513"/>
                  </a:cubicBezTo>
                  <a:cubicBezTo>
                    <a:pt x="1337" y="514"/>
                    <a:pt x="1337" y="514"/>
                    <a:pt x="1337" y="514"/>
                  </a:cubicBezTo>
                  <a:cubicBezTo>
                    <a:pt x="1335" y="523"/>
                    <a:pt x="1335" y="523"/>
                    <a:pt x="1335" y="523"/>
                  </a:cubicBezTo>
                  <a:cubicBezTo>
                    <a:pt x="1328" y="520"/>
                    <a:pt x="1328" y="520"/>
                    <a:pt x="1328" y="520"/>
                  </a:cubicBezTo>
                  <a:lnTo>
                    <a:pt x="1329" y="514"/>
                  </a:lnTo>
                  <a:close/>
                  <a:moveTo>
                    <a:pt x="1337" y="526"/>
                  </a:moveTo>
                  <a:cubicBezTo>
                    <a:pt x="1589" y="616"/>
                    <a:pt x="1589" y="616"/>
                    <a:pt x="1589" y="616"/>
                  </a:cubicBezTo>
                  <a:cubicBezTo>
                    <a:pt x="1579" y="677"/>
                    <a:pt x="1579" y="677"/>
                    <a:pt x="1579" y="677"/>
                  </a:cubicBezTo>
                  <a:cubicBezTo>
                    <a:pt x="1533" y="687"/>
                    <a:pt x="1533" y="687"/>
                    <a:pt x="1533" y="687"/>
                  </a:cubicBezTo>
                  <a:cubicBezTo>
                    <a:pt x="1324" y="609"/>
                    <a:pt x="1324" y="609"/>
                    <a:pt x="1324" y="609"/>
                  </a:cubicBezTo>
                  <a:lnTo>
                    <a:pt x="1337" y="526"/>
                  </a:lnTo>
                  <a:close/>
                  <a:moveTo>
                    <a:pt x="1322" y="608"/>
                  </a:moveTo>
                  <a:cubicBezTo>
                    <a:pt x="1315" y="606"/>
                    <a:pt x="1315" y="606"/>
                    <a:pt x="1315" y="606"/>
                  </a:cubicBezTo>
                  <a:cubicBezTo>
                    <a:pt x="1317" y="596"/>
                    <a:pt x="1317" y="596"/>
                    <a:pt x="1317" y="596"/>
                  </a:cubicBezTo>
                  <a:cubicBezTo>
                    <a:pt x="1323" y="594"/>
                    <a:pt x="1323" y="594"/>
                    <a:pt x="1323" y="594"/>
                  </a:cubicBezTo>
                  <a:cubicBezTo>
                    <a:pt x="1323" y="594"/>
                    <a:pt x="1323" y="594"/>
                    <a:pt x="1323" y="594"/>
                  </a:cubicBezTo>
                  <a:cubicBezTo>
                    <a:pt x="1324" y="594"/>
                    <a:pt x="1324" y="594"/>
                    <a:pt x="1324" y="594"/>
                  </a:cubicBezTo>
                  <a:cubicBezTo>
                    <a:pt x="1324" y="594"/>
                    <a:pt x="1324" y="594"/>
                    <a:pt x="1324" y="593"/>
                  </a:cubicBezTo>
                  <a:cubicBezTo>
                    <a:pt x="1324" y="593"/>
                    <a:pt x="1324" y="593"/>
                    <a:pt x="1324" y="593"/>
                  </a:cubicBezTo>
                  <a:lnTo>
                    <a:pt x="1322" y="608"/>
                  </a:lnTo>
                  <a:close/>
                  <a:moveTo>
                    <a:pt x="1313" y="605"/>
                  </a:moveTo>
                  <a:cubicBezTo>
                    <a:pt x="1298" y="599"/>
                    <a:pt x="1298" y="599"/>
                    <a:pt x="1298" y="599"/>
                  </a:cubicBezTo>
                  <a:cubicBezTo>
                    <a:pt x="1314" y="596"/>
                    <a:pt x="1314" y="596"/>
                    <a:pt x="1314" y="596"/>
                  </a:cubicBezTo>
                  <a:lnTo>
                    <a:pt x="1313" y="605"/>
                  </a:lnTo>
                  <a:close/>
                  <a:moveTo>
                    <a:pt x="1322" y="592"/>
                  </a:moveTo>
                  <a:cubicBezTo>
                    <a:pt x="1315" y="593"/>
                    <a:pt x="1315" y="593"/>
                    <a:pt x="1315" y="593"/>
                  </a:cubicBezTo>
                  <a:cubicBezTo>
                    <a:pt x="1294" y="598"/>
                    <a:pt x="1294" y="598"/>
                    <a:pt x="1294" y="598"/>
                  </a:cubicBezTo>
                  <a:cubicBezTo>
                    <a:pt x="1280" y="593"/>
                    <a:pt x="1280" y="593"/>
                    <a:pt x="1280" y="593"/>
                  </a:cubicBezTo>
                  <a:cubicBezTo>
                    <a:pt x="1323" y="584"/>
                    <a:pt x="1323" y="584"/>
                    <a:pt x="1323" y="584"/>
                  </a:cubicBezTo>
                  <a:lnTo>
                    <a:pt x="1322" y="592"/>
                  </a:lnTo>
                  <a:close/>
                  <a:moveTo>
                    <a:pt x="1847" y="806"/>
                  </a:moveTo>
                  <a:cubicBezTo>
                    <a:pt x="1847" y="806"/>
                    <a:pt x="1847" y="806"/>
                    <a:pt x="1847" y="806"/>
                  </a:cubicBezTo>
                  <a:cubicBezTo>
                    <a:pt x="1847" y="806"/>
                    <a:pt x="1847" y="806"/>
                    <a:pt x="1847" y="806"/>
                  </a:cubicBezTo>
                  <a:cubicBezTo>
                    <a:pt x="1847" y="806"/>
                    <a:pt x="1847" y="806"/>
                    <a:pt x="1847" y="806"/>
                  </a:cubicBezTo>
                  <a:cubicBezTo>
                    <a:pt x="1847" y="805"/>
                    <a:pt x="1847" y="805"/>
                    <a:pt x="1847" y="805"/>
                  </a:cubicBezTo>
                  <a:cubicBezTo>
                    <a:pt x="1847" y="805"/>
                    <a:pt x="1847" y="805"/>
                    <a:pt x="1847" y="805"/>
                  </a:cubicBezTo>
                  <a:cubicBezTo>
                    <a:pt x="1847" y="805"/>
                    <a:pt x="1847" y="805"/>
                    <a:pt x="1847" y="805"/>
                  </a:cubicBezTo>
                  <a:cubicBezTo>
                    <a:pt x="1847" y="805"/>
                    <a:pt x="1847" y="805"/>
                    <a:pt x="1847" y="805"/>
                  </a:cubicBezTo>
                  <a:cubicBezTo>
                    <a:pt x="1847" y="805"/>
                    <a:pt x="1847" y="805"/>
                    <a:pt x="1847" y="804"/>
                  </a:cubicBezTo>
                  <a:cubicBezTo>
                    <a:pt x="1847" y="804"/>
                    <a:pt x="1847" y="804"/>
                    <a:pt x="1847" y="804"/>
                  </a:cubicBezTo>
                  <a:cubicBezTo>
                    <a:pt x="1847" y="804"/>
                    <a:pt x="1847" y="804"/>
                    <a:pt x="1846" y="804"/>
                  </a:cubicBezTo>
                  <a:cubicBezTo>
                    <a:pt x="1760" y="772"/>
                    <a:pt x="1760" y="772"/>
                    <a:pt x="1760" y="772"/>
                  </a:cubicBezTo>
                  <a:cubicBezTo>
                    <a:pt x="1761" y="771"/>
                    <a:pt x="1761" y="771"/>
                    <a:pt x="1761" y="771"/>
                  </a:cubicBezTo>
                  <a:cubicBezTo>
                    <a:pt x="1761" y="771"/>
                    <a:pt x="1761" y="771"/>
                    <a:pt x="1761" y="771"/>
                  </a:cubicBezTo>
                  <a:cubicBezTo>
                    <a:pt x="1761" y="771"/>
                    <a:pt x="1761" y="770"/>
                    <a:pt x="1761" y="770"/>
                  </a:cubicBezTo>
                  <a:cubicBezTo>
                    <a:pt x="1761" y="770"/>
                    <a:pt x="1761" y="770"/>
                    <a:pt x="1761" y="770"/>
                  </a:cubicBezTo>
                  <a:cubicBezTo>
                    <a:pt x="1760" y="770"/>
                    <a:pt x="1760" y="770"/>
                    <a:pt x="1760" y="770"/>
                  </a:cubicBezTo>
                  <a:cubicBezTo>
                    <a:pt x="1760" y="770"/>
                    <a:pt x="1760" y="770"/>
                    <a:pt x="1760" y="770"/>
                  </a:cubicBezTo>
                  <a:cubicBezTo>
                    <a:pt x="1760" y="770"/>
                    <a:pt x="1760" y="770"/>
                    <a:pt x="1760" y="770"/>
                  </a:cubicBezTo>
                  <a:cubicBezTo>
                    <a:pt x="1760" y="770"/>
                    <a:pt x="1760" y="770"/>
                    <a:pt x="1760" y="770"/>
                  </a:cubicBezTo>
                  <a:cubicBezTo>
                    <a:pt x="1751" y="766"/>
                    <a:pt x="1751" y="766"/>
                    <a:pt x="1751" y="766"/>
                  </a:cubicBezTo>
                  <a:cubicBezTo>
                    <a:pt x="1751" y="766"/>
                    <a:pt x="1751" y="766"/>
                    <a:pt x="1751" y="766"/>
                  </a:cubicBezTo>
                  <a:cubicBezTo>
                    <a:pt x="1751" y="766"/>
                    <a:pt x="1750" y="766"/>
                    <a:pt x="1750" y="766"/>
                  </a:cubicBezTo>
                  <a:cubicBezTo>
                    <a:pt x="1748" y="767"/>
                    <a:pt x="1748" y="767"/>
                    <a:pt x="1748" y="767"/>
                  </a:cubicBezTo>
                  <a:cubicBezTo>
                    <a:pt x="1682" y="743"/>
                    <a:pt x="1682" y="743"/>
                    <a:pt x="1682" y="743"/>
                  </a:cubicBezTo>
                  <a:cubicBezTo>
                    <a:pt x="1723" y="728"/>
                    <a:pt x="1723" y="728"/>
                    <a:pt x="1723" y="728"/>
                  </a:cubicBezTo>
                  <a:cubicBezTo>
                    <a:pt x="1907" y="796"/>
                    <a:pt x="1907" y="796"/>
                    <a:pt x="1907" y="796"/>
                  </a:cubicBezTo>
                  <a:cubicBezTo>
                    <a:pt x="1846" y="812"/>
                    <a:pt x="1846" y="812"/>
                    <a:pt x="1846" y="812"/>
                  </a:cubicBezTo>
                  <a:lnTo>
                    <a:pt x="1847" y="806"/>
                  </a:lnTo>
                  <a:close/>
                  <a:moveTo>
                    <a:pt x="1845" y="815"/>
                  </a:moveTo>
                  <a:cubicBezTo>
                    <a:pt x="1911" y="797"/>
                    <a:pt x="1911" y="797"/>
                    <a:pt x="1911" y="797"/>
                  </a:cubicBezTo>
                  <a:cubicBezTo>
                    <a:pt x="1912" y="798"/>
                    <a:pt x="1912" y="798"/>
                    <a:pt x="1912" y="798"/>
                  </a:cubicBezTo>
                  <a:cubicBezTo>
                    <a:pt x="1845" y="816"/>
                    <a:pt x="1845" y="816"/>
                    <a:pt x="1845" y="816"/>
                  </a:cubicBezTo>
                  <a:lnTo>
                    <a:pt x="1845" y="815"/>
                  </a:lnTo>
                  <a:close/>
                  <a:moveTo>
                    <a:pt x="1920" y="787"/>
                  </a:moveTo>
                  <a:cubicBezTo>
                    <a:pt x="1921" y="787"/>
                    <a:pt x="1921" y="787"/>
                    <a:pt x="1921" y="787"/>
                  </a:cubicBezTo>
                  <a:cubicBezTo>
                    <a:pt x="1920" y="793"/>
                    <a:pt x="1920" y="793"/>
                    <a:pt x="1920" y="793"/>
                  </a:cubicBezTo>
                  <a:cubicBezTo>
                    <a:pt x="1919" y="796"/>
                    <a:pt x="1919" y="796"/>
                    <a:pt x="1919" y="796"/>
                  </a:cubicBezTo>
                  <a:cubicBezTo>
                    <a:pt x="1918" y="796"/>
                    <a:pt x="1918" y="796"/>
                    <a:pt x="1918" y="796"/>
                  </a:cubicBezTo>
                  <a:lnTo>
                    <a:pt x="1920" y="787"/>
                  </a:lnTo>
                  <a:close/>
                  <a:moveTo>
                    <a:pt x="1922" y="794"/>
                  </a:moveTo>
                  <a:cubicBezTo>
                    <a:pt x="1986" y="778"/>
                    <a:pt x="1986" y="778"/>
                    <a:pt x="1986" y="778"/>
                  </a:cubicBezTo>
                  <a:cubicBezTo>
                    <a:pt x="1987" y="778"/>
                    <a:pt x="1987" y="778"/>
                    <a:pt x="1987" y="778"/>
                  </a:cubicBezTo>
                  <a:cubicBezTo>
                    <a:pt x="1921" y="795"/>
                    <a:pt x="1921" y="795"/>
                    <a:pt x="1921" y="795"/>
                  </a:cubicBezTo>
                  <a:lnTo>
                    <a:pt x="1922" y="794"/>
                  </a:lnTo>
                  <a:close/>
                  <a:moveTo>
                    <a:pt x="1995" y="768"/>
                  </a:moveTo>
                  <a:cubicBezTo>
                    <a:pt x="1996" y="767"/>
                    <a:pt x="1996" y="767"/>
                    <a:pt x="1996" y="767"/>
                  </a:cubicBezTo>
                  <a:cubicBezTo>
                    <a:pt x="1995" y="773"/>
                    <a:pt x="1995" y="773"/>
                    <a:pt x="1995" y="773"/>
                  </a:cubicBezTo>
                  <a:cubicBezTo>
                    <a:pt x="1994" y="776"/>
                    <a:pt x="1994" y="776"/>
                    <a:pt x="1994" y="776"/>
                  </a:cubicBezTo>
                  <a:cubicBezTo>
                    <a:pt x="1993" y="777"/>
                    <a:pt x="1993" y="777"/>
                    <a:pt x="1993" y="777"/>
                  </a:cubicBezTo>
                  <a:lnTo>
                    <a:pt x="1995" y="768"/>
                  </a:lnTo>
                  <a:close/>
                  <a:moveTo>
                    <a:pt x="1997" y="775"/>
                  </a:moveTo>
                  <a:cubicBezTo>
                    <a:pt x="2059" y="758"/>
                    <a:pt x="2059" y="758"/>
                    <a:pt x="2059" y="758"/>
                  </a:cubicBezTo>
                  <a:cubicBezTo>
                    <a:pt x="2060" y="759"/>
                    <a:pt x="2060" y="759"/>
                    <a:pt x="2060" y="759"/>
                  </a:cubicBezTo>
                  <a:cubicBezTo>
                    <a:pt x="1996" y="776"/>
                    <a:pt x="1996" y="776"/>
                    <a:pt x="1996" y="776"/>
                  </a:cubicBezTo>
                  <a:lnTo>
                    <a:pt x="1997" y="775"/>
                  </a:lnTo>
                  <a:close/>
                  <a:moveTo>
                    <a:pt x="2068" y="748"/>
                  </a:moveTo>
                  <a:cubicBezTo>
                    <a:pt x="2069" y="748"/>
                    <a:pt x="2069" y="748"/>
                    <a:pt x="2069" y="748"/>
                  </a:cubicBezTo>
                  <a:cubicBezTo>
                    <a:pt x="2068" y="754"/>
                    <a:pt x="2068" y="754"/>
                    <a:pt x="2068" y="754"/>
                  </a:cubicBezTo>
                  <a:cubicBezTo>
                    <a:pt x="2068" y="754"/>
                    <a:pt x="2068" y="754"/>
                    <a:pt x="2068" y="754"/>
                  </a:cubicBezTo>
                  <a:cubicBezTo>
                    <a:pt x="2067" y="757"/>
                    <a:pt x="2067" y="757"/>
                    <a:pt x="2067" y="757"/>
                  </a:cubicBezTo>
                  <a:cubicBezTo>
                    <a:pt x="2066" y="757"/>
                    <a:pt x="2066" y="757"/>
                    <a:pt x="2066" y="757"/>
                  </a:cubicBezTo>
                  <a:lnTo>
                    <a:pt x="2068" y="748"/>
                  </a:lnTo>
                  <a:close/>
                  <a:moveTo>
                    <a:pt x="2070" y="756"/>
                  </a:moveTo>
                  <a:cubicBezTo>
                    <a:pt x="2130" y="740"/>
                    <a:pt x="2130" y="740"/>
                    <a:pt x="2130" y="740"/>
                  </a:cubicBezTo>
                  <a:cubicBezTo>
                    <a:pt x="2132" y="740"/>
                    <a:pt x="2132" y="740"/>
                    <a:pt x="2132" y="740"/>
                  </a:cubicBezTo>
                  <a:cubicBezTo>
                    <a:pt x="2070" y="756"/>
                    <a:pt x="2070" y="756"/>
                    <a:pt x="2070" y="756"/>
                  </a:cubicBezTo>
                  <a:close/>
                  <a:moveTo>
                    <a:pt x="2140" y="730"/>
                  </a:moveTo>
                  <a:cubicBezTo>
                    <a:pt x="2141" y="729"/>
                    <a:pt x="2141" y="729"/>
                    <a:pt x="2141" y="729"/>
                  </a:cubicBezTo>
                  <a:cubicBezTo>
                    <a:pt x="2139" y="735"/>
                    <a:pt x="2139" y="735"/>
                    <a:pt x="2139" y="735"/>
                  </a:cubicBezTo>
                  <a:cubicBezTo>
                    <a:pt x="2138" y="738"/>
                    <a:pt x="2138" y="738"/>
                    <a:pt x="2138" y="738"/>
                  </a:cubicBezTo>
                  <a:cubicBezTo>
                    <a:pt x="2138" y="739"/>
                    <a:pt x="2138" y="739"/>
                    <a:pt x="2138" y="739"/>
                  </a:cubicBezTo>
                  <a:lnTo>
                    <a:pt x="2140" y="730"/>
                  </a:lnTo>
                  <a:close/>
                  <a:moveTo>
                    <a:pt x="2141" y="737"/>
                  </a:moveTo>
                  <a:cubicBezTo>
                    <a:pt x="2200" y="721"/>
                    <a:pt x="2200" y="721"/>
                    <a:pt x="2200" y="721"/>
                  </a:cubicBezTo>
                  <a:cubicBezTo>
                    <a:pt x="2202" y="722"/>
                    <a:pt x="2202" y="722"/>
                    <a:pt x="2202" y="722"/>
                  </a:cubicBezTo>
                  <a:cubicBezTo>
                    <a:pt x="2141" y="738"/>
                    <a:pt x="2141" y="738"/>
                    <a:pt x="2141" y="738"/>
                  </a:cubicBezTo>
                  <a:lnTo>
                    <a:pt x="2141" y="737"/>
                  </a:lnTo>
                  <a:close/>
                  <a:moveTo>
                    <a:pt x="2210" y="711"/>
                  </a:moveTo>
                  <a:cubicBezTo>
                    <a:pt x="2211" y="711"/>
                    <a:pt x="2211" y="711"/>
                    <a:pt x="2211" y="711"/>
                  </a:cubicBezTo>
                  <a:cubicBezTo>
                    <a:pt x="2209" y="717"/>
                    <a:pt x="2209" y="717"/>
                    <a:pt x="2209" y="717"/>
                  </a:cubicBezTo>
                  <a:cubicBezTo>
                    <a:pt x="2209" y="717"/>
                    <a:pt x="2209" y="717"/>
                    <a:pt x="2209" y="717"/>
                  </a:cubicBezTo>
                  <a:cubicBezTo>
                    <a:pt x="2209" y="717"/>
                    <a:pt x="2209" y="717"/>
                    <a:pt x="2209" y="717"/>
                  </a:cubicBezTo>
                  <a:cubicBezTo>
                    <a:pt x="2208" y="720"/>
                    <a:pt x="2208" y="720"/>
                    <a:pt x="2208" y="720"/>
                  </a:cubicBezTo>
                  <a:cubicBezTo>
                    <a:pt x="2208" y="720"/>
                    <a:pt x="2208" y="720"/>
                    <a:pt x="2208" y="720"/>
                  </a:cubicBezTo>
                  <a:lnTo>
                    <a:pt x="2210" y="711"/>
                  </a:lnTo>
                  <a:close/>
                  <a:moveTo>
                    <a:pt x="2211" y="718"/>
                  </a:moveTo>
                  <a:cubicBezTo>
                    <a:pt x="2269" y="703"/>
                    <a:pt x="2269" y="703"/>
                    <a:pt x="2269" y="703"/>
                  </a:cubicBezTo>
                  <a:cubicBezTo>
                    <a:pt x="2270" y="704"/>
                    <a:pt x="2270" y="704"/>
                    <a:pt x="2270" y="704"/>
                  </a:cubicBezTo>
                  <a:cubicBezTo>
                    <a:pt x="2211" y="719"/>
                    <a:pt x="2211" y="719"/>
                    <a:pt x="2211" y="719"/>
                  </a:cubicBezTo>
                  <a:lnTo>
                    <a:pt x="2211" y="718"/>
                  </a:lnTo>
                  <a:close/>
                  <a:moveTo>
                    <a:pt x="2278" y="694"/>
                  </a:moveTo>
                  <a:cubicBezTo>
                    <a:pt x="2279" y="693"/>
                    <a:pt x="2279" y="693"/>
                    <a:pt x="2279" y="693"/>
                  </a:cubicBezTo>
                  <a:cubicBezTo>
                    <a:pt x="2277" y="699"/>
                    <a:pt x="2277" y="699"/>
                    <a:pt x="2277" y="699"/>
                  </a:cubicBezTo>
                  <a:cubicBezTo>
                    <a:pt x="2277" y="699"/>
                    <a:pt x="2277" y="699"/>
                    <a:pt x="2277" y="699"/>
                  </a:cubicBezTo>
                  <a:cubicBezTo>
                    <a:pt x="2277" y="702"/>
                    <a:pt x="2277" y="702"/>
                    <a:pt x="2277" y="702"/>
                  </a:cubicBezTo>
                  <a:cubicBezTo>
                    <a:pt x="2276" y="702"/>
                    <a:pt x="2276" y="702"/>
                    <a:pt x="2276" y="702"/>
                  </a:cubicBezTo>
                  <a:lnTo>
                    <a:pt x="2278" y="694"/>
                  </a:lnTo>
                  <a:close/>
                  <a:moveTo>
                    <a:pt x="2280" y="700"/>
                  </a:moveTo>
                  <a:cubicBezTo>
                    <a:pt x="2336" y="686"/>
                    <a:pt x="2336" y="686"/>
                    <a:pt x="2336" y="686"/>
                  </a:cubicBezTo>
                  <a:cubicBezTo>
                    <a:pt x="2337" y="686"/>
                    <a:pt x="2337" y="686"/>
                    <a:pt x="2337" y="686"/>
                  </a:cubicBezTo>
                  <a:cubicBezTo>
                    <a:pt x="2279" y="701"/>
                    <a:pt x="2279" y="701"/>
                    <a:pt x="2279" y="701"/>
                  </a:cubicBezTo>
                  <a:lnTo>
                    <a:pt x="2280" y="700"/>
                  </a:lnTo>
                  <a:close/>
                  <a:moveTo>
                    <a:pt x="2345" y="676"/>
                  </a:moveTo>
                  <a:cubicBezTo>
                    <a:pt x="2346" y="676"/>
                    <a:pt x="2346" y="676"/>
                    <a:pt x="2346" y="676"/>
                  </a:cubicBezTo>
                  <a:cubicBezTo>
                    <a:pt x="2344" y="682"/>
                    <a:pt x="2344" y="682"/>
                    <a:pt x="2344" y="682"/>
                  </a:cubicBezTo>
                  <a:cubicBezTo>
                    <a:pt x="2344" y="682"/>
                    <a:pt x="2344" y="682"/>
                    <a:pt x="2344" y="682"/>
                  </a:cubicBezTo>
                  <a:cubicBezTo>
                    <a:pt x="2344" y="682"/>
                    <a:pt x="2344" y="682"/>
                    <a:pt x="2344" y="682"/>
                  </a:cubicBezTo>
                  <a:cubicBezTo>
                    <a:pt x="2343" y="684"/>
                    <a:pt x="2343" y="684"/>
                    <a:pt x="2343" y="684"/>
                  </a:cubicBezTo>
                  <a:cubicBezTo>
                    <a:pt x="2343" y="685"/>
                    <a:pt x="2343" y="685"/>
                    <a:pt x="2343" y="685"/>
                  </a:cubicBezTo>
                  <a:lnTo>
                    <a:pt x="2345" y="676"/>
                  </a:lnTo>
                  <a:close/>
                  <a:moveTo>
                    <a:pt x="2346" y="683"/>
                  </a:moveTo>
                  <a:cubicBezTo>
                    <a:pt x="2406" y="667"/>
                    <a:pt x="2406" y="667"/>
                    <a:pt x="2406" y="667"/>
                  </a:cubicBezTo>
                  <a:cubicBezTo>
                    <a:pt x="2408" y="668"/>
                    <a:pt x="2408" y="668"/>
                    <a:pt x="2408" y="668"/>
                  </a:cubicBezTo>
                  <a:cubicBezTo>
                    <a:pt x="2346" y="684"/>
                    <a:pt x="2346" y="684"/>
                    <a:pt x="2346" y="684"/>
                  </a:cubicBezTo>
                  <a:lnTo>
                    <a:pt x="2346" y="683"/>
                  </a:lnTo>
                  <a:close/>
                  <a:moveTo>
                    <a:pt x="2407" y="665"/>
                  </a:moveTo>
                  <a:cubicBezTo>
                    <a:pt x="2091" y="562"/>
                    <a:pt x="2091" y="562"/>
                    <a:pt x="2091" y="562"/>
                  </a:cubicBezTo>
                  <a:cubicBezTo>
                    <a:pt x="2089" y="561"/>
                    <a:pt x="2089" y="561"/>
                    <a:pt x="2089" y="561"/>
                  </a:cubicBezTo>
                  <a:cubicBezTo>
                    <a:pt x="2084" y="560"/>
                    <a:pt x="2084" y="560"/>
                    <a:pt x="2084" y="560"/>
                  </a:cubicBezTo>
                  <a:cubicBezTo>
                    <a:pt x="1829" y="477"/>
                    <a:pt x="1829" y="477"/>
                    <a:pt x="1829" y="477"/>
                  </a:cubicBezTo>
                  <a:cubicBezTo>
                    <a:pt x="1826" y="476"/>
                    <a:pt x="1826" y="476"/>
                    <a:pt x="1826" y="476"/>
                  </a:cubicBezTo>
                  <a:cubicBezTo>
                    <a:pt x="1822" y="474"/>
                    <a:pt x="1822" y="474"/>
                    <a:pt x="1822" y="474"/>
                  </a:cubicBezTo>
                  <a:cubicBezTo>
                    <a:pt x="1783" y="462"/>
                    <a:pt x="1783" y="462"/>
                    <a:pt x="1783" y="462"/>
                  </a:cubicBezTo>
                  <a:cubicBezTo>
                    <a:pt x="1799" y="458"/>
                    <a:pt x="1799" y="458"/>
                    <a:pt x="1799" y="458"/>
                  </a:cubicBezTo>
                  <a:cubicBezTo>
                    <a:pt x="2414" y="657"/>
                    <a:pt x="2414" y="657"/>
                    <a:pt x="2414" y="657"/>
                  </a:cubicBezTo>
                  <a:cubicBezTo>
                    <a:pt x="2411" y="666"/>
                    <a:pt x="2411" y="666"/>
                    <a:pt x="2411" y="666"/>
                  </a:cubicBezTo>
                  <a:lnTo>
                    <a:pt x="2407" y="665"/>
                  </a:lnTo>
                  <a:close/>
                  <a:moveTo>
                    <a:pt x="1370" y="380"/>
                  </a:moveTo>
                  <a:cubicBezTo>
                    <a:pt x="1370" y="380"/>
                    <a:pt x="1370" y="380"/>
                    <a:pt x="1369" y="380"/>
                  </a:cubicBezTo>
                  <a:cubicBezTo>
                    <a:pt x="1369" y="380"/>
                    <a:pt x="1369" y="380"/>
                    <a:pt x="1369" y="380"/>
                  </a:cubicBezTo>
                  <a:cubicBezTo>
                    <a:pt x="1369" y="380"/>
                    <a:pt x="1369" y="380"/>
                    <a:pt x="1369" y="380"/>
                  </a:cubicBezTo>
                  <a:cubicBezTo>
                    <a:pt x="1364" y="384"/>
                    <a:pt x="1364" y="384"/>
                    <a:pt x="1364" y="384"/>
                  </a:cubicBezTo>
                  <a:cubicBezTo>
                    <a:pt x="1357" y="382"/>
                    <a:pt x="1357" y="382"/>
                    <a:pt x="1357" y="382"/>
                  </a:cubicBezTo>
                  <a:cubicBezTo>
                    <a:pt x="2078" y="251"/>
                    <a:pt x="2078" y="251"/>
                    <a:pt x="2078" y="251"/>
                  </a:cubicBezTo>
                  <a:lnTo>
                    <a:pt x="1370" y="380"/>
                  </a:lnTo>
                  <a:close/>
                  <a:moveTo>
                    <a:pt x="1339" y="370"/>
                  </a:moveTo>
                  <a:cubicBezTo>
                    <a:pt x="1339" y="370"/>
                    <a:pt x="1339" y="370"/>
                    <a:pt x="1339" y="370"/>
                  </a:cubicBezTo>
                  <a:cubicBezTo>
                    <a:pt x="1339" y="370"/>
                    <a:pt x="1339" y="370"/>
                    <a:pt x="1338" y="370"/>
                  </a:cubicBezTo>
                  <a:cubicBezTo>
                    <a:pt x="1338" y="370"/>
                    <a:pt x="1338" y="370"/>
                    <a:pt x="1338" y="370"/>
                  </a:cubicBezTo>
                  <a:cubicBezTo>
                    <a:pt x="1333" y="374"/>
                    <a:pt x="1333" y="374"/>
                    <a:pt x="1333" y="374"/>
                  </a:cubicBezTo>
                  <a:cubicBezTo>
                    <a:pt x="1327" y="372"/>
                    <a:pt x="1327" y="372"/>
                    <a:pt x="1327" y="372"/>
                  </a:cubicBezTo>
                  <a:cubicBezTo>
                    <a:pt x="1790" y="289"/>
                    <a:pt x="1790" y="289"/>
                    <a:pt x="1790" y="289"/>
                  </a:cubicBezTo>
                  <a:lnTo>
                    <a:pt x="1339" y="370"/>
                  </a:lnTo>
                  <a:close/>
                  <a:moveTo>
                    <a:pt x="1319" y="363"/>
                  </a:moveTo>
                  <a:cubicBezTo>
                    <a:pt x="1313" y="361"/>
                    <a:pt x="1313" y="361"/>
                    <a:pt x="1313" y="361"/>
                  </a:cubicBezTo>
                  <a:cubicBezTo>
                    <a:pt x="1625" y="306"/>
                    <a:pt x="1625" y="306"/>
                    <a:pt x="1625" y="306"/>
                  </a:cubicBezTo>
                  <a:cubicBezTo>
                    <a:pt x="1637" y="304"/>
                    <a:pt x="1637" y="304"/>
                    <a:pt x="1637" y="304"/>
                  </a:cubicBezTo>
                  <a:cubicBezTo>
                    <a:pt x="1642" y="306"/>
                    <a:pt x="1642" y="306"/>
                    <a:pt x="1642" y="306"/>
                  </a:cubicBezTo>
                  <a:lnTo>
                    <a:pt x="1319" y="363"/>
                  </a:lnTo>
                  <a:close/>
                  <a:moveTo>
                    <a:pt x="824" y="203"/>
                  </a:moveTo>
                  <a:cubicBezTo>
                    <a:pt x="830" y="202"/>
                    <a:pt x="830" y="202"/>
                    <a:pt x="830" y="202"/>
                  </a:cubicBezTo>
                  <a:cubicBezTo>
                    <a:pt x="828" y="205"/>
                    <a:pt x="828" y="205"/>
                    <a:pt x="828" y="205"/>
                  </a:cubicBezTo>
                  <a:lnTo>
                    <a:pt x="824" y="203"/>
                  </a:lnTo>
                  <a:close/>
                  <a:moveTo>
                    <a:pt x="1621" y="476"/>
                  </a:moveTo>
                  <a:cubicBezTo>
                    <a:pt x="1623" y="476"/>
                    <a:pt x="1623" y="476"/>
                    <a:pt x="1623" y="476"/>
                  </a:cubicBezTo>
                  <a:cubicBezTo>
                    <a:pt x="1622" y="479"/>
                    <a:pt x="1622" y="479"/>
                    <a:pt x="1622" y="479"/>
                  </a:cubicBezTo>
                  <a:cubicBezTo>
                    <a:pt x="1621" y="479"/>
                    <a:pt x="1621" y="479"/>
                    <a:pt x="1621" y="479"/>
                  </a:cubicBezTo>
                  <a:lnTo>
                    <a:pt x="1621" y="476"/>
                  </a:lnTo>
                  <a:close/>
                  <a:moveTo>
                    <a:pt x="1323" y="509"/>
                  </a:moveTo>
                  <a:cubicBezTo>
                    <a:pt x="1323" y="511"/>
                    <a:pt x="1323" y="511"/>
                    <a:pt x="1323" y="511"/>
                  </a:cubicBezTo>
                  <a:cubicBezTo>
                    <a:pt x="1323" y="512"/>
                    <a:pt x="1323" y="512"/>
                    <a:pt x="1323" y="512"/>
                  </a:cubicBezTo>
                  <a:cubicBezTo>
                    <a:pt x="1323" y="512"/>
                    <a:pt x="1323" y="512"/>
                    <a:pt x="1323" y="512"/>
                  </a:cubicBezTo>
                  <a:cubicBezTo>
                    <a:pt x="1323" y="512"/>
                    <a:pt x="1323" y="512"/>
                    <a:pt x="1323" y="513"/>
                  </a:cubicBezTo>
                  <a:cubicBezTo>
                    <a:pt x="1323" y="513"/>
                    <a:pt x="1323" y="513"/>
                    <a:pt x="1323" y="513"/>
                  </a:cubicBezTo>
                  <a:cubicBezTo>
                    <a:pt x="1327" y="514"/>
                    <a:pt x="1327" y="514"/>
                    <a:pt x="1327" y="514"/>
                  </a:cubicBezTo>
                  <a:cubicBezTo>
                    <a:pt x="1326" y="519"/>
                    <a:pt x="1326" y="519"/>
                    <a:pt x="1326" y="519"/>
                  </a:cubicBezTo>
                  <a:cubicBezTo>
                    <a:pt x="1094" y="436"/>
                    <a:pt x="1094" y="436"/>
                    <a:pt x="1094" y="436"/>
                  </a:cubicBezTo>
                  <a:cubicBezTo>
                    <a:pt x="1095" y="428"/>
                    <a:pt x="1095" y="428"/>
                    <a:pt x="1095" y="428"/>
                  </a:cubicBezTo>
                  <a:lnTo>
                    <a:pt x="1323" y="509"/>
                  </a:lnTo>
                  <a:close/>
                  <a:moveTo>
                    <a:pt x="1328" y="522"/>
                  </a:moveTo>
                  <a:cubicBezTo>
                    <a:pt x="1335" y="525"/>
                    <a:pt x="1335" y="525"/>
                    <a:pt x="1335" y="525"/>
                  </a:cubicBezTo>
                  <a:cubicBezTo>
                    <a:pt x="1326" y="583"/>
                    <a:pt x="1326" y="583"/>
                    <a:pt x="1326" y="583"/>
                  </a:cubicBezTo>
                  <a:cubicBezTo>
                    <a:pt x="1326" y="582"/>
                    <a:pt x="1326" y="582"/>
                    <a:pt x="1326" y="582"/>
                  </a:cubicBezTo>
                  <a:cubicBezTo>
                    <a:pt x="1326" y="582"/>
                    <a:pt x="1326" y="582"/>
                    <a:pt x="1326" y="582"/>
                  </a:cubicBezTo>
                  <a:cubicBezTo>
                    <a:pt x="1326" y="582"/>
                    <a:pt x="1326" y="582"/>
                    <a:pt x="1326" y="582"/>
                  </a:cubicBezTo>
                  <a:cubicBezTo>
                    <a:pt x="1326" y="582"/>
                    <a:pt x="1326" y="582"/>
                    <a:pt x="1326" y="582"/>
                  </a:cubicBezTo>
                  <a:cubicBezTo>
                    <a:pt x="1326" y="582"/>
                    <a:pt x="1326" y="582"/>
                    <a:pt x="1326" y="581"/>
                  </a:cubicBezTo>
                  <a:cubicBezTo>
                    <a:pt x="1326" y="581"/>
                    <a:pt x="1326" y="581"/>
                    <a:pt x="1326" y="581"/>
                  </a:cubicBezTo>
                  <a:cubicBezTo>
                    <a:pt x="1325" y="581"/>
                    <a:pt x="1325" y="581"/>
                    <a:pt x="1325" y="581"/>
                  </a:cubicBezTo>
                  <a:cubicBezTo>
                    <a:pt x="1325" y="581"/>
                    <a:pt x="1325" y="581"/>
                    <a:pt x="1325" y="581"/>
                  </a:cubicBezTo>
                  <a:cubicBezTo>
                    <a:pt x="1321" y="579"/>
                    <a:pt x="1321" y="579"/>
                    <a:pt x="1321" y="579"/>
                  </a:cubicBezTo>
                  <a:cubicBezTo>
                    <a:pt x="1321" y="579"/>
                    <a:pt x="1320" y="579"/>
                    <a:pt x="1320" y="579"/>
                  </a:cubicBezTo>
                  <a:cubicBezTo>
                    <a:pt x="1320" y="579"/>
                    <a:pt x="1320" y="579"/>
                    <a:pt x="1320" y="579"/>
                  </a:cubicBezTo>
                  <a:cubicBezTo>
                    <a:pt x="1319" y="579"/>
                    <a:pt x="1319" y="579"/>
                    <a:pt x="1319" y="579"/>
                  </a:cubicBezTo>
                  <a:lnTo>
                    <a:pt x="1328" y="522"/>
                  </a:lnTo>
                  <a:close/>
                  <a:moveTo>
                    <a:pt x="1318" y="582"/>
                  </a:moveTo>
                  <a:cubicBezTo>
                    <a:pt x="1320" y="582"/>
                    <a:pt x="1320" y="582"/>
                    <a:pt x="1320" y="582"/>
                  </a:cubicBezTo>
                  <a:cubicBezTo>
                    <a:pt x="1321" y="582"/>
                    <a:pt x="1321" y="582"/>
                    <a:pt x="1321" y="582"/>
                  </a:cubicBezTo>
                  <a:cubicBezTo>
                    <a:pt x="1276" y="591"/>
                    <a:pt x="1276" y="591"/>
                    <a:pt x="1276" y="591"/>
                  </a:cubicBezTo>
                  <a:cubicBezTo>
                    <a:pt x="1275" y="591"/>
                    <a:pt x="1275" y="591"/>
                    <a:pt x="1275" y="591"/>
                  </a:cubicBezTo>
                  <a:lnTo>
                    <a:pt x="1318" y="582"/>
                  </a:lnTo>
                  <a:close/>
                  <a:moveTo>
                    <a:pt x="1080" y="518"/>
                  </a:moveTo>
                  <a:cubicBezTo>
                    <a:pt x="1074" y="516"/>
                    <a:pt x="1074" y="516"/>
                    <a:pt x="1074" y="516"/>
                  </a:cubicBezTo>
                  <a:cubicBezTo>
                    <a:pt x="1076" y="506"/>
                    <a:pt x="1076" y="506"/>
                    <a:pt x="1076" y="506"/>
                  </a:cubicBezTo>
                  <a:cubicBezTo>
                    <a:pt x="1082" y="505"/>
                    <a:pt x="1082" y="505"/>
                    <a:pt x="1082" y="505"/>
                  </a:cubicBezTo>
                  <a:cubicBezTo>
                    <a:pt x="1082" y="505"/>
                    <a:pt x="1082" y="504"/>
                    <a:pt x="1082" y="504"/>
                  </a:cubicBezTo>
                  <a:lnTo>
                    <a:pt x="1080" y="518"/>
                  </a:lnTo>
                  <a:close/>
                  <a:moveTo>
                    <a:pt x="1072" y="515"/>
                  </a:moveTo>
                  <a:cubicBezTo>
                    <a:pt x="1057" y="509"/>
                    <a:pt x="1057" y="509"/>
                    <a:pt x="1057" y="509"/>
                  </a:cubicBezTo>
                  <a:cubicBezTo>
                    <a:pt x="1073" y="506"/>
                    <a:pt x="1073" y="506"/>
                    <a:pt x="1073" y="506"/>
                  </a:cubicBezTo>
                  <a:lnTo>
                    <a:pt x="1072" y="515"/>
                  </a:lnTo>
                  <a:close/>
                  <a:moveTo>
                    <a:pt x="1843" y="807"/>
                  </a:moveTo>
                  <a:cubicBezTo>
                    <a:pt x="1844" y="807"/>
                    <a:pt x="1844" y="807"/>
                    <a:pt x="1844" y="807"/>
                  </a:cubicBezTo>
                  <a:cubicBezTo>
                    <a:pt x="1843" y="813"/>
                    <a:pt x="1843" y="813"/>
                    <a:pt x="1843" y="813"/>
                  </a:cubicBezTo>
                  <a:cubicBezTo>
                    <a:pt x="1842" y="816"/>
                    <a:pt x="1842" y="816"/>
                    <a:pt x="1842" y="816"/>
                  </a:cubicBezTo>
                  <a:cubicBezTo>
                    <a:pt x="1841" y="817"/>
                    <a:pt x="1841" y="817"/>
                    <a:pt x="1841" y="817"/>
                  </a:cubicBezTo>
                  <a:lnTo>
                    <a:pt x="1843" y="807"/>
                  </a:lnTo>
                  <a:close/>
                  <a:moveTo>
                    <a:pt x="1766" y="835"/>
                  </a:moveTo>
                  <a:cubicBezTo>
                    <a:pt x="1834" y="817"/>
                    <a:pt x="1834" y="817"/>
                    <a:pt x="1834" y="817"/>
                  </a:cubicBezTo>
                  <a:cubicBezTo>
                    <a:pt x="1835" y="818"/>
                    <a:pt x="1835" y="818"/>
                    <a:pt x="1835" y="818"/>
                  </a:cubicBezTo>
                  <a:cubicBezTo>
                    <a:pt x="1766" y="836"/>
                    <a:pt x="1766" y="836"/>
                    <a:pt x="1766" y="836"/>
                  </a:cubicBezTo>
                  <a:lnTo>
                    <a:pt x="1766" y="835"/>
                  </a:lnTo>
                  <a:close/>
                  <a:moveTo>
                    <a:pt x="1767" y="833"/>
                  </a:moveTo>
                  <a:cubicBezTo>
                    <a:pt x="1769" y="826"/>
                    <a:pt x="1769" y="826"/>
                    <a:pt x="1769" y="826"/>
                  </a:cubicBezTo>
                  <a:cubicBezTo>
                    <a:pt x="1769" y="826"/>
                    <a:pt x="1769" y="826"/>
                    <a:pt x="1769" y="826"/>
                  </a:cubicBezTo>
                  <a:cubicBezTo>
                    <a:pt x="1769" y="826"/>
                    <a:pt x="1769" y="826"/>
                    <a:pt x="1769" y="825"/>
                  </a:cubicBezTo>
                  <a:cubicBezTo>
                    <a:pt x="1769" y="825"/>
                    <a:pt x="1769" y="825"/>
                    <a:pt x="1768" y="825"/>
                  </a:cubicBezTo>
                  <a:cubicBezTo>
                    <a:pt x="1768" y="825"/>
                    <a:pt x="1768" y="825"/>
                    <a:pt x="1768" y="825"/>
                  </a:cubicBezTo>
                  <a:cubicBezTo>
                    <a:pt x="1768" y="825"/>
                    <a:pt x="1768" y="825"/>
                    <a:pt x="1768" y="825"/>
                  </a:cubicBezTo>
                  <a:cubicBezTo>
                    <a:pt x="1768" y="825"/>
                    <a:pt x="1768" y="825"/>
                    <a:pt x="1768" y="825"/>
                  </a:cubicBezTo>
                  <a:cubicBezTo>
                    <a:pt x="1768" y="825"/>
                    <a:pt x="1768" y="825"/>
                    <a:pt x="1768" y="825"/>
                  </a:cubicBezTo>
                  <a:cubicBezTo>
                    <a:pt x="1704" y="800"/>
                    <a:pt x="1704" y="800"/>
                    <a:pt x="1704" y="800"/>
                  </a:cubicBezTo>
                  <a:cubicBezTo>
                    <a:pt x="1748" y="785"/>
                    <a:pt x="1748" y="785"/>
                    <a:pt x="1748" y="785"/>
                  </a:cubicBezTo>
                  <a:cubicBezTo>
                    <a:pt x="1830" y="816"/>
                    <a:pt x="1830" y="816"/>
                    <a:pt x="1830" y="816"/>
                  </a:cubicBezTo>
                  <a:lnTo>
                    <a:pt x="1767" y="833"/>
                  </a:lnTo>
                  <a:close/>
                  <a:moveTo>
                    <a:pt x="1701" y="799"/>
                  </a:moveTo>
                  <a:cubicBezTo>
                    <a:pt x="1692" y="796"/>
                    <a:pt x="1692" y="796"/>
                    <a:pt x="1692" y="796"/>
                  </a:cubicBezTo>
                  <a:cubicBezTo>
                    <a:pt x="1735" y="780"/>
                    <a:pt x="1735" y="780"/>
                    <a:pt x="1735" y="780"/>
                  </a:cubicBezTo>
                  <a:cubicBezTo>
                    <a:pt x="1744" y="784"/>
                    <a:pt x="1744" y="784"/>
                    <a:pt x="1744" y="784"/>
                  </a:cubicBezTo>
                  <a:lnTo>
                    <a:pt x="1701" y="799"/>
                  </a:lnTo>
                  <a:close/>
                  <a:moveTo>
                    <a:pt x="1688" y="794"/>
                  </a:moveTo>
                  <a:cubicBezTo>
                    <a:pt x="1683" y="792"/>
                    <a:pt x="1683" y="792"/>
                    <a:pt x="1683" y="792"/>
                  </a:cubicBezTo>
                  <a:cubicBezTo>
                    <a:pt x="1726" y="777"/>
                    <a:pt x="1726" y="777"/>
                    <a:pt x="1726" y="777"/>
                  </a:cubicBezTo>
                  <a:cubicBezTo>
                    <a:pt x="1732" y="779"/>
                    <a:pt x="1732" y="779"/>
                    <a:pt x="1732" y="779"/>
                  </a:cubicBezTo>
                  <a:lnTo>
                    <a:pt x="1688" y="794"/>
                  </a:lnTo>
                  <a:close/>
                  <a:moveTo>
                    <a:pt x="1679" y="791"/>
                  </a:moveTo>
                  <a:cubicBezTo>
                    <a:pt x="1613" y="766"/>
                    <a:pt x="1613" y="766"/>
                    <a:pt x="1613" y="766"/>
                  </a:cubicBezTo>
                  <a:cubicBezTo>
                    <a:pt x="1657" y="751"/>
                    <a:pt x="1657" y="751"/>
                    <a:pt x="1657" y="751"/>
                  </a:cubicBezTo>
                  <a:cubicBezTo>
                    <a:pt x="1723" y="776"/>
                    <a:pt x="1723" y="776"/>
                    <a:pt x="1723" y="776"/>
                  </a:cubicBezTo>
                  <a:lnTo>
                    <a:pt x="1679" y="791"/>
                  </a:lnTo>
                  <a:close/>
                  <a:moveTo>
                    <a:pt x="995" y="530"/>
                  </a:moveTo>
                  <a:cubicBezTo>
                    <a:pt x="990" y="529"/>
                    <a:pt x="990" y="529"/>
                    <a:pt x="990" y="529"/>
                  </a:cubicBezTo>
                  <a:cubicBezTo>
                    <a:pt x="991" y="522"/>
                    <a:pt x="991" y="522"/>
                    <a:pt x="991" y="522"/>
                  </a:cubicBezTo>
                  <a:cubicBezTo>
                    <a:pt x="996" y="521"/>
                    <a:pt x="996" y="521"/>
                    <a:pt x="996" y="521"/>
                  </a:cubicBezTo>
                  <a:lnTo>
                    <a:pt x="995" y="530"/>
                  </a:lnTo>
                  <a:close/>
                  <a:moveTo>
                    <a:pt x="988" y="528"/>
                  </a:moveTo>
                  <a:cubicBezTo>
                    <a:pt x="983" y="526"/>
                    <a:pt x="983" y="526"/>
                    <a:pt x="983" y="526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9" y="522"/>
                    <a:pt x="989" y="522"/>
                    <a:pt x="989" y="522"/>
                  </a:cubicBezTo>
                  <a:lnTo>
                    <a:pt x="988" y="528"/>
                  </a:lnTo>
                  <a:close/>
                  <a:moveTo>
                    <a:pt x="981" y="525"/>
                  </a:moveTo>
                  <a:cubicBezTo>
                    <a:pt x="979" y="524"/>
                    <a:pt x="979" y="524"/>
                    <a:pt x="979" y="524"/>
                  </a:cubicBezTo>
                  <a:cubicBezTo>
                    <a:pt x="981" y="524"/>
                    <a:pt x="981" y="524"/>
                    <a:pt x="981" y="524"/>
                  </a:cubicBezTo>
                  <a:lnTo>
                    <a:pt x="981" y="525"/>
                  </a:lnTo>
                  <a:close/>
                  <a:moveTo>
                    <a:pt x="1610" y="764"/>
                  </a:moveTo>
                  <a:cubicBezTo>
                    <a:pt x="1584" y="755"/>
                    <a:pt x="1584" y="755"/>
                    <a:pt x="1584" y="755"/>
                  </a:cubicBezTo>
                  <a:cubicBezTo>
                    <a:pt x="1590" y="726"/>
                    <a:pt x="1590" y="726"/>
                    <a:pt x="1590" y="726"/>
                  </a:cubicBezTo>
                  <a:cubicBezTo>
                    <a:pt x="1653" y="750"/>
                    <a:pt x="1653" y="750"/>
                    <a:pt x="1653" y="750"/>
                  </a:cubicBezTo>
                  <a:lnTo>
                    <a:pt x="1610" y="764"/>
                  </a:lnTo>
                  <a:close/>
                  <a:moveTo>
                    <a:pt x="1582" y="754"/>
                  </a:moveTo>
                  <a:cubicBezTo>
                    <a:pt x="1578" y="752"/>
                    <a:pt x="1578" y="752"/>
                    <a:pt x="1578" y="752"/>
                  </a:cubicBezTo>
                  <a:cubicBezTo>
                    <a:pt x="1583" y="723"/>
                    <a:pt x="1583" y="723"/>
                    <a:pt x="1583" y="723"/>
                  </a:cubicBezTo>
                  <a:cubicBezTo>
                    <a:pt x="1587" y="725"/>
                    <a:pt x="1587" y="725"/>
                    <a:pt x="1587" y="725"/>
                  </a:cubicBezTo>
                  <a:lnTo>
                    <a:pt x="1582" y="754"/>
                  </a:lnTo>
                  <a:close/>
                  <a:moveTo>
                    <a:pt x="1575" y="751"/>
                  </a:moveTo>
                  <a:cubicBezTo>
                    <a:pt x="1568" y="749"/>
                    <a:pt x="1568" y="749"/>
                    <a:pt x="1568" y="749"/>
                  </a:cubicBezTo>
                  <a:cubicBezTo>
                    <a:pt x="1573" y="720"/>
                    <a:pt x="1573" y="720"/>
                    <a:pt x="1573" y="720"/>
                  </a:cubicBezTo>
                  <a:cubicBezTo>
                    <a:pt x="1581" y="722"/>
                    <a:pt x="1581" y="722"/>
                    <a:pt x="1581" y="722"/>
                  </a:cubicBezTo>
                  <a:lnTo>
                    <a:pt x="1575" y="751"/>
                  </a:lnTo>
                  <a:close/>
                  <a:moveTo>
                    <a:pt x="1566" y="748"/>
                  </a:moveTo>
                  <a:cubicBezTo>
                    <a:pt x="1481" y="716"/>
                    <a:pt x="1481" y="716"/>
                    <a:pt x="1481" y="716"/>
                  </a:cubicBezTo>
                  <a:cubicBezTo>
                    <a:pt x="1531" y="704"/>
                    <a:pt x="1531" y="704"/>
                    <a:pt x="1531" y="704"/>
                  </a:cubicBezTo>
                  <a:cubicBezTo>
                    <a:pt x="1571" y="719"/>
                    <a:pt x="1571" y="719"/>
                    <a:pt x="1571" y="719"/>
                  </a:cubicBezTo>
                  <a:lnTo>
                    <a:pt x="1566" y="748"/>
                  </a:lnTo>
                  <a:close/>
                  <a:moveTo>
                    <a:pt x="1477" y="714"/>
                  </a:moveTo>
                  <a:cubicBezTo>
                    <a:pt x="1463" y="709"/>
                    <a:pt x="1463" y="709"/>
                    <a:pt x="1463" y="709"/>
                  </a:cubicBezTo>
                  <a:cubicBezTo>
                    <a:pt x="1513" y="697"/>
                    <a:pt x="1513" y="697"/>
                    <a:pt x="1513" y="697"/>
                  </a:cubicBezTo>
                  <a:cubicBezTo>
                    <a:pt x="1527" y="702"/>
                    <a:pt x="1527" y="702"/>
                    <a:pt x="1527" y="702"/>
                  </a:cubicBezTo>
                  <a:lnTo>
                    <a:pt x="1477" y="714"/>
                  </a:lnTo>
                  <a:close/>
                  <a:moveTo>
                    <a:pt x="1459" y="707"/>
                  </a:moveTo>
                  <a:cubicBezTo>
                    <a:pt x="1459" y="707"/>
                    <a:pt x="1459" y="707"/>
                    <a:pt x="1459" y="707"/>
                  </a:cubicBezTo>
                  <a:cubicBezTo>
                    <a:pt x="1508" y="695"/>
                    <a:pt x="1508" y="695"/>
                    <a:pt x="1508" y="695"/>
                  </a:cubicBezTo>
                  <a:cubicBezTo>
                    <a:pt x="1509" y="696"/>
                    <a:pt x="1509" y="696"/>
                    <a:pt x="1509" y="696"/>
                  </a:cubicBezTo>
                  <a:lnTo>
                    <a:pt x="1459" y="707"/>
                  </a:lnTo>
                  <a:close/>
                  <a:moveTo>
                    <a:pt x="1455" y="705"/>
                  </a:moveTo>
                  <a:cubicBezTo>
                    <a:pt x="1317" y="653"/>
                    <a:pt x="1317" y="653"/>
                    <a:pt x="1317" y="653"/>
                  </a:cubicBezTo>
                  <a:cubicBezTo>
                    <a:pt x="1322" y="625"/>
                    <a:pt x="1322" y="625"/>
                    <a:pt x="1322" y="625"/>
                  </a:cubicBezTo>
                  <a:cubicBezTo>
                    <a:pt x="1504" y="694"/>
                    <a:pt x="1504" y="694"/>
                    <a:pt x="1504" y="694"/>
                  </a:cubicBezTo>
                  <a:lnTo>
                    <a:pt x="1455" y="705"/>
                  </a:lnTo>
                  <a:close/>
                  <a:moveTo>
                    <a:pt x="1315" y="652"/>
                  </a:moveTo>
                  <a:cubicBezTo>
                    <a:pt x="1308" y="650"/>
                    <a:pt x="1308" y="650"/>
                    <a:pt x="1308" y="650"/>
                  </a:cubicBezTo>
                  <a:cubicBezTo>
                    <a:pt x="1313" y="622"/>
                    <a:pt x="1313" y="622"/>
                    <a:pt x="1313" y="622"/>
                  </a:cubicBezTo>
                  <a:cubicBezTo>
                    <a:pt x="1319" y="624"/>
                    <a:pt x="1319" y="624"/>
                    <a:pt x="1319" y="624"/>
                  </a:cubicBezTo>
                  <a:lnTo>
                    <a:pt x="1315" y="652"/>
                  </a:lnTo>
                  <a:close/>
                  <a:moveTo>
                    <a:pt x="1306" y="649"/>
                  </a:moveTo>
                  <a:cubicBezTo>
                    <a:pt x="1220" y="616"/>
                    <a:pt x="1220" y="616"/>
                    <a:pt x="1220" y="616"/>
                  </a:cubicBezTo>
                  <a:cubicBezTo>
                    <a:pt x="1269" y="606"/>
                    <a:pt x="1269" y="606"/>
                    <a:pt x="1269" y="606"/>
                  </a:cubicBezTo>
                  <a:cubicBezTo>
                    <a:pt x="1310" y="621"/>
                    <a:pt x="1310" y="621"/>
                    <a:pt x="1310" y="621"/>
                  </a:cubicBezTo>
                  <a:lnTo>
                    <a:pt x="1306" y="649"/>
                  </a:lnTo>
                  <a:close/>
                  <a:moveTo>
                    <a:pt x="1216" y="614"/>
                  </a:moveTo>
                  <a:cubicBezTo>
                    <a:pt x="1202" y="609"/>
                    <a:pt x="1202" y="609"/>
                    <a:pt x="1202" y="609"/>
                  </a:cubicBezTo>
                  <a:cubicBezTo>
                    <a:pt x="1251" y="599"/>
                    <a:pt x="1251" y="599"/>
                    <a:pt x="1251" y="599"/>
                  </a:cubicBezTo>
                  <a:cubicBezTo>
                    <a:pt x="1265" y="604"/>
                    <a:pt x="1265" y="604"/>
                    <a:pt x="1265" y="604"/>
                  </a:cubicBezTo>
                  <a:lnTo>
                    <a:pt x="1216" y="614"/>
                  </a:lnTo>
                  <a:close/>
                  <a:moveTo>
                    <a:pt x="1198" y="608"/>
                  </a:moveTo>
                  <a:cubicBezTo>
                    <a:pt x="1197" y="607"/>
                    <a:pt x="1197" y="607"/>
                    <a:pt x="1197" y="607"/>
                  </a:cubicBezTo>
                  <a:cubicBezTo>
                    <a:pt x="1247" y="597"/>
                    <a:pt x="1247" y="597"/>
                    <a:pt x="1247" y="597"/>
                  </a:cubicBezTo>
                  <a:cubicBezTo>
                    <a:pt x="1247" y="597"/>
                    <a:pt x="1247" y="597"/>
                    <a:pt x="1247" y="597"/>
                  </a:cubicBezTo>
                  <a:lnTo>
                    <a:pt x="1198" y="608"/>
                  </a:lnTo>
                  <a:close/>
                  <a:moveTo>
                    <a:pt x="1193" y="606"/>
                  </a:moveTo>
                  <a:cubicBezTo>
                    <a:pt x="1077" y="562"/>
                    <a:pt x="1077" y="562"/>
                    <a:pt x="1077" y="562"/>
                  </a:cubicBezTo>
                  <a:cubicBezTo>
                    <a:pt x="1081" y="535"/>
                    <a:pt x="1081" y="535"/>
                    <a:pt x="1081" y="535"/>
                  </a:cubicBezTo>
                  <a:cubicBezTo>
                    <a:pt x="1243" y="595"/>
                    <a:pt x="1243" y="595"/>
                    <a:pt x="1243" y="595"/>
                  </a:cubicBezTo>
                  <a:lnTo>
                    <a:pt x="1193" y="606"/>
                  </a:lnTo>
                  <a:close/>
                  <a:moveTo>
                    <a:pt x="1075" y="561"/>
                  </a:moveTo>
                  <a:cubicBezTo>
                    <a:pt x="1069" y="558"/>
                    <a:pt x="1069" y="558"/>
                    <a:pt x="1069" y="558"/>
                  </a:cubicBezTo>
                  <a:cubicBezTo>
                    <a:pt x="1072" y="531"/>
                    <a:pt x="1072" y="531"/>
                    <a:pt x="1072" y="531"/>
                  </a:cubicBezTo>
                  <a:cubicBezTo>
                    <a:pt x="1078" y="534"/>
                    <a:pt x="1078" y="534"/>
                    <a:pt x="1078" y="534"/>
                  </a:cubicBezTo>
                  <a:lnTo>
                    <a:pt x="1075" y="561"/>
                  </a:lnTo>
                  <a:close/>
                  <a:moveTo>
                    <a:pt x="1067" y="558"/>
                  </a:moveTo>
                  <a:cubicBezTo>
                    <a:pt x="997" y="531"/>
                    <a:pt x="997" y="531"/>
                    <a:pt x="997" y="531"/>
                  </a:cubicBezTo>
                  <a:cubicBezTo>
                    <a:pt x="998" y="521"/>
                    <a:pt x="998" y="521"/>
                    <a:pt x="998" y="521"/>
                  </a:cubicBezTo>
                  <a:cubicBezTo>
                    <a:pt x="1028" y="515"/>
                    <a:pt x="1028" y="515"/>
                    <a:pt x="1028" y="515"/>
                  </a:cubicBezTo>
                  <a:cubicBezTo>
                    <a:pt x="1070" y="531"/>
                    <a:pt x="1070" y="531"/>
                    <a:pt x="1070" y="531"/>
                  </a:cubicBezTo>
                  <a:lnTo>
                    <a:pt x="1067" y="558"/>
                  </a:lnTo>
                  <a:close/>
                  <a:moveTo>
                    <a:pt x="997" y="518"/>
                  </a:moveTo>
                  <a:cubicBezTo>
                    <a:pt x="990" y="520"/>
                    <a:pt x="990" y="520"/>
                    <a:pt x="990" y="520"/>
                  </a:cubicBezTo>
                  <a:cubicBezTo>
                    <a:pt x="982" y="521"/>
                    <a:pt x="982" y="521"/>
                    <a:pt x="982" y="521"/>
                  </a:cubicBezTo>
                  <a:cubicBezTo>
                    <a:pt x="975" y="523"/>
                    <a:pt x="975" y="523"/>
                    <a:pt x="975" y="523"/>
                  </a:cubicBezTo>
                  <a:cubicBezTo>
                    <a:pt x="961" y="517"/>
                    <a:pt x="961" y="517"/>
                    <a:pt x="961" y="517"/>
                  </a:cubicBezTo>
                  <a:cubicBezTo>
                    <a:pt x="1010" y="508"/>
                    <a:pt x="1010" y="508"/>
                    <a:pt x="1010" y="508"/>
                  </a:cubicBezTo>
                  <a:cubicBezTo>
                    <a:pt x="1024" y="513"/>
                    <a:pt x="1024" y="513"/>
                    <a:pt x="1024" y="513"/>
                  </a:cubicBezTo>
                  <a:lnTo>
                    <a:pt x="997" y="518"/>
                  </a:lnTo>
                  <a:close/>
                  <a:moveTo>
                    <a:pt x="1000" y="505"/>
                  </a:moveTo>
                  <a:cubicBezTo>
                    <a:pt x="1000" y="504"/>
                    <a:pt x="1000" y="504"/>
                    <a:pt x="1000" y="504"/>
                  </a:cubicBezTo>
                  <a:cubicBezTo>
                    <a:pt x="1001" y="505"/>
                    <a:pt x="1001" y="505"/>
                    <a:pt x="1001" y="505"/>
                  </a:cubicBezTo>
                  <a:lnTo>
                    <a:pt x="1000" y="505"/>
                  </a:lnTo>
                  <a:close/>
                  <a:moveTo>
                    <a:pt x="998" y="505"/>
                  </a:moveTo>
                  <a:cubicBezTo>
                    <a:pt x="993" y="506"/>
                    <a:pt x="993" y="506"/>
                    <a:pt x="993" y="506"/>
                  </a:cubicBezTo>
                  <a:cubicBezTo>
                    <a:pt x="994" y="502"/>
                    <a:pt x="994" y="502"/>
                    <a:pt x="994" y="502"/>
                  </a:cubicBezTo>
                  <a:cubicBezTo>
                    <a:pt x="998" y="504"/>
                    <a:pt x="998" y="504"/>
                    <a:pt x="998" y="504"/>
                  </a:cubicBezTo>
                  <a:lnTo>
                    <a:pt x="998" y="505"/>
                  </a:lnTo>
                  <a:close/>
                  <a:moveTo>
                    <a:pt x="1679" y="793"/>
                  </a:moveTo>
                  <a:cubicBezTo>
                    <a:pt x="1679" y="793"/>
                    <a:pt x="1679" y="793"/>
                    <a:pt x="1679" y="793"/>
                  </a:cubicBezTo>
                  <a:cubicBezTo>
                    <a:pt x="1688" y="797"/>
                    <a:pt x="1688" y="797"/>
                    <a:pt x="1688" y="797"/>
                  </a:cubicBezTo>
                  <a:cubicBezTo>
                    <a:pt x="1688" y="797"/>
                    <a:pt x="1688" y="797"/>
                    <a:pt x="1688" y="797"/>
                  </a:cubicBezTo>
                  <a:cubicBezTo>
                    <a:pt x="1700" y="801"/>
                    <a:pt x="1700" y="801"/>
                    <a:pt x="1700" y="801"/>
                  </a:cubicBezTo>
                  <a:cubicBezTo>
                    <a:pt x="1764" y="826"/>
                    <a:pt x="1764" y="826"/>
                    <a:pt x="1764" y="826"/>
                  </a:cubicBezTo>
                  <a:cubicBezTo>
                    <a:pt x="1764" y="826"/>
                    <a:pt x="1764" y="826"/>
                    <a:pt x="1764" y="826"/>
                  </a:cubicBezTo>
                  <a:cubicBezTo>
                    <a:pt x="1639" y="778"/>
                    <a:pt x="1639" y="778"/>
                    <a:pt x="1639" y="778"/>
                  </a:cubicBezTo>
                  <a:lnTo>
                    <a:pt x="1679" y="793"/>
                  </a:lnTo>
                  <a:close/>
                  <a:moveTo>
                    <a:pt x="1764" y="828"/>
                  </a:moveTo>
                  <a:cubicBezTo>
                    <a:pt x="1766" y="827"/>
                    <a:pt x="1766" y="827"/>
                    <a:pt x="1766" y="827"/>
                  </a:cubicBezTo>
                  <a:cubicBezTo>
                    <a:pt x="1764" y="834"/>
                    <a:pt x="1764" y="834"/>
                    <a:pt x="1764" y="834"/>
                  </a:cubicBezTo>
                  <a:cubicBezTo>
                    <a:pt x="1763" y="837"/>
                    <a:pt x="1763" y="837"/>
                    <a:pt x="1763" y="837"/>
                  </a:cubicBezTo>
                  <a:cubicBezTo>
                    <a:pt x="1762" y="837"/>
                    <a:pt x="1762" y="837"/>
                    <a:pt x="1762" y="837"/>
                  </a:cubicBezTo>
                  <a:lnTo>
                    <a:pt x="1764" y="828"/>
                  </a:lnTo>
                  <a:close/>
                  <a:moveTo>
                    <a:pt x="1686" y="856"/>
                  </a:moveTo>
                  <a:cubicBezTo>
                    <a:pt x="1755" y="838"/>
                    <a:pt x="1755" y="838"/>
                    <a:pt x="1755" y="838"/>
                  </a:cubicBezTo>
                  <a:cubicBezTo>
                    <a:pt x="1757" y="839"/>
                    <a:pt x="1757" y="839"/>
                    <a:pt x="1757" y="839"/>
                  </a:cubicBezTo>
                  <a:cubicBezTo>
                    <a:pt x="1686" y="857"/>
                    <a:pt x="1686" y="857"/>
                    <a:pt x="1686" y="857"/>
                  </a:cubicBezTo>
                  <a:lnTo>
                    <a:pt x="1686" y="856"/>
                  </a:lnTo>
                  <a:close/>
                  <a:moveTo>
                    <a:pt x="1686" y="854"/>
                  </a:moveTo>
                  <a:cubicBezTo>
                    <a:pt x="1688" y="847"/>
                    <a:pt x="1688" y="847"/>
                    <a:pt x="1688" y="847"/>
                  </a:cubicBezTo>
                  <a:cubicBezTo>
                    <a:pt x="1688" y="847"/>
                    <a:pt x="1688" y="847"/>
                    <a:pt x="1688" y="847"/>
                  </a:cubicBezTo>
                  <a:cubicBezTo>
                    <a:pt x="1688" y="847"/>
                    <a:pt x="1688" y="847"/>
                    <a:pt x="1688" y="847"/>
                  </a:cubicBezTo>
                  <a:cubicBezTo>
                    <a:pt x="1688" y="846"/>
                    <a:pt x="1688" y="846"/>
                    <a:pt x="1688" y="846"/>
                  </a:cubicBezTo>
                  <a:cubicBezTo>
                    <a:pt x="1688" y="846"/>
                    <a:pt x="1688" y="846"/>
                    <a:pt x="1688" y="846"/>
                  </a:cubicBezTo>
                  <a:cubicBezTo>
                    <a:pt x="1688" y="846"/>
                    <a:pt x="1688" y="846"/>
                    <a:pt x="1688" y="846"/>
                  </a:cubicBezTo>
                  <a:cubicBezTo>
                    <a:pt x="1688" y="846"/>
                    <a:pt x="1687" y="846"/>
                    <a:pt x="1687" y="846"/>
                  </a:cubicBezTo>
                  <a:cubicBezTo>
                    <a:pt x="1687" y="846"/>
                    <a:pt x="1687" y="846"/>
                    <a:pt x="1687" y="846"/>
                  </a:cubicBezTo>
                  <a:cubicBezTo>
                    <a:pt x="1634" y="825"/>
                    <a:pt x="1634" y="825"/>
                    <a:pt x="1634" y="825"/>
                  </a:cubicBezTo>
                  <a:cubicBezTo>
                    <a:pt x="1679" y="809"/>
                    <a:pt x="1679" y="809"/>
                    <a:pt x="1679" y="809"/>
                  </a:cubicBezTo>
                  <a:cubicBezTo>
                    <a:pt x="1751" y="837"/>
                    <a:pt x="1751" y="837"/>
                    <a:pt x="1751" y="837"/>
                  </a:cubicBezTo>
                  <a:lnTo>
                    <a:pt x="1686" y="854"/>
                  </a:lnTo>
                  <a:close/>
                  <a:moveTo>
                    <a:pt x="1630" y="824"/>
                  </a:moveTo>
                  <a:cubicBezTo>
                    <a:pt x="1621" y="820"/>
                    <a:pt x="1621" y="820"/>
                    <a:pt x="1621" y="820"/>
                  </a:cubicBezTo>
                  <a:cubicBezTo>
                    <a:pt x="1667" y="804"/>
                    <a:pt x="1667" y="804"/>
                    <a:pt x="1667" y="804"/>
                  </a:cubicBezTo>
                  <a:cubicBezTo>
                    <a:pt x="1676" y="808"/>
                    <a:pt x="1676" y="808"/>
                    <a:pt x="1676" y="808"/>
                  </a:cubicBezTo>
                  <a:lnTo>
                    <a:pt x="1630" y="824"/>
                  </a:lnTo>
                  <a:close/>
                  <a:moveTo>
                    <a:pt x="1618" y="819"/>
                  </a:moveTo>
                  <a:cubicBezTo>
                    <a:pt x="1613" y="817"/>
                    <a:pt x="1613" y="817"/>
                    <a:pt x="1613" y="817"/>
                  </a:cubicBezTo>
                  <a:cubicBezTo>
                    <a:pt x="1658" y="801"/>
                    <a:pt x="1658" y="801"/>
                    <a:pt x="1658" y="801"/>
                  </a:cubicBezTo>
                  <a:cubicBezTo>
                    <a:pt x="1663" y="803"/>
                    <a:pt x="1663" y="803"/>
                    <a:pt x="1663" y="803"/>
                  </a:cubicBezTo>
                  <a:lnTo>
                    <a:pt x="1618" y="819"/>
                  </a:lnTo>
                  <a:close/>
                  <a:moveTo>
                    <a:pt x="1609" y="815"/>
                  </a:moveTo>
                  <a:cubicBezTo>
                    <a:pt x="1401" y="734"/>
                    <a:pt x="1401" y="734"/>
                    <a:pt x="1401" y="734"/>
                  </a:cubicBezTo>
                  <a:cubicBezTo>
                    <a:pt x="1415" y="731"/>
                    <a:pt x="1415" y="731"/>
                    <a:pt x="1415" y="731"/>
                  </a:cubicBezTo>
                  <a:cubicBezTo>
                    <a:pt x="1559" y="787"/>
                    <a:pt x="1559" y="787"/>
                    <a:pt x="1559" y="787"/>
                  </a:cubicBezTo>
                  <a:cubicBezTo>
                    <a:pt x="1569" y="791"/>
                    <a:pt x="1569" y="791"/>
                    <a:pt x="1569" y="791"/>
                  </a:cubicBezTo>
                  <a:cubicBezTo>
                    <a:pt x="1569" y="791"/>
                    <a:pt x="1569" y="791"/>
                    <a:pt x="1569" y="791"/>
                  </a:cubicBezTo>
                  <a:cubicBezTo>
                    <a:pt x="1569" y="791"/>
                    <a:pt x="1569" y="791"/>
                    <a:pt x="1569" y="791"/>
                  </a:cubicBezTo>
                  <a:cubicBezTo>
                    <a:pt x="1569" y="791"/>
                    <a:pt x="1569" y="791"/>
                    <a:pt x="1569" y="791"/>
                  </a:cubicBezTo>
                  <a:cubicBezTo>
                    <a:pt x="1570" y="791"/>
                    <a:pt x="1570" y="791"/>
                    <a:pt x="1570" y="791"/>
                  </a:cubicBezTo>
                  <a:cubicBezTo>
                    <a:pt x="1578" y="788"/>
                    <a:pt x="1578" y="788"/>
                    <a:pt x="1578" y="788"/>
                  </a:cubicBezTo>
                  <a:cubicBezTo>
                    <a:pt x="1578" y="788"/>
                    <a:pt x="1578" y="788"/>
                    <a:pt x="1578" y="788"/>
                  </a:cubicBezTo>
                  <a:cubicBezTo>
                    <a:pt x="1578" y="788"/>
                    <a:pt x="1578" y="788"/>
                    <a:pt x="1578" y="788"/>
                  </a:cubicBezTo>
                  <a:cubicBezTo>
                    <a:pt x="1578" y="788"/>
                    <a:pt x="1578" y="788"/>
                    <a:pt x="1578" y="788"/>
                  </a:cubicBezTo>
                  <a:cubicBezTo>
                    <a:pt x="1578" y="787"/>
                    <a:pt x="1578" y="787"/>
                    <a:pt x="1578" y="787"/>
                  </a:cubicBezTo>
                  <a:cubicBezTo>
                    <a:pt x="1580" y="777"/>
                    <a:pt x="1580" y="777"/>
                    <a:pt x="1580" y="777"/>
                  </a:cubicBezTo>
                  <a:cubicBezTo>
                    <a:pt x="1588" y="774"/>
                    <a:pt x="1588" y="774"/>
                    <a:pt x="1588" y="774"/>
                  </a:cubicBezTo>
                  <a:cubicBezTo>
                    <a:pt x="1655" y="800"/>
                    <a:pt x="1655" y="800"/>
                    <a:pt x="1655" y="800"/>
                  </a:cubicBezTo>
                  <a:lnTo>
                    <a:pt x="1609" y="815"/>
                  </a:lnTo>
                  <a:close/>
                  <a:moveTo>
                    <a:pt x="1433" y="727"/>
                  </a:moveTo>
                  <a:cubicBezTo>
                    <a:pt x="1561" y="776"/>
                    <a:pt x="1561" y="776"/>
                    <a:pt x="1561" y="776"/>
                  </a:cubicBezTo>
                  <a:cubicBezTo>
                    <a:pt x="1559" y="784"/>
                    <a:pt x="1559" y="784"/>
                    <a:pt x="1559" y="784"/>
                  </a:cubicBezTo>
                  <a:cubicBezTo>
                    <a:pt x="1419" y="730"/>
                    <a:pt x="1419" y="730"/>
                    <a:pt x="1419" y="730"/>
                  </a:cubicBezTo>
                  <a:lnTo>
                    <a:pt x="1433" y="727"/>
                  </a:lnTo>
                  <a:close/>
                  <a:moveTo>
                    <a:pt x="1581" y="774"/>
                  </a:moveTo>
                  <a:cubicBezTo>
                    <a:pt x="1581" y="772"/>
                    <a:pt x="1581" y="772"/>
                    <a:pt x="1581" y="772"/>
                  </a:cubicBezTo>
                  <a:cubicBezTo>
                    <a:pt x="1585" y="773"/>
                    <a:pt x="1585" y="773"/>
                    <a:pt x="1585" y="773"/>
                  </a:cubicBezTo>
                  <a:lnTo>
                    <a:pt x="1581" y="774"/>
                  </a:lnTo>
                  <a:close/>
                  <a:moveTo>
                    <a:pt x="1578" y="776"/>
                  </a:moveTo>
                  <a:cubicBezTo>
                    <a:pt x="1576" y="786"/>
                    <a:pt x="1576" y="786"/>
                    <a:pt x="1576" y="786"/>
                  </a:cubicBezTo>
                  <a:cubicBezTo>
                    <a:pt x="1571" y="788"/>
                    <a:pt x="1571" y="788"/>
                    <a:pt x="1571" y="788"/>
                  </a:cubicBezTo>
                  <a:cubicBezTo>
                    <a:pt x="1574" y="769"/>
                    <a:pt x="1574" y="769"/>
                    <a:pt x="1574" y="769"/>
                  </a:cubicBezTo>
                  <a:cubicBezTo>
                    <a:pt x="1579" y="771"/>
                    <a:pt x="1579" y="771"/>
                    <a:pt x="1579" y="771"/>
                  </a:cubicBezTo>
                  <a:lnTo>
                    <a:pt x="1578" y="776"/>
                  </a:lnTo>
                  <a:close/>
                  <a:moveTo>
                    <a:pt x="1569" y="788"/>
                  </a:moveTo>
                  <a:cubicBezTo>
                    <a:pt x="1561" y="785"/>
                    <a:pt x="1561" y="785"/>
                    <a:pt x="1561" y="785"/>
                  </a:cubicBezTo>
                  <a:cubicBezTo>
                    <a:pt x="1563" y="775"/>
                    <a:pt x="1563" y="775"/>
                    <a:pt x="1563" y="775"/>
                  </a:cubicBezTo>
                  <a:cubicBezTo>
                    <a:pt x="1565" y="765"/>
                    <a:pt x="1565" y="765"/>
                    <a:pt x="1565" y="765"/>
                  </a:cubicBezTo>
                  <a:cubicBezTo>
                    <a:pt x="1572" y="768"/>
                    <a:pt x="1572" y="768"/>
                    <a:pt x="1572" y="768"/>
                  </a:cubicBezTo>
                  <a:lnTo>
                    <a:pt x="1569" y="788"/>
                  </a:lnTo>
                  <a:close/>
                  <a:moveTo>
                    <a:pt x="1561" y="773"/>
                  </a:moveTo>
                  <a:cubicBezTo>
                    <a:pt x="1437" y="726"/>
                    <a:pt x="1437" y="726"/>
                    <a:pt x="1437" y="726"/>
                  </a:cubicBezTo>
                  <a:cubicBezTo>
                    <a:pt x="1453" y="722"/>
                    <a:pt x="1453" y="722"/>
                    <a:pt x="1453" y="722"/>
                  </a:cubicBezTo>
                  <a:cubicBezTo>
                    <a:pt x="1563" y="764"/>
                    <a:pt x="1563" y="764"/>
                    <a:pt x="1563" y="764"/>
                  </a:cubicBezTo>
                  <a:lnTo>
                    <a:pt x="1561" y="773"/>
                  </a:lnTo>
                  <a:close/>
                  <a:moveTo>
                    <a:pt x="1433" y="724"/>
                  </a:moveTo>
                  <a:cubicBezTo>
                    <a:pt x="1415" y="729"/>
                    <a:pt x="1415" y="729"/>
                    <a:pt x="1415" y="729"/>
                  </a:cubicBezTo>
                  <a:cubicBezTo>
                    <a:pt x="1397" y="733"/>
                    <a:pt x="1397" y="733"/>
                    <a:pt x="1397" y="733"/>
                  </a:cubicBezTo>
                  <a:cubicBezTo>
                    <a:pt x="1383" y="727"/>
                    <a:pt x="1383" y="727"/>
                    <a:pt x="1383" y="727"/>
                  </a:cubicBezTo>
                  <a:cubicBezTo>
                    <a:pt x="1435" y="715"/>
                    <a:pt x="1435" y="715"/>
                    <a:pt x="1435" y="715"/>
                  </a:cubicBezTo>
                  <a:cubicBezTo>
                    <a:pt x="1449" y="721"/>
                    <a:pt x="1449" y="721"/>
                    <a:pt x="1449" y="721"/>
                  </a:cubicBezTo>
                  <a:lnTo>
                    <a:pt x="1433" y="724"/>
                  </a:lnTo>
                  <a:close/>
                  <a:moveTo>
                    <a:pt x="1172" y="626"/>
                  </a:moveTo>
                  <a:cubicBezTo>
                    <a:pt x="1302" y="676"/>
                    <a:pt x="1302" y="676"/>
                    <a:pt x="1302" y="676"/>
                  </a:cubicBezTo>
                  <a:cubicBezTo>
                    <a:pt x="1301" y="684"/>
                    <a:pt x="1301" y="684"/>
                    <a:pt x="1301" y="684"/>
                  </a:cubicBezTo>
                  <a:cubicBezTo>
                    <a:pt x="1168" y="633"/>
                    <a:pt x="1168" y="633"/>
                    <a:pt x="1168" y="633"/>
                  </a:cubicBezTo>
                  <a:cubicBezTo>
                    <a:pt x="1158" y="629"/>
                    <a:pt x="1158" y="629"/>
                    <a:pt x="1158" y="629"/>
                  </a:cubicBezTo>
                  <a:lnTo>
                    <a:pt x="1172" y="626"/>
                  </a:lnTo>
                  <a:close/>
                  <a:moveTo>
                    <a:pt x="1374" y="724"/>
                  </a:moveTo>
                  <a:cubicBezTo>
                    <a:pt x="1156" y="639"/>
                    <a:pt x="1156" y="639"/>
                    <a:pt x="1156" y="639"/>
                  </a:cubicBezTo>
                  <a:cubicBezTo>
                    <a:pt x="1167" y="635"/>
                    <a:pt x="1167" y="635"/>
                    <a:pt x="1167" y="635"/>
                  </a:cubicBezTo>
                  <a:cubicBezTo>
                    <a:pt x="1301" y="687"/>
                    <a:pt x="1301" y="687"/>
                    <a:pt x="1301" y="687"/>
                  </a:cubicBezTo>
                  <a:cubicBezTo>
                    <a:pt x="1310" y="691"/>
                    <a:pt x="1310" y="691"/>
                    <a:pt x="1310" y="691"/>
                  </a:cubicBezTo>
                  <a:cubicBezTo>
                    <a:pt x="1387" y="721"/>
                    <a:pt x="1387" y="721"/>
                    <a:pt x="1387" y="721"/>
                  </a:cubicBezTo>
                  <a:cubicBezTo>
                    <a:pt x="1383" y="722"/>
                    <a:pt x="1383" y="722"/>
                    <a:pt x="1383" y="722"/>
                  </a:cubicBezTo>
                  <a:cubicBezTo>
                    <a:pt x="1383" y="722"/>
                    <a:pt x="1383" y="722"/>
                    <a:pt x="1383" y="722"/>
                  </a:cubicBezTo>
                  <a:cubicBezTo>
                    <a:pt x="1383" y="722"/>
                    <a:pt x="1383" y="722"/>
                    <a:pt x="1383" y="722"/>
                  </a:cubicBezTo>
                  <a:cubicBezTo>
                    <a:pt x="1383" y="722"/>
                    <a:pt x="1383" y="722"/>
                    <a:pt x="1383" y="722"/>
                  </a:cubicBezTo>
                  <a:cubicBezTo>
                    <a:pt x="1383" y="722"/>
                    <a:pt x="1383" y="722"/>
                    <a:pt x="1383" y="722"/>
                  </a:cubicBezTo>
                  <a:lnTo>
                    <a:pt x="1374" y="724"/>
                  </a:lnTo>
                  <a:close/>
                  <a:moveTo>
                    <a:pt x="1155" y="630"/>
                  </a:moveTo>
                  <a:cubicBezTo>
                    <a:pt x="1164" y="634"/>
                    <a:pt x="1164" y="634"/>
                    <a:pt x="1164" y="634"/>
                  </a:cubicBezTo>
                  <a:cubicBezTo>
                    <a:pt x="1152" y="638"/>
                    <a:pt x="1152" y="638"/>
                    <a:pt x="1152" y="638"/>
                  </a:cubicBezTo>
                  <a:cubicBezTo>
                    <a:pt x="1143" y="634"/>
                    <a:pt x="1143" y="634"/>
                    <a:pt x="1143" y="634"/>
                  </a:cubicBezTo>
                  <a:lnTo>
                    <a:pt x="1155" y="630"/>
                  </a:lnTo>
                  <a:close/>
                  <a:moveTo>
                    <a:pt x="1392" y="720"/>
                  </a:moveTo>
                  <a:cubicBezTo>
                    <a:pt x="1392" y="720"/>
                    <a:pt x="1392" y="720"/>
                    <a:pt x="1392" y="720"/>
                  </a:cubicBezTo>
                  <a:cubicBezTo>
                    <a:pt x="1392" y="720"/>
                    <a:pt x="1392" y="720"/>
                    <a:pt x="1392" y="720"/>
                  </a:cubicBezTo>
                  <a:cubicBezTo>
                    <a:pt x="1392" y="720"/>
                    <a:pt x="1392" y="720"/>
                    <a:pt x="1391" y="720"/>
                  </a:cubicBezTo>
                  <a:cubicBezTo>
                    <a:pt x="1391" y="720"/>
                    <a:pt x="1391" y="720"/>
                    <a:pt x="1391" y="720"/>
                  </a:cubicBezTo>
                  <a:cubicBezTo>
                    <a:pt x="1312" y="689"/>
                    <a:pt x="1312" y="689"/>
                    <a:pt x="1312" y="689"/>
                  </a:cubicBezTo>
                  <a:cubicBezTo>
                    <a:pt x="1313" y="680"/>
                    <a:pt x="1313" y="680"/>
                    <a:pt x="1313" y="680"/>
                  </a:cubicBezTo>
                  <a:cubicBezTo>
                    <a:pt x="1407" y="716"/>
                    <a:pt x="1407" y="716"/>
                    <a:pt x="1407" y="716"/>
                  </a:cubicBezTo>
                  <a:lnTo>
                    <a:pt x="1392" y="720"/>
                  </a:lnTo>
                  <a:close/>
                  <a:moveTo>
                    <a:pt x="1309" y="688"/>
                  </a:moveTo>
                  <a:cubicBezTo>
                    <a:pt x="1303" y="685"/>
                    <a:pt x="1303" y="685"/>
                    <a:pt x="1303" y="685"/>
                  </a:cubicBezTo>
                  <a:cubicBezTo>
                    <a:pt x="1304" y="677"/>
                    <a:pt x="1304" y="677"/>
                    <a:pt x="1304" y="677"/>
                  </a:cubicBezTo>
                  <a:cubicBezTo>
                    <a:pt x="1311" y="680"/>
                    <a:pt x="1311" y="680"/>
                    <a:pt x="1311" y="680"/>
                  </a:cubicBezTo>
                  <a:lnTo>
                    <a:pt x="1309" y="688"/>
                  </a:lnTo>
                  <a:close/>
                  <a:moveTo>
                    <a:pt x="1379" y="726"/>
                  </a:moveTo>
                  <a:cubicBezTo>
                    <a:pt x="1378" y="726"/>
                    <a:pt x="1378" y="726"/>
                    <a:pt x="1378" y="726"/>
                  </a:cubicBezTo>
                  <a:cubicBezTo>
                    <a:pt x="1384" y="724"/>
                    <a:pt x="1384" y="724"/>
                    <a:pt x="1384" y="724"/>
                  </a:cubicBezTo>
                  <a:cubicBezTo>
                    <a:pt x="1384" y="724"/>
                    <a:pt x="1384" y="724"/>
                    <a:pt x="1384" y="724"/>
                  </a:cubicBezTo>
                  <a:cubicBezTo>
                    <a:pt x="1392" y="722"/>
                    <a:pt x="1392" y="722"/>
                    <a:pt x="1392" y="722"/>
                  </a:cubicBezTo>
                  <a:cubicBezTo>
                    <a:pt x="1411" y="718"/>
                    <a:pt x="1411" y="718"/>
                    <a:pt x="1411" y="718"/>
                  </a:cubicBezTo>
                  <a:cubicBezTo>
                    <a:pt x="1430" y="714"/>
                    <a:pt x="1430" y="714"/>
                    <a:pt x="1430" y="714"/>
                  </a:cubicBezTo>
                  <a:cubicBezTo>
                    <a:pt x="1431" y="714"/>
                    <a:pt x="1431" y="714"/>
                    <a:pt x="1431" y="714"/>
                  </a:cubicBezTo>
                  <a:lnTo>
                    <a:pt x="1379" y="726"/>
                  </a:lnTo>
                  <a:close/>
                  <a:moveTo>
                    <a:pt x="1411" y="716"/>
                  </a:moveTo>
                  <a:cubicBezTo>
                    <a:pt x="1313" y="678"/>
                    <a:pt x="1313" y="678"/>
                    <a:pt x="1313" y="678"/>
                  </a:cubicBezTo>
                  <a:cubicBezTo>
                    <a:pt x="1315" y="669"/>
                    <a:pt x="1315" y="669"/>
                    <a:pt x="1315" y="669"/>
                  </a:cubicBezTo>
                  <a:cubicBezTo>
                    <a:pt x="1426" y="712"/>
                    <a:pt x="1426" y="712"/>
                    <a:pt x="1426" y="712"/>
                  </a:cubicBezTo>
                  <a:lnTo>
                    <a:pt x="1411" y="716"/>
                  </a:lnTo>
                  <a:close/>
                  <a:moveTo>
                    <a:pt x="1311" y="677"/>
                  </a:moveTo>
                  <a:cubicBezTo>
                    <a:pt x="1304" y="675"/>
                    <a:pt x="1304" y="675"/>
                    <a:pt x="1304" y="675"/>
                  </a:cubicBezTo>
                  <a:cubicBezTo>
                    <a:pt x="1306" y="666"/>
                    <a:pt x="1306" y="666"/>
                    <a:pt x="1306" y="666"/>
                  </a:cubicBezTo>
                  <a:cubicBezTo>
                    <a:pt x="1312" y="669"/>
                    <a:pt x="1312" y="669"/>
                    <a:pt x="1312" y="669"/>
                  </a:cubicBezTo>
                  <a:lnTo>
                    <a:pt x="1311" y="677"/>
                  </a:lnTo>
                  <a:close/>
                  <a:moveTo>
                    <a:pt x="1302" y="674"/>
                  </a:moveTo>
                  <a:cubicBezTo>
                    <a:pt x="1176" y="625"/>
                    <a:pt x="1176" y="625"/>
                    <a:pt x="1176" y="625"/>
                  </a:cubicBezTo>
                  <a:cubicBezTo>
                    <a:pt x="1191" y="622"/>
                    <a:pt x="1191" y="622"/>
                    <a:pt x="1191" y="622"/>
                  </a:cubicBezTo>
                  <a:cubicBezTo>
                    <a:pt x="1304" y="665"/>
                    <a:pt x="1304" y="665"/>
                    <a:pt x="1304" y="665"/>
                  </a:cubicBezTo>
                  <a:lnTo>
                    <a:pt x="1302" y="674"/>
                  </a:lnTo>
                  <a:close/>
                  <a:moveTo>
                    <a:pt x="1172" y="624"/>
                  </a:moveTo>
                  <a:cubicBezTo>
                    <a:pt x="1153" y="628"/>
                    <a:pt x="1153" y="628"/>
                    <a:pt x="1153" y="628"/>
                  </a:cubicBezTo>
                  <a:cubicBezTo>
                    <a:pt x="1136" y="631"/>
                    <a:pt x="1136" y="631"/>
                    <a:pt x="1136" y="631"/>
                  </a:cubicBezTo>
                  <a:cubicBezTo>
                    <a:pt x="1122" y="626"/>
                    <a:pt x="1122" y="626"/>
                    <a:pt x="1122" y="626"/>
                  </a:cubicBezTo>
                  <a:cubicBezTo>
                    <a:pt x="1173" y="615"/>
                    <a:pt x="1173" y="615"/>
                    <a:pt x="1173" y="615"/>
                  </a:cubicBezTo>
                  <a:cubicBezTo>
                    <a:pt x="1187" y="620"/>
                    <a:pt x="1187" y="620"/>
                    <a:pt x="1187" y="620"/>
                  </a:cubicBezTo>
                  <a:lnTo>
                    <a:pt x="1172" y="624"/>
                  </a:lnTo>
                  <a:close/>
                  <a:moveTo>
                    <a:pt x="1118" y="624"/>
                  </a:moveTo>
                  <a:cubicBezTo>
                    <a:pt x="1117" y="624"/>
                    <a:pt x="1117" y="624"/>
                    <a:pt x="1117" y="624"/>
                  </a:cubicBezTo>
                  <a:cubicBezTo>
                    <a:pt x="1131" y="621"/>
                    <a:pt x="1131" y="621"/>
                    <a:pt x="1131" y="621"/>
                  </a:cubicBezTo>
                  <a:cubicBezTo>
                    <a:pt x="1150" y="617"/>
                    <a:pt x="1150" y="617"/>
                    <a:pt x="1150" y="617"/>
                  </a:cubicBezTo>
                  <a:cubicBezTo>
                    <a:pt x="1168" y="613"/>
                    <a:pt x="1168" y="613"/>
                    <a:pt x="1168" y="613"/>
                  </a:cubicBezTo>
                  <a:cubicBezTo>
                    <a:pt x="1169" y="614"/>
                    <a:pt x="1169" y="614"/>
                    <a:pt x="1169" y="614"/>
                  </a:cubicBezTo>
                  <a:lnTo>
                    <a:pt x="1118" y="624"/>
                  </a:lnTo>
                  <a:close/>
                  <a:moveTo>
                    <a:pt x="1074" y="588"/>
                  </a:moveTo>
                  <a:cubicBezTo>
                    <a:pt x="1145" y="616"/>
                    <a:pt x="1145" y="616"/>
                    <a:pt x="1145" y="616"/>
                  </a:cubicBezTo>
                  <a:cubicBezTo>
                    <a:pt x="1131" y="619"/>
                    <a:pt x="1131" y="619"/>
                    <a:pt x="1131" y="619"/>
                  </a:cubicBezTo>
                  <a:cubicBezTo>
                    <a:pt x="1073" y="596"/>
                    <a:pt x="1073" y="596"/>
                    <a:pt x="1073" y="596"/>
                  </a:cubicBezTo>
                  <a:lnTo>
                    <a:pt x="1074" y="588"/>
                  </a:lnTo>
                  <a:close/>
                  <a:moveTo>
                    <a:pt x="1150" y="615"/>
                  </a:moveTo>
                  <a:cubicBezTo>
                    <a:pt x="1074" y="586"/>
                    <a:pt x="1074" y="586"/>
                    <a:pt x="1074" y="586"/>
                  </a:cubicBezTo>
                  <a:cubicBezTo>
                    <a:pt x="1075" y="578"/>
                    <a:pt x="1075" y="578"/>
                    <a:pt x="1075" y="578"/>
                  </a:cubicBezTo>
                  <a:cubicBezTo>
                    <a:pt x="1164" y="612"/>
                    <a:pt x="1164" y="612"/>
                    <a:pt x="1164" y="612"/>
                  </a:cubicBezTo>
                  <a:lnTo>
                    <a:pt x="1150" y="615"/>
                  </a:lnTo>
                  <a:close/>
                  <a:moveTo>
                    <a:pt x="1071" y="586"/>
                  </a:moveTo>
                  <a:cubicBezTo>
                    <a:pt x="1070" y="595"/>
                    <a:pt x="1070" y="595"/>
                    <a:pt x="1070" y="595"/>
                  </a:cubicBezTo>
                  <a:cubicBezTo>
                    <a:pt x="1064" y="593"/>
                    <a:pt x="1064" y="593"/>
                    <a:pt x="1064" y="593"/>
                  </a:cubicBezTo>
                  <a:cubicBezTo>
                    <a:pt x="1067" y="574"/>
                    <a:pt x="1067" y="574"/>
                    <a:pt x="1067" y="574"/>
                  </a:cubicBezTo>
                  <a:cubicBezTo>
                    <a:pt x="1073" y="577"/>
                    <a:pt x="1073" y="577"/>
                    <a:pt x="1073" y="577"/>
                  </a:cubicBezTo>
                  <a:lnTo>
                    <a:pt x="1071" y="586"/>
                  </a:lnTo>
                  <a:close/>
                  <a:moveTo>
                    <a:pt x="895" y="538"/>
                  </a:moveTo>
                  <a:cubicBezTo>
                    <a:pt x="881" y="532"/>
                    <a:pt x="881" y="532"/>
                    <a:pt x="881" y="532"/>
                  </a:cubicBezTo>
                  <a:cubicBezTo>
                    <a:pt x="932" y="523"/>
                    <a:pt x="932" y="523"/>
                    <a:pt x="932" y="523"/>
                  </a:cubicBezTo>
                  <a:cubicBezTo>
                    <a:pt x="946" y="528"/>
                    <a:pt x="946" y="528"/>
                    <a:pt x="946" y="528"/>
                  </a:cubicBezTo>
                  <a:lnTo>
                    <a:pt x="895" y="538"/>
                  </a:lnTo>
                  <a:close/>
                  <a:moveTo>
                    <a:pt x="1378" y="728"/>
                  </a:moveTo>
                  <a:cubicBezTo>
                    <a:pt x="1396" y="735"/>
                    <a:pt x="1396" y="735"/>
                    <a:pt x="1396" y="735"/>
                  </a:cubicBezTo>
                  <a:cubicBezTo>
                    <a:pt x="1609" y="818"/>
                    <a:pt x="1609" y="818"/>
                    <a:pt x="1609" y="818"/>
                  </a:cubicBezTo>
                  <a:cubicBezTo>
                    <a:pt x="1617" y="821"/>
                    <a:pt x="1617" y="821"/>
                    <a:pt x="1617" y="821"/>
                  </a:cubicBezTo>
                  <a:cubicBezTo>
                    <a:pt x="1630" y="826"/>
                    <a:pt x="1630" y="826"/>
                    <a:pt x="1630" y="826"/>
                  </a:cubicBezTo>
                  <a:cubicBezTo>
                    <a:pt x="1683" y="847"/>
                    <a:pt x="1683" y="847"/>
                    <a:pt x="1683" y="847"/>
                  </a:cubicBezTo>
                  <a:cubicBezTo>
                    <a:pt x="1683" y="847"/>
                    <a:pt x="1683" y="847"/>
                    <a:pt x="1683" y="847"/>
                  </a:cubicBezTo>
                  <a:cubicBezTo>
                    <a:pt x="1375" y="727"/>
                    <a:pt x="1375" y="727"/>
                    <a:pt x="1375" y="727"/>
                  </a:cubicBezTo>
                  <a:lnTo>
                    <a:pt x="1378" y="728"/>
                  </a:lnTo>
                  <a:close/>
                  <a:moveTo>
                    <a:pt x="1684" y="849"/>
                  </a:moveTo>
                  <a:cubicBezTo>
                    <a:pt x="1685" y="848"/>
                    <a:pt x="1685" y="848"/>
                    <a:pt x="1685" y="848"/>
                  </a:cubicBezTo>
                  <a:cubicBezTo>
                    <a:pt x="1684" y="855"/>
                    <a:pt x="1684" y="855"/>
                    <a:pt x="1684" y="855"/>
                  </a:cubicBezTo>
                  <a:cubicBezTo>
                    <a:pt x="1684" y="855"/>
                    <a:pt x="1684" y="855"/>
                    <a:pt x="1684" y="855"/>
                  </a:cubicBezTo>
                  <a:cubicBezTo>
                    <a:pt x="1683" y="858"/>
                    <a:pt x="1683" y="858"/>
                    <a:pt x="1683" y="858"/>
                  </a:cubicBezTo>
                  <a:cubicBezTo>
                    <a:pt x="1681" y="859"/>
                    <a:pt x="1681" y="859"/>
                    <a:pt x="1681" y="859"/>
                  </a:cubicBezTo>
                  <a:lnTo>
                    <a:pt x="1684" y="849"/>
                  </a:lnTo>
                  <a:close/>
                  <a:moveTo>
                    <a:pt x="1603" y="878"/>
                  </a:moveTo>
                  <a:cubicBezTo>
                    <a:pt x="1674" y="859"/>
                    <a:pt x="1674" y="859"/>
                    <a:pt x="1674" y="859"/>
                  </a:cubicBezTo>
                  <a:cubicBezTo>
                    <a:pt x="1676" y="860"/>
                    <a:pt x="1676" y="860"/>
                    <a:pt x="1676" y="860"/>
                  </a:cubicBezTo>
                  <a:cubicBezTo>
                    <a:pt x="1603" y="879"/>
                    <a:pt x="1603" y="879"/>
                    <a:pt x="1603" y="879"/>
                  </a:cubicBezTo>
                  <a:lnTo>
                    <a:pt x="1603" y="878"/>
                  </a:lnTo>
                  <a:close/>
                  <a:moveTo>
                    <a:pt x="1604" y="875"/>
                  </a:moveTo>
                  <a:cubicBezTo>
                    <a:pt x="1605" y="869"/>
                    <a:pt x="1605" y="869"/>
                    <a:pt x="1605" y="869"/>
                  </a:cubicBezTo>
                  <a:cubicBezTo>
                    <a:pt x="1605" y="869"/>
                    <a:pt x="1605" y="868"/>
                    <a:pt x="1605" y="868"/>
                  </a:cubicBezTo>
                  <a:cubicBezTo>
                    <a:pt x="1605" y="868"/>
                    <a:pt x="1605" y="868"/>
                    <a:pt x="1605" y="868"/>
                  </a:cubicBezTo>
                  <a:cubicBezTo>
                    <a:pt x="1605" y="868"/>
                    <a:pt x="1605" y="868"/>
                    <a:pt x="1605" y="868"/>
                  </a:cubicBezTo>
                  <a:cubicBezTo>
                    <a:pt x="1605" y="868"/>
                    <a:pt x="1605" y="868"/>
                    <a:pt x="1605" y="868"/>
                  </a:cubicBezTo>
                  <a:cubicBezTo>
                    <a:pt x="1605" y="868"/>
                    <a:pt x="1605" y="868"/>
                    <a:pt x="1605" y="868"/>
                  </a:cubicBezTo>
                  <a:cubicBezTo>
                    <a:pt x="1605" y="868"/>
                    <a:pt x="1605" y="867"/>
                    <a:pt x="1605" y="867"/>
                  </a:cubicBezTo>
                  <a:cubicBezTo>
                    <a:pt x="1605" y="867"/>
                    <a:pt x="1605" y="867"/>
                    <a:pt x="1605" y="867"/>
                  </a:cubicBezTo>
                  <a:cubicBezTo>
                    <a:pt x="1561" y="850"/>
                    <a:pt x="1561" y="850"/>
                    <a:pt x="1561" y="850"/>
                  </a:cubicBezTo>
                  <a:cubicBezTo>
                    <a:pt x="1609" y="834"/>
                    <a:pt x="1609" y="834"/>
                    <a:pt x="1609" y="834"/>
                  </a:cubicBezTo>
                  <a:cubicBezTo>
                    <a:pt x="1671" y="858"/>
                    <a:pt x="1671" y="858"/>
                    <a:pt x="1671" y="858"/>
                  </a:cubicBezTo>
                  <a:lnTo>
                    <a:pt x="1604" y="875"/>
                  </a:lnTo>
                  <a:close/>
                  <a:moveTo>
                    <a:pt x="1558" y="849"/>
                  </a:moveTo>
                  <a:cubicBezTo>
                    <a:pt x="1549" y="845"/>
                    <a:pt x="1549" y="845"/>
                    <a:pt x="1549" y="845"/>
                  </a:cubicBezTo>
                  <a:cubicBezTo>
                    <a:pt x="1596" y="829"/>
                    <a:pt x="1596" y="829"/>
                    <a:pt x="1596" y="829"/>
                  </a:cubicBezTo>
                  <a:cubicBezTo>
                    <a:pt x="1605" y="832"/>
                    <a:pt x="1605" y="832"/>
                    <a:pt x="1605" y="832"/>
                  </a:cubicBezTo>
                  <a:lnTo>
                    <a:pt x="1558" y="849"/>
                  </a:lnTo>
                  <a:close/>
                  <a:moveTo>
                    <a:pt x="1546" y="844"/>
                  </a:moveTo>
                  <a:cubicBezTo>
                    <a:pt x="1540" y="842"/>
                    <a:pt x="1540" y="842"/>
                    <a:pt x="1540" y="842"/>
                  </a:cubicBezTo>
                  <a:cubicBezTo>
                    <a:pt x="1588" y="825"/>
                    <a:pt x="1588" y="825"/>
                    <a:pt x="1588" y="825"/>
                  </a:cubicBezTo>
                  <a:cubicBezTo>
                    <a:pt x="1593" y="827"/>
                    <a:pt x="1593" y="827"/>
                    <a:pt x="1593" y="827"/>
                  </a:cubicBezTo>
                  <a:lnTo>
                    <a:pt x="1546" y="844"/>
                  </a:lnTo>
                  <a:close/>
                  <a:moveTo>
                    <a:pt x="1537" y="840"/>
                  </a:moveTo>
                  <a:cubicBezTo>
                    <a:pt x="1328" y="757"/>
                    <a:pt x="1328" y="757"/>
                    <a:pt x="1328" y="757"/>
                  </a:cubicBezTo>
                  <a:cubicBezTo>
                    <a:pt x="1375" y="742"/>
                    <a:pt x="1375" y="742"/>
                    <a:pt x="1375" y="742"/>
                  </a:cubicBezTo>
                  <a:cubicBezTo>
                    <a:pt x="1584" y="824"/>
                    <a:pt x="1584" y="824"/>
                    <a:pt x="1584" y="824"/>
                  </a:cubicBezTo>
                  <a:lnTo>
                    <a:pt x="1537" y="840"/>
                  </a:lnTo>
                  <a:close/>
                  <a:moveTo>
                    <a:pt x="1324" y="756"/>
                  </a:moveTo>
                  <a:cubicBezTo>
                    <a:pt x="1318" y="754"/>
                    <a:pt x="1318" y="754"/>
                    <a:pt x="1318" y="754"/>
                  </a:cubicBezTo>
                  <a:cubicBezTo>
                    <a:pt x="1364" y="743"/>
                    <a:pt x="1364" y="743"/>
                    <a:pt x="1364" y="743"/>
                  </a:cubicBezTo>
                  <a:lnTo>
                    <a:pt x="1324" y="756"/>
                  </a:lnTo>
                  <a:close/>
                  <a:moveTo>
                    <a:pt x="1315" y="752"/>
                  </a:moveTo>
                  <a:cubicBezTo>
                    <a:pt x="1301" y="747"/>
                    <a:pt x="1301" y="747"/>
                    <a:pt x="1301" y="747"/>
                  </a:cubicBezTo>
                  <a:cubicBezTo>
                    <a:pt x="1354" y="734"/>
                    <a:pt x="1354" y="734"/>
                    <a:pt x="1354" y="734"/>
                  </a:cubicBezTo>
                  <a:cubicBezTo>
                    <a:pt x="1368" y="740"/>
                    <a:pt x="1368" y="740"/>
                    <a:pt x="1368" y="740"/>
                  </a:cubicBezTo>
                  <a:lnTo>
                    <a:pt x="1315" y="752"/>
                  </a:lnTo>
                  <a:close/>
                  <a:moveTo>
                    <a:pt x="1297" y="745"/>
                  </a:moveTo>
                  <a:cubicBezTo>
                    <a:pt x="1296" y="745"/>
                    <a:pt x="1296" y="745"/>
                    <a:pt x="1296" y="745"/>
                  </a:cubicBezTo>
                  <a:cubicBezTo>
                    <a:pt x="1349" y="732"/>
                    <a:pt x="1349" y="732"/>
                    <a:pt x="1349" y="732"/>
                  </a:cubicBezTo>
                  <a:cubicBezTo>
                    <a:pt x="1350" y="733"/>
                    <a:pt x="1350" y="733"/>
                    <a:pt x="1350" y="733"/>
                  </a:cubicBezTo>
                  <a:lnTo>
                    <a:pt x="1297" y="745"/>
                  </a:lnTo>
                  <a:close/>
                  <a:moveTo>
                    <a:pt x="1292" y="743"/>
                  </a:moveTo>
                  <a:cubicBezTo>
                    <a:pt x="1209" y="710"/>
                    <a:pt x="1209" y="710"/>
                    <a:pt x="1209" y="710"/>
                  </a:cubicBezTo>
                  <a:cubicBezTo>
                    <a:pt x="1255" y="695"/>
                    <a:pt x="1255" y="695"/>
                    <a:pt x="1255" y="695"/>
                  </a:cubicBezTo>
                  <a:cubicBezTo>
                    <a:pt x="1346" y="731"/>
                    <a:pt x="1346" y="731"/>
                    <a:pt x="1346" y="731"/>
                  </a:cubicBezTo>
                  <a:lnTo>
                    <a:pt x="1292" y="743"/>
                  </a:lnTo>
                  <a:close/>
                  <a:moveTo>
                    <a:pt x="1205" y="709"/>
                  </a:moveTo>
                  <a:cubicBezTo>
                    <a:pt x="1084" y="661"/>
                    <a:pt x="1084" y="661"/>
                    <a:pt x="1084" y="661"/>
                  </a:cubicBezTo>
                  <a:cubicBezTo>
                    <a:pt x="1131" y="647"/>
                    <a:pt x="1131" y="647"/>
                    <a:pt x="1131" y="647"/>
                  </a:cubicBezTo>
                  <a:cubicBezTo>
                    <a:pt x="1252" y="694"/>
                    <a:pt x="1252" y="694"/>
                    <a:pt x="1252" y="694"/>
                  </a:cubicBezTo>
                  <a:lnTo>
                    <a:pt x="1205" y="709"/>
                  </a:lnTo>
                  <a:close/>
                  <a:moveTo>
                    <a:pt x="1060" y="651"/>
                  </a:moveTo>
                  <a:cubicBezTo>
                    <a:pt x="1058" y="650"/>
                    <a:pt x="1058" y="650"/>
                    <a:pt x="1058" y="650"/>
                  </a:cubicBezTo>
                  <a:cubicBezTo>
                    <a:pt x="1078" y="646"/>
                    <a:pt x="1078" y="646"/>
                    <a:pt x="1078" y="646"/>
                  </a:cubicBezTo>
                  <a:lnTo>
                    <a:pt x="1060" y="651"/>
                  </a:lnTo>
                  <a:close/>
                  <a:moveTo>
                    <a:pt x="1081" y="659"/>
                  </a:moveTo>
                  <a:cubicBezTo>
                    <a:pt x="1071" y="656"/>
                    <a:pt x="1071" y="656"/>
                    <a:pt x="1071" y="656"/>
                  </a:cubicBezTo>
                  <a:cubicBezTo>
                    <a:pt x="1118" y="642"/>
                    <a:pt x="1118" y="642"/>
                    <a:pt x="1118" y="642"/>
                  </a:cubicBezTo>
                  <a:cubicBezTo>
                    <a:pt x="1127" y="645"/>
                    <a:pt x="1127" y="645"/>
                    <a:pt x="1127" y="645"/>
                  </a:cubicBezTo>
                  <a:lnTo>
                    <a:pt x="1081" y="659"/>
                  </a:lnTo>
                  <a:close/>
                  <a:moveTo>
                    <a:pt x="1068" y="654"/>
                  </a:moveTo>
                  <a:cubicBezTo>
                    <a:pt x="1064" y="653"/>
                    <a:pt x="1064" y="653"/>
                    <a:pt x="1064" y="653"/>
                  </a:cubicBezTo>
                  <a:cubicBezTo>
                    <a:pt x="1105" y="640"/>
                    <a:pt x="1105" y="640"/>
                    <a:pt x="1105" y="640"/>
                  </a:cubicBezTo>
                  <a:cubicBezTo>
                    <a:pt x="1111" y="639"/>
                    <a:pt x="1111" y="639"/>
                    <a:pt x="1111" y="639"/>
                  </a:cubicBezTo>
                  <a:cubicBezTo>
                    <a:pt x="1114" y="640"/>
                    <a:pt x="1114" y="640"/>
                    <a:pt x="1114" y="640"/>
                  </a:cubicBezTo>
                  <a:lnTo>
                    <a:pt x="1068" y="654"/>
                  </a:lnTo>
                  <a:close/>
                  <a:moveTo>
                    <a:pt x="1105" y="638"/>
                  </a:moveTo>
                  <a:cubicBezTo>
                    <a:pt x="1054" y="649"/>
                    <a:pt x="1054" y="649"/>
                    <a:pt x="1054" y="649"/>
                  </a:cubicBezTo>
                  <a:cubicBezTo>
                    <a:pt x="1040" y="643"/>
                    <a:pt x="1040" y="643"/>
                    <a:pt x="1040" y="643"/>
                  </a:cubicBezTo>
                  <a:cubicBezTo>
                    <a:pt x="1093" y="632"/>
                    <a:pt x="1093" y="632"/>
                    <a:pt x="1093" y="632"/>
                  </a:cubicBezTo>
                  <a:cubicBezTo>
                    <a:pt x="1107" y="637"/>
                    <a:pt x="1107" y="637"/>
                    <a:pt x="1107" y="637"/>
                  </a:cubicBezTo>
                  <a:lnTo>
                    <a:pt x="1105" y="638"/>
                  </a:lnTo>
                  <a:close/>
                  <a:moveTo>
                    <a:pt x="1036" y="641"/>
                  </a:moveTo>
                  <a:cubicBezTo>
                    <a:pt x="1035" y="641"/>
                    <a:pt x="1035" y="641"/>
                    <a:pt x="1035" y="641"/>
                  </a:cubicBezTo>
                  <a:cubicBezTo>
                    <a:pt x="1088" y="630"/>
                    <a:pt x="1088" y="630"/>
                    <a:pt x="1088" y="630"/>
                  </a:cubicBezTo>
                  <a:cubicBezTo>
                    <a:pt x="1089" y="630"/>
                    <a:pt x="1089" y="630"/>
                    <a:pt x="1089" y="630"/>
                  </a:cubicBezTo>
                  <a:lnTo>
                    <a:pt x="1036" y="641"/>
                  </a:lnTo>
                  <a:close/>
                  <a:moveTo>
                    <a:pt x="1031" y="640"/>
                  </a:moveTo>
                  <a:cubicBezTo>
                    <a:pt x="818" y="555"/>
                    <a:pt x="818" y="555"/>
                    <a:pt x="818" y="555"/>
                  </a:cubicBezTo>
                  <a:cubicBezTo>
                    <a:pt x="871" y="545"/>
                    <a:pt x="871" y="545"/>
                    <a:pt x="871" y="545"/>
                  </a:cubicBezTo>
                  <a:cubicBezTo>
                    <a:pt x="1084" y="629"/>
                    <a:pt x="1084" y="629"/>
                    <a:pt x="1084" y="629"/>
                  </a:cubicBezTo>
                  <a:lnTo>
                    <a:pt x="1031" y="640"/>
                  </a:lnTo>
                  <a:close/>
                  <a:moveTo>
                    <a:pt x="1205" y="711"/>
                  </a:moveTo>
                  <a:cubicBezTo>
                    <a:pt x="1291" y="745"/>
                    <a:pt x="1291" y="745"/>
                    <a:pt x="1291" y="745"/>
                  </a:cubicBezTo>
                  <a:cubicBezTo>
                    <a:pt x="1296" y="747"/>
                    <a:pt x="1296" y="747"/>
                    <a:pt x="1296" y="747"/>
                  </a:cubicBezTo>
                  <a:cubicBezTo>
                    <a:pt x="1314" y="754"/>
                    <a:pt x="1314" y="754"/>
                    <a:pt x="1314" y="754"/>
                  </a:cubicBezTo>
                  <a:cubicBezTo>
                    <a:pt x="1324" y="758"/>
                    <a:pt x="1324" y="758"/>
                    <a:pt x="1324" y="758"/>
                  </a:cubicBezTo>
                  <a:cubicBezTo>
                    <a:pt x="1536" y="843"/>
                    <a:pt x="1536" y="843"/>
                    <a:pt x="1536" y="843"/>
                  </a:cubicBezTo>
                  <a:cubicBezTo>
                    <a:pt x="1545" y="846"/>
                    <a:pt x="1545" y="846"/>
                    <a:pt x="1545" y="846"/>
                  </a:cubicBezTo>
                  <a:cubicBezTo>
                    <a:pt x="1558" y="851"/>
                    <a:pt x="1558" y="851"/>
                    <a:pt x="1558" y="851"/>
                  </a:cubicBezTo>
                  <a:cubicBezTo>
                    <a:pt x="1600" y="868"/>
                    <a:pt x="1600" y="868"/>
                    <a:pt x="1600" y="868"/>
                  </a:cubicBezTo>
                  <a:cubicBezTo>
                    <a:pt x="1600" y="868"/>
                    <a:pt x="1600" y="868"/>
                    <a:pt x="1600" y="868"/>
                  </a:cubicBezTo>
                  <a:cubicBezTo>
                    <a:pt x="1097" y="668"/>
                    <a:pt x="1097" y="668"/>
                    <a:pt x="1097" y="668"/>
                  </a:cubicBezTo>
                  <a:lnTo>
                    <a:pt x="1205" y="711"/>
                  </a:lnTo>
                  <a:close/>
                  <a:moveTo>
                    <a:pt x="1601" y="870"/>
                  </a:moveTo>
                  <a:cubicBezTo>
                    <a:pt x="1603" y="870"/>
                    <a:pt x="1603" y="870"/>
                    <a:pt x="1603" y="870"/>
                  </a:cubicBezTo>
                  <a:cubicBezTo>
                    <a:pt x="1601" y="877"/>
                    <a:pt x="1601" y="877"/>
                    <a:pt x="1601" y="877"/>
                  </a:cubicBezTo>
                  <a:cubicBezTo>
                    <a:pt x="1600" y="880"/>
                    <a:pt x="1600" y="880"/>
                    <a:pt x="1600" y="880"/>
                  </a:cubicBezTo>
                  <a:cubicBezTo>
                    <a:pt x="1599" y="880"/>
                    <a:pt x="1599" y="880"/>
                    <a:pt x="1599" y="880"/>
                  </a:cubicBezTo>
                  <a:lnTo>
                    <a:pt x="1601" y="870"/>
                  </a:lnTo>
                  <a:close/>
                  <a:moveTo>
                    <a:pt x="2414" y="666"/>
                  </a:moveTo>
                  <a:cubicBezTo>
                    <a:pt x="2414" y="666"/>
                    <a:pt x="2414" y="666"/>
                    <a:pt x="2414" y="666"/>
                  </a:cubicBezTo>
                  <a:cubicBezTo>
                    <a:pt x="2416" y="658"/>
                    <a:pt x="2416" y="658"/>
                    <a:pt x="2416" y="658"/>
                  </a:cubicBezTo>
                  <a:cubicBezTo>
                    <a:pt x="2417" y="657"/>
                    <a:pt x="2417" y="657"/>
                    <a:pt x="2417" y="657"/>
                  </a:cubicBezTo>
                  <a:lnTo>
                    <a:pt x="2414" y="666"/>
                  </a:lnTo>
                  <a:close/>
                  <a:moveTo>
                    <a:pt x="1661" y="477"/>
                  </a:moveTo>
                  <a:cubicBezTo>
                    <a:pt x="1661" y="477"/>
                    <a:pt x="1661" y="477"/>
                    <a:pt x="1661" y="478"/>
                  </a:cubicBezTo>
                  <a:cubicBezTo>
                    <a:pt x="1661" y="478"/>
                    <a:pt x="1661" y="478"/>
                    <a:pt x="1661" y="478"/>
                  </a:cubicBezTo>
                  <a:cubicBezTo>
                    <a:pt x="1661" y="478"/>
                    <a:pt x="1661" y="478"/>
                    <a:pt x="1661" y="478"/>
                  </a:cubicBezTo>
                  <a:cubicBezTo>
                    <a:pt x="1655" y="482"/>
                    <a:pt x="1655" y="482"/>
                    <a:pt x="1655" y="482"/>
                  </a:cubicBezTo>
                  <a:cubicBezTo>
                    <a:pt x="1647" y="479"/>
                    <a:pt x="1647" y="479"/>
                    <a:pt x="1647" y="479"/>
                  </a:cubicBezTo>
                  <a:cubicBezTo>
                    <a:pt x="2479" y="310"/>
                    <a:pt x="2479" y="310"/>
                    <a:pt x="2479" y="310"/>
                  </a:cubicBezTo>
                  <a:cubicBezTo>
                    <a:pt x="2480" y="310"/>
                    <a:pt x="2480" y="310"/>
                    <a:pt x="2480" y="310"/>
                  </a:cubicBezTo>
                  <a:lnTo>
                    <a:pt x="1661" y="477"/>
                  </a:lnTo>
                  <a:close/>
                  <a:moveTo>
                    <a:pt x="1643" y="477"/>
                  </a:moveTo>
                  <a:cubicBezTo>
                    <a:pt x="1640" y="472"/>
                    <a:pt x="1640" y="472"/>
                    <a:pt x="1640" y="472"/>
                  </a:cubicBezTo>
                  <a:cubicBezTo>
                    <a:pt x="2475" y="303"/>
                    <a:pt x="2475" y="303"/>
                    <a:pt x="2475" y="303"/>
                  </a:cubicBezTo>
                  <a:cubicBezTo>
                    <a:pt x="2477" y="308"/>
                    <a:pt x="2477" y="308"/>
                    <a:pt x="2477" y="308"/>
                  </a:cubicBezTo>
                  <a:lnTo>
                    <a:pt x="1643" y="477"/>
                  </a:lnTo>
                  <a:close/>
                  <a:moveTo>
                    <a:pt x="1627" y="466"/>
                  </a:moveTo>
                  <a:cubicBezTo>
                    <a:pt x="1627" y="466"/>
                    <a:pt x="1627" y="466"/>
                    <a:pt x="1627" y="466"/>
                  </a:cubicBezTo>
                  <a:cubicBezTo>
                    <a:pt x="1627" y="466"/>
                    <a:pt x="1627" y="466"/>
                    <a:pt x="1627" y="466"/>
                  </a:cubicBezTo>
                  <a:cubicBezTo>
                    <a:pt x="1627" y="466"/>
                    <a:pt x="1627" y="466"/>
                    <a:pt x="1627" y="466"/>
                  </a:cubicBezTo>
                  <a:cubicBezTo>
                    <a:pt x="1621" y="470"/>
                    <a:pt x="1621" y="470"/>
                    <a:pt x="1621" y="470"/>
                  </a:cubicBezTo>
                  <a:cubicBezTo>
                    <a:pt x="1613" y="468"/>
                    <a:pt x="1613" y="468"/>
                    <a:pt x="1613" y="468"/>
                  </a:cubicBezTo>
                  <a:cubicBezTo>
                    <a:pt x="2445" y="301"/>
                    <a:pt x="2445" y="301"/>
                    <a:pt x="2445" y="301"/>
                  </a:cubicBezTo>
                  <a:cubicBezTo>
                    <a:pt x="2447" y="301"/>
                    <a:pt x="2447" y="301"/>
                    <a:pt x="2447" y="301"/>
                  </a:cubicBezTo>
                  <a:lnTo>
                    <a:pt x="1627" y="466"/>
                  </a:lnTo>
                  <a:close/>
                  <a:moveTo>
                    <a:pt x="1610" y="466"/>
                  </a:moveTo>
                  <a:cubicBezTo>
                    <a:pt x="1607" y="461"/>
                    <a:pt x="1607" y="461"/>
                    <a:pt x="1607" y="461"/>
                  </a:cubicBezTo>
                  <a:cubicBezTo>
                    <a:pt x="2441" y="294"/>
                    <a:pt x="2441" y="294"/>
                    <a:pt x="2441" y="294"/>
                  </a:cubicBezTo>
                  <a:cubicBezTo>
                    <a:pt x="2444" y="299"/>
                    <a:pt x="2444" y="299"/>
                    <a:pt x="2444" y="299"/>
                  </a:cubicBezTo>
                  <a:lnTo>
                    <a:pt x="1610" y="466"/>
                  </a:lnTo>
                  <a:close/>
                  <a:moveTo>
                    <a:pt x="1594" y="455"/>
                  </a:moveTo>
                  <a:cubicBezTo>
                    <a:pt x="1594" y="455"/>
                    <a:pt x="1594" y="455"/>
                    <a:pt x="1594" y="455"/>
                  </a:cubicBezTo>
                  <a:cubicBezTo>
                    <a:pt x="1594" y="455"/>
                    <a:pt x="1594" y="455"/>
                    <a:pt x="1594" y="455"/>
                  </a:cubicBezTo>
                  <a:cubicBezTo>
                    <a:pt x="1594" y="455"/>
                    <a:pt x="1594" y="455"/>
                    <a:pt x="1593" y="455"/>
                  </a:cubicBezTo>
                  <a:cubicBezTo>
                    <a:pt x="1588" y="459"/>
                    <a:pt x="1588" y="459"/>
                    <a:pt x="1588" y="459"/>
                  </a:cubicBezTo>
                  <a:cubicBezTo>
                    <a:pt x="1580" y="457"/>
                    <a:pt x="1580" y="457"/>
                    <a:pt x="1580" y="457"/>
                  </a:cubicBezTo>
                  <a:cubicBezTo>
                    <a:pt x="2413" y="292"/>
                    <a:pt x="2413" y="292"/>
                    <a:pt x="2413" y="292"/>
                  </a:cubicBezTo>
                  <a:cubicBezTo>
                    <a:pt x="2414" y="292"/>
                    <a:pt x="2414" y="292"/>
                    <a:pt x="2414" y="292"/>
                  </a:cubicBezTo>
                  <a:lnTo>
                    <a:pt x="1594" y="455"/>
                  </a:lnTo>
                  <a:close/>
                  <a:moveTo>
                    <a:pt x="1576" y="455"/>
                  </a:moveTo>
                  <a:cubicBezTo>
                    <a:pt x="1574" y="450"/>
                    <a:pt x="1574" y="450"/>
                    <a:pt x="1574" y="450"/>
                  </a:cubicBezTo>
                  <a:cubicBezTo>
                    <a:pt x="2409" y="285"/>
                    <a:pt x="2409" y="285"/>
                    <a:pt x="2409" y="285"/>
                  </a:cubicBezTo>
                  <a:cubicBezTo>
                    <a:pt x="2411" y="290"/>
                    <a:pt x="2411" y="290"/>
                    <a:pt x="2411" y="290"/>
                  </a:cubicBezTo>
                  <a:lnTo>
                    <a:pt x="1576" y="455"/>
                  </a:lnTo>
                  <a:close/>
                  <a:moveTo>
                    <a:pt x="1561" y="444"/>
                  </a:moveTo>
                  <a:cubicBezTo>
                    <a:pt x="1561" y="444"/>
                    <a:pt x="1561" y="444"/>
                    <a:pt x="1561" y="444"/>
                  </a:cubicBezTo>
                  <a:cubicBezTo>
                    <a:pt x="1561" y="444"/>
                    <a:pt x="1561" y="444"/>
                    <a:pt x="1561" y="444"/>
                  </a:cubicBezTo>
                  <a:cubicBezTo>
                    <a:pt x="1561" y="444"/>
                    <a:pt x="1560" y="444"/>
                    <a:pt x="1560" y="444"/>
                  </a:cubicBezTo>
                  <a:cubicBezTo>
                    <a:pt x="1555" y="448"/>
                    <a:pt x="1555" y="448"/>
                    <a:pt x="1555" y="448"/>
                  </a:cubicBezTo>
                  <a:cubicBezTo>
                    <a:pt x="1548" y="446"/>
                    <a:pt x="1548" y="446"/>
                    <a:pt x="1548" y="446"/>
                  </a:cubicBezTo>
                  <a:cubicBezTo>
                    <a:pt x="2380" y="283"/>
                    <a:pt x="2380" y="283"/>
                    <a:pt x="2380" y="283"/>
                  </a:cubicBezTo>
                  <a:cubicBezTo>
                    <a:pt x="2381" y="283"/>
                    <a:pt x="2381" y="283"/>
                    <a:pt x="2381" y="283"/>
                  </a:cubicBezTo>
                  <a:lnTo>
                    <a:pt x="1561" y="444"/>
                  </a:lnTo>
                  <a:close/>
                  <a:moveTo>
                    <a:pt x="1544" y="444"/>
                  </a:moveTo>
                  <a:cubicBezTo>
                    <a:pt x="1541" y="439"/>
                    <a:pt x="1541" y="439"/>
                    <a:pt x="1541" y="439"/>
                  </a:cubicBezTo>
                  <a:cubicBezTo>
                    <a:pt x="2376" y="276"/>
                    <a:pt x="2376" y="276"/>
                    <a:pt x="2376" y="276"/>
                  </a:cubicBezTo>
                  <a:cubicBezTo>
                    <a:pt x="2379" y="281"/>
                    <a:pt x="2379" y="281"/>
                    <a:pt x="2379" y="281"/>
                  </a:cubicBezTo>
                  <a:lnTo>
                    <a:pt x="1544" y="444"/>
                  </a:lnTo>
                  <a:close/>
                  <a:moveTo>
                    <a:pt x="1528" y="433"/>
                  </a:moveTo>
                  <a:cubicBezTo>
                    <a:pt x="1528" y="433"/>
                    <a:pt x="1528" y="433"/>
                    <a:pt x="1528" y="433"/>
                  </a:cubicBezTo>
                  <a:cubicBezTo>
                    <a:pt x="1528" y="433"/>
                    <a:pt x="1528" y="433"/>
                    <a:pt x="1528" y="433"/>
                  </a:cubicBezTo>
                  <a:cubicBezTo>
                    <a:pt x="1528" y="433"/>
                    <a:pt x="1528" y="433"/>
                    <a:pt x="1528" y="433"/>
                  </a:cubicBezTo>
                  <a:cubicBezTo>
                    <a:pt x="1522" y="437"/>
                    <a:pt x="1522" y="437"/>
                    <a:pt x="1522" y="437"/>
                  </a:cubicBezTo>
                  <a:cubicBezTo>
                    <a:pt x="1515" y="435"/>
                    <a:pt x="1515" y="435"/>
                    <a:pt x="1515" y="435"/>
                  </a:cubicBezTo>
                  <a:cubicBezTo>
                    <a:pt x="2348" y="274"/>
                    <a:pt x="2348" y="274"/>
                    <a:pt x="2348" y="274"/>
                  </a:cubicBezTo>
                  <a:cubicBezTo>
                    <a:pt x="2349" y="274"/>
                    <a:pt x="2349" y="274"/>
                    <a:pt x="2349" y="274"/>
                  </a:cubicBezTo>
                  <a:lnTo>
                    <a:pt x="1528" y="433"/>
                  </a:lnTo>
                  <a:close/>
                  <a:moveTo>
                    <a:pt x="1511" y="433"/>
                  </a:moveTo>
                  <a:cubicBezTo>
                    <a:pt x="1509" y="428"/>
                    <a:pt x="1509" y="428"/>
                    <a:pt x="1509" y="428"/>
                  </a:cubicBezTo>
                  <a:cubicBezTo>
                    <a:pt x="2344" y="267"/>
                    <a:pt x="2344" y="267"/>
                    <a:pt x="2344" y="267"/>
                  </a:cubicBezTo>
                  <a:cubicBezTo>
                    <a:pt x="2346" y="272"/>
                    <a:pt x="2346" y="272"/>
                    <a:pt x="2346" y="272"/>
                  </a:cubicBezTo>
                  <a:lnTo>
                    <a:pt x="1511" y="433"/>
                  </a:lnTo>
                  <a:close/>
                  <a:moveTo>
                    <a:pt x="1496" y="422"/>
                  </a:moveTo>
                  <a:cubicBezTo>
                    <a:pt x="1496" y="422"/>
                    <a:pt x="1496" y="422"/>
                    <a:pt x="1496" y="422"/>
                  </a:cubicBezTo>
                  <a:cubicBezTo>
                    <a:pt x="1496" y="422"/>
                    <a:pt x="1496" y="422"/>
                    <a:pt x="1496" y="422"/>
                  </a:cubicBezTo>
                  <a:cubicBezTo>
                    <a:pt x="1495" y="422"/>
                    <a:pt x="1495" y="422"/>
                    <a:pt x="1495" y="422"/>
                  </a:cubicBezTo>
                  <a:cubicBezTo>
                    <a:pt x="1490" y="426"/>
                    <a:pt x="1490" y="426"/>
                    <a:pt x="1490" y="426"/>
                  </a:cubicBezTo>
                  <a:cubicBezTo>
                    <a:pt x="1483" y="424"/>
                    <a:pt x="1483" y="424"/>
                    <a:pt x="1483" y="424"/>
                  </a:cubicBezTo>
                  <a:cubicBezTo>
                    <a:pt x="2316" y="265"/>
                    <a:pt x="2316" y="265"/>
                    <a:pt x="2316" y="265"/>
                  </a:cubicBezTo>
                  <a:cubicBezTo>
                    <a:pt x="2317" y="265"/>
                    <a:pt x="2317" y="265"/>
                    <a:pt x="2317" y="265"/>
                  </a:cubicBezTo>
                  <a:lnTo>
                    <a:pt x="1496" y="422"/>
                  </a:lnTo>
                  <a:close/>
                  <a:moveTo>
                    <a:pt x="1479" y="422"/>
                  </a:moveTo>
                  <a:cubicBezTo>
                    <a:pt x="1476" y="417"/>
                    <a:pt x="1476" y="417"/>
                    <a:pt x="1476" y="417"/>
                  </a:cubicBezTo>
                  <a:cubicBezTo>
                    <a:pt x="2312" y="259"/>
                    <a:pt x="2312" y="259"/>
                    <a:pt x="2312" y="259"/>
                  </a:cubicBezTo>
                  <a:cubicBezTo>
                    <a:pt x="2314" y="263"/>
                    <a:pt x="2314" y="263"/>
                    <a:pt x="2314" y="263"/>
                  </a:cubicBezTo>
                  <a:lnTo>
                    <a:pt x="1479" y="422"/>
                  </a:lnTo>
                  <a:close/>
                  <a:moveTo>
                    <a:pt x="1464" y="412"/>
                  </a:moveTo>
                  <a:cubicBezTo>
                    <a:pt x="1464" y="412"/>
                    <a:pt x="1464" y="412"/>
                    <a:pt x="1464" y="412"/>
                  </a:cubicBezTo>
                  <a:cubicBezTo>
                    <a:pt x="1464" y="412"/>
                    <a:pt x="1464" y="412"/>
                    <a:pt x="1463" y="412"/>
                  </a:cubicBezTo>
                  <a:cubicBezTo>
                    <a:pt x="1463" y="412"/>
                    <a:pt x="1463" y="412"/>
                    <a:pt x="1463" y="412"/>
                  </a:cubicBezTo>
                  <a:cubicBezTo>
                    <a:pt x="1458" y="416"/>
                    <a:pt x="1458" y="416"/>
                    <a:pt x="1458" y="416"/>
                  </a:cubicBezTo>
                  <a:cubicBezTo>
                    <a:pt x="1451" y="413"/>
                    <a:pt x="1451" y="413"/>
                    <a:pt x="1451" y="413"/>
                  </a:cubicBezTo>
                  <a:cubicBezTo>
                    <a:pt x="2284" y="257"/>
                    <a:pt x="2284" y="257"/>
                    <a:pt x="2284" y="257"/>
                  </a:cubicBezTo>
                  <a:cubicBezTo>
                    <a:pt x="2285" y="257"/>
                    <a:pt x="2285" y="257"/>
                    <a:pt x="2285" y="257"/>
                  </a:cubicBezTo>
                  <a:lnTo>
                    <a:pt x="1464" y="412"/>
                  </a:lnTo>
                  <a:close/>
                  <a:moveTo>
                    <a:pt x="1447" y="412"/>
                  </a:moveTo>
                  <a:cubicBezTo>
                    <a:pt x="1445" y="407"/>
                    <a:pt x="1445" y="407"/>
                    <a:pt x="1445" y="407"/>
                  </a:cubicBezTo>
                  <a:cubicBezTo>
                    <a:pt x="2281" y="250"/>
                    <a:pt x="2281" y="250"/>
                    <a:pt x="2281" y="250"/>
                  </a:cubicBezTo>
                  <a:cubicBezTo>
                    <a:pt x="2283" y="254"/>
                    <a:pt x="2283" y="254"/>
                    <a:pt x="2283" y="254"/>
                  </a:cubicBezTo>
                  <a:lnTo>
                    <a:pt x="1447" y="412"/>
                  </a:lnTo>
                  <a:close/>
                  <a:moveTo>
                    <a:pt x="1432" y="401"/>
                  </a:moveTo>
                  <a:cubicBezTo>
                    <a:pt x="1432" y="401"/>
                    <a:pt x="1432" y="401"/>
                    <a:pt x="1432" y="401"/>
                  </a:cubicBezTo>
                  <a:cubicBezTo>
                    <a:pt x="1432" y="401"/>
                    <a:pt x="1432" y="401"/>
                    <a:pt x="1432" y="401"/>
                  </a:cubicBezTo>
                  <a:cubicBezTo>
                    <a:pt x="1432" y="401"/>
                    <a:pt x="1432" y="401"/>
                    <a:pt x="1432" y="401"/>
                  </a:cubicBezTo>
                  <a:cubicBezTo>
                    <a:pt x="1426" y="405"/>
                    <a:pt x="1426" y="405"/>
                    <a:pt x="1426" y="405"/>
                  </a:cubicBezTo>
                  <a:cubicBezTo>
                    <a:pt x="1420" y="403"/>
                    <a:pt x="1420" y="403"/>
                    <a:pt x="1420" y="403"/>
                  </a:cubicBezTo>
                  <a:cubicBezTo>
                    <a:pt x="2253" y="248"/>
                    <a:pt x="2253" y="248"/>
                    <a:pt x="2253" y="248"/>
                  </a:cubicBezTo>
                  <a:cubicBezTo>
                    <a:pt x="2253" y="248"/>
                    <a:pt x="2253" y="248"/>
                    <a:pt x="2253" y="248"/>
                  </a:cubicBezTo>
                  <a:lnTo>
                    <a:pt x="1432" y="401"/>
                  </a:lnTo>
                  <a:close/>
                  <a:moveTo>
                    <a:pt x="1416" y="401"/>
                  </a:moveTo>
                  <a:cubicBezTo>
                    <a:pt x="1413" y="396"/>
                    <a:pt x="1413" y="396"/>
                    <a:pt x="1413" y="396"/>
                  </a:cubicBezTo>
                  <a:cubicBezTo>
                    <a:pt x="2249" y="242"/>
                    <a:pt x="2249" y="242"/>
                    <a:pt x="2249" y="242"/>
                  </a:cubicBezTo>
                  <a:cubicBezTo>
                    <a:pt x="2251" y="246"/>
                    <a:pt x="2251" y="246"/>
                    <a:pt x="2251" y="246"/>
                  </a:cubicBezTo>
                  <a:lnTo>
                    <a:pt x="1416" y="401"/>
                  </a:lnTo>
                  <a:close/>
                  <a:moveTo>
                    <a:pt x="1401" y="390"/>
                  </a:moveTo>
                  <a:cubicBezTo>
                    <a:pt x="1401" y="390"/>
                    <a:pt x="1401" y="391"/>
                    <a:pt x="1401" y="391"/>
                  </a:cubicBezTo>
                  <a:cubicBezTo>
                    <a:pt x="1401" y="391"/>
                    <a:pt x="1400" y="391"/>
                    <a:pt x="1400" y="391"/>
                  </a:cubicBezTo>
                  <a:cubicBezTo>
                    <a:pt x="1400" y="391"/>
                    <a:pt x="1400" y="391"/>
                    <a:pt x="1400" y="391"/>
                  </a:cubicBezTo>
                  <a:cubicBezTo>
                    <a:pt x="1395" y="395"/>
                    <a:pt x="1395" y="395"/>
                    <a:pt x="1395" y="395"/>
                  </a:cubicBezTo>
                  <a:cubicBezTo>
                    <a:pt x="1388" y="392"/>
                    <a:pt x="1388" y="392"/>
                    <a:pt x="1388" y="392"/>
                  </a:cubicBezTo>
                  <a:cubicBezTo>
                    <a:pt x="2222" y="239"/>
                    <a:pt x="2222" y="239"/>
                    <a:pt x="2222" y="239"/>
                  </a:cubicBezTo>
                  <a:cubicBezTo>
                    <a:pt x="2222" y="239"/>
                    <a:pt x="2222" y="239"/>
                    <a:pt x="2222" y="239"/>
                  </a:cubicBezTo>
                  <a:lnTo>
                    <a:pt x="1401" y="390"/>
                  </a:lnTo>
                  <a:close/>
                  <a:moveTo>
                    <a:pt x="1384" y="391"/>
                  </a:moveTo>
                  <a:cubicBezTo>
                    <a:pt x="1382" y="386"/>
                    <a:pt x="1382" y="386"/>
                    <a:pt x="1382" y="386"/>
                  </a:cubicBezTo>
                  <a:cubicBezTo>
                    <a:pt x="2218" y="233"/>
                    <a:pt x="2218" y="233"/>
                    <a:pt x="2218" y="233"/>
                  </a:cubicBezTo>
                  <a:cubicBezTo>
                    <a:pt x="2220" y="237"/>
                    <a:pt x="2220" y="237"/>
                    <a:pt x="2220" y="237"/>
                  </a:cubicBezTo>
                  <a:lnTo>
                    <a:pt x="1384" y="391"/>
                  </a:lnTo>
                  <a:close/>
                  <a:moveTo>
                    <a:pt x="1353" y="380"/>
                  </a:moveTo>
                  <a:cubicBezTo>
                    <a:pt x="1351" y="375"/>
                    <a:pt x="1351" y="375"/>
                    <a:pt x="1351" y="375"/>
                  </a:cubicBezTo>
                  <a:cubicBezTo>
                    <a:pt x="2187" y="225"/>
                    <a:pt x="2187" y="225"/>
                    <a:pt x="2187" y="225"/>
                  </a:cubicBezTo>
                  <a:cubicBezTo>
                    <a:pt x="2190" y="229"/>
                    <a:pt x="2190" y="229"/>
                    <a:pt x="2190" y="229"/>
                  </a:cubicBezTo>
                  <a:lnTo>
                    <a:pt x="1353" y="380"/>
                  </a:lnTo>
                  <a:close/>
                  <a:moveTo>
                    <a:pt x="1323" y="370"/>
                  </a:moveTo>
                  <a:cubicBezTo>
                    <a:pt x="1320" y="365"/>
                    <a:pt x="1320" y="365"/>
                    <a:pt x="1320" y="365"/>
                  </a:cubicBezTo>
                  <a:cubicBezTo>
                    <a:pt x="1647" y="307"/>
                    <a:pt x="1647" y="307"/>
                    <a:pt x="1647" y="307"/>
                  </a:cubicBezTo>
                  <a:cubicBezTo>
                    <a:pt x="1828" y="275"/>
                    <a:pt x="1828" y="275"/>
                    <a:pt x="1828" y="275"/>
                  </a:cubicBezTo>
                  <a:cubicBezTo>
                    <a:pt x="1828" y="275"/>
                    <a:pt x="1828" y="275"/>
                    <a:pt x="1828" y="275"/>
                  </a:cubicBezTo>
                  <a:cubicBezTo>
                    <a:pt x="1828" y="275"/>
                    <a:pt x="1828" y="275"/>
                    <a:pt x="1828" y="275"/>
                  </a:cubicBezTo>
                  <a:cubicBezTo>
                    <a:pt x="1828" y="275"/>
                    <a:pt x="1829" y="275"/>
                    <a:pt x="1829" y="275"/>
                  </a:cubicBezTo>
                  <a:cubicBezTo>
                    <a:pt x="1829" y="275"/>
                    <a:pt x="1829" y="275"/>
                    <a:pt x="1829" y="275"/>
                  </a:cubicBezTo>
                  <a:cubicBezTo>
                    <a:pt x="2157" y="216"/>
                    <a:pt x="2157" y="216"/>
                    <a:pt x="2157" y="216"/>
                  </a:cubicBezTo>
                  <a:cubicBezTo>
                    <a:pt x="2159" y="221"/>
                    <a:pt x="2159" y="221"/>
                    <a:pt x="2159" y="221"/>
                  </a:cubicBezTo>
                  <a:lnTo>
                    <a:pt x="1323" y="370"/>
                  </a:lnTo>
                  <a:close/>
                  <a:moveTo>
                    <a:pt x="1802" y="270"/>
                  </a:moveTo>
                  <a:cubicBezTo>
                    <a:pt x="1800" y="265"/>
                    <a:pt x="1800" y="265"/>
                    <a:pt x="1800" y="265"/>
                  </a:cubicBezTo>
                  <a:cubicBezTo>
                    <a:pt x="2127" y="208"/>
                    <a:pt x="2127" y="208"/>
                    <a:pt x="2127" y="208"/>
                  </a:cubicBezTo>
                  <a:cubicBezTo>
                    <a:pt x="2129" y="212"/>
                    <a:pt x="2129" y="212"/>
                    <a:pt x="2129" y="212"/>
                  </a:cubicBezTo>
                  <a:lnTo>
                    <a:pt x="1802" y="270"/>
                  </a:lnTo>
                  <a:close/>
                  <a:moveTo>
                    <a:pt x="1772" y="261"/>
                  </a:moveTo>
                  <a:cubicBezTo>
                    <a:pt x="1770" y="257"/>
                    <a:pt x="1770" y="257"/>
                    <a:pt x="1770" y="257"/>
                  </a:cubicBezTo>
                  <a:cubicBezTo>
                    <a:pt x="2097" y="200"/>
                    <a:pt x="2097" y="200"/>
                    <a:pt x="2097" y="200"/>
                  </a:cubicBezTo>
                  <a:cubicBezTo>
                    <a:pt x="2099" y="204"/>
                    <a:pt x="2099" y="204"/>
                    <a:pt x="2099" y="204"/>
                  </a:cubicBezTo>
                  <a:lnTo>
                    <a:pt x="1772" y="261"/>
                  </a:lnTo>
                  <a:close/>
                  <a:moveTo>
                    <a:pt x="1742" y="252"/>
                  </a:moveTo>
                  <a:cubicBezTo>
                    <a:pt x="1740" y="248"/>
                    <a:pt x="1740" y="248"/>
                    <a:pt x="1740" y="248"/>
                  </a:cubicBezTo>
                  <a:cubicBezTo>
                    <a:pt x="2067" y="192"/>
                    <a:pt x="2067" y="192"/>
                    <a:pt x="2067" y="192"/>
                  </a:cubicBezTo>
                  <a:cubicBezTo>
                    <a:pt x="2069" y="196"/>
                    <a:pt x="2069" y="196"/>
                    <a:pt x="2069" y="196"/>
                  </a:cubicBezTo>
                  <a:lnTo>
                    <a:pt x="1742" y="252"/>
                  </a:lnTo>
                  <a:close/>
                  <a:moveTo>
                    <a:pt x="1713" y="243"/>
                  </a:moveTo>
                  <a:cubicBezTo>
                    <a:pt x="1710" y="239"/>
                    <a:pt x="1710" y="239"/>
                    <a:pt x="1710" y="239"/>
                  </a:cubicBezTo>
                  <a:cubicBezTo>
                    <a:pt x="2037" y="184"/>
                    <a:pt x="2037" y="184"/>
                    <a:pt x="2037" y="184"/>
                  </a:cubicBezTo>
                  <a:cubicBezTo>
                    <a:pt x="2039" y="188"/>
                    <a:pt x="2039" y="188"/>
                    <a:pt x="2039" y="188"/>
                  </a:cubicBezTo>
                  <a:lnTo>
                    <a:pt x="1713" y="243"/>
                  </a:lnTo>
                  <a:close/>
                  <a:moveTo>
                    <a:pt x="1683" y="235"/>
                  </a:moveTo>
                  <a:cubicBezTo>
                    <a:pt x="1682" y="232"/>
                    <a:pt x="1682" y="232"/>
                    <a:pt x="1682" y="232"/>
                  </a:cubicBezTo>
                  <a:cubicBezTo>
                    <a:pt x="1773" y="215"/>
                    <a:pt x="1773" y="215"/>
                    <a:pt x="1773" y="215"/>
                  </a:cubicBezTo>
                  <a:cubicBezTo>
                    <a:pt x="1773" y="215"/>
                    <a:pt x="1773" y="215"/>
                    <a:pt x="1773" y="215"/>
                  </a:cubicBezTo>
                  <a:cubicBezTo>
                    <a:pt x="2008" y="176"/>
                    <a:pt x="2008" y="176"/>
                    <a:pt x="2008" y="176"/>
                  </a:cubicBezTo>
                  <a:cubicBezTo>
                    <a:pt x="2010" y="180"/>
                    <a:pt x="2010" y="180"/>
                    <a:pt x="2010" y="180"/>
                  </a:cubicBezTo>
                  <a:lnTo>
                    <a:pt x="1683" y="235"/>
                  </a:lnTo>
                  <a:close/>
                  <a:moveTo>
                    <a:pt x="1872" y="190"/>
                  </a:moveTo>
                  <a:cubicBezTo>
                    <a:pt x="1862" y="187"/>
                    <a:pt x="1862" y="187"/>
                    <a:pt x="1862" y="187"/>
                  </a:cubicBezTo>
                  <a:cubicBezTo>
                    <a:pt x="1979" y="168"/>
                    <a:pt x="1979" y="168"/>
                    <a:pt x="1979" y="168"/>
                  </a:cubicBezTo>
                  <a:cubicBezTo>
                    <a:pt x="1981" y="172"/>
                    <a:pt x="1981" y="172"/>
                    <a:pt x="1981" y="172"/>
                  </a:cubicBezTo>
                  <a:lnTo>
                    <a:pt x="1872" y="190"/>
                  </a:lnTo>
                  <a:close/>
                  <a:moveTo>
                    <a:pt x="1843" y="182"/>
                  </a:moveTo>
                  <a:cubicBezTo>
                    <a:pt x="1833" y="179"/>
                    <a:pt x="1833" y="179"/>
                    <a:pt x="1833" y="179"/>
                  </a:cubicBezTo>
                  <a:cubicBezTo>
                    <a:pt x="1950" y="160"/>
                    <a:pt x="1950" y="160"/>
                    <a:pt x="1950" y="160"/>
                  </a:cubicBezTo>
                  <a:cubicBezTo>
                    <a:pt x="1952" y="164"/>
                    <a:pt x="1952" y="164"/>
                    <a:pt x="1952" y="164"/>
                  </a:cubicBezTo>
                  <a:lnTo>
                    <a:pt x="1843" y="182"/>
                  </a:lnTo>
                  <a:close/>
                  <a:moveTo>
                    <a:pt x="1814" y="174"/>
                  </a:moveTo>
                  <a:cubicBezTo>
                    <a:pt x="1804" y="171"/>
                    <a:pt x="1804" y="171"/>
                    <a:pt x="1804" y="171"/>
                  </a:cubicBezTo>
                  <a:cubicBezTo>
                    <a:pt x="1922" y="152"/>
                    <a:pt x="1922" y="152"/>
                    <a:pt x="1922" y="152"/>
                  </a:cubicBezTo>
                  <a:cubicBezTo>
                    <a:pt x="1924" y="156"/>
                    <a:pt x="1924" y="156"/>
                    <a:pt x="1924" y="156"/>
                  </a:cubicBezTo>
                  <a:lnTo>
                    <a:pt x="1814" y="174"/>
                  </a:lnTo>
                  <a:close/>
                  <a:moveTo>
                    <a:pt x="1786" y="166"/>
                  </a:moveTo>
                  <a:cubicBezTo>
                    <a:pt x="1776" y="163"/>
                    <a:pt x="1776" y="163"/>
                    <a:pt x="1776" y="163"/>
                  </a:cubicBezTo>
                  <a:cubicBezTo>
                    <a:pt x="1894" y="144"/>
                    <a:pt x="1894" y="144"/>
                    <a:pt x="1894" y="144"/>
                  </a:cubicBezTo>
                  <a:cubicBezTo>
                    <a:pt x="1896" y="148"/>
                    <a:pt x="1896" y="148"/>
                    <a:pt x="1896" y="148"/>
                  </a:cubicBezTo>
                  <a:lnTo>
                    <a:pt x="1786" y="166"/>
                  </a:lnTo>
                  <a:close/>
                  <a:moveTo>
                    <a:pt x="1758" y="158"/>
                  </a:moveTo>
                  <a:cubicBezTo>
                    <a:pt x="1748" y="155"/>
                    <a:pt x="1748" y="155"/>
                    <a:pt x="1748" y="155"/>
                  </a:cubicBezTo>
                  <a:cubicBezTo>
                    <a:pt x="1866" y="137"/>
                    <a:pt x="1866" y="137"/>
                    <a:pt x="1866" y="137"/>
                  </a:cubicBezTo>
                  <a:cubicBezTo>
                    <a:pt x="1868" y="141"/>
                    <a:pt x="1868" y="141"/>
                    <a:pt x="1868" y="141"/>
                  </a:cubicBezTo>
                  <a:lnTo>
                    <a:pt x="1758" y="158"/>
                  </a:lnTo>
                  <a:close/>
                  <a:moveTo>
                    <a:pt x="1730" y="150"/>
                  </a:moveTo>
                  <a:cubicBezTo>
                    <a:pt x="1720" y="148"/>
                    <a:pt x="1720" y="148"/>
                    <a:pt x="1720" y="148"/>
                  </a:cubicBezTo>
                  <a:cubicBezTo>
                    <a:pt x="1838" y="129"/>
                    <a:pt x="1838" y="129"/>
                    <a:pt x="1838" y="129"/>
                  </a:cubicBezTo>
                  <a:cubicBezTo>
                    <a:pt x="1840" y="133"/>
                    <a:pt x="1840" y="133"/>
                    <a:pt x="1840" y="133"/>
                  </a:cubicBezTo>
                  <a:lnTo>
                    <a:pt x="1730" y="150"/>
                  </a:lnTo>
                  <a:close/>
                  <a:moveTo>
                    <a:pt x="1702" y="142"/>
                  </a:moveTo>
                  <a:cubicBezTo>
                    <a:pt x="1693" y="140"/>
                    <a:pt x="1693" y="140"/>
                    <a:pt x="1693" y="140"/>
                  </a:cubicBezTo>
                  <a:cubicBezTo>
                    <a:pt x="1810" y="122"/>
                    <a:pt x="1810" y="122"/>
                    <a:pt x="1810" y="122"/>
                  </a:cubicBezTo>
                  <a:cubicBezTo>
                    <a:pt x="1812" y="126"/>
                    <a:pt x="1812" y="126"/>
                    <a:pt x="1812" y="126"/>
                  </a:cubicBezTo>
                  <a:lnTo>
                    <a:pt x="1702" y="142"/>
                  </a:lnTo>
                  <a:close/>
                  <a:moveTo>
                    <a:pt x="1675" y="135"/>
                  </a:moveTo>
                  <a:cubicBezTo>
                    <a:pt x="1665" y="132"/>
                    <a:pt x="1665" y="132"/>
                    <a:pt x="1665" y="132"/>
                  </a:cubicBezTo>
                  <a:cubicBezTo>
                    <a:pt x="1783" y="114"/>
                    <a:pt x="1783" y="114"/>
                    <a:pt x="1783" y="114"/>
                  </a:cubicBezTo>
                  <a:cubicBezTo>
                    <a:pt x="1785" y="118"/>
                    <a:pt x="1785" y="118"/>
                    <a:pt x="1785" y="118"/>
                  </a:cubicBezTo>
                  <a:lnTo>
                    <a:pt x="1675" y="135"/>
                  </a:lnTo>
                  <a:close/>
                  <a:moveTo>
                    <a:pt x="1648" y="127"/>
                  </a:moveTo>
                  <a:cubicBezTo>
                    <a:pt x="1638" y="124"/>
                    <a:pt x="1638" y="124"/>
                    <a:pt x="1638" y="124"/>
                  </a:cubicBezTo>
                  <a:cubicBezTo>
                    <a:pt x="1756" y="107"/>
                    <a:pt x="1756" y="107"/>
                    <a:pt x="1756" y="107"/>
                  </a:cubicBezTo>
                  <a:cubicBezTo>
                    <a:pt x="1758" y="111"/>
                    <a:pt x="1758" y="111"/>
                    <a:pt x="1758" y="111"/>
                  </a:cubicBezTo>
                  <a:lnTo>
                    <a:pt x="1648" y="127"/>
                  </a:lnTo>
                  <a:close/>
                  <a:moveTo>
                    <a:pt x="1621" y="120"/>
                  </a:moveTo>
                  <a:cubicBezTo>
                    <a:pt x="1611" y="117"/>
                    <a:pt x="1611" y="117"/>
                    <a:pt x="1611" y="117"/>
                  </a:cubicBezTo>
                  <a:cubicBezTo>
                    <a:pt x="1729" y="99"/>
                    <a:pt x="1729" y="99"/>
                    <a:pt x="1729" y="99"/>
                  </a:cubicBezTo>
                  <a:cubicBezTo>
                    <a:pt x="1731" y="103"/>
                    <a:pt x="1731" y="103"/>
                    <a:pt x="1731" y="103"/>
                  </a:cubicBezTo>
                  <a:lnTo>
                    <a:pt x="1621" y="120"/>
                  </a:lnTo>
                  <a:close/>
                  <a:moveTo>
                    <a:pt x="1594" y="112"/>
                  </a:moveTo>
                  <a:cubicBezTo>
                    <a:pt x="1585" y="109"/>
                    <a:pt x="1585" y="109"/>
                    <a:pt x="1585" y="109"/>
                  </a:cubicBezTo>
                  <a:cubicBezTo>
                    <a:pt x="1702" y="92"/>
                    <a:pt x="1702" y="92"/>
                    <a:pt x="1702" y="92"/>
                  </a:cubicBezTo>
                  <a:cubicBezTo>
                    <a:pt x="1704" y="96"/>
                    <a:pt x="1704" y="96"/>
                    <a:pt x="1704" y="96"/>
                  </a:cubicBezTo>
                  <a:lnTo>
                    <a:pt x="1594" y="112"/>
                  </a:lnTo>
                  <a:close/>
                  <a:moveTo>
                    <a:pt x="1568" y="105"/>
                  </a:moveTo>
                  <a:cubicBezTo>
                    <a:pt x="1558" y="102"/>
                    <a:pt x="1558" y="102"/>
                    <a:pt x="1558" y="102"/>
                  </a:cubicBezTo>
                  <a:cubicBezTo>
                    <a:pt x="1676" y="85"/>
                    <a:pt x="1676" y="85"/>
                    <a:pt x="1676" y="85"/>
                  </a:cubicBezTo>
                  <a:cubicBezTo>
                    <a:pt x="1677" y="89"/>
                    <a:pt x="1677" y="89"/>
                    <a:pt x="1677" y="89"/>
                  </a:cubicBezTo>
                  <a:lnTo>
                    <a:pt x="1568" y="105"/>
                  </a:lnTo>
                  <a:close/>
                  <a:moveTo>
                    <a:pt x="1541" y="97"/>
                  </a:moveTo>
                  <a:cubicBezTo>
                    <a:pt x="1532" y="95"/>
                    <a:pt x="1532" y="95"/>
                    <a:pt x="1532" y="95"/>
                  </a:cubicBezTo>
                  <a:cubicBezTo>
                    <a:pt x="1649" y="78"/>
                    <a:pt x="1649" y="78"/>
                    <a:pt x="1649" y="78"/>
                  </a:cubicBezTo>
                  <a:cubicBezTo>
                    <a:pt x="1651" y="81"/>
                    <a:pt x="1651" y="81"/>
                    <a:pt x="1651" y="81"/>
                  </a:cubicBezTo>
                  <a:lnTo>
                    <a:pt x="1541" y="97"/>
                  </a:lnTo>
                  <a:close/>
                  <a:moveTo>
                    <a:pt x="1515" y="90"/>
                  </a:moveTo>
                  <a:cubicBezTo>
                    <a:pt x="1506" y="87"/>
                    <a:pt x="1506" y="87"/>
                    <a:pt x="1506" y="87"/>
                  </a:cubicBezTo>
                  <a:cubicBezTo>
                    <a:pt x="1623" y="71"/>
                    <a:pt x="1623" y="71"/>
                    <a:pt x="1623" y="71"/>
                  </a:cubicBezTo>
                  <a:cubicBezTo>
                    <a:pt x="1625" y="74"/>
                    <a:pt x="1625" y="74"/>
                    <a:pt x="1625" y="74"/>
                  </a:cubicBezTo>
                  <a:lnTo>
                    <a:pt x="1515" y="90"/>
                  </a:lnTo>
                  <a:close/>
                  <a:moveTo>
                    <a:pt x="1489" y="83"/>
                  </a:moveTo>
                  <a:cubicBezTo>
                    <a:pt x="1480" y="80"/>
                    <a:pt x="1480" y="80"/>
                    <a:pt x="1480" y="80"/>
                  </a:cubicBezTo>
                  <a:cubicBezTo>
                    <a:pt x="1597" y="64"/>
                    <a:pt x="1597" y="64"/>
                    <a:pt x="1597" y="64"/>
                  </a:cubicBezTo>
                  <a:cubicBezTo>
                    <a:pt x="1599" y="67"/>
                    <a:pt x="1599" y="67"/>
                    <a:pt x="1599" y="67"/>
                  </a:cubicBezTo>
                  <a:lnTo>
                    <a:pt x="1489" y="83"/>
                  </a:lnTo>
                  <a:close/>
                  <a:moveTo>
                    <a:pt x="1464" y="75"/>
                  </a:moveTo>
                  <a:cubicBezTo>
                    <a:pt x="1455" y="73"/>
                    <a:pt x="1455" y="73"/>
                    <a:pt x="1455" y="73"/>
                  </a:cubicBezTo>
                  <a:cubicBezTo>
                    <a:pt x="1572" y="57"/>
                    <a:pt x="1572" y="57"/>
                    <a:pt x="1572" y="57"/>
                  </a:cubicBezTo>
                  <a:cubicBezTo>
                    <a:pt x="1573" y="60"/>
                    <a:pt x="1573" y="60"/>
                    <a:pt x="1573" y="60"/>
                  </a:cubicBezTo>
                  <a:lnTo>
                    <a:pt x="1464" y="75"/>
                  </a:lnTo>
                  <a:close/>
                  <a:moveTo>
                    <a:pt x="1438" y="68"/>
                  </a:moveTo>
                  <a:cubicBezTo>
                    <a:pt x="1429" y="66"/>
                    <a:pt x="1429" y="66"/>
                    <a:pt x="1429" y="66"/>
                  </a:cubicBezTo>
                  <a:cubicBezTo>
                    <a:pt x="1546" y="50"/>
                    <a:pt x="1546" y="50"/>
                    <a:pt x="1546" y="50"/>
                  </a:cubicBezTo>
                  <a:cubicBezTo>
                    <a:pt x="1548" y="53"/>
                    <a:pt x="1548" y="53"/>
                    <a:pt x="1548" y="53"/>
                  </a:cubicBezTo>
                  <a:lnTo>
                    <a:pt x="1438" y="68"/>
                  </a:lnTo>
                  <a:close/>
                  <a:moveTo>
                    <a:pt x="1413" y="61"/>
                  </a:moveTo>
                  <a:cubicBezTo>
                    <a:pt x="1404" y="59"/>
                    <a:pt x="1404" y="59"/>
                    <a:pt x="1404" y="59"/>
                  </a:cubicBezTo>
                  <a:cubicBezTo>
                    <a:pt x="1521" y="43"/>
                    <a:pt x="1521" y="43"/>
                    <a:pt x="1521" y="43"/>
                  </a:cubicBezTo>
                  <a:cubicBezTo>
                    <a:pt x="1523" y="46"/>
                    <a:pt x="1523" y="46"/>
                    <a:pt x="1523" y="46"/>
                  </a:cubicBezTo>
                  <a:lnTo>
                    <a:pt x="1413" y="61"/>
                  </a:lnTo>
                  <a:close/>
                  <a:moveTo>
                    <a:pt x="1388" y="54"/>
                  </a:moveTo>
                  <a:cubicBezTo>
                    <a:pt x="1379" y="52"/>
                    <a:pt x="1379" y="52"/>
                    <a:pt x="1379" y="52"/>
                  </a:cubicBezTo>
                  <a:cubicBezTo>
                    <a:pt x="1496" y="36"/>
                    <a:pt x="1496" y="36"/>
                    <a:pt x="1496" y="36"/>
                  </a:cubicBezTo>
                  <a:cubicBezTo>
                    <a:pt x="1498" y="39"/>
                    <a:pt x="1498" y="39"/>
                    <a:pt x="1498" y="39"/>
                  </a:cubicBezTo>
                  <a:lnTo>
                    <a:pt x="1388" y="54"/>
                  </a:lnTo>
                  <a:close/>
                  <a:moveTo>
                    <a:pt x="1363" y="47"/>
                  </a:moveTo>
                  <a:cubicBezTo>
                    <a:pt x="1354" y="45"/>
                    <a:pt x="1354" y="45"/>
                    <a:pt x="1354" y="45"/>
                  </a:cubicBezTo>
                  <a:cubicBezTo>
                    <a:pt x="1471" y="29"/>
                    <a:pt x="1471" y="29"/>
                    <a:pt x="1471" y="29"/>
                  </a:cubicBezTo>
                  <a:cubicBezTo>
                    <a:pt x="1473" y="33"/>
                    <a:pt x="1473" y="33"/>
                    <a:pt x="1473" y="33"/>
                  </a:cubicBezTo>
                  <a:lnTo>
                    <a:pt x="1363" y="47"/>
                  </a:lnTo>
                  <a:close/>
                  <a:moveTo>
                    <a:pt x="1338" y="40"/>
                  </a:moveTo>
                  <a:cubicBezTo>
                    <a:pt x="1338" y="40"/>
                    <a:pt x="1338" y="40"/>
                    <a:pt x="1338" y="41"/>
                  </a:cubicBezTo>
                  <a:cubicBezTo>
                    <a:pt x="1338" y="40"/>
                    <a:pt x="1337" y="40"/>
                    <a:pt x="1337" y="40"/>
                  </a:cubicBezTo>
                  <a:cubicBezTo>
                    <a:pt x="1309" y="44"/>
                    <a:pt x="1309" y="44"/>
                    <a:pt x="1309" y="44"/>
                  </a:cubicBezTo>
                  <a:cubicBezTo>
                    <a:pt x="1309" y="44"/>
                    <a:pt x="1309" y="44"/>
                    <a:pt x="1309" y="44"/>
                  </a:cubicBezTo>
                  <a:cubicBezTo>
                    <a:pt x="715" y="122"/>
                    <a:pt x="715" y="122"/>
                    <a:pt x="715" y="122"/>
                  </a:cubicBezTo>
                  <a:cubicBezTo>
                    <a:pt x="713" y="118"/>
                    <a:pt x="713" y="118"/>
                    <a:pt x="713" y="118"/>
                  </a:cubicBezTo>
                  <a:cubicBezTo>
                    <a:pt x="1446" y="22"/>
                    <a:pt x="1446" y="22"/>
                    <a:pt x="1446" y="22"/>
                  </a:cubicBezTo>
                  <a:cubicBezTo>
                    <a:pt x="1448" y="26"/>
                    <a:pt x="1448" y="26"/>
                    <a:pt x="1448" y="26"/>
                  </a:cubicBezTo>
                  <a:lnTo>
                    <a:pt x="1338" y="40"/>
                  </a:lnTo>
                  <a:close/>
                  <a:moveTo>
                    <a:pt x="691" y="115"/>
                  </a:moveTo>
                  <a:cubicBezTo>
                    <a:pt x="689" y="111"/>
                    <a:pt x="689" y="111"/>
                    <a:pt x="689" y="111"/>
                  </a:cubicBezTo>
                  <a:cubicBezTo>
                    <a:pt x="1422" y="16"/>
                    <a:pt x="1422" y="16"/>
                    <a:pt x="1422" y="16"/>
                  </a:cubicBezTo>
                  <a:cubicBezTo>
                    <a:pt x="1424" y="19"/>
                    <a:pt x="1424" y="19"/>
                    <a:pt x="1424" y="19"/>
                  </a:cubicBezTo>
                  <a:lnTo>
                    <a:pt x="691" y="115"/>
                  </a:lnTo>
                  <a:close/>
                  <a:moveTo>
                    <a:pt x="668" y="107"/>
                  </a:moveTo>
                  <a:cubicBezTo>
                    <a:pt x="666" y="103"/>
                    <a:pt x="666" y="103"/>
                    <a:pt x="666" y="103"/>
                  </a:cubicBezTo>
                  <a:cubicBezTo>
                    <a:pt x="1398" y="9"/>
                    <a:pt x="1398" y="9"/>
                    <a:pt x="1398" y="9"/>
                  </a:cubicBezTo>
                  <a:cubicBezTo>
                    <a:pt x="1399" y="12"/>
                    <a:pt x="1399" y="12"/>
                    <a:pt x="1399" y="12"/>
                  </a:cubicBezTo>
                  <a:lnTo>
                    <a:pt x="668" y="107"/>
                  </a:lnTo>
                  <a:close/>
                  <a:moveTo>
                    <a:pt x="656" y="101"/>
                  </a:moveTo>
                  <a:cubicBezTo>
                    <a:pt x="658" y="102"/>
                    <a:pt x="658" y="102"/>
                    <a:pt x="658" y="102"/>
                  </a:cubicBezTo>
                  <a:cubicBezTo>
                    <a:pt x="655" y="102"/>
                    <a:pt x="655" y="102"/>
                    <a:pt x="655" y="102"/>
                  </a:cubicBezTo>
                  <a:lnTo>
                    <a:pt x="656" y="101"/>
                  </a:lnTo>
                  <a:close/>
                  <a:moveTo>
                    <a:pt x="680" y="109"/>
                  </a:moveTo>
                  <a:cubicBezTo>
                    <a:pt x="682" y="110"/>
                    <a:pt x="682" y="110"/>
                    <a:pt x="682" y="110"/>
                  </a:cubicBezTo>
                  <a:cubicBezTo>
                    <a:pt x="679" y="110"/>
                    <a:pt x="679" y="110"/>
                    <a:pt x="679" y="110"/>
                  </a:cubicBezTo>
                  <a:lnTo>
                    <a:pt x="680" y="109"/>
                  </a:lnTo>
                  <a:close/>
                  <a:moveTo>
                    <a:pt x="704" y="117"/>
                  </a:moveTo>
                  <a:cubicBezTo>
                    <a:pt x="706" y="117"/>
                    <a:pt x="706" y="117"/>
                    <a:pt x="706" y="117"/>
                  </a:cubicBezTo>
                  <a:cubicBezTo>
                    <a:pt x="703" y="118"/>
                    <a:pt x="703" y="118"/>
                    <a:pt x="703" y="118"/>
                  </a:cubicBezTo>
                  <a:lnTo>
                    <a:pt x="704" y="117"/>
                  </a:lnTo>
                  <a:close/>
                  <a:moveTo>
                    <a:pt x="728" y="125"/>
                  </a:moveTo>
                  <a:cubicBezTo>
                    <a:pt x="730" y="125"/>
                    <a:pt x="730" y="125"/>
                    <a:pt x="730" y="125"/>
                  </a:cubicBezTo>
                  <a:cubicBezTo>
                    <a:pt x="727" y="126"/>
                    <a:pt x="727" y="126"/>
                    <a:pt x="727" y="126"/>
                  </a:cubicBezTo>
                  <a:lnTo>
                    <a:pt x="728" y="125"/>
                  </a:lnTo>
                  <a:close/>
                  <a:moveTo>
                    <a:pt x="752" y="133"/>
                  </a:moveTo>
                  <a:cubicBezTo>
                    <a:pt x="754" y="133"/>
                    <a:pt x="754" y="133"/>
                    <a:pt x="754" y="133"/>
                  </a:cubicBezTo>
                  <a:cubicBezTo>
                    <a:pt x="751" y="134"/>
                    <a:pt x="751" y="134"/>
                    <a:pt x="751" y="134"/>
                  </a:cubicBezTo>
                  <a:lnTo>
                    <a:pt x="752" y="133"/>
                  </a:lnTo>
                  <a:close/>
                  <a:moveTo>
                    <a:pt x="777" y="141"/>
                  </a:moveTo>
                  <a:cubicBezTo>
                    <a:pt x="779" y="141"/>
                    <a:pt x="779" y="141"/>
                    <a:pt x="779" y="141"/>
                  </a:cubicBezTo>
                  <a:cubicBezTo>
                    <a:pt x="776" y="142"/>
                    <a:pt x="776" y="142"/>
                    <a:pt x="776" y="142"/>
                  </a:cubicBezTo>
                  <a:lnTo>
                    <a:pt x="777" y="141"/>
                  </a:lnTo>
                  <a:close/>
                  <a:moveTo>
                    <a:pt x="802" y="149"/>
                  </a:moveTo>
                  <a:cubicBezTo>
                    <a:pt x="803" y="149"/>
                    <a:pt x="803" y="149"/>
                    <a:pt x="803" y="149"/>
                  </a:cubicBezTo>
                  <a:cubicBezTo>
                    <a:pt x="801" y="150"/>
                    <a:pt x="801" y="150"/>
                    <a:pt x="801" y="150"/>
                  </a:cubicBezTo>
                  <a:lnTo>
                    <a:pt x="802" y="149"/>
                  </a:lnTo>
                  <a:close/>
                  <a:moveTo>
                    <a:pt x="827" y="157"/>
                  </a:moveTo>
                  <a:cubicBezTo>
                    <a:pt x="828" y="157"/>
                    <a:pt x="828" y="157"/>
                    <a:pt x="828" y="157"/>
                  </a:cubicBezTo>
                  <a:cubicBezTo>
                    <a:pt x="825" y="158"/>
                    <a:pt x="825" y="158"/>
                    <a:pt x="825" y="158"/>
                  </a:cubicBezTo>
                  <a:lnTo>
                    <a:pt x="827" y="157"/>
                  </a:lnTo>
                  <a:close/>
                  <a:moveTo>
                    <a:pt x="852" y="165"/>
                  </a:moveTo>
                  <a:cubicBezTo>
                    <a:pt x="853" y="166"/>
                    <a:pt x="853" y="166"/>
                    <a:pt x="853" y="166"/>
                  </a:cubicBezTo>
                  <a:cubicBezTo>
                    <a:pt x="851" y="166"/>
                    <a:pt x="851" y="166"/>
                    <a:pt x="851" y="166"/>
                  </a:cubicBezTo>
                  <a:lnTo>
                    <a:pt x="852" y="165"/>
                  </a:lnTo>
                  <a:close/>
                  <a:moveTo>
                    <a:pt x="877" y="173"/>
                  </a:moveTo>
                  <a:cubicBezTo>
                    <a:pt x="879" y="174"/>
                    <a:pt x="879" y="174"/>
                    <a:pt x="879" y="174"/>
                  </a:cubicBezTo>
                  <a:cubicBezTo>
                    <a:pt x="876" y="174"/>
                    <a:pt x="876" y="174"/>
                    <a:pt x="876" y="174"/>
                  </a:cubicBezTo>
                  <a:lnTo>
                    <a:pt x="877" y="173"/>
                  </a:lnTo>
                  <a:close/>
                  <a:moveTo>
                    <a:pt x="910" y="184"/>
                  </a:moveTo>
                  <a:cubicBezTo>
                    <a:pt x="910" y="184"/>
                    <a:pt x="910" y="184"/>
                    <a:pt x="910" y="183"/>
                  </a:cubicBezTo>
                  <a:cubicBezTo>
                    <a:pt x="910" y="184"/>
                    <a:pt x="910" y="184"/>
                    <a:pt x="910" y="184"/>
                  </a:cubicBezTo>
                  <a:cubicBezTo>
                    <a:pt x="911" y="184"/>
                    <a:pt x="911" y="184"/>
                    <a:pt x="911" y="184"/>
                  </a:cubicBezTo>
                  <a:cubicBezTo>
                    <a:pt x="911" y="184"/>
                    <a:pt x="911" y="184"/>
                    <a:pt x="911" y="184"/>
                  </a:cubicBezTo>
                  <a:cubicBezTo>
                    <a:pt x="1139" y="151"/>
                    <a:pt x="1139" y="151"/>
                    <a:pt x="1139" y="151"/>
                  </a:cubicBezTo>
                  <a:cubicBezTo>
                    <a:pt x="1141" y="155"/>
                    <a:pt x="1141" y="155"/>
                    <a:pt x="1141" y="155"/>
                  </a:cubicBezTo>
                  <a:cubicBezTo>
                    <a:pt x="819" y="201"/>
                    <a:pt x="819" y="201"/>
                    <a:pt x="819" y="201"/>
                  </a:cubicBezTo>
                  <a:cubicBezTo>
                    <a:pt x="817" y="197"/>
                    <a:pt x="817" y="197"/>
                    <a:pt x="817" y="197"/>
                  </a:cubicBezTo>
                  <a:lnTo>
                    <a:pt x="910" y="184"/>
                  </a:lnTo>
                  <a:close/>
                  <a:moveTo>
                    <a:pt x="833" y="204"/>
                  </a:moveTo>
                  <a:cubicBezTo>
                    <a:pt x="835" y="204"/>
                    <a:pt x="835" y="204"/>
                    <a:pt x="835" y="204"/>
                  </a:cubicBezTo>
                  <a:cubicBezTo>
                    <a:pt x="832" y="205"/>
                    <a:pt x="832" y="205"/>
                    <a:pt x="832" y="205"/>
                  </a:cubicBezTo>
                  <a:lnTo>
                    <a:pt x="833" y="204"/>
                  </a:lnTo>
                  <a:close/>
                  <a:moveTo>
                    <a:pt x="859" y="212"/>
                  </a:moveTo>
                  <a:cubicBezTo>
                    <a:pt x="861" y="213"/>
                    <a:pt x="861" y="213"/>
                    <a:pt x="861" y="213"/>
                  </a:cubicBezTo>
                  <a:cubicBezTo>
                    <a:pt x="858" y="213"/>
                    <a:pt x="858" y="213"/>
                    <a:pt x="858" y="213"/>
                  </a:cubicBezTo>
                  <a:lnTo>
                    <a:pt x="859" y="212"/>
                  </a:lnTo>
                  <a:close/>
                  <a:moveTo>
                    <a:pt x="885" y="221"/>
                  </a:moveTo>
                  <a:cubicBezTo>
                    <a:pt x="887" y="222"/>
                    <a:pt x="887" y="222"/>
                    <a:pt x="887" y="222"/>
                  </a:cubicBezTo>
                  <a:cubicBezTo>
                    <a:pt x="884" y="222"/>
                    <a:pt x="884" y="222"/>
                    <a:pt x="884" y="222"/>
                  </a:cubicBezTo>
                  <a:lnTo>
                    <a:pt x="885" y="221"/>
                  </a:lnTo>
                  <a:close/>
                  <a:moveTo>
                    <a:pt x="912" y="230"/>
                  </a:moveTo>
                  <a:cubicBezTo>
                    <a:pt x="913" y="231"/>
                    <a:pt x="913" y="231"/>
                    <a:pt x="913" y="231"/>
                  </a:cubicBezTo>
                  <a:cubicBezTo>
                    <a:pt x="910" y="231"/>
                    <a:pt x="910" y="231"/>
                    <a:pt x="910" y="231"/>
                  </a:cubicBezTo>
                  <a:lnTo>
                    <a:pt x="912" y="230"/>
                  </a:lnTo>
                  <a:close/>
                  <a:moveTo>
                    <a:pt x="938" y="239"/>
                  </a:moveTo>
                  <a:cubicBezTo>
                    <a:pt x="940" y="240"/>
                    <a:pt x="940" y="240"/>
                    <a:pt x="940" y="240"/>
                  </a:cubicBezTo>
                  <a:cubicBezTo>
                    <a:pt x="937" y="240"/>
                    <a:pt x="937" y="240"/>
                    <a:pt x="937" y="240"/>
                  </a:cubicBezTo>
                  <a:lnTo>
                    <a:pt x="938" y="239"/>
                  </a:lnTo>
                  <a:close/>
                  <a:moveTo>
                    <a:pt x="965" y="248"/>
                  </a:moveTo>
                  <a:cubicBezTo>
                    <a:pt x="967" y="249"/>
                    <a:pt x="967" y="249"/>
                    <a:pt x="967" y="249"/>
                  </a:cubicBezTo>
                  <a:cubicBezTo>
                    <a:pt x="964" y="249"/>
                    <a:pt x="964" y="249"/>
                    <a:pt x="964" y="249"/>
                  </a:cubicBezTo>
                  <a:lnTo>
                    <a:pt x="965" y="248"/>
                  </a:lnTo>
                  <a:close/>
                  <a:moveTo>
                    <a:pt x="992" y="257"/>
                  </a:moveTo>
                  <a:cubicBezTo>
                    <a:pt x="994" y="258"/>
                    <a:pt x="994" y="258"/>
                    <a:pt x="994" y="258"/>
                  </a:cubicBezTo>
                  <a:cubicBezTo>
                    <a:pt x="991" y="258"/>
                    <a:pt x="991" y="258"/>
                    <a:pt x="991" y="258"/>
                  </a:cubicBezTo>
                  <a:lnTo>
                    <a:pt x="992" y="257"/>
                  </a:lnTo>
                  <a:close/>
                  <a:moveTo>
                    <a:pt x="1020" y="266"/>
                  </a:moveTo>
                  <a:cubicBezTo>
                    <a:pt x="1021" y="267"/>
                    <a:pt x="1021" y="267"/>
                    <a:pt x="1021" y="267"/>
                  </a:cubicBezTo>
                  <a:cubicBezTo>
                    <a:pt x="1019" y="267"/>
                    <a:pt x="1019" y="267"/>
                    <a:pt x="1019" y="267"/>
                  </a:cubicBezTo>
                  <a:lnTo>
                    <a:pt x="1020" y="266"/>
                  </a:lnTo>
                  <a:close/>
                  <a:moveTo>
                    <a:pt x="1047" y="275"/>
                  </a:moveTo>
                  <a:cubicBezTo>
                    <a:pt x="1049" y="276"/>
                    <a:pt x="1049" y="276"/>
                    <a:pt x="1049" y="276"/>
                  </a:cubicBezTo>
                  <a:cubicBezTo>
                    <a:pt x="1046" y="276"/>
                    <a:pt x="1046" y="276"/>
                    <a:pt x="1046" y="276"/>
                  </a:cubicBezTo>
                  <a:lnTo>
                    <a:pt x="1047" y="275"/>
                  </a:lnTo>
                  <a:close/>
                  <a:moveTo>
                    <a:pt x="1075" y="285"/>
                  </a:moveTo>
                  <a:cubicBezTo>
                    <a:pt x="1077" y="285"/>
                    <a:pt x="1077" y="285"/>
                    <a:pt x="1077" y="285"/>
                  </a:cubicBezTo>
                  <a:cubicBezTo>
                    <a:pt x="1074" y="286"/>
                    <a:pt x="1074" y="286"/>
                    <a:pt x="1074" y="286"/>
                  </a:cubicBezTo>
                  <a:lnTo>
                    <a:pt x="1075" y="285"/>
                  </a:lnTo>
                  <a:close/>
                  <a:moveTo>
                    <a:pt x="1096" y="300"/>
                  </a:moveTo>
                  <a:cubicBezTo>
                    <a:pt x="1619" y="476"/>
                    <a:pt x="1619" y="476"/>
                    <a:pt x="1619" y="476"/>
                  </a:cubicBezTo>
                  <a:cubicBezTo>
                    <a:pt x="1618" y="479"/>
                    <a:pt x="1618" y="479"/>
                    <a:pt x="1618" y="479"/>
                  </a:cubicBezTo>
                  <a:cubicBezTo>
                    <a:pt x="1193" y="337"/>
                    <a:pt x="1193" y="337"/>
                    <a:pt x="1193" y="337"/>
                  </a:cubicBezTo>
                  <a:cubicBezTo>
                    <a:pt x="1096" y="304"/>
                    <a:pt x="1096" y="304"/>
                    <a:pt x="1096" y="304"/>
                  </a:cubicBezTo>
                  <a:lnTo>
                    <a:pt x="1096" y="300"/>
                  </a:lnTo>
                  <a:close/>
                  <a:moveTo>
                    <a:pt x="1127" y="343"/>
                  </a:moveTo>
                  <a:cubicBezTo>
                    <a:pt x="1237" y="380"/>
                    <a:pt x="1237" y="380"/>
                    <a:pt x="1237" y="380"/>
                  </a:cubicBezTo>
                  <a:cubicBezTo>
                    <a:pt x="1222" y="383"/>
                    <a:pt x="1222" y="383"/>
                    <a:pt x="1222" y="383"/>
                  </a:cubicBezTo>
                  <a:cubicBezTo>
                    <a:pt x="1126" y="351"/>
                    <a:pt x="1126" y="351"/>
                    <a:pt x="1126" y="351"/>
                  </a:cubicBezTo>
                  <a:lnTo>
                    <a:pt x="1127" y="343"/>
                  </a:lnTo>
                  <a:close/>
                  <a:moveTo>
                    <a:pt x="1057" y="355"/>
                  </a:moveTo>
                  <a:cubicBezTo>
                    <a:pt x="1170" y="394"/>
                    <a:pt x="1170" y="394"/>
                    <a:pt x="1170" y="394"/>
                  </a:cubicBezTo>
                  <a:cubicBezTo>
                    <a:pt x="1155" y="397"/>
                    <a:pt x="1155" y="397"/>
                    <a:pt x="1155" y="397"/>
                  </a:cubicBezTo>
                  <a:cubicBezTo>
                    <a:pt x="1056" y="362"/>
                    <a:pt x="1056" y="362"/>
                    <a:pt x="1056" y="362"/>
                  </a:cubicBezTo>
                  <a:lnTo>
                    <a:pt x="1057" y="355"/>
                  </a:lnTo>
                  <a:close/>
                  <a:moveTo>
                    <a:pt x="986" y="367"/>
                  </a:moveTo>
                  <a:cubicBezTo>
                    <a:pt x="1101" y="408"/>
                    <a:pt x="1101" y="408"/>
                    <a:pt x="1101" y="408"/>
                  </a:cubicBezTo>
                  <a:cubicBezTo>
                    <a:pt x="1086" y="411"/>
                    <a:pt x="1086" y="411"/>
                    <a:pt x="1086" y="411"/>
                  </a:cubicBezTo>
                  <a:cubicBezTo>
                    <a:pt x="985" y="375"/>
                    <a:pt x="985" y="375"/>
                    <a:pt x="985" y="375"/>
                  </a:cubicBezTo>
                  <a:lnTo>
                    <a:pt x="986" y="367"/>
                  </a:lnTo>
                  <a:close/>
                  <a:moveTo>
                    <a:pt x="1081" y="415"/>
                  </a:moveTo>
                  <a:cubicBezTo>
                    <a:pt x="1083" y="415"/>
                    <a:pt x="1083" y="415"/>
                    <a:pt x="1083" y="415"/>
                  </a:cubicBezTo>
                  <a:cubicBezTo>
                    <a:pt x="1081" y="424"/>
                    <a:pt x="1081" y="424"/>
                    <a:pt x="1081" y="424"/>
                  </a:cubicBezTo>
                  <a:cubicBezTo>
                    <a:pt x="1080" y="423"/>
                    <a:pt x="1080" y="423"/>
                    <a:pt x="1080" y="423"/>
                  </a:cubicBezTo>
                  <a:lnTo>
                    <a:pt x="1081" y="415"/>
                  </a:lnTo>
                  <a:close/>
                  <a:moveTo>
                    <a:pt x="1093" y="438"/>
                  </a:moveTo>
                  <a:cubicBezTo>
                    <a:pt x="1326" y="522"/>
                    <a:pt x="1326" y="522"/>
                    <a:pt x="1326" y="522"/>
                  </a:cubicBezTo>
                  <a:cubicBezTo>
                    <a:pt x="1317" y="580"/>
                    <a:pt x="1317" y="580"/>
                    <a:pt x="1317" y="580"/>
                  </a:cubicBezTo>
                  <a:cubicBezTo>
                    <a:pt x="1271" y="589"/>
                    <a:pt x="1271" y="589"/>
                    <a:pt x="1271" y="589"/>
                  </a:cubicBezTo>
                  <a:cubicBezTo>
                    <a:pt x="1083" y="519"/>
                    <a:pt x="1083" y="519"/>
                    <a:pt x="1083" y="519"/>
                  </a:cubicBezTo>
                  <a:lnTo>
                    <a:pt x="1093" y="438"/>
                  </a:lnTo>
                  <a:close/>
                  <a:moveTo>
                    <a:pt x="1082" y="503"/>
                  </a:moveTo>
                  <a:cubicBezTo>
                    <a:pt x="1082" y="502"/>
                    <a:pt x="1082" y="502"/>
                    <a:pt x="1081" y="502"/>
                  </a:cubicBezTo>
                  <a:cubicBezTo>
                    <a:pt x="1075" y="504"/>
                    <a:pt x="1075" y="504"/>
                    <a:pt x="1075" y="504"/>
                  </a:cubicBezTo>
                  <a:cubicBezTo>
                    <a:pt x="1053" y="508"/>
                    <a:pt x="1053" y="508"/>
                    <a:pt x="1053" y="508"/>
                  </a:cubicBezTo>
                  <a:cubicBezTo>
                    <a:pt x="1038" y="502"/>
                    <a:pt x="1038" y="502"/>
                    <a:pt x="1038" y="502"/>
                  </a:cubicBezTo>
                  <a:cubicBezTo>
                    <a:pt x="1083" y="494"/>
                    <a:pt x="1083" y="494"/>
                    <a:pt x="1083" y="494"/>
                  </a:cubicBezTo>
                  <a:cubicBezTo>
                    <a:pt x="1083" y="494"/>
                    <a:pt x="1084" y="494"/>
                    <a:pt x="1084" y="494"/>
                  </a:cubicBezTo>
                  <a:lnTo>
                    <a:pt x="1082" y="503"/>
                  </a:lnTo>
                  <a:close/>
                  <a:moveTo>
                    <a:pt x="996" y="486"/>
                  </a:moveTo>
                  <a:cubicBezTo>
                    <a:pt x="997" y="478"/>
                    <a:pt x="997" y="478"/>
                    <a:pt x="997" y="478"/>
                  </a:cubicBezTo>
                  <a:cubicBezTo>
                    <a:pt x="1001" y="476"/>
                    <a:pt x="1001" y="476"/>
                    <a:pt x="1001" y="476"/>
                  </a:cubicBezTo>
                  <a:cubicBezTo>
                    <a:pt x="1000" y="488"/>
                    <a:pt x="1000" y="488"/>
                    <a:pt x="1000" y="488"/>
                  </a:cubicBezTo>
                  <a:lnTo>
                    <a:pt x="996" y="486"/>
                  </a:lnTo>
                  <a:close/>
                  <a:moveTo>
                    <a:pt x="989" y="476"/>
                  </a:moveTo>
                  <a:cubicBezTo>
                    <a:pt x="994" y="478"/>
                    <a:pt x="994" y="478"/>
                    <a:pt x="994" y="478"/>
                  </a:cubicBezTo>
                  <a:cubicBezTo>
                    <a:pt x="993" y="486"/>
                    <a:pt x="993" y="486"/>
                    <a:pt x="993" y="486"/>
                  </a:cubicBezTo>
                  <a:cubicBezTo>
                    <a:pt x="988" y="484"/>
                    <a:pt x="988" y="484"/>
                    <a:pt x="988" y="484"/>
                  </a:cubicBezTo>
                  <a:lnTo>
                    <a:pt x="989" y="476"/>
                  </a:lnTo>
                  <a:close/>
                  <a:moveTo>
                    <a:pt x="764" y="405"/>
                  </a:moveTo>
                  <a:cubicBezTo>
                    <a:pt x="1841" y="807"/>
                    <a:pt x="1841" y="807"/>
                    <a:pt x="1841" y="807"/>
                  </a:cubicBezTo>
                  <a:cubicBezTo>
                    <a:pt x="1838" y="817"/>
                    <a:pt x="1838" y="817"/>
                    <a:pt x="1838" y="817"/>
                  </a:cubicBezTo>
                  <a:cubicBezTo>
                    <a:pt x="1834" y="815"/>
                    <a:pt x="1834" y="815"/>
                    <a:pt x="1834" y="815"/>
                  </a:cubicBezTo>
                  <a:cubicBezTo>
                    <a:pt x="1748" y="783"/>
                    <a:pt x="1748" y="783"/>
                    <a:pt x="1748" y="783"/>
                  </a:cubicBezTo>
                  <a:cubicBezTo>
                    <a:pt x="1736" y="778"/>
                    <a:pt x="1736" y="778"/>
                    <a:pt x="1736" y="778"/>
                  </a:cubicBezTo>
                  <a:cubicBezTo>
                    <a:pt x="1727" y="775"/>
                    <a:pt x="1727" y="775"/>
                    <a:pt x="1727" y="775"/>
                  </a:cubicBezTo>
                  <a:cubicBezTo>
                    <a:pt x="1657" y="749"/>
                    <a:pt x="1657" y="749"/>
                    <a:pt x="1657" y="749"/>
                  </a:cubicBezTo>
                  <a:cubicBezTo>
                    <a:pt x="1589" y="723"/>
                    <a:pt x="1589" y="723"/>
                    <a:pt x="1589" y="723"/>
                  </a:cubicBezTo>
                  <a:cubicBezTo>
                    <a:pt x="1582" y="721"/>
                    <a:pt x="1582" y="721"/>
                    <a:pt x="1582" y="721"/>
                  </a:cubicBezTo>
                  <a:cubicBezTo>
                    <a:pt x="1573" y="717"/>
                    <a:pt x="1573" y="717"/>
                    <a:pt x="1573" y="717"/>
                  </a:cubicBezTo>
                  <a:cubicBezTo>
                    <a:pt x="1532" y="702"/>
                    <a:pt x="1532" y="702"/>
                    <a:pt x="1532" y="702"/>
                  </a:cubicBezTo>
                  <a:cubicBezTo>
                    <a:pt x="1514" y="695"/>
                    <a:pt x="1514" y="695"/>
                    <a:pt x="1514" y="695"/>
                  </a:cubicBezTo>
                  <a:cubicBezTo>
                    <a:pt x="1509" y="693"/>
                    <a:pt x="1509" y="693"/>
                    <a:pt x="1509" y="693"/>
                  </a:cubicBezTo>
                  <a:cubicBezTo>
                    <a:pt x="1321" y="622"/>
                    <a:pt x="1321" y="622"/>
                    <a:pt x="1321" y="622"/>
                  </a:cubicBezTo>
                  <a:cubicBezTo>
                    <a:pt x="1312" y="619"/>
                    <a:pt x="1312" y="619"/>
                    <a:pt x="1312" y="619"/>
                  </a:cubicBezTo>
                  <a:cubicBezTo>
                    <a:pt x="1270" y="603"/>
                    <a:pt x="1270" y="603"/>
                    <a:pt x="1270" y="603"/>
                  </a:cubicBezTo>
                  <a:cubicBezTo>
                    <a:pt x="1252" y="596"/>
                    <a:pt x="1252" y="596"/>
                    <a:pt x="1252" y="596"/>
                  </a:cubicBezTo>
                  <a:cubicBezTo>
                    <a:pt x="1247" y="595"/>
                    <a:pt x="1247" y="595"/>
                    <a:pt x="1247" y="595"/>
                  </a:cubicBezTo>
                  <a:cubicBezTo>
                    <a:pt x="1080" y="532"/>
                    <a:pt x="1080" y="532"/>
                    <a:pt x="1080" y="532"/>
                  </a:cubicBezTo>
                  <a:cubicBezTo>
                    <a:pt x="1072" y="529"/>
                    <a:pt x="1072" y="529"/>
                    <a:pt x="1072" y="529"/>
                  </a:cubicBezTo>
                  <a:cubicBezTo>
                    <a:pt x="1029" y="513"/>
                    <a:pt x="1029" y="513"/>
                    <a:pt x="1029" y="513"/>
                  </a:cubicBezTo>
                  <a:cubicBezTo>
                    <a:pt x="1010" y="506"/>
                    <a:pt x="1010" y="506"/>
                    <a:pt x="1010" y="506"/>
                  </a:cubicBezTo>
                  <a:cubicBezTo>
                    <a:pt x="1006" y="504"/>
                    <a:pt x="1006" y="504"/>
                    <a:pt x="1006" y="504"/>
                  </a:cubicBezTo>
                  <a:cubicBezTo>
                    <a:pt x="1000" y="502"/>
                    <a:pt x="1000" y="502"/>
                    <a:pt x="1000" y="502"/>
                  </a:cubicBezTo>
                  <a:cubicBezTo>
                    <a:pt x="993" y="499"/>
                    <a:pt x="993" y="499"/>
                    <a:pt x="993" y="499"/>
                  </a:cubicBezTo>
                  <a:cubicBezTo>
                    <a:pt x="986" y="496"/>
                    <a:pt x="986" y="496"/>
                    <a:pt x="986" y="496"/>
                  </a:cubicBezTo>
                  <a:cubicBezTo>
                    <a:pt x="763" y="413"/>
                    <a:pt x="763" y="413"/>
                    <a:pt x="763" y="413"/>
                  </a:cubicBezTo>
                  <a:lnTo>
                    <a:pt x="764" y="405"/>
                  </a:lnTo>
                  <a:close/>
                  <a:moveTo>
                    <a:pt x="991" y="501"/>
                  </a:moveTo>
                  <a:cubicBezTo>
                    <a:pt x="991" y="507"/>
                    <a:pt x="991" y="507"/>
                    <a:pt x="991" y="507"/>
                  </a:cubicBezTo>
                  <a:cubicBezTo>
                    <a:pt x="985" y="508"/>
                    <a:pt x="985" y="508"/>
                    <a:pt x="985" y="508"/>
                  </a:cubicBezTo>
                  <a:cubicBezTo>
                    <a:pt x="986" y="499"/>
                    <a:pt x="986" y="499"/>
                    <a:pt x="986" y="499"/>
                  </a:cubicBezTo>
                  <a:lnTo>
                    <a:pt x="991" y="501"/>
                  </a:lnTo>
                  <a:close/>
                  <a:moveTo>
                    <a:pt x="687" y="418"/>
                  </a:moveTo>
                  <a:cubicBezTo>
                    <a:pt x="1762" y="828"/>
                    <a:pt x="1762" y="828"/>
                    <a:pt x="1762" y="828"/>
                  </a:cubicBezTo>
                  <a:cubicBezTo>
                    <a:pt x="1760" y="837"/>
                    <a:pt x="1760" y="837"/>
                    <a:pt x="1760" y="837"/>
                  </a:cubicBezTo>
                  <a:cubicBezTo>
                    <a:pt x="1755" y="836"/>
                    <a:pt x="1755" y="836"/>
                    <a:pt x="1755" y="836"/>
                  </a:cubicBezTo>
                  <a:cubicBezTo>
                    <a:pt x="1680" y="807"/>
                    <a:pt x="1680" y="807"/>
                    <a:pt x="1680" y="807"/>
                  </a:cubicBezTo>
                  <a:cubicBezTo>
                    <a:pt x="1667" y="802"/>
                    <a:pt x="1667" y="802"/>
                    <a:pt x="1667" y="802"/>
                  </a:cubicBezTo>
                  <a:cubicBezTo>
                    <a:pt x="1667" y="802"/>
                    <a:pt x="1667" y="802"/>
                    <a:pt x="1667" y="802"/>
                  </a:cubicBezTo>
                  <a:cubicBezTo>
                    <a:pt x="1667" y="802"/>
                    <a:pt x="1667" y="802"/>
                    <a:pt x="1667" y="802"/>
                  </a:cubicBezTo>
                  <a:cubicBezTo>
                    <a:pt x="1659" y="799"/>
                    <a:pt x="1659" y="799"/>
                    <a:pt x="1659" y="799"/>
                  </a:cubicBezTo>
                  <a:cubicBezTo>
                    <a:pt x="1659" y="799"/>
                    <a:pt x="1659" y="799"/>
                    <a:pt x="1659" y="799"/>
                  </a:cubicBezTo>
                  <a:cubicBezTo>
                    <a:pt x="1658" y="799"/>
                    <a:pt x="1658" y="799"/>
                    <a:pt x="1658" y="799"/>
                  </a:cubicBezTo>
                  <a:cubicBezTo>
                    <a:pt x="1589" y="772"/>
                    <a:pt x="1589" y="772"/>
                    <a:pt x="1589" y="772"/>
                  </a:cubicBezTo>
                  <a:cubicBezTo>
                    <a:pt x="1581" y="769"/>
                    <a:pt x="1581" y="769"/>
                    <a:pt x="1581" y="769"/>
                  </a:cubicBezTo>
                  <a:cubicBezTo>
                    <a:pt x="1574" y="766"/>
                    <a:pt x="1574" y="766"/>
                    <a:pt x="1574" y="766"/>
                  </a:cubicBezTo>
                  <a:cubicBezTo>
                    <a:pt x="1564" y="763"/>
                    <a:pt x="1564" y="763"/>
                    <a:pt x="1564" y="763"/>
                  </a:cubicBezTo>
                  <a:cubicBezTo>
                    <a:pt x="1453" y="720"/>
                    <a:pt x="1453" y="720"/>
                    <a:pt x="1453" y="720"/>
                  </a:cubicBezTo>
                  <a:cubicBezTo>
                    <a:pt x="1435" y="713"/>
                    <a:pt x="1435" y="713"/>
                    <a:pt x="1435" y="713"/>
                  </a:cubicBezTo>
                  <a:cubicBezTo>
                    <a:pt x="1430" y="711"/>
                    <a:pt x="1430" y="711"/>
                    <a:pt x="1430" y="711"/>
                  </a:cubicBezTo>
                  <a:cubicBezTo>
                    <a:pt x="1314" y="667"/>
                    <a:pt x="1314" y="667"/>
                    <a:pt x="1314" y="667"/>
                  </a:cubicBezTo>
                  <a:cubicBezTo>
                    <a:pt x="1305" y="663"/>
                    <a:pt x="1305" y="663"/>
                    <a:pt x="1305" y="663"/>
                  </a:cubicBezTo>
                  <a:cubicBezTo>
                    <a:pt x="1192" y="620"/>
                    <a:pt x="1192" y="620"/>
                    <a:pt x="1192" y="620"/>
                  </a:cubicBezTo>
                  <a:cubicBezTo>
                    <a:pt x="1173" y="613"/>
                    <a:pt x="1173" y="613"/>
                    <a:pt x="1173" y="613"/>
                  </a:cubicBezTo>
                  <a:cubicBezTo>
                    <a:pt x="1169" y="611"/>
                    <a:pt x="1169" y="611"/>
                    <a:pt x="1169" y="611"/>
                  </a:cubicBezTo>
                  <a:cubicBezTo>
                    <a:pt x="1074" y="575"/>
                    <a:pt x="1074" y="575"/>
                    <a:pt x="1074" y="575"/>
                  </a:cubicBezTo>
                  <a:cubicBezTo>
                    <a:pt x="1066" y="572"/>
                    <a:pt x="1066" y="572"/>
                    <a:pt x="1066" y="572"/>
                  </a:cubicBezTo>
                  <a:cubicBezTo>
                    <a:pt x="992" y="543"/>
                    <a:pt x="992" y="543"/>
                    <a:pt x="992" y="543"/>
                  </a:cubicBezTo>
                  <a:cubicBezTo>
                    <a:pt x="988" y="542"/>
                    <a:pt x="988" y="542"/>
                    <a:pt x="988" y="542"/>
                  </a:cubicBezTo>
                  <a:cubicBezTo>
                    <a:pt x="980" y="539"/>
                    <a:pt x="980" y="539"/>
                    <a:pt x="980" y="539"/>
                  </a:cubicBezTo>
                  <a:cubicBezTo>
                    <a:pt x="951" y="527"/>
                    <a:pt x="951" y="527"/>
                    <a:pt x="951" y="527"/>
                  </a:cubicBezTo>
                  <a:cubicBezTo>
                    <a:pt x="932" y="520"/>
                    <a:pt x="932" y="520"/>
                    <a:pt x="932" y="520"/>
                  </a:cubicBezTo>
                  <a:cubicBezTo>
                    <a:pt x="928" y="519"/>
                    <a:pt x="928" y="519"/>
                    <a:pt x="928" y="519"/>
                  </a:cubicBezTo>
                  <a:cubicBezTo>
                    <a:pt x="686" y="426"/>
                    <a:pt x="686" y="426"/>
                    <a:pt x="686" y="426"/>
                  </a:cubicBezTo>
                  <a:lnTo>
                    <a:pt x="687" y="418"/>
                  </a:lnTo>
                  <a:close/>
                  <a:moveTo>
                    <a:pt x="851" y="526"/>
                  </a:moveTo>
                  <a:cubicBezTo>
                    <a:pt x="1681" y="849"/>
                    <a:pt x="1681" y="849"/>
                    <a:pt x="1681" y="849"/>
                  </a:cubicBezTo>
                  <a:cubicBezTo>
                    <a:pt x="1679" y="859"/>
                    <a:pt x="1679" y="859"/>
                    <a:pt x="1679" y="859"/>
                  </a:cubicBezTo>
                  <a:cubicBezTo>
                    <a:pt x="1675" y="857"/>
                    <a:pt x="1675" y="857"/>
                    <a:pt x="1675" y="857"/>
                  </a:cubicBezTo>
                  <a:cubicBezTo>
                    <a:pt x="1609" y="831"/>
                    <a:pt x="1609" y="831"/>
                    <a:pt x="1609" y="831"/>
                  </a:cubicBezTo>
                  <a:cubicBezTo>
                    <a:pt x="1597" y="826"/>
                    <a:pt x="1597" y="826"/>
                    <a:pt x="1597" y="826"/>
                  </a:cubicBezTo>
                  <a:cubicBezTo>
                    <a:pt x="1597" y="826"/>
                    <a:pt x="1597" y="826"/>
                    <a:pt x="1597" y="826"/>
                  </a:cubicBezTo>
                  <a:cubicBezTo>
                    <a:pt x="1597" y="826"/>
                    <a:pt x="1597" y="826"/>
                    <a:pt x="1597" y="826"/>
                  </a:cubicBezTo>
                  <a:cubicBezTo>
                    <a:pt x="1588" y="823"/>
                    <a:pt x="1588" y="823"/>
                    <a:pt x="1588" y="823"/>
                  </a:cubicBezTo>
                  <a:cubicBezTo>
                    <a:pt x="1375" y="740"/>
                    <a:pt x="1375" y="740"/>
                    <a:pt x="1375" y="740"/>
                  </a:cubicBezTo>
                  <a:cubicBezTo>
                    <a:pt x="1375" y="740"/>
                    <a:pt x="1375" y="740"/>
                    <a:pt x="1375" y="740"/>
                  </a:cubicBezTo>
                  <a:cubicBezTo>
                    <a:pt x="1375" y="740"/>
                    <a:pt x="1375" y="740"/>
                    <a:pt x="1375" y="740"/>
                  </a:cubicBezTo>
                  <a:cubicBezTo>
                    <a:pt x="1373" y="739"/>
                    <a:pt x="1373" y="739"/>
                    <a:pt x="1373" y="739"/>
                  </a:cubicBezTo>
                  <a:cubicBezTo>
                    <a:pt x="1355" y="732"/>
                    <a:pt x="1355" y="732"/>
                    <a:pt x="1355" y="732"/>
                  </a:cubicBezTo>
                  <a:cubicBezTo>
                    <a:pt x="1355" y="732"/>
                    <a:pt x="1355" y="732"/>
                    <a:pt x="1355" y="732"/>
                  </a:cubicBezTo>
                  <a:cubicBezTo>
                    <a:pt x="1355" y="732"/>
                    <a:pt x="1355" y="732"/>
                    <a:pt x="1355" y="732"/>
                  </a:cubicBezTo>
                  <a:cubicBezTo>
                    <a:pt x="1350" y="730"/>
                    <a:pt x="1350" y="730"/>
                    <a:pt x="1350" y="730"/>
                  </a:cubicBezTo>
                  <a:cubicBezTo>
                    <a:pt x="1256" y="693"/>
                    <a:pt x="1256" y="693"/>
                    <a:pt x="1256" y="693"/>
                  </a:cubicBezTo>
                  <a:cubicBezTo>
                    <a:pt x="1131" y="644"/>
                    <a:pt x="1131" y="644"/>
                    <a:pt x="1131" y="644"/>
                  </a:cubicBezTo>
                  <a:cubicBezTo>
                    <a:pt x="1118" y="639"/>
                    <a:pt x="1118" y="639"/>
                    <a:pt x="1118" y="639"/>
                  </a:cubicBezTo>
                  <a:cubicBezTo>
                    <a:pt x="1112" y="637"/>
                    <a:pt x="1112" y="637"/>
                    <a:pt x="1112" y="637"/>
                  </a:cubicBezTo>
                  <a:cubicBezTo>
                    <a:pt x="1093" y="630"/>
                    <a:pt x="1093" y="630"/>
                    <a:pt x="1093" y="630"/>
                  </a:cubicBezTo>
                  <a:cubicBezTo>
                    <a:pt x="1089" y="628"/>
                    <a:pt x="1089" y="628"/>
                    <a:pt x="1089" y="628"/>
                  </a:cubicBezTo>
                  <a:cubicBezTo>
                    <a:pt x="871" y="543"/>
                    <a:pt x="871" y="543"/>
                    <a:pt x="871" y="543"/>
                  </a:cubicBezTo>
                  <a:cubicBezTo>
                    <a:pt x="853" y="536"/>
                    <a:pt x="853" y="536"/>
                    <a:pt x="853" y="536"/>
                  </a:cubicBezTo>
                  <a:cubicBezTo>
                    <a:pt x="850" y="534"/>
                    <a:pt x="850" y="534"/>
                    <a:pt x="850" y="534"/>
                  </a:cubicBezTo>
                  <a:lnTo>
                    <a:pt x="851" y="526"/>
                  </a:lnTo>
                  <a:close/>
                  <a:moveTo>
                    <a:pt x="768" y="552"/>
                  </a:moveTo>
                  <a:cubicBezTo>
                    <a:pt x="770" y="553"/>
                    <a:pt x="770" y="553"/>
                    <a:pt x="770" y="553"/>
                  </a:cubicBezTo>
                  <a:cubicBezTo>
                    <a:pt x="769" y="561"/>
                    <a:pt x="769" y="561"/>
                    <a:pt x="769" y="561"/>
                  </a:cubicBezTo>
                  <a:cubicBezTo>
                    <a:pt x="768" y="561"/>
                    <a:pt x="768" y="561"/>
                    <a:pt x="768" y="561"/>
                  </a:cubicBezTo>
                  <a:lnTo>
                    <a:pt x="768" y="552"/>
                  </a:lnTo>
                  <a:close/>
                  <a:moveTo>
                    <a:pt x="773" y="554"/>
                  </a:moveTo>
                  <a:cubicBezTo>
                    <a:pt x="786" y="559"/>
                    <a:pt x="786" y="559"/>
                    <a:pt x="786" y="559"/>
                  </a:cubicBezTo>
                  <a:cubicBezTo>
                    <a:pt x="772" y="562"/>
                    <a:pt x="772" y="562"/>
                    <a:pt x="772" y="562"/>
                  </a:cubicBezTo>
                  <a:lnTo>
                    <a:pt x="773" y="554"/>
                  </a:lnTo>
                  <a:close/>
                  <a:moveTo>
                    <a:pt x="1515" y="850"/>
                  </a:moveTo>
                  <a:cubicBezTo>
                    <a:pt x="1521" y="853"/>
                    <a:pt x="1521" y="853"/>
                    <a:pt x="1521" y="853"/>
                  </a:cubicBezTo>
                  <a:cubicBezTo>
                    <a:pt x="1458" y="874"/>
                    <a:pt x="1458" y="874"/>
                    <a:pt x="1458" y="874"/>
                  </a:cubicBezTo>
                  <a:cubicBezTo>
                    <a:pt x="1452" y="872"/>
                    <a:pt x="1452" y="872"/>
                    <a:pt x="1452" y="872"/>
                  </a:cubicBezTo>
                  <a:lnTo>
                    <a:pt x="1515" y="850"/>
                  </a:lnTo>
                  <a:close/>
                  <a:moveTo>
                    <a:pt x="1447" y="875"/>
                  </a:moveTo>
                  <a:cubicBezTo>
                    <a:pt x="1453" y="878"/>
                    <a:pt x="1453" y="878"/>
                    <a:pt x="1453" y="878"/>
                  </a:cubicBezTo>
                  <a:cubicBezTo>
                    <a:pt x="1452" y="885"/>
                    <a:pt x="1452" y="885"/>
                    <a:pt x="1452" y="885"/>
                  </a:cubicBezTo>
                  <a:cubicBezTo>
                    <a:pt x="1445" y="883"/>
                    <a:pt x="1445" y="883"/>
                    <a:pt x="1445" y="883"/>
                  </a:cubicBezTo>
                  <a:lnTo>
                    <a:pt x="1447" y="875"/>
                  </a:lnTo>
                  <a:close/>
                  <a:moveTo>
                    <a:pt x="1455" y="878"/>
                  </a:moveTo>
                  <a:cubicBezTo>
                    <a:pt x="1456" y="877"/>
                    <a:pt x="1456" y="877"/>
                    <a:pt x="1456" y="877"/>
                  </a:cubicBezTo>
                  <a:cubicBezTo>
                    <a:pt x="1455" y="885"/>
                    <a:pt x="1455" y="885"/>
                    <a:pt x="1455" y="885"/>
                  </a:cubicBezTo>
                  <a:cubicBezTo>
                    <a:pt x="1454" y="885"/>
                    <a:pt x="1454" y="885"/>
                    <a:pt x="1454" y="885"/>
                  </a:cubicBezTo>
                  <a:lnTo>
                    <a:pt x="1455" y="878"/>
                  </a:lnTo>
                  <a:close/>
                  <a:moveTo>
                    <a:pt x="1459" y="877"/>
                  </a:moveTo>
                  <a:cubicBezTo>
                    <a:pt x="1524" y="854"/>
                    <a:pt x="1524" y="854"/>
                    <a:pt x="1524" y="854"/>
                  </a:cubicBezTo>
                  <a:cubicBezTo>
                    <a:pt x="1533" y="858"/>
                    <a:pt x="1533" y="858"/>
                    <a:pt x="1533" y="858"/>
                  </a:cubicBezTo>
                  <a:cubicBezTo>
                    <a:pt x="1457" y="884"/>
                    <a:pt x="1457" y="884"/>
                    <a:pt x="1457" y="884"/>
                  </a:cubicBezTo>
                  <a:lnTo>
                    <a:pt x="1459" y="877"/>
                  </a:lnTo>
                  <a:close/>
                  <a:moveTo>
                    <a:pt x="1081" y="858"/>
                  </a:moveTo>
                  <a:cubicBezTo>
                    <a:pt x="1076" y="860"/>
                    <a:pt x="1076" y="860"/>
                    <a:pt x="1076" y="860"/>
                  </a:cubicBezTo>
                  <a:cubicBezTo>
                    <a:pt x="1091" y="747"/>
                    <a:pt x="1091" y="747"/>
                    <a:pt x="1091" y="747"/>
                  </a:cubicBezTo>
                  <a:cubicBezTo>
                    <a:pt x="1097" y="745"/>
                    <a:pt x="1097" y="745"/>
                    <a:pt x="1097" y="745"/>
                  </a:cubicBezTo>
                  <a:cubicBezTo>
                    <a:pt x="1087" y="819"/>
                    <a:pt x="1087" y="819"/>
                    <a:pt x="1087" y="819"/>
                  </a:cubicBezTo>
                  <a:cubicBezTo>
                    <a:pt x="1086" y="825"/>
                    <a:pt x="1086" y="825"/>
                    <a:pt x="1086" y="825"/>
                  </a:cubicBezTo>
                  <a:cubicBezTo>
                    <a:pt x="1085" y="835"/>
                    <a:pt x="1085" y="835"/>
                    <a:pt x="1085" y="835"/>
                  </a:cubicBezTo>
                  <a:lnTo>
                    <a:pt x="1081" y="858"/>
                  </a:lnTo>
                  <a:close/>
                  <a:moveTo>
                    <a:pt x="1068" y="830"/>
                  </a:moveTo>
                  <a:cubicBezTo>
                    <a:pt x="833" y="906"/>
                    <a:pt x="833" y="906"/>
                    <a:pt x="833" y="906"/>
                  </a:cubicBezTo>
                  <a:cubicBezTo>
                    <a:pt x="828" y="904"/>
                    <a:pt x="828" y="904"/>
                    <a:pt x="828" y="904"/>
                  </a:cubicBezTo>
                  <a:cubicBezTo>
                    <a:pt x="1069" y="826"/>
                    <a:pt x="1069" y="826"/>
                    <a:pt x="1069" y="826"/>
                  </a:cubicBezTo>
                  <a:lnTo>
                    <a:pt x="1068" y="830"/>
                  </a:lnTo>
                  <a:close/>
                  <a:moveTo>
                    <a:pt x="826" y="906"/>
                  </a:moveTo>
                  <a:cubicBezTo>
                    <a:pt x="831" y="908"/>
                    <a:pt x="831" y="908"/>
                    <a:pt x="831" y="908"/>
                  </a:cubicBezTo>
                  <a:cubicBezTo>
                    <a:pt x="831" y="916"/>
                    <a:pt x="831" y="916"/>
                    <a:pt x="831" y="916"/>
                  </a:cubicBezTo>
                  <a:cubicBezTo>
                    <a:pt x="825" y="913"/>
                    <a:pt x="825" y="913"/>
                    <a:pt x="825" y="913"/>
                  </a:cubicBezTo>
                  <a:lnTo>
                    <a:pt x="826" y="906"/>
                  </a:lnTo>
                  <a:close/>
                  <a:moveTo>
                    <a:pt x="834" y="908"/>
                  </a:moveTo>
                  <a:cubicBezTo>
                    <a:pt x="1068" y="832"/>
                    <a:pt x="1068" y="832"/>
                    <a:pt x="1068" y="832"/>
                  </a:cubicBezTo>
                  <a:cubicBezTo>
                    <a:pt x="1067" y="840"/>
                    <a:pt x="1067" y="840"/>
                    <a:pt x="1067" y="840"/>
                  </a:cubicBezTo>
                  <a:cubicBezTo>
                    <a:pt x="833" y="916"/>
                    <a:pt x="833" y="916"/>
                    <a:pt x="833" y="916"/>
                  </a:cubicBezTo>
                  <a:lnTo>
                    <a:pt x="834" y="908"/>
                  </a:lnTo>
                  <a:close/>
                  <a:moveTo>
                    <a:pt x="1069" y="841"/>
                  </a:moveTo>
                  <a:cubicBezTo>
                    <a:pt x="1069" y="841"/>
                    <a:pt x="1069" y="841"/>
                    <a:pt x="1069" y="841"/>
                  </a:cubicBezTo>
                  <a:cubicBezTo>
                    <a:pt x="1069" y="841"/>
                    <a:pt x="1069" y="841"/>
                    <a:pt x="1069" y="841"/>
                  </a:cubicBezTo>
                  <a:cubicBezTo>
                    <a:pt x="1071" y="831"/>
                    <a:pt x="1071" y="831"/>
                    <a:pt x="1071" y="831"/>
                  </a:cubicBezTo>
                  <a:cubicBezTo>
                    <a:pt x="1071" y="825"/>
                    <a:pt x="1071" y="825"/>
                    <a:pt x="1071" y="825"/>
                  </a:cubicBezTo>
                  <a:cubicBezTo>
                    <a:pt x="1082" y="749"/>
                    <a:pt x="1082" y="749"/>
                    <a:pt x="1082" y="749"/>
                  </a:cubicBezTo>
                  <a:cubicBezTo>
                    <a:pt x="1082" y="744"/>
                    <a:pt x="1082" y="744"/>
                    <a:pt x="1082" y="744"/>
                  </a:cubicBezTo>
                  <a:cubicBezTo>
                    <a:pt x="1089" y="747"/>
                    <a:pt x="1089" y="747"/>
                    <a:pt x="1089" y="747"/>
                  </a:cubicBezTo>
                  <a:cubicBezTo>
                    <a:pt x="1073" y="860"/>
                    <a:pt x="1073" y="860"/>
                    <a:pt x="1073" y="860"/>
                  </a:cubicBezTo>
                  <a:cubicBezTo>
                    <a:pt x="1067" y="857"/>
                    <a:pt x="1067" y="857"/>
                    <a:pt x="1067" y="857"/>
                  </a:cubicBezTo>
                  <a:lnTo>
                    <a:pt x="1069" y="841"/>
                  </a:lnTo>
                  <a:close/>
                  <a:moveTo>
                    <a:pt x="1272" y="762"/>
                  </a:moveTo>
                  <a:cubicBezTo>
                    <a:pt x="1273" y="754"/>
                    <a:pt x="1273" y="754"/>
                    <a:pt x="1273" y="754"/>
                  </a:cubicBezTo>
                  <a:cubicBezTo>
                    <a:pt x="1286" y="759"/>
                    <a:pt x="1286" y="759"/>
                    <a:pt x="1286" y="759"/>
                  </a:cubicBezTo>
                  <a:lnTo>
                    <a:pt x="1272" y="762"/>
                  </a:lnTo>
                  <a:close/>
                  <a:moveTo>
                    <a:pt x="1269" y="762"/>
                  </a:moveTo>
                  <a:cubicBezTo>
                    <a:pt x="1267" y="761"/>
                    <a:pt x="1267" y="761"/>
                    <a:pt x="1267" y="761"/>
                  </a:cubicBezTo>
                  <a:cubicBezTo>
                    <a:pt x="1268" y="752"/>
                    <a:pt x="1268" y="752"/>
                    <a:pt x="1268" y="752"/>
                  </a:cubicBezTo>
                  <a:cubicBezTo>
                    <a:pt x="1271" y="753"/>
                    <a:pt x="1271" y="753"/>
                    <a:pt x="1271" y="753"/>
                  </a:cubicBezTo>
                  <a:lnTo>
                    <a:pt x="1269" y="762"/>
                  </a:lnTo>
                  <a:close/>
                  <a:moveTo>
                    <a:pt x="1265" y="763"/>
                  </a:moveTo>
                  <a:cubicBezTo>
                    <a:pt x="1265" y="763"/>
                    <a:pt x="1265" y="763"/>
                    <a:pt x="1265" y="763"/>
                  </a:cubicBezTo>
                  <a:cubicBezTo>
                    <a:pt x="1269" y="765"/>
                    <a:pt x="1269" y="765"/>
                    <a:pt x="1269" y="765"/>
                  </a:cubicBezTo>
                  <a:cubicBezTo>
                    <a:pt x="1088" y="823"/>
                    <a:pt x="1088" y="823"/>
                    <a:pt x="1088" y="823"/>
                  </a:cubicBezTo>
                  <a:cubicBezTo>
                    <a:pt x="1089" y="820"/>
                    <a:pt x="1089" y="820"/>
                    <a:pt x="1089" y="820"/>
                  </a:cubicBezTo>
                  <a:lnTo>
                    <a:pt x="1265" y="763"/>
                  </a:lnTo>
                  <a:close/>
                  <a:moveTo>
                    <a:pt x="1088" y="826"/>
                  </a:moveTo>
                  <a:cubicBezTo>
                    <a:pt x="1290" y="760"/>
                    <a:pt x="1290" y="760"/>
                    <a:pt x="1290" y="760"/>
                  </a:cubicBezTo>
                  <a:cubicBezTo>
                    <a:pt x="1299" y="764"/>
                    <a:pt x="1299" y="764"/>
                    <a:pt x="1299" y="764"/>
                  </a:cubicBezTo>
                  <a:cubicBezTo>
                    <a:pt x="1087" y="833"/>
                    <a:pt x="1087" y="833"/>
                    <a:pt x="1087" y="833"/>
                  </a:cubicBezTo>
                  <a:lnTo>
                    <a:pt x="1088" y="826"/>
                  </a:lnTo>
                  <a:close/>
                  <a:moveTo>
                    <a:pt x="1266" y="751"/>
                  </a:moveTo>
                  <a:cubicBezTo>
                    <a:pt x="1264" y="760"/>
                    <a:pt x="1264" y="760"/>
                    <a:pt x="1264" y="760"/>
                  </a:cubicBezTo>
                  <a:cubicBezTo>
                    <a:pt x="1089" y="817"/>
                    <a:pt x="1089" y="817"/>
                    <a:pt x="1089" y="817"/>
                  </a:cubicBezTo>
                  <a:cubicBezTo>
                    <a:pt x="1099" y="745"/>
                    <a:pt x="1099" y="745"/>
                    <a:pt x="1099" y="745"/>
                  </a:cubicBezTo>
                  <a:cubicBezTo>
                    <a:pt x="1184" y="718"/>
                    <a:pt x="1184" y="718"/>
                    <a:pt x="1184" y="718"/>
                  </a:cubicBezTo>
                  <a:lnTo>
                    <a:pt x="1266" y="751"/>
                  </a:lnTo>
                  <a:close/>
                  <a:moveTo>
                    <a:pt x="1069" y="824"/>
                  </a:moveTo>
                  <a:cubicBezTo>
                    <a:pt x="824" y="903"/>
                    <a:pt x="824" y="903"/>
                    <a:pt x="824" y="903"/>
                  </a:cubicBezTo>
                  <a:cubicBezTo>
                    <a:pt x="824" y="903"/>
                    <a:pt x="824" y="903"/>
                    <a:pt x="824" y="903"/>
                  </a:cubicBezTo>
                  <a:cubicBezTo>
                    <a:pt x="824" y="903"/>
                    <a:pt x="824" y="903"/>
                    <a:pt x="824" y="903"/>
                  </a:cubicBezTo>
                  <a:cubicBezTo>
                    <a:pt x="824" y="903"/>
                    <a:pt x="824" y="903"/>
                    <a:pt x="824" y="903"/>
                  </a:cubicBezTo>
                  <a:cubicBezTo>
                    <a:pt x="824" y="903"/>
                    <a:pt x="824" y="903"/>
                    <a:pt x="824" y="903"/>
                  </a:cubicBezTo>
                  <a:cubicBezTo>
                    <a:pt x="824" y="903"/>
                    <a:pt x="824" y="903"/>
                    <a:pt x="824" y="903"/>
                  </a:cubicBezTo>
                  <a:cubicBezTo>
                    <a:pt x="824" y="904"/>
                    <a:pt x="824" y="904"/>
                    <a:pt x="824" y="904"/>
                  </a:cubicBezTo>
                  <a:cubicBezTo>
                    <a:pt x="824" y="904"/>
                    <a:pt x="824" y="904"/>
                    <a:pt x="824" y="904"/>
                  </a:cubicBezTo>
                  <a:cubicBezTo>
                    <a:pt x="823" y="914"/>
                    <a:pt x="823" y="914"/>
                    <a:pt x="823" y="914"/>
                  </a:cubicBezTo>
                  <a:cubicBezTo>
                    <a:pt x="823" y="914"/>
                    <a:pt x="823" y="914"/>
                    <a:pt x="823" y="914"/>
                  </a:cubicBezTo>
                  <a:cubicBezTo>
                    <a:pt x="823" y="914"/>
                    <a:pt x="823" y="915"/>
                    <a:pt x="823" y="915"/>
                  </a:cubicBezTo>
                  <a:cubicBezTo>
                    <a:pt x="823" y="915"/>
                    <a:pt x="823" y="915"/>
                    <a:pt x="823" y="915"/>
                  </a:cubicBezTo>
                  <a:cubicBezTo>
                    <a:pt x="823" y="915"/>
                    <a:pt x="823" y="915"/>
                    <a:pt x="823" y="915"/>
                  </a:cubicBezTo>
                  <a:cubicBezTo>
                    <a:pt x="831" y="919"/>
                    <a:pt x="831" y="919"/>
                    <a:pt x="831" y="919"/>
                  </a:cubicBezTo>
                  <a:cubicBezTo>
                    <a:pt x="831" y="919"/>
                    <a:pt x="831" y="919"/>
                    <a:pt x="831" y="919"/>
                  </a:cubicBezTo>
                  <a:cubicBezTo>
                    <a:pt x="831" y="919"/>
                    <a:pt x="831" y="919"/>
                    <a:pt x="831" y="919"/>
                  </a:cubicBezTo>
                  <a:cubicBezTo>
                    <a:pt x="832" y="919"/>
                    <a:pt x="832" y="919"/>
                    <a:pt x="832" y="919"/>
                  </a:cubicBezTo>
                  <a:cubicBezTo>
                    <a:pt x="832" y="919"/>
                    <a:pt x="832" y="919"/>
                    <a:pt x="832" y="919"/>
                  </a:cubicBezTo>
                  <a:cubicBezTo>
                    <a:pt x="1067" y="842"/>
                    <a:pt x="1067" y="842"/>
                    <a:pt x="1067" y="842"/>
                  </a:cubicBezTo>
                  <a:cubicBezTo>
                    <a:pt x="1065" y="857"/>
                    <a:pt x="1065" y="857"/>
                    <a:pt x="1065" y="857"/>
                  </a:cubicBezTo>
                  <a:cubicBezTo>
                    <a:pt x="1065" y="857"/>
                    <a:pt x="1065" y="858"/>
                    <a:pt x="1065" y="858"/>
                  </a:cubicBezTo>
                  <a:cubicBezTo>
                    <a:pt x="1065" y="858"/>
                    <a:pt x="1065" y="858"/>
                    <a:pt x="1065" y="858"/>
                  </a:cubicBezTo>
                  <a:cubicBezTo>
                    <a:pt x="1065" y="858"/>
                    <a:pt x="1065" y="858"/>
                    <a:pt x="1065" y="858"/>
                  </a:cubicBezTo>
                  <a:cubicBezTo>
                    <a:pt x="1065" y="858"/>
                    <a:pt x="1065" y="859"/>
                    <a:pt x="1065" y="859"/>
                  </a:cubicBezTo>
                  <a:cubicBezTo>
                    <a:pt x="1074" y="862"/>
                    <a:pt x="1074" y="862"/>
                    <a:pt x="1074" y="862"/>
                  </a:cubicBezTo>
                  <a:cubicBezTo>
                    <a:pt x="1074" y="862"/>
                    <a:pt x="1074" y="862"/>
                    <a:pt x="1074" y="862"/>
                  </a:cubicBezTo>
                  <a:cubicBezTo>
                    <a:pt x="1074" y="862"/>
                    <a:pt x="1074" y="862"/>
                    <a:pt x="1074" y="862"/>
                  </a:cubicBezTo>
                  <a:cubicBezTo>
                    <a:pt x="1074" y="862"/>
                    <a:pt x="1074" y="862"/>
                    <a:pt x="1074" y="862"/>
                  </a:cubicBezTo>
                  <a:cubicBezTo>
                    <a:pt x="1075" y="862"/>
                    <a:pt x="1075" y="862"/>
                    <a:pt x="1075" y="862"/>
                  </a:cubicBezTo>
                  <a:cubicBezTo>
                    <a:pt x="1083" y="860"/>
                    <a:pt x="1083" y="860"/>
                    <a:pt x="1083" y="860"/>
                  </a:cubicBezTo>
                  <a:cubicBezTo>
                    <a:pt x="1083" y="860"/>
                    <a:pt x="1083" y="860"/>
                    <a:pt x="1083" y="860"/>
                  </a:cubicBezTo>
                  <a:cubicBezTo>
                    <a:pt x="1083" y="859"/>
                    <a:pt x="1083" y="859"/>
                    <a:pt x="1083" y="859"/>
                  </a:cubicBezTo>
                  <a:cubicBezTo>
                    <a:pt x="1083" y="859"/>
                    <a:pt x="1083" y="859"/>
                    <a:pt x="1084" y="859"/>
                  </a:cubicBezTo>
                  <a:cubicBezTo>
                    <a:pt x="1084" y="859"/>
                    <a:pt x="1084" y="859"/>
                    <a:pt x="1084" y="859"/>
                  </a:cubicBezTo>
                  <a:cubicBezTo>
                    <a:pt x="1087" y="836"/>
                    <a:pt x="1087" y="836"/>
                    <a:pt x="1087" y="836"/>
                  </a:cubicBezTo>
                  <a:cubicBezTo>
                    <a:pt x="1303" y="765"/>
                    <a:pt x="1303" y="765"/>
                    <a:pt x="1303" y="765"/>
                  </a:cubicBezTo>
                  <a:cubicBezTo>
                    <a:pt x="1512" y="849"/>
                    <a:pt x="1512" y="849"/>
                    <a:pt x="1512" y="849"/>
                  </a:cubicBezTo>
                  <a:cubicBezTo>
                    <a:pt x="1449" y="871"/>
                    <a:pt x="1449" y="871"/>
                    <a:pt x="1449" y="871"/>
                  </a:cubicBezTo>
                  <a:cubicBezTo>
                    <a:pt x="1449" y="871"/>
                    <a:pt x="1449" y="871"/>
                    <a:pt x="1449" y="871"/>
                  </a:cubicBezTo>
                  <a:cubicBezTo>
                    <a:pt x="1448" y="871"/>
                    <a:pt x="1448" y="871"/>
                    <a:pt x="1448" y="871"/>
                  </a:cubicBezTo>
                  <a:cubicBezTo>
                    <a:pt x="1448" y="871"/>
                    <a:pt x="1448" y="871"/>
                    <a:pt x="1448" y="871"/>
                  </a:cubicBezTo>
                  <a:cubicBezTo>
                    <a:pt x="1445" y="872"/>
                    <a:pt x="1445" y="872"/>
                    <a:pt x="1445" y="872"/>
                  </a:cubicBezTo>
                  <a:cubicBezTo>
                    <a:pt x="1445" y="872"/>
                    <a:pt x="1445" y="872"/>
                    <a:pt x="1445" y="872"/>
                  </a:cubicBezTo>
                  <a:cubicBezTo>
                    <a:pt x="1445" y="872"/>
                    <a:pt x="1445" y="872"/>
                    <a:pt x="1445" y="872"/>
                  </a:cubicBezTo>
                  <a:cubicBezTo>
                    <a:pt x="1445" y="872"/>
                    <a:pt x="1445" y="872"/>
                    <a:pt x="1445" y="873"/>
                  </a:cubicBezTo>
                  <a:cubicBezTo>
                    <a:pt x="1445" y="873"/>
                    <a:pt x="1445" y="873"/>
                    <a:pt x="1445" y="873"/>
                  </a:cubicBezTo>
                  <a:cubicBezTo>
                    <a:pt x="1445" y="873"/>
                    <a:pt x="1445" y="873"/>
                    <a:pt x="1445" y="873"/>
                  </a:cubicBezTo>
                  <a:cubicBezTo>
                    <a:pt x="1445" y="873"/>
                    <a:pt x="1445" y="873"/>
                    <a:pt x="1445" y="873"/>
                  </a:cubicBezTo>
                  <a:cubicBezTo>
                    <a:pt x="1445" y="873"/>
                    <a:pt x="1445" y="873"/>
                    <a:pt x="1445" y="873"/>
                  </a:cubicBezTo>
                  <a:cubicBezTo>
                    <a:pt x="1445" y="873"/>
                    <a:pt x="1445" y="873"/>
                    <a:pt x="1444" y="873"/>
                  </a:cubicBezTo>
                  <a:cubicBezTo>
                    <a:pt x="1443" y="883"/>
                    <a:pt x="1443" y="883"/>
                    <a:pt x="1443" y="883"/>
                  </a:cubicBezTo>
                  <a:cubicBezTo>
                    <a:pt x="1443" y="883"/>
                    <a:pt x="1443" y="883"/>
                    <a:pt x="1443" y="883"/>
                  </a:cubicBezTo>
                  <a:cubicBezTo>
                    <a:pt x="1443" y="884"/>
                    <a:pt x="1443" y="884"/>
                    <a:pt x="1443" y="884"/>
                  </a:cubicBezTo>
                  <a:cubicBezTo>
                    <a:pt x="1443" y="884"/>
                    <a:pt x="1443" y="884"/>
                    <a:pt x="1443" y="884"/>
                  </a:cubicBezTo>
                  <a:cubicBezTo>
                    <a:pt x="1443" y="884"/>
                    <a:pt x="1443" y="884"/>
                    <a:pt x="1443" y="884"/>
                  </a:cubicBezTo>
                  <a:cubicBezTo>
                    <a:pt x="1452" y="888"/>
                    <a:pt x="1452" y="888"/>
                    <a:pt x="1452" y="888"/>
                  </a:cubicBezTo>
                  <a:cubicBezTo>
                    <a:pt x="1452" y="888"/>
                    <a:pt x="1452" y="888"/>
                    <a:pt x="1452" y="888"/>
                  </a:cubicBezTo>
                  <a:cubicBezTo>
                    <a:pt x="1452" y="888"/>
                    <a:pt x="1452" y="888"/>
                    <a:pt x="1452" y="888"/>
                  </a:cubicBezTo>
                  <a:cubicBezTo>
                    <a:pt x="1452" y="888"/>
                    <a:pt x="1452" y="888"/>
                    <a:pt x="1453" y="888"/>
                  </a:cubicBezTo>
                  <a:cubicBezTo>
                    <a:pt x="1453" y="888"/>
                    <a:pt x="1453" y="888"/>
                    <a:pt x="1453" y="888"/>
                  </a:cubicBezTo>
                  <a:cubicBezTo>
                    <a:pt x="1456" y="887"/>
                    <a:pt x="1456" y="887"/>
                    <a:pt x="1456" y="887"/>
                  </a:cubicBezTo>
                  <a:cubicBezTo>
                    <a:pt x="1536" y="859"/>
                    <a:pt x="1536" y="859"/>
                    <a:pt x="1536" y="859"/>
                  </a:cubicBezTo>
                  <a:cubicBezTo>
                    <a:pt x="1590" y="880"/>
                    <a:pt x="1590" y="880"/>
                    <a:pt x="1590" y="880"/>
                  </a:cubicBezTo>
                  <a:cubicBezTo>
                    <a:pt x="1588" y="892"/>
                    <a:pt x="1588" y="892"/>
                    <a:pt x="1588" y="892"/>
                  </a:cubicBezTo>
                  <a:cubicBezTo>
                    <a:pt x="1588" y="892"/>
                    <a:pt x="1588" y="892"/>
                    <a:pt x="1588" y="892"/>
                  </a:cubicBezTo>
                  <a:cubicBezTo>
                    <a:pt x="1588" y="892"/>
                    <a:pt x="1588" y="892"/>
                    <a:pt x="1589" y="893"/>
                  </a:cubicBezTo>
                  <a:cubicBezTo>
                    <a:pt x="1589" y="893"/>
                    <a:pt x="1589" y="893"/>
                    <a:pt x="1589" y="893"/>
                  </a:cubicBezTo>
                  <a:cubicBezTo>
                    <a:pt x="1589" y="893"/>
                    <a:pt x="1589" y="893"/>
                    <a:pt x="1589" y="893"/>
                  </a:cubicBezTo>
                  <a:cubicBezTo>
                    <a:pt x="1594" y="895"/>
                    <a:pt x="1594" y="895"/>
                    <a:pt x="1594" y="895"/>
                  </a:cubicBezTo>
                  <a:cubicBezTo>
                    <a:pt x="1595" y="895"/>
                    <a:pt x="1595" y="895"/>
                    <a:pt x="1595" y="895"/>
                  </a:cubicBezTo>
                  <a:cubicBezTo>
                    <a:pt x="1595" y="895"/>
                    <a:pt x="1595" y="895"/>
                    <a:pt x="1595" y="895"/>
                  </a:cubicBezTo>
                  <a:cubicBezTo>
                    <a:pt x="1595" y="895"/>
                    <a:pt x="1595" y="895"/>
                    <a:pt x="1595" y="895"/>
                  </a:cubicBezTo>
                  <a:cubicBezTo>
                    <a:pt x="1595" y="895"/>
                    <a:pt x="1595" y="895"/>
                    <a:pt x="1595" y="895"/>
                  </a:cubicBezTo>
                  <a:cubicBezTo>
                    <a:pt x="1707" y="866"/>
                    <a:pt x="1707" y="866"/>
                    <a:pt x="1707" y="866"/>
                  </a:cubicBezTo>
                  <a:cubicBezTo>
                    <a:pt x="1845" y="919"/>
                    <a:pt x="1845" y="919"/>
                    <a:pt x="1845" y="919"/>
                  </a:cubicBezTo>
                  <a:cubicBezTo>
                    <a:pt x="1700" y="973"/>
                    <a:pt x="1700" y="973"/>
                    <a:pt x="1700" y="973"/>
                  </a:cubicBezTo>
                  <a:cubicBezTo>
                    <a:pt x="1680" y="981"/>
                    <a:pt x="1680" y="981"/>
                    <a:pt x="1680" y="981"/>
                  </a:cubicBezTo>
                  <a:cubicBezTo>
                    <a:pt x="1673" y="978"/>
                    <a:pt x="1673" y="978"/>
                    <a:pt x="1673" y="978"/>
                  </a:cubicBezTo>
                  <a:cubicBezTo>
                    <a:pt x="1673" y="978"/>
                    <a:pt x="1673" y="978"/>
                    <a:pt x="1673" y="978"/>
                  </a:cubicBezTo>
                  <a:cubicBezTo>
                    <a:pt x="1673" y="978"/>
                    <a:pt x="1673" y="978"/>
                    <a:pt x="1673" y="978"/>
                  </a:cubicBezTo>
                  <a:cubicBezTo>
                    <a:pt x="1672" y="978"/>
                    <a:pt x="1672" y="978"/>
                    <a:pt x="1672" y="978"/>
                  </a:cubicBezTo>
                  <a:cubicBezTo>
                    <a:pt x="1672" y="978"/>
                    <a:pt x="1672" y="978"/>
                    <a:pt x="1672" y="978"/>
                  </a:cubicBezTo>
                  <a:cubicBezTo>
                    <a:pt x="1663" y="981"/>
                    <a:pt x="1663" y="981"/>
                    <a:pt x="1663" y="981"/>
                  </a:cubicBezTo>
                  <a:cubicBezTo>
                    <a:pt x="1663" y="981"/>
                    <a:pt x="1663" y="981"/>
                    <a:pt x="1663" y="981"/>
                  </a:cubicBezTo>
                  <a:cubicBezTo>
                    <a:pt x="1663" y="981"/>
                    <a:pt x="1663" y="981"/>
                    <a:pt x="1663" y="981"/>
                  </a:cubicBezTo>
                  <a:cubicBezTo>
                    <a:pt x="1663" y="981"/>
                    <a:pt x="1663" y="981"/>
                    <a:pt x="1663" y="981"/>
                  </a:cubicBezTo>
                  <a:cubicBezTo>
                    <a:pt x="1663" y="981"/>
                    <a:pt x="1663" y="982"/>
                    <a:pt x="1663" y="982"/>
                  </a:cubicBezTo>
                  <a:cubicBezTo>
                    <a:pt x="1663" y="982"/>
                    <a:pt x="1663" y="982"/>
                    <a:pt x="1663" y="982"/>
                  </a:cubicBezTo>
                  <a:cubicBezTo>
                    <a:pt x="1663" y="982"/>
                    <a:pt x="1663" y="982"/>
                    <a:pt x="1663" y="982"/>
                  </a:cubicBezTo>
                  <a:cubicBezTo>
                    <a:pt x="1663" y="982"/>
                    <a:pt x="1663" y="982"/>
                    <a:pt x="1663" y="982"/>
                  </a:cubicBezTo>
                  <a:cubicBezTo>
                    <a:pt x="1662" y="988"/>
                    <a:pt x="1662" y="988"/>
                    <a:pt x="1662" y="988"/>
                  </a:cubicBezTo>
                  <a:cubicBezTo>
                    <a:pt x="1541" y="1033"/>
                    <a:pt x="1541" y="1033"/>
                    <a:pt x="1541" y="1033"/>
                  </a:cubicBezTo>
                  <a:cubicBezTo>
                    <a:pt x="1340" y="947"/>
                    <a:pt x="1340" y="947"/>
                    <a:pt x="1340" y="947"/>
                  </a:cubicBezTo>
                  <a:cubicBezTo>
                    <a:pt x="1356" y="849"/>
                    <a:pt x="1356" y="849"/>
                    <a:pt x="1356" y="849"/>
                  </a:cubicBezTo>
                  <a:cubicBezTo>
                    <a:pt x="1356" y="849"/>
                    <a:pt x="1356" y="849"/>
                    <a:pt x="1356" y="849"/>
                  </a:cubicBezTo>
                  <a:cubicBezTo>
                    <a:pt x="1356" y="849"/>
                    <a:pt x="1356" y="849"/>
                    <a:pt x="1356" y="849"/>
                  </a:cubicBezTo>
                  <a:cubicBezTo>
                    <a:pt x="1356" y="849"/>
                    <a:pt x="1356" y="849"/>
                    <a:pt x="1356" y="849"/>
                  </a:cubicBezTo>
                  <a:cubicBezTo>
                    <a:pt x="1356" y="849"/>
                    <a:pt x="1356" y="849"/>
                    <a:pt x="1356" y="849"/>
                  </a:cubicBezTo>
                  <a:cubicBezTo>
                    <a:pt x="1356" y="848"/>
                    <a:pt x="1356" y="848"/>
                    <a:pt x="1356" y="848"/>
                  </a:cubicBezTo>
                  <a:cubicBezTo>
                    <a:pt x="1356" y="848"/>
                    <a:pt x="1356" y="848"/>
                    <a:pt x="1356" y="848"/>
                  </a:cubicBezTo>
                  <a:cubicBezTo>
                    <a:pt x="1356" y="848"/>
                    <a:pt x="1356" y="848"/>
                    <a:pt x="1356" y="848"/>
                  </a:cubicBezTo>
                  <a:cubicBezTo>
                    <a:pt x="1346" y="844"/>
                    <a:pt x="1346" y="844"/>
                    <a:pt x="1346" y="844"/>
                  </a:cubicBezTo>
                  <a:cubicBezTo>
                    <a:pt x="1346" y="844"/>
                    <a:pt x="1346" y="844"/>
                    <a:pt x="1346" y="844"/>
                  </a:cubicBezTo>
                  <a:cubicBezTo>
                    <a:pt x="1345" y="844"/>
                    <a:pt x="1345" y="844"/>
                    <a:pt x="1345" y="844"/>
                  </a:cubicBezTo>
                  <a:cubicBezTo>
                    <a:pt x="1345" y="844"/>
                    <a:pt x="1345" y="844"/>
                    <a:pt x="1345" y="844"/>
                  </a:cubicBezTo>
                  <a:cubicBezTo>
                    <a:pt x="1345" y="844"/>
                    <a:pt x="1345" y="844"/>
                    <a:pt x="1345" y="844"/>
                  </a:cubicBezTo>
                  <a:cubicBezTo>
                    <a:pt x="1337" y="847"/>
                    <a:pt x="1337" y="847"/>
                    <a:pt x="1337" y="847"/>
                  </a:cubicBezTo>
                  <a:cubicBezTo>
                    <a:pt x="1337" y="847"/>
                    <a:pt x="1337" y="847"/>
                    <a:pt x="1337" y="847"/>
                  </a:cubicBezTo>
                  <a:cubicBezTo>
                    <a:pt x="1337" y="847"/>
                    <a:pt x="1337" y="847"/>
                    <a:pt x="1337" y="847"/>
                  </a:cubicBezTo>
                  <a:cubicBezTo>
                    <a:pt x="1337" y="847"/>
                    <a:pt x="1337" y="847"/>
                    <a:pt x="1337" y="847"/>
                  </a:cubicBezTo>
                  <a:cubicBezTo>
                    <a:pt x="1337" y="847"/>
                    <a:pt x="1336" y="847"/>
                    <a:pt x="1336" y="847"/>
                  </a:cubicBezTo>
                  <a:cubicBezTo>
                    <a:pt x="1336" y="848"/>
                    <a:pt x="1336" y="848"/>
                    <a:pt x="1336" y="848"/>
                  </a:cubicBezTo>
                  <a:cubicBezTo>
                    <a:pt x="1336" y="848"/>
                    <a:pt x="1336" y="848"/>
                    <a:pt x="1336" y="848"/>
                  </a:cubicBezTo>
                  <a:cubicBezTo>
                    <a:pt x="1336" y="848"/>
                    <a:pt x="1336" y="848"/>
                    <a:pt x="1336" y="848"/>
                  </a:cubicBezTo>
                  <a:cubicBezTo>
                    <a:pt x="1322" y="939"/>
                    <a:pt x="1322" y="939"/>
                    <a:pt x="1322" y="939"/>
                  </a:cubicBezTo>
                  <a:cubicBezTo>
                    <a:pt x="1206" y="890"/>
                    <a:pt x="1206" y="890"/>
                    <a:pt x="1206" y="890"/>
                  </a:cubicBezTo>
                  <a:cubicBezTo>
                    <a:pt x="1206" y="889"/>
                    <a:pt x="1206" y="890"/>
                    <a:pt x="1206" y="890"/>
                  </a:cubicBezTo>
                  <a:cubicBezTo>
                    <a:pt x="1206" y="889"/>
                    <a:pt x="1206" y="889"/>
                    <a:pt x="1206" y="889"/>
                  </a:cubicBezTo>
                  <a:cubicBezTo>
                    <a:pt x="1206" y="889"/>
                    <a:pt x="1205" y="889"/>
                    <a:pt x="1205" y="890"/>
                  </a:cubicBezTo>
                  <a:cubicBezTo>
                    <a:pt x="1205" y="890"/>
                    <a:pt x="1205" y="889"/>
                    <a:pt x="1205" y="889"/>
                  </a:cubicBezTo>
                  <a:cubicBezTo>
                    <a:pt x="1205" y="889"/>
                    <a:pt x="1205" y="889"/>
                    <a:pt x="1205" y="889"/>
                  </a:cubicBezTo>
                  <a:cubicBezTo>
                    <a:pt x="1205" y="890"/>
                    <a:pt x="1205" y="890"/>
                    <a:pt x="1205" y="890"/>
                  </a:cubicBezTo>
                  <a:cubicBezTo>
                    <a:pt x="1036" y="947"/>
                    <a:pt x="1036" y="947"/>
                    <a:pt x="1036" y="947"/>
                  </a:cubicBezTo>
                  <a:cubicBezTo>
                    <a:pt x="1036" y="947"/>
                    <a:pt x="1036" y="947"/>
                    <a:pt x="1036" y="947"/>
                  </a:cubicBezTo>
                  <a:cubicBezTo>
                    <a:pt x="1036" y="947"/>
                    <a:pt x="1035" y="947"/>
                    <a:pt x="1035" y="947"/>
                  </a:cubicBezTo>
                  <a:cubicBezTo>
                    <a:pt x="1035" y="947"/>
                    <a:pt x="1035" y="947"/>
                    <a:pt x="1035" y="947"/>
                  </a:cubicBezTo>
                  <a:cubicBezTo>
                    <a:pt x="1035" y="947"/>
                    <a:pt x="1035" y="947"/>
                    <a:pt x="1035" y="947"/>
                  </a:cubicBezTo>
                  <a:cubicBezTo>
                    <a:pt x="1035" y="948"/>
                    <a:pt x="1035" y="948"/>
                    <a:pt x="1035" y="948"/>
                  </a:cubicBezTo>
                  <a:cubicBezTo>
                    <a:pt x="1035" y="948"/>
                    <a:pt x="1035" y="948"/>
                    <a:pt x="1035" y="948"/>
                  </a:cubicBezTo>
                  <a:cubicBezTo>
                    <a:pt x="1035" y="948"/>
                    <a:pt x="1035" y="948"/>
                    <a:pt x="1035" y="948"/>
                  </a:cubicBezTo>
                  <a:cubicBezTo>
                    <a:pt x="1035" y="949"/>
                    <a:pt x="1035" y="949"/>
                    <a:pt x="1036" y="949"/>
                  </a:cubicBezTo>
                  <a:cubicBezTo>
                    <a:pt x="1047" y="954"/>
                    <a:pt x="1047" y="954"/>
                    <a:pt x="1047" y="954"/>
                  </a:cubicBezTo>
                  <a:cubicBezTo>
                    <a:pt x="1118" y="986"/>
                    <a:pt x="1118" y="986"/>
                    <a:pt x="1118" y="986"/>
                  </a:cubicBezTo>
                  <a:cubicBezTo>
                    <a:pt x="1054" y="1008"/>
                    <a:pt x="1054" y="1008"/>
                    <a:pt x="1054" y="1008"/>
                  </a:cubicBezTo>
                  <a:cubicBezTo>
                    <a:pt x="1054" y="1008"/>
                    <a:pt x="1054" y="1008"/>
                    <a:pt x="1054" y="1008"/>
                  </a:cubicBezTo>
                  <a:cubicBezTo>
                    <a:pt x="1054" y="1008"/>
                    <a:pt x="1054" y="1008"/>
                    <a:pt x="1054" y="1008"/>
                  </a:cubicBezTo>
                  <a:cubicBezTo>
                    <a:pt x="1054" y="1008"/>
                    <a:pt x="1054" y="1008"/>
                    <a:pt x="1053" y="1008"/>
                  </a:cubicBezTo>
                  <a:cubicBezTo>
                    <a:pt x="1053" y="1008"/>
                    <a:pt x="1053" y="1008"/>
                    <a:pt x="1053" y="1008"/>
                  </a:cubicBezTo>
                  <a:cubicBezTo>
                    <a:pt x="1053" y="1008"/>
                    <a:pt x="1053" y="1008"/>
                    <a:pt x="1053" y="1008"/>
                  </a:cubicBezTo>
                  <a:cubicBezTo>
                    <a:pt x="1053" y="1009"/>
                    <a:pt x="1053" y="1009"/>
                    <a:pt x="1053" y="1009"/>
                  </a:cubicBezTo>
                  <a:cubicBezTo>
                    <a:pt x="1053" y="1009"/>
                    <a:pt x="1053" y="1009"/>
                    <a:pt x="1053" y="1009"/>
                  </a:cubicBezTo>
                  <a:cubicBezTo>
                    <a:pt x="1052" y="1019"/>
                    <a:pt x="1052" y="1019"/>
                    <a:pt x="1052" y="1019"/>
                  </a:cubicBezTo>
                  <a:cubicBezTo>
                    <a:pt x="1052" y="1019"/>
                    <a:pt x="1052" y="1019"/>
                    <a:pt x="1052" y="1019"/>
                  </a:cubicBezTo>
                  <a:cubicBezTo>
                    <a:pt x="1052" y="1020"/>
                    <a:pt x="1052" y="1020"/>
                    <a:pt x="1052" y="1020"/>
                  </a:cubicBezTo>
                  <a:cubicBezTo>
                    <a:pt x="1052" y="1020"/>
                    <a:pt x="1052" y="1020"/>
                    <a:pt x="1052" y="1020"/>
                  </a:cubicBezTo>
                  <a:cubicBezTo>
                    <a:pt x="1052" y="1020"/>
                    <a:pt x="1052" y="1020"/>
                    <a:pt x="1052" y="1020"/>
                  </a:cubicBezTo>
                  <a:cubicBezTo>
                    <a:pt x="1061" y="1024"/>
                    <a:pt x="1061" y="1024"/>
                    <a:pt x="1061" y="1024"/>
                  </a:cubicBezTo>
                  <a:cubicBezTo>
                    <a:pt x="1061" y="1024"/>
                    <a:pt x="1061" y="1024"/>
                    <a:pt x="1061" y="1024"/>
                  </a:cubicBezTo>
                  <a:cubicBezTo>
                    <a:pt x="1061" y="1024"/>
                    <a:pt x="1061" y="1024"/>
                    <a:pt x="1061" y="1024"/>
                  </a:cubicBezTo>
                  <a:cubicBezTo>
                    <a:pt x="1061" y="1024"/>
                    <a:pt x="1061" y="1024"/>
                    <a:pt x="1061" y="1024"/>
                  </a:cubicBezTo>
                  <a:cubicBezTo>
                    <a:pt x="1062" y="1024"/>
                    <a:pt x="1062" y="1024"/>
                    <a:pt x="1062" y="1024"/>
                  </a:cubicBezTo>
                  <a:cubicBezTo>
                    <a:pt x="1142" y="997"/>
                    <a:pt x="1142" y="997"/>
                    <a:pt x="1142" y="997"/>
                  </a:cubicBezTo>
                  <a:cubicBezTo>
                    <a:pt x="1253" y="1047"/>
                    <a:pt x="1253" y="1047"/>
                    <a:pt x="1253" y="1047"/>
                  </a:cubicBezTo>
                  <a:cubicBezTo>
                    <a:pt x="1268" y="1053"/>
                    <a:pt x="1268" y="1053"/>
                    <a:pt x="1268" y="1053"/>
                  </a:cubicBezTo>
                  <a:cubicBezTo>
                    <a:pt x="1278" y="1058"/>
                    <a:pt x="1278" y="1058"/>
                    <a:pt x="1278" y="1058"/>
                  </a:cubicBezTo>
                  <a:cubicBezTo>
                    <a:pt x="1367" y="1098"/>
                    <a:pt x="1367" y="1098"/>
                    <a:pt x="1367" y="1098"/>
                  </a:cubicBezTo>
                  <a:cubicBezTo>
                    <a:pt x="1303" y="1122"/>
                    <a:pt x="1303" y="1122"/>
                    <a:pt x="1303" y="1122"/>
                  </a:cubicBezTo>
                  <a:cubicBezTo>
                    <a:pt x="1303" y="1122"/>
                    <a:pt x="1303" y="1122"/>
                    <a:pt x="1303" y="1122"/>
                  </a:cubicBezTo>
                  <a:cubicBezTo>
                    <a:pt x="1302" y="1122"/>
                    <a:pt x="1302" y="1122"/>
                    <a:pt x="1302" y="1122"/>
                  </a:cubicBezTo>
                  <a:cubicBezTo>
                    <a:pt x="1302" y="1122"/>
                    <a:pt x="1302" y="1122"/>
                    <a:pt x="1302" y="1122"/>
                  </a:cubicBezTo>
                  <a:cubicBezTo>
                    <a:pt x="1302" y="1122"/>
                    <a:pt x="1302" y="1122"/>
                    <a:pt x="1302" y="1122"/>
                  </a:cubicBezTo>
                  <a:cubicBezTo>
                    <a:pt x="1302" y="1122"/>
                    <a:pt x="1302" y="1122"/>
                    <a:pt x="1302" y="1122"/>
                  </a:cubicBezTo>
                  <a:cubicBezTo>
                    <a:pt x="1302" y="1122"/>
                    <a:pt x="1302" y="1122"/>
                    <a:pt x="1302" y="1122"/>
                  </a:cubicBezTo>
                  <a:cubicBezTo>
                    <a:pt x="1302" y="1122"/>
                    <a:pt x="1302" y="1122"/>
                    <a:pt x="1302" y="1123"/>
                  </a:cubicBezTo>
                  <a:cubicBezTo>
                    <a:pt x="1300" y="1133"/>
                    <a:pt x="1300" y="1133"/>
                    <a:pt x="1300" y="1133"/>
                  </a:cubicBezTo>
                  <a:cubicBezTo>
                    <a:pt x="1300" y="1133"/>
                    <a:pt x="1300" y="1133"/>
                    <a:pt x="1300" y="1134"/>
                  </a:cubicBezTo>
                  <a:cubicBezTo>
                    <a:pt x="1300" y="1134"/>
                    <a:pt x="1300" y="1134"/>
                    <a:pt x="1300" y="1134"/>
                  </a:cubicBezTo>
                  <a:cubicBezTo>
                    <a:pt x="1300" y="1134"/>
                    <a:pt x="1301" y="1134"/>
                    <a:pt x="1301" y="1134"/>
                  </a:cubicBezTo>
                  <a:cubicBezTo>
                    <a:pt x="1301" y="1134"/>
                    <a:pt x="1301" y="1134"/>
                    <a:pt x="1301" y="1135"/>
                  </a:cubicBezTo>
                  <a:cubicBezTo>
                    <a:pt x="1310" y="1139"/>
                    <a:pt x="1310" y="1139"/>
                    <a:pt x="1310" y="1139"/>
                  </a:cubicBezTo>
                  <a:cubicBezTo>
                    <a:pt x="1310" y="1139"/>
                    <a:pt x="1310" y="1139"/>
                    <a:pt x="1310" y="1139"/>
                  </a:cubicBezTo>
                  <a:cubicBezTo>
                    <a:pt x="1310" y="1139"/>
                    <a:pt x="1310" y="1139"/>
                    <a:pt x="1310" y="1139"/>
                  </a:cubicBezTo>
                  <a:cubicBezTo>
                    <a:pt x="1310" y="1139"/>
                    <a:pt x="1311" y="1139"/>
                    <a:pt x="1311" y="1139"/>
                  </a:cubicBezTo>
                  <a:cubicBezTo>
                    <a:pt x="1311" y="1139"/>
                    <a:pt x="1311" y="1139"/>
                    <a:pt x="1311" y="1139"/>
                  </a:cubicBezTo>
                  <a:cubicBezTo>
                    <a:pt x="1392" y="1109"/>
                    <a:pt x="1392" y="1109"/>
                    <a:pt x="1392" y="1109"/>
                  </a:cubicBezTo>
                  <a:cubicBezTo>
                    <a:pt x="1430" y="1126"/>
                    <a:pt x="1430" y="1126"/>
                    <a:pt x="1430" y="1126"/>
                  </a:cubicBezTo>
                  <a:cubicBezTo>
                    <a:pt x="1487" y="1152"/>
                    <a:pt x="1487" y="1152"/>
                    <a:pt x="1487" y="1152"/>
                  </a:cubicBezTo>
                  <a:cubicBezTo>
                    <a:pt x="1494" y="1155"/>
                    <a:pt x="1494" y="1155"/>
                    <a:pt x="1494" y="1155"/>
                  </a:cubicBezTo>
                  <a:cubicBezTo>
                    <a:pt x="1495" y="1155"/>
                    <a:pt x="1495" y="1155"/>
                    <a:pt x="1495" y="1155"/>
                  </a:cubicBezTo>
                  <a:cubicBezTo>
                    <a:pt x="1495" y="1155"/>
                    <a:pt x="1495" y="1155"/>
                    <a:pt x="1495" y="1155"/>
                  </a:cubicBezTo>
                  <a:cubicBezTo>
                    <a:pt x="1505" y="1151"/>
                    <a:pt x="1505" y="1151"/>
                    <a:pt x="1505" y="1151"/>
                  </a:cubicBezTo>
                  <a:cubicBezTo>
                    <a:pt x="1517" y="1146"/>
                    <a:pt x="1517" y="1146"/>
                    <a:pt x="1517" y="1146"/>
                  </a:cubicBezTo>
                  <a:cubicBezTo>
                    <a:pt x="1517" y="1146"/>
                    <a:pt x="1517" y="1146"/>
                    <a:pt x="1517" y="1146"/>
                  </a:cubicBezTo>
                  <a:cubicBezTo>
                    <a:pt x="1585" y="1120"/>
                    <a:pt x="1585" y="1120"/>
                    <a:pt x="1585" y="1120"/>
                  </a:cubicBezTo>
                  <a:cubicBezTo>
                    <a:pt x="1585" y="1120"/>
                    <a:pt x="1585" y="1120"/>
                    <a:pt x="1585" y="1120"/>
                  </a:cubicBezTo>
                  <a:cubicBezTo>
                    <a:pt x="1591" y="1118"/>
                    <a:pt x="1591" y="1118"/>
                    <a:pt x="1591" y="1118"/>
                  </a:cubicBezTo>
                  <a:cubicBezTo>
                    <a:pt x="1591" y="1118"/>
                    <a:pt x="1591" y="1118"/>
                    <a:pt x="1591" y="1118"/>
                  </a:cubicBezTo>
                  <a:cubicBezTo>
                    <a:pt x="1640" y="1099"/>
                    <a:pt x="1640" y="1099"/>
                    <a:pt x="1640" y="1099"/>
                  </a:cubicBezTo>
                  <a:cubicBezTo>
                    <a:pt x="1639" y="1105"/>
                    <a:pt x="1639" y="1105"/>
                    <a:pt x="1639" y="1105"/>
                  </a:cubicBezTo>
                  <a:cubicBezTo>
                    <a:pt x="1639" y="1105"/>
                    <a:pt x="1639" y="1105"/>
                    <a:pt x="1639" y="1105"/>
                  </a:cubicBezTo>
                  <a:cubicBezTo>
                    <a:pt x="1639" y="1105"/>
                    <a:pt x="1639" y="1105"/>
                    <a:pt x="1639" y="1105"/>
                  </a:cubicBezTo>
                  <a:cubicBezTo>
                    <a:pt x="1639" y="1106"/>
                    <a:pt x="1639" y="1106"/>
                    <a:pt x="1639" y="1106"/>
                  </a:cubicBezTo>
                  <a:cubicBezTo>
                    <a:pt x="1639" y="1106"/>
                    <a:pt x="1639" y="1106"/>
                    <a:pt x="1639" y="1106"/>
                  </a:cubicBezTo>
                  <a:cubicBezTo>
                    <a:pt x="1650" y="1111"/>
                    <a:pt x="1650" y="1111"/>
                    <a:pt x="1650" y="1111"/>
                  </a:cubicBezTo>
                  <a:cubicBezTo>
                    <a:pt x="1650" y="1111"/>
                    <a:pt x="1650" y="1111"/>
                    <a:pt x="1650" y="1111"/>
                  </a:cubicBezTo>
                  <a:cubicBezTo>
                    <a:pt x="1650" y="1111"/>
                    <a:pt x="1650" y="1111"/>
                    <a:pt x="1650" y="1111"/>
                  </a:cubicBezTo>
                  <a:cubicBezTo>
                    <a:pt x="1650" y="1111"/>
                    <a:pt x="1650" y="1111"/>
                    <a:pt x="1650" y="1111"/>
                  </a:cubicBezTo>
                  <a:cubicBezTo>
                    <a:pt x="1650" y="1111"/>
                    <a:pt x="1651" y="1111"/>
                    <a:pt x="1651" y="1111"/>
                  </a:cubicBezTo>
                  <a:cubicBezTo>
                    <a:pt x="1659" y="1107"/>
                    <a:pt x="1659" y="1107"/>
                    <a:pt x="1659" y="1107"/>
                  </a:cubicBezTo>
                  <a:cubicBezTo>
                    <a:pt x="1659" y="1107"/>
                    <a:pt x="1659" y="1107"/>
                    <a:pt x="1659" y="1107"/>
                  </a:cubicBezTo>
                  <a:cubicBezTo>
                    <a:pt x="1659" y="1107"/>
                    <a:pt x="1659" y="1107"/>
                    <a:pt x="1659" y="1107"/>
                  </a:cubicBezTo>
                  <a:cubicBezTo>
                    <a:pt x="1659" y="1107"/>
                    <a:pt x="1659" y="1107"/>
                    <a:pt x="1660" y="1107"/>
                  </a:cubicBezTo>
                  <a:cubicBezTo>
                    <a:pt x="1660" y="1107"/>
                    <a:pt x="1660" y="1107"/>
                    <a:pt x="1660" y="1107"/>
                  </a:cubicBezTo>
                  <a:cubicBezTo>
                    <a:pt x="1663" y="1090"/>
                    <a:pt x="1663" y="1090"/>
                    <a:pt x="1663" y="1090"/>
                  </a:cubicBezTo>
                  <a:cubicBezTo>
                    <a:pt x="1667" y="1088"/>
                    <a:pt x="1667" y="1088"/>
                    <a:pt x="1667" y="1088"/>
                  </a:cubicBezTo>
                  <a:cubicBezTo>
                    <a:pt x="1667" y="1088"/>
                    <a:pt x="1668" y="1088"/>
                    <a:pt x="1668" y="1088"/>
                  </a:cubicBezTo>
                  <a:cubicBezTo>
                    <a:pt x="1668" y="1088"/>
                    <a:pt x="1668" y="1088"/>
                    <a:pt x="1668" y="1088"/>
                  </a:cubicBezTo>
                  <a:cubicBezTo>
                    <a:pt x="1668" y="1088"/>
                    <a:pt x="1668" y="1088"/>
                    <a:pt x="1668" y="1088"/>
                  </a:cubicBezTo>
                  <a:cubicBezTo>
                    <a:pt x="1668" y="1087"/>
                    <a:pt x="1668" y="1087"/>
                    <a:pt x="1668" y="1087"/>
                  </a:cubicBezTo>
                  <a:cubicBezTo>
                    <a:pt x="1668" y="1087"/>
                    <a:pt x="1667" y="1086"/>
                    <a:pt x="1667" y="1086"/>
                  </a:cubicBezTo>
                  <a:cubicBezTo>
                    <a:pt x="1667" y="1086"/>
                    <a:pt x="1667" y="1086"/>
                    <a:pt x="1667" y="1086"/>
                  </a:cubicBezTo>
                  <a:cubicBezTo>
                    <a:pt x="1664" y="1085"/>
                    <a:pt x="1664" y="1085"/>
                    <a:pt x="1664" y="1085"/>
                  </a:cubicBezTo>
                  <a:cubicBezTo>
                    <a:pt x="1681" y="1000"/>
                    <a:pt x="1681" y="1000"/>
                    <a:pt x="1681" y="1000"/>
                  </a:cubicBezTo>
                  <a:cubicBezTo>
                    <a:pt x="1870" y="929"/>
                    <a:pt x="1870" y="929"/>
                    <a:pt x="1870" y="929"/>
                  </a:cubicBezTo>
                  <a:cubicBezTo>
                    <a:pt x="1872" y="930"/>
                    <a:pt x="1872" y="930"/>
                    <a:pt x="1872" y="930"/>
                  </a:cubicBezTo>
                  <a:cubicBezTo>
                    <a:pt x="1852" y="1022"/>
                    <a:pt x="1852" y="1022"/>
                    <a:pt x="1852" y="1022"/>
                  </a:cubicBezTo>
                  <a:cubicBezTo>
                    <a:pt x="1852" y="1022"/>
                    <a:pt x="1852" y="1022"/>
                    <a:pt x="1852" y="1022"/>
                  </a:cubicBezTo>
                  <a:cubicBezTo>
                    <a:pt x="1852" y="1022"/>
                    <a:pt x="1852" y="1023"/>
                    <a:pt x="1852" y="1023"/>
                  </a:cubicBezTo>
                  <a:cubicBezTo>
                    <a:pt x="1852" y="1023"/>
                    <a:pt x="1852" y="1023"/>
                    <a:pt x="1853" y="1023"/>
                  </a:cubicBezTo>
                  <a:cubicBezTo>
                    <a:pt x="1853" y="1023"/>
                    <a:pt x="1853" y="1023"/>
                    <a:pt x="1853" y="1023"/>
                  </a:cubicBezTo>
                  <a:cubicBezTo>
                    <a:pt x="1863" y="1028"/>
                    <a:pt x="1863" y="1028"/>
                    <a:pt x="1863" y="1028"/>
                  </a:cubicBezTo>
                  <a:cubicBezTo>
                    <a:pt x="1863" y="1028"/>
                    <a:pt x="1863" y="1028"/>
                    <a:pt x="1863" y="1028"/>
                  </a:cubicBezTo>
                  <a:cubicBezTo>
                    <a:pt x="1863" y="1028"/>
                    <a:pt x="1863" y="1028"/>
                    <a:pt x="1863" y="1028"/>
                  </a:cubicBezTo>
                  <a:cubicBezTo>
                    <a:pt x="1864" y="1028"/>
                    <a:pt x="1864" y="1028"/>
                    <a:pt x="1864" y="1028"/>
                  </a:cubicBezTo>
                  <a:cubicBezTo>
                    <a:pt x="1864" y="1028"/>
                    <a:pt x="1864" y="1028"/>
                    <a:pt x="1864" y="1028"/>
                  </a:cubicBezTo>
                  <a:cubicBezTo>
                    <a:pt x="1872" y="1025"/>
                    <a:pt x="1872" y="1025"/>
                    <a:pt x="1872" y="1025"/>
                  </a:cubicBezTo>
                  <a:cubicBezTo>
                    <a:pt x="1872" y="1025"/>
                    <a:pt x="1872" y="1024"/>
                    <a:pt x="1872" y="1024"/>
                  </a:cubicBezTo>
                  <a:cubicBezTo>
                    <a:pt x="1872" y="1024"/>
                    <a:pt x="1872" y="1024"/>
                    <a:pt x="1872" y="1024"/>
                  </a:cubicBezTo>
                  <a:cubicBezTo>
                    <a:pt x="1872" y="1024"/>
                    <a:pt x="1872" y="1024"/>
                    <a:pt x="1872" y="1024"/>
                  </a:cubicBezTo>
                  <a:cubicBezTo>
                    <a:pt x="1872" y="1024"/>
                    <a:pt x="1872" y="1024"/>
                    <a:pt x="1872" y="1024"/>
                  </a:cubicBezTo>
                  <a:cubicBezTo>
                    <a:pt x="1891" y="937"/>
                    <a:pt x="1891" y="937"/>
                    <a:pt x="1891" y="937"/>
                  </a:cubicBezTo>
                  <a:cubicBezTo>
                    <a:pt x="2153" y="1040"/>
                    <a:pt x="2153" y="1040"/>
                    <a:pt x="2153" y="1040"/>
                  </a:cubicBezTo>
                  <a:cubicBezTo>
                    <a:pt x="1609" y="1262"/>
                    <a:pt x="1609" y="1262"/>
                    <a:pt x="1609" y="1262"/>
                  </a:cubicBezTo>
                  <a:cubicBezTo>
                    <a:pt x="1609" y="1262"/>
                    <a:pt x="1609" y="1262"/>
                    <a:pt x="1609" y="1262"/>
                  </a:cubicBezTo>
                  <a:cubicBezTo>
                    <a:pt x="1608" y="1262"/>
                    <a:pt x="1608" y="1262"/>
                    <a:pt x="1608" y="1262"/>
                  </a:cubicBezTo>
                  <a:cubicBezTo>
                    <a:pt x="1608" y="1262"/>
                    <a:pt x="1608" y="1262"/>
                    <a:pt x="1608" y="1262"/>
                  </a:cubicBezTo>
                  <a:cubicBezTo>
                    <a:pt x="1608" y="1262"/>
                    <a:pt x="1608" y="1262"/>
                    <a:pt x="1608" y="1262"/>
                  </a:cubicBezTo>
                  <a:cubicBezTo>
                    <a:pt x="1608" y="1262"/>
                    <a:pt x="1608" y="1262"/>
                    <a:pt x="1608" y="1262"/>
                  </a:cubicBezTo>
                  <a:cubicBezTo>
                    <a:pt x="1608" y="1262"/>
                    <a:pt x="1608" y="1262"/>
                    <a:pt x="1608" y="1262"/>
                  </a:cubicBezTo>
                  <a:cubicBezTo>
                    <a:pt x="1606" y="1274"/>
                    <a:pt x="1606" y="1274"/>
                    <a:pt x="1606" y="1274"/>
                  </a:cubicBezTo>
                  <a:cubicBezTo>
                    <a:pt x="1606" y="1274"/>
                    <a:pt x="1606" y="1274"/>
                    <a:pt x="1606" y="1274"/>
                  </a:cubicBezTo>
                  <a:cubicBezTo>
                    <a:pt x="1606" y="1274"/>
                    <a:pt x="1606" y="1274"/>
                    <a:pt x="1606" y="1274"/>
                  </a:cubicBezTo>
                  <a:cubicBezTo>
                    <a:pt x="1606" y="1274"/>
                    <a:pt x="1606" y="1274"/>
                    <a:pt x="1606" y="1275"/>
                  </a:cubicBezTo>
                  <a:cubicBezTo>
                    <a:pt x="1606" y="1275"/>
                    <a:pt x="1606" y="1275"/>
                    <a:pt x="1606" y="1275"/>
                  </a:cubicBezTo>
                  <a:cubicBezTo>
                    <a:pt x="1617" y="1279"/>
                    <a:pt x="1617" y="1279"/>
                    <a:pt x="1617" y="1279"/>
                  </a:cubicBezTo>
                  <a:cubicBezTo>
                    <a:pt x="1617" y="1280"/>
                    <a:pt x="1617" y="1280"/>
                    <a:pt x="1617" y="1280"/>
                  </a:cubicBezTo>
                  <a:cubicBezTo>
                    <a:pt x="1617" y="1280"/>
                    <a:pt x="1617" y="1280"/>
                    <a:pt x="1617" y="1280"/>
                  </a:cubicBezTo>
                  <a:cubicBezTo>
                    <a:pt x="1617" y="1280"/>
                    <a:pt x="1617" y="1280"/>
                    <a:pt x="1617" y="1280"/>
                  </a:cubicBezTo>
                  <a:cubicBezTo>
                    <a:pt x="1617" y="1280"/>
                    <a:pt x="1617" y="1280"/>
                    <a:pt x="1618" y="1280"/>
                  </a:cubicBezTo>
                  <a:cubicBezTo>
                    <a:pt x="2178" y="1049"/>
                    <a:pt x="2178" y="1049"/>
                    <a:pt x="2178" y="1049"/>
                  </a:cubicBezTo>
                  <a:cubicBezTo>
                    <a:pt x="2289" y="1093"/>
                    <a:pt x="2289" y="1093"/>
                    <a:pt x="2289" y="1093"/>
                  </a:cubicBezTo>
                  <a:cubicBezTo>
                    <a:pt x="1604" y="1383"/>
                    <a:pt x="1604" y="1383"/>
                    <a:pt x="1604" y="1383"/>
                  </a:cubicBezTo>
                  <a:cubicBezTo>
                    <a:pt x="596" y="903"/>
                    <a:pt x="596" y="903"/>
                    <a:pt x="596" y="903"/>
                  </a:cubicBezTo>
                  <a:cubicBezTo>
                    <a:pt x="1079" y="751"/>
                    <a:pt x="1079" y="751"/>
                    <a:pt x="1079" y="751"/>
                  </a:cubicBezTo>
                  <a:lnTo>
                    <a:pt x="1069" y="824"/>
                  </a:lnTo>
                  <a:close/>
                  <a:moveTo>
                    <a:pt x="2003" y="863"/>
                  </a:moveTo>
                  <a:cubicBezTo>
                    <a:pt x="2009" y="865"/>
                    <a:pt x="2009" y="865"/>
                    <a:pt x="2009" y="865"/>
                  </a:cubicBezTo>
                  <a:cubicBezTo>
                    <a:pt x="1710" y="977"/>
                    <a:pt x="1710" y="977"/>
                    <a:pt x="1710" y="977"/>
                  </a:cubicBezTo>
                  <a:cubicBezTo>
                    <a:pt x="1704" y="975"/>
                    <a:pt x="1704" y="975"/>
                    <a:pt x="1704" y="975"/>
                  </a:cubicBezTo>
                  <a:cubicBezTo>
                    <a:pt x="1849" y="921"/>
                    <a:pt x="1849" y="921"/>
                    <a:pt x="1849" y="921"/>
                  </a:cubicBezTo>
                  <a:lnTo>
                    <a:pt x="2003" y="863"/>
                  </a:lnTo>
                  <a:close/>
                  <a:moveTo>
                    <a:pt x="2009" y="874"/>
                  </a:moveTo>
                  <a:cubicBezTo>
                    <a:pt x="1886" y="920"/>
                    <a:pt x="1886" y="920"/>
                    <a:pt x="1886" y="920"/>
                  </a:cubicBezTo>
                  <a:cubicBezTo>
                    <a:pt x="1883" y="919"/>
                    <a:pt x="1883" y="919"/>
                    <a:pt x="1883" y="919"/>
                  </a:cubicBezTo>
                  <a:cubicBezTo>
                    <a:pt x="1883" y="919"/>
                    <a:pt x="1883" y="919"/>
                    <a:pt x="1883" y="919"/>
                  </a:cubicBezTo>
                  <a:cubicBezTo>
                    <a:pt x="1883" y="919"/>
                    <a:pt x="1883" y="919"/>
                    <a:pt x="1883" y="919"/>
                  </a:cubicBezTo>
                  <a:cubicBezTo>
                    <a:pt x="1883" y="919"/>
                    <a:pt x="1883" y="919"/>
                    <a:pt x="1882" y="919"/>
                  </a:cubicBezTo>
                  <a:cubicBezTo>
                    <a:pt x="1882" y="919"/>
                    <a:pt x="1882" y="919"/>
                    <a:pt x="1882" y="919"/>
                  </a:cubicBezTo>
                  <a:cubicBezTo>
                    <a:pt x="1874" y="922"/>
                    <a:pt x="1874" y="922"/>
                    <a:pt x="1874" y="922"/>
                  </a:cubicBezTo>
                  <a:cubicBezTo>
                    <a:pt x="1874" y="922"/>
                    <a:pt x="1874" y="922"/>
                    <a:pt x="1874" y="922"/>
                  </a:cubicBezTo>
                  <a:cubicBezTo>
                    <a:pt x="1874" y="922"/>
                    <a:pt x="1874" y="922"/>
                    <a:pt x="1874" y="922"/>
                  </a:cubicBezTo>
                  <a:cubicBezTo>
                    <a:pt x="1874" y="922"/>
                    <a:pt x="1874" y="922"/>
                    <a:pt x="1874" y="922"/>
                  </a:cubicBezTo>
                  <a:cubicBezTo>
                    <a:pt x="1874" y="922"/>
                    <a:pt x="1874" y="922"/>
                    <a:pt x="1873" y="922"/>
                  </a:cubicBezTo>
                  <a:cubicBezTo>
                    <a:pt x="1873" y="922"/>
                    <a:pt x="1873" y="922"/>
                    <a:pt x="1873" y="922"/>
                  </a:cubicBezTo>
                  <a:cubicBezTo>
                    <a:pt x="1873" y="923"/>
                    <a:pt x="1873" y="923"/>
                    <a:pt x="1873" y="923"/>
                  </a:cubicBezTo>
                  <a:cubicBezTo>
                    <a:pt x="1873" y="923"/>
                    <a:pt x="1873" y="923"/>
                    <a:pt x="1873" y="923"/>
                  </a:cubicBezTo>
                  <a:cubicBezTo>
                    <a:pt x="1873" y="925"/>
                    <a:pt x="1873" y="925"/>
                    <a:pt x="1873" y="925"/>
                  </a:cubicBezTo>
                  <a:cubicBezTo>
                    <a:pt x="1869" y="927"/>
                    <a:pt x="1869" y="927"/>
                    <a:pt x="1869" y="927"/>
                  </a:cubicBezTo>
                  <a:cubicBezTo>
                    <a:pt x="1681" y="997"/>
                    <a:pt x="1681" y="997"/>
                    <a:pt x="1681" y="997"/>
                  </a:cubicBezTo>
                  <a:cubicBezTo>
                    <a:pt x="1683" y="990"/>
                    <a:pt x="1683" y="990"/>
                    <a:pt x="1683" y="990"/>
                  </a:cubicBezTo>
                  <a:cubicBezTo>
                    <a:pt x="1710" y="979"/>
                    <a:pt x="1710" y="979"/>
                    <a:pt x="1710" y="979"/>
                  </a:cubicBezTo>
                  <a:cubicBezTo>
                    <a:pt x="2011" y="867"/>
                    <a:pt x="2011" y="867"/>
                    <a:pt x="2011" y="867"/>
                  </a:cubicBezTo>
                  <a:lnTo>
                    <a:pt x="2009" y="874"/>
                  </a:lnTo>
                  <a:close/>
                  <a:moveTo>
                    <a:pt x="1889" y="936"/>
                  </a:moveTo>
                  <a:cubicBezTo>
                    <a:pt x="1870" y="1023"/>
                    <a:pt x="1870" y="1023"/>
                    <a:pt x="1870" y="1023"/>
                  </a:cubicBezTo>
                  <a:cubicBezTo>
                    <a:pt x="1865" y="1025"/>
                    <a:pt x="1865" y="1025"/>
                    <a:pt x="1865" y="1025"/>
                  </a:cubicBezTo>
                  <a:cubicBezTo>
                    <a:pt x="1886" y="928"/>
                    <a:pt x="1886" y="928"/>
                    <a:pt x="1886" y="928"/>
                  </a:cubicBezTo>
                  <a:cubicBezTo>
                    <a:pt x="1891" y="926"/>
                    <a:pt x="1891" y="926"/>
                    <a:pt x="1891" y="926"/>
                  </a:cubicBezTo>
                  <a:lnTo>
                    <a:pt x="1889" y="936"/>
                  </a:lnTo>
                  <a:close/>
                  <a:moveTo>
                    <a:pt x="1874" y="929"/>
                  </a:moveTo>
                  <a:cubicBezTo>
                    <a:pt x="1875" y="926"/>
                    <a:pt x="1875" y="926"/>
                    <a:pt x="1875" y="926"/>
                  </a:cubicBezTo>
                  <a:cubicBezTo>
                    <a:pt x="1875" y="925"/>
                    <a:pt x="1875" y="925"/>
                    <a:pt x="1875" y="925"/>
                  </a:cubicBezTo>
                  <a:cubicBezTo>
                    <a:pt x="1884" y="928"/>
                    <a:pt x="1884" y="928"/>
                    <a:pt x="1884" y="928"/>
                  </a:cubicBezTo>
                  <a:cubicBezTo>
                    <a:pt x="1863" y="1025"/>
                    <a:pt x="1863" y="1025"/>
                    <a:pt x="1863" y="1025"/>
                  </a:cubicBezTo>
                  <a:cubicBezTo>
                    <a:pt x="1855" y="1021"/>
                    <a:pt x="1855" y="1021"/>
                    <a:pt x="1855" y="1021"/>
                  </a:cubicBezTo>
                  <a:lnTo>
                    <a:pt x="1874" y="929"/>
                  </a:lnTo>
                  <a:close/>
                  <a:moveTo>
                    <a:pt x="1885" y="926"/>
                  </a:moveTo>
                  <a:cubicBezTo>
                    <a:pt x="1878" y="923"/>
                    <a:pt x="1878" y="923"/>
                    <a:pt x="1878" y="923"/>
                  </a:cubicBezTo>
                  <a:cubicBezTo>
                    <a:pt x="1882" y="921"/>
                    <a:pt x="1882" y="921"/>
                    <a:pt x="1882" y="921"/>
                  </a:cubicBezTo>
                  <a:cubicBezTo>
                    <a:pt x="1886" y="923"/>
                    <a:pt x="1886" y="923"/>
                    <a:pt x="1886" y="923"/>
                  </a:cubicBezTo>
                  <a:cubicBezTo>
                    <a:pt x="1890" y="924"/>
                    <a:pt x="1890" y="924"/>
                    <a:pt x="1890" y="924"/>
                  </a:cubicBezTo>
                  <a:lnTo>
                    <a:pt x="1885" y="926"/>
                  </a:lnTo>
                  <a:close/>
                  <a:moveTo>
                    <a:pt x="1663" y="1087"/>
                  </a:moveTo>
                  <a:cubicBezTo>
                    <a:pt x="1663" y="1087"/>
                    <a:pt x="1663" y="1087"/>
                    <a:pt x="1663" y="1087"/>
                  </a:cubicBezTo>
                  <a:cubicBezTo>
                    <a:pt x="1663" y="1087"/>
                    <a:pt x="1663" y="1087"/>
                    <a:pt x="1663" y="1087"/>
                  </a:cubicBezTo>
                  <a:close/>
                  <a:moveTo>
                    <a:pt x="1661" y="1085"/>
                  </a:moveTo>
                  <a:cubicBezTo>
                    <a:pt x="1661" y="1089"/>
                    <a:pt x="1661" y="1089"/>
                    <a:pt x="1661" y="1089"/>
                  </a:cubicBezTo>
                  <a:cubicBezTo>
                    <a:pt x="1657" y="1105"/>
                    <a:pt x="1657" y="1105"/>
                    <a:pt x="1657" y="1105"/>
                  </a:cubicBezTo>
                  <a:cubicBezTo>
                    <a:pt x="1652" y="1108"/>
                    <a:pt x="1652" y="1108"/>
                    <a:pt x="1652" y="1108"/>
                  </a:cubicBezTo>
                  <a:cubicBezTo>
                    <a:pt x="1676" y="987"/>
                    <a:pt x="1676" y="987"/>
                    <a:pt x="1676" y="987"/>
                  </a:cubicBezTo>
                  <a:cubicBezTo>
                    <a:pt x="1681" y="985"/>
                    <a:pt x="1681" y="985"/>
                    <a:pt x="1681" y="985"/>
                  </a:cubicBezTo>
                  <a:cubicBezTo>
                    <a:pt x="1680" y="989"/>
                    <a:pt x="1680" y="989"/>
                    <a:pt x="1680" y="989"/>
                  </a:cubicBezTo>
                  <a:cubicBezTo>
                    <a:pt x="1678" y="999"/>
                    <a:pt x="1678" y="999"/>
                    <a:pt x="1678" y="999"/>
                  </a:cubicBezTo>
                  <a:lnTo>
                    <a:pt x="1661" y="1085"/>
                  </a:lnTo>
                  <a:close/>
                  <a:moveTo>
                    <a:pt x="1495" y="1152"/>
                  </a:moveTo>
                  <a:cubicBezTo>
                    <a:pt x="1489" y="1150"/>
                    <a:pt x="1489" y="1150"/>
                    <a:pt x="1489" y="1150"/>
                  </a:cubicBezTo>
                  <a:cubicBezTo>
                    <a:pt x="1493" y="1129"/>
                    <a:pt x="1493" y="1129"/>
                    <a:pt x="1493" y="1129"/>
                  </a:cubicBezTo>
                  <a:cubicBezTo>
                    <a:pt x="1506" y="1135"/>
                    <a:pt x="1506" y="1135"/>
                    <a:pt x="1506" y="1135"/>
                  </a:cubicBezTo>
                  <a:cubicBezTo>
                    <a:pt x="1503" y="1149"/>
                    <a:pt x="1503" y="1149"/>
                    <a:pt x="1503" y="1149"/>
                  </a:cubicBezTo>
                  <a:lnTo>
                    <a:pt x="1495" y="1152"/>
                  </a:lnTo>
                  <a:close/>
                  <a:moveTo>
                    <a:pt x="1504" y="1124"/>
                  </a:moveTo>
                  <a:cubicBezTo>
                    <a:pt x="1517" y="1129"/>
                    <a:pt x="1517" y="1129"/>
                    <a:pt x="1517" y="1129"/>
                  </a:cubicBezTo>
                  <a:cubicBezTo>
                    <a:pt x="1507" y="1133"/>
                    <a:pt x="1507" y="1133"/>
                    <a:pt x="1507" y="1133"/>
                  </a:cubicBezTo>
                  <a:cubicBezTo>
                    <a:pt x="1495" y="1127"/>
                    <a:pt x="1495" y="1127"/>
                    <a:pt x="1495" y="1127"/>
                  </a:cubicBezTo>
                  <a:lnTo>
                    <a:pt x="1504" y="1124"/>
                  </a:lnTo>
                  <a:close/>
                  <a:moveTo>
                    <a:pt x="1508" y="1135"/>
                  </a:moveTo>
                  <a:cubicBezTo>
                    <a:pt x="1518" y="1131"/>
                    <a:pt x="1518" y="1131"/>
                    <a:pt x="1518" y="1131"/>
                  </a:cubicBezTo>
                  <a:cubicBezTo>
                    <a:pt x="1516" y="1144"/>
                    <a:pt x="1516" y="1144"/>
                    <a:pt x="1516" y="1144"/>
                  </a:cubicBezTo>
                  <a:cubicBezTo>
                    <a:pt x="1506" y="1148"/>
                    <a:pt x="1506" y="1148"/>
                    <a:pt x="1506" y="1148"/>
                  </a:cubicBezTo>
                  <a:lnTo>
                    <a:pt x="1508" y="1135"/>
                  </a:lnTo>
                  <a:close/>
                  <a:moveTo>
                    <a:pt x="1521" y="1130"/>
                  </a:moveTo>
                  <a:cubicBezTo>
                    <a:pt x="1521" y="1130"/>
                    <a:pt x="1521" y="1129"/>
                    <a:pt x="1521" y="1129"/>
                  </a:cubicBezTo>
                  <a:cubicBezTo>
                    <a:pt x="1521" y="1129"/>
                    <a:pt x="1521" y="1129"/>
                    <a:pt x="1521" y="1129"/>
                  </a:cubicBezTo>
                  <a:cubicBezTo>
                    <a:pt x="1521" y="1129"/>
                    <a:pt x="1521" y="1129"/>
                    <a:pt x="1520" y="1129"/>
                  </a:cubicBezTo>
                  <a:cubicBezTo>
                    <a:pt x="1520" y="1128"/>
                    <a:pt x="1520" y="1128"/>
                    <a:pt x="1520" y="1128"/>
                  </a:cubicBezTo>
                  <a:cubicBezTo>
                    <a:pt x="1505" y="1122"/>
                    <a:pt x="1505" y="1122"/>
                    <a:pt x="1505" y="1122"/>
                  </a:cubicBezTo>
                  <a:cubicBezTo>
                    <a:pt x="1505" y="1121"/>
                    <a:pt x="1504" y="1121"/>
                    <a:pt x="1504" y="1122"/>
                  </a:cubicBezTo>
                  <a:cubicBezTo>
                    <a:pt x="1492" y="1126"/>
                    <a:pt x="1492" y="1126"/>
                    <a:pt x="1492" y="1126"/>
                  </a:cubicBezTo>
                  <a:cubicBezTo>
                    <a:pt x="1492" y="1126"/>
                    <a:pt x="1492" y="1126"/>
                    <a:pt x="1492" y="1126"/>
                  </a:cubicBezTo>
                  <a:cubicBezTo>
                    <a:pt x="1492" y="1126"/>
                    <a:pt x="1492" y="1126"/>
                    <a:pt x="1491" y="1126"/>
                  </a:cubicBezTo>
                  <a:cubicBezTo>
                    <a:pt x="1491" y="1126"/>
                    <a:pt x="1491" y="1127"/>
                    <a:pt x="1491" y="1127"/>
                  </a:cubicBezTo>
                  <a:cubicBezTo>
                    <a:pt x="1491" y="1127"/>
                    <a:pt x="1491" y="1127"/>
                    <a:pt x="1491" y="1127"/>
                  </a:cubicBezTo>
                  <a:cubicBezTo>
                    <a:pt x="1491" y="1127"/>
                    <a:pt x="1491" y="1127"/>
                    <a:pt x="1491" y="1127"/>
                  </a:cubicBezTo>
                  <a:cubicBezTo>
                    <a:pt x="1491" y="1127"/>
                    <a:pt x="1491" y="1127"/>
                    <a:pt x="1491" y="1127"/>
                  </a:cubicBezTo>
                  <a:cubicBezTo>
                    <a:pt x="1487" y="1149"/>
                    <a:pt x="1487" y="1149"/>
                    <a:pt x="1487" y="1149"/>
                  </a:cubicBezTo>
                  <a:cubicBezTo>
                    <a:pt x="1431" y="1124"/>
                    <a:pt x="1431" y="1124"/>
                    <a:pt x="1431" y="1124"/>
                  </a:cubicBezTo>
                  <a:cubicBezTo>
                    <a:pt x="1437" y="1091"/>
                    <a:pt x="1437" y="1091"/>
                    <a:pt x="1437" y="1091"/>
                  </a:cubicBezTo>
                  <a:cubicBezTo>
                    <a:pt x="1481" y="1075"/>
                    <a:pt x="1481" y="1075"/>
                    <a:pt x="1481" y="1075"/>
                  </a:cubicBezTo>
                  <a:cubicBezTo>
                    <a:pt x="1581" y="1119"/>
                    <a:pt x="1581" y="1119"/>
                    <a:pt x="1581" y="1119"/>
                  </a:cubicBezTo>
                  <a:cubicBezTo>
                    <a:pt x="1518" y="1143"/>
                    <a:pt x="1518" y="1143"/>
                    <a:pt x="1518" y="1143"/>
                  </a:cubicBezTo>
                  <a:lnTo>
                    <a:pt x="1521" y="1130"/>
                  </a:lnTo>
                  <a:close/>
                  <a:moveTo>
                    <a:pt x="1270" y="1020"/>
                  </a:moveTo>
                  <a:cubicBezTo>
                    <a:pt x="1281" y="1025"/>
                    <a:pt x="1281" y="1025"/>
                    <a:pt x="1281" y="1025"/>
                  </a:cubicBezTo>
                  <a:cubicBezTo>
                    <a:pt x="1272" y="1028"/>
                    <a:pt x="1272" y="1028"/>
                    <a:pt x="1272" y="1028"/>
                  </a:cubicBezTo>
                  <a:cubicBezTo>
                    <a:pt x="1261" y="1023"/>
                    <a:pt x="1261" y="1023"/>
                    <a:pt x="1261" y="1023"/>
                  </a:cubicBezTo>
                  <a:lnTo>
                    <a:pt x="1270" y="1020"/>
                  </a:lnTo>
                  <a:close/>
                  <a:moveTo>
                    <a:pt x="1258" y="1025"/>
                  </a:moveTo>
                  <a:cubicBezTo>
                    <a:pt x="1270" y="1030"/>
                    <a:pt x="1270" y="1030"/>
                    <a:pt x="1270" y="1030"/>
                  </a:cubicBezTo>
                  <a:cubicBezTo>
                    <a:pt x="1267" y="1050"/>
                    <a:pt x="1267" y="1050"/>
                    <a:pt x="1267" y="1050"/>
                  </a:cubicBezTo>
                  <a:cubicBezTo>
                    <a:pt x="1255" y="1045"/>
                    <a:pt x="1255" y="1045"/>
                    <a:pt x="1255" y="1045"/>
                  </a:cubicBezTo>
                  <a:lnTo>
                    <a:pt x="1258" y="1025"/>
                  </a:lnTo>
                  <a:close/>
                  <a:moveTo>
                    <a:pt x="1273" y="1030"/>
                  </a:moveTo>
                  <a:cubicBezTo>
                    <a:pt x="1282" y="1027"/>
                    <a:pt x="1282" y="1027"/>
                    <a:pt x="1282" y="1027"/>
                  </a:cubicBezTo>
                  <a:cubicBezTo>
                    <a:pt x="1278" y="1055"/>
                    <a:pt x="1278" y="1055"/>
                    <a:pt x="1278" y="1055"/>
                  </a:cubicBezTo>
                  <a:cubicBezTo>
                    <a:pt x="1269" y="1051"/>
                    <a:pt x="1269" y="1051"/>
                    <a:pt x="1269" y="1051"/>
                  </a:cubicBezTo>
                  <a:lnTo>
                    <a:pt x="1273" y="1030"/>
                  </a:lnTo>
                  <a:close/>
                  <a:moveTo>
                    <a:pt x="1285" y="1025"/>
                  </a:moveTo>
                  <a:cubicBezTo>
                    <a:pt x="1285" y="1025"/>
                    <a:pt x="1285" y="1025"/>
                    <a:pt x="1285" y="1025"/>
                  </a:cubicBezTo>
                  <a:cubicBezTo>
                    <a:pt x="1285" y="1025"/>
                    <a:pt x="1285" y="1025"/>
                    <a:pt x="1285" y="1025"/>
                  </a:cubicBezTo>
                  <a:cubicBezTo>
                    <a:pt x="1285" y="1025"/>
                    <a:pt x="1285" y="1025"/>
                    <a:pt x="1285" y="1025"/>
                  </a:cubicBezTo>
                  <a:cubicBezTo>
                    <a:pt x="1285" y="1025"/>
                    <a:pt x="1285" y="1025"/>
                    <a:pt x="1285" y="1025"/>
                  </a:cubicBezTo>
                  <a:cubicBezTo>
                    <a:pt x="1285" y="1024"/>
                    <a:pt x="1285" y="1024"/>
                    <a:pt x="1285" y="1024"/>
                  </a:cubicBezTo>
                  <a:cubicBezTo>
                    <a:pt x="1285" y="1024"/>
                    <a:pt x="1285" y="1024"/>
                    <a:pt x="1285" y="1024"/>
                  </a:cubicBezTo>
                  <a:cubicBezTo>
                    <a:pt x="1285" y="1024"/>
                    <a:pt x="1284" y="1024"/>
                    <a:pt x="1284" y="1024"/>
                  </a:cubicBezTo>
                  <a:cubicBezTo>
                    <a:pt x="1284" y="1024"/>
                    <a:pt x="1284" y="1024"/>
                    <a:pt x="1284" y="1024"/>
                  </a:cubicBezTo>
                  <a:cubicBezTo>
                    <a:pt x="1270" y="1018"/>
                    <a:pt x="1270" y="1018"/>
                    <a:pt x="1270" y="1018"/>
                  </a:cubicBezTo>
                  <a:cubicBezTo>
                    <a:pt x="1270" y="1018"/>
                    <a:pt x="1270" y="1018"/>
                    <a:pt x="1270" y="1018"/>
                  </a:cubicBezTo>
                  <a:cubicBezTo>
                    <a:pt x="1270" y="1018"/>
                    <a:pt x="1270" y="1018"/>
                    <a:pt x="1270" y="1018"/>
                  </a:cubicBezTo>
                  <a:cubicBezTo>
                    <a:pt x="1270" y="1018"/>
                    <a:pt x="1270" y="1018"/>
                    <a:pt x="1270" y="1018"/>
                  </a:cubicBezTo>
                  <a:cubicBezTo>
                    <a:pt x="1270" y="1018"/>
                    <a:pt x="1270" y="1018"/>
                    <a:pt x="1269" y="1018"/>
                  </a:cubicBezTo>
                  <a:cubicBezTo>
                    <a:pt x="1257" y="1022"/>
                    <a:pt x="1257" y="1022"/>
                    <a:pt x="1257" y="1022"/>
                  </a:cubicBezTo>
                  <a:cubicBezTo>
                    <a:pt x="1257" y="1022"/>
                    <a:pt x="1257" y="1022"/>
                    <a:pt x="1257" y="1022"/>
                  </a:cubicBezTo>
                  <a:cubicBezTo>
                    <a:pt x="1257" y="1022"/>
                    <a:pt x="1257" y="1022"/>
                    <a:pt x="1257" y="1022"/>
                  </a:cubicBezTo>
                  <a:cubicBezTo>
                    <a:pt x="1257" y="1022"/>
                    <a:pt x="1257" y="1022"/>
                    <a:pt x="1257" y="1022"/>
                  </a:cubicBezTo>
                  <a:cubicBezTo>
                    <a:pt x="1256" y="1023"/>
                    <a:pt x="1256" y="1023"/>
                    <a:pt x="1256" y="1023"/>
                  </a:cubicBezTo>
                  <a:cubicBezTo>
                    <a:pt x="1256" y="1023"/>
                    <a:pt x="1256" y="1023"/>
                    <a:pt x="1256" y="1023"/>
                  </a:cubicBezTo>
                  <a:cubicBezTo>
                    <a:pt x="1256" y="1023"/>
                    <a:pt x="1256" y="1023"/>
                    <a:pt x="1256" y="1023"/>
                  </a:cubicBezTo>
                  <a:cubicBezTo>
                    <a:pt x="1256" y="1023"/>
                    <a:pt x="1256" y="1023"/>
                    <a:pt x="1256" y="1023"/>
                  </a:cubicBezTo>
                  <a:cubicBezTo>
                    <a:pt x="1253" y="1044"/>
                    <a:pt x="1253" y="1044"/>
                    <a:pt x="1253" y="1044"/>
                  </a:cubicBezTo>
                  <a:cubicBezTo>
                    <a:pt x="1145" y="995"/>
                    <a:pt x="1145" y="995"/>
                    <a:pt x="1145" y="995"/>
                  </a:cubicBezTo>
                  <a:cubicBezTo>
                    <a:pt x="1277" y="949"/>
                    <a:pt x="1277" y="949"/>
                    <a:pt x="1277" y="949"/>
                  </a:cubicBezTo>
                  <a:cubicBezTo>
                    <a:pt x="1277" y="949"/>
                    <a:pt x="1278" y="949"/>
                    <a:pt x="1278" y="949"/>
                  </a:cubicBezTo>
                  <a:cubicBezTo>
                    <a:pt x="1278" y="949"/>
                    <a:pt x="1278" y="949"/>
                    <a:pt x="1278" y="949"/>
                  </a:cubicBezTo>
                  <a:cubicBezTo>
                    <a:pt x="1278" y="949"/>
                    <a:pt x="1278" y="949"/>
                    <a:pt x="1278" y="948"/>
                  </a:cubicBezTo>
                  <a:cubicBezTo>
                    <a:pt x="1278" y="948"/>
                    <a:pt x="1278" y="948"/>
                    <a:pt x="1278" y="948"/>
                  </a:cubicBezTo>
                  <a:cubicBezTo>
                    <a:pt x="1280" y="938"/>
                    <a:pt x="1280" y="938"/>
                    <a:pt x="1280" y="938"/>
                  </a:cubicBezTo>
                  <a:cubicBezTo>
                    <a:pt x="1280" y="938"/>
                    <a:pt x="1280" y="938"/>
                    <a:pt x="1280" y="938"/>
                  </a:cubicBezTo>
                  <a:cubicBezTo>
                    <a:pt x="1280" y="938"/>
                    <a:pt x="1280" y="938"/>
                    <a:pt x="1280" y="938"/>
                  </a:cubicBezTo>
                  <a:cubicBezTo>
                    <a:pt x="1280" y="937"/>
                    <a:pt x="1280" y="937"/>
                    <a:pt x="1280" y="937"/>
                  </a:cubicBezTo>
                  <a:cubicBezTo>
                    <a:pt x="1280" y="937"/>
                    <a:pt x="1280" y="937"/>
                    <a:pt x="1280" y="937"/>
                  </a:cubicBezTo>
                  <a:cubicBezTo>
                    <a:pt x="1280" y="937"/>
                    <a:pt x="1279" y="937"/>
                    <a:pt x="1279" y="937"/>
                  </a:cubicBezTo>
                  <a:cubicBezTo>
                    <a:pt x="1279" y="937"/>
                    <a:pt x="1279" y="937"/>
                    <a:pt x="1279" y="937"/>
                  </a:cubicBezTo>
                  <a:cubicBezTo>
                    <a:pt x="1279" y="937"/>
                    <a:pt x="1279" y="937"/>
                    <a:pt x="1279" y="937"/>
                  </a:cubicBezTo>
                  <a:cubicBezTo>
                    <a:pt x="1271" y="933"/>
                    <a:pt x="1271" y="933"/>
                    <a:pt x="1271" y="933"/>
                  </a:cubicBezTo>
                  <a:cubicBezTo>
                    <a:pt x="1271" y="933"/>
                    <a:pt x="1271" y="933"/>
                    <a:pt x="1271" y="933"/>
                  </a:cubicBezTo>
                  <a:cubicBezTo>
                    <a:pt x="1270" y="933"/>
                    <a:pt x="1270" y="933"/>
                    <a:pt x="1270" y="933"/>
                  </a:cubicBezTo>
                  <a:cubicBezTo>
                    <a:pt x="1270" y="933"/>
                    <a:pt x="1270" y="933"/>
                    <a:pt x="1270" y="933"/>
                  </a:cubicBezTo>
                  <a:cubicBezTo>
                    <a:pt x="1270" y="933"/>
                    <a:pt x="1270" y="933"/>
                    <a:pt x="1270" y="933"/>
                  </a:cubicBezTo>
                  <a:cubicBezTo>
                    <a:pt x="1270" y="933"/>
                    <a:pt x="1270" y="933"/>
                    <a:pt x="1270" y="933"/>
                  </a:cubicBezTo>
                  <a:cubicBezTo>
                    <a:pt x="1270" y="933"/>
                    <a:pt x="1270" y="933"/>
                    <a:pt x="1270" y="933"/>
                  </a:cubicBezTo>
                  <a:cubicBezTo>
                    <a:pt x="1121" y="985"/>
                    <a:pt x="1121" y="985"/>
                    <a:pt x="1121" y="985"/>
                  </a:cubicBezTo>
                  <a:cubicBezTo>
                    <a:pt x="1051" y="953"/>
                    <a:pt x="1051" y="953"/>
                    <a:pt x="1051" y="953"/>
                  </a:cubicBezTo>
                  <a:cubicBezTo>
                    <a:pt x="1204" y="901"/>
                    <a:pt x="1204" y="901"/>
                    <a:pt x="1204" y="901"/>
                  </a:cubicBezTo>
                  <a:cubicBezTo>
                    <a:pt x="1320" y="951"/>
                    <a:pt x="1320" y="951"/>
                    <a:pt x="1320" y="951"/>
                  </a:cubicBezTo>
                  <a:cubicBezTo>
                    <a:pt x="1317" y="966"/>
                    <a:pt x="1317" y="966"/>
                    <a:pt x="1317" y="966"/>
                  </a:cubicBezTo>
                  <a:cubicBezTo>
                    <a:pt x="1317" y="966"/>
                    <a:pt x="1317" y="966"/>
                    <a:pt x="1317" y="967"/>
                  </a:cubicBezTo>
                  <a:cubicBezTo>
                    <a:pt x="1317" y="967"/>
                    <a:pt x="1317" y="967"/>
                    <a:pt x="1317" y="967"/>
                  </a:cubicBezTo>
                  <a:cubicBezTo>
                    <a:pt x="1317" y="967"/>
                    <a:pt x="1318" y="967"/>
                    <a:pt x="1318" y="967"/>
                  </a:cubicBezTo>
                  <a:cubicBezTo>
                    <a:pt x="1318" y="967"/>
                    <a:pt x="1318" y="967"/>
                    <a:pt x="1318" y="967"/>
                  </a:cubicBezTo>
                  <a:cubicBezTo>
                    <a:pt x="1327" y="972"/>
                    <a:pt x="1327" y="972"/>
                    <a:pt x="1327" y="972"/>
                  </a:cubicBezTo>
                  <a:cubicBezTo>
                    <a:pt x="1327" y="972"/>
                    <a:pt x="1327" y="972"/>
                    <a:pt x="1328" y="972"/>
                  </a:cubicBezTo>
                  <a:cubicBezTo>
                    <a:pt x="1328" y="972"/>
                    <a:pt x="1328" y="972"/>
                    <a:pt x="1328" y="972"/>
                  </a:cubicBezTo>
                  <a:cubicBezTo>
                    <a:pt x="1328" y="972"/>
                    <a:pt x="1328" y="972"/>
                    <a:pt x="1328" y="972"/>
                  </a:cubicBezTo>
                  <a:cubicBezTo>
                    <a:pt x="1328" y="972"/>
                    <a:pt x="1328" y="972"/>
                    <a:pt x="1328" y="972"/>
                  </a:cubicBezTo>
                  <a:cubicBezTo>
                    <a:pt x="1336" y="969"/>
                    <a:pt x="1336" y="969"/>
                    <a:pt x="1336" y="969"/>
                  </a:cubicBezTo>
                  <a:cubicBezTo>
                    <a:pt x="1336" y="969"/>
                    <a:pt x="1336" y="969"/>
                    <a:pt x="1336" y="969"/>
                  </a:cubicBezTo>
                  <a:cubicBezTo>
                    <a:pt x="1337" y="968"/>
                    <a:pt x="1337" y="968"/>
                    <a:pt x="1337" y="968"/>
                  </a:cubicBezTo>
                  <a:cubicBezTo>
                    <a:pt x="1337" y="968"/>
                    <a:pt x="1337" y="968"/>
                    <a:pt x="1337" y="968"/>
                  </a:cubicBezTo>
                  <a:cubicBezTo>
                    <a:pt x="1337" y="968"/>
                    <a:pt x="1337" y="968"/>
                    <a:pt x="1337" y="968"/>
                  </a:cubicBezTo>
                  <a:cubicBezTo>
                    <a:pt x="1338" y="959"/>
                    <a:pt x="1338" y="959"/>
                    <a:pt x="1338" y="959"/>
                  </a:cubicBezTo>
                  <a:cubicBezTo>
                    <a:pt x="1525" y="1039"/>
                    <a:pt x="1525" y="1039"/>
                    <a:pt x="1525" y="1039"/>
                  </a:cubicBezTo>
                  <a:cubicBezTo>
                    <a:pt x="1465" y="1061"/>
                    <a:pt x="1465" y="1061"/>
                    <a:pt x="1465" y="1061"/>
                  </a:cubicBezTo>
                  <a:cubicBezTo>
                    <a:pt x="1448" y="1054"/>
                    <a:pt x="1448" y="1054"/>
                    <a:pt x="1448" y="1054"/>
                  </a:cubicBezTo>
                  <a:cubicBezTo>
                    <a:pt x="1448" y="1054"/>
                    <a:pt x="1448" y="1054"/>
                    <a:pt x="1447" y="1054"/>
                  </a:cubicBezTo>
                  <a:cubicBezTo>
                    <a:pt x="1442" y="1056"/>
                    <a:pt x="1442" y="1056"/>
                    <a:pt x="1442" y="1056"/>
                  </a:cubicBezTo>
                  <a:cubicBezTo>
                    <a:pt x="1441" y="1056"/>
                    <a:pt x="1441" y="1056"/>
                    <a:pt x="1441" y="1056"/>
                  </a:cubicBezTo>
                  <a:cubicBezTo>
                    <a:pt x="1441" y="1056"/>
                    <a:pt x="1441" y="1056"/>
                    <a:pt x="1441" y="1056"/>
                  </a:cubicBezTo>
                  <a:cubicBezTo>
                    <a:pt x="1441" y="1056"/>
                    <a:pt x="1441" y="1056"/>
                    <a:pt x="1441" y="1056"/>
                  </a:cubicBezTo>
                  <a:cubicBezTo>
                    <a:pt x="1441" y="1056"/>
                    <a:pt x="1441" y="1056"/>
                    <a:pt x="1441" y="1056"/>
                  </a:cubicBezTo>
                  <a:cubicBezTo>
                    <a:pt x="1441" y="1056"/>
                    <a:pt x="1441" y="1057"/>
                    <a:pt x="1441" y="1057"/>
                  </a:cubicBezTo>
                  <a:cubicBezTo>
                    <a:pt x="1441" y="1057"/>
                    <a:pt x="1441" y="1057"/>
                    <a:pt x="1441" y="1057"/>
                  </a:cubicBezTo>
                  <a:cubicBezTo>
                    <a:pt x="1438" y="1071"/>
                    <a:pt x="1438" y="1071"/>
                    <a:pt x="1438" y="1071"/>
                  </a:cubicBezTo>
                  <a:cubicBezTo>
                    <a:pt x="1370" y="1096"/>
                    <a:pt x="1370" y="1096"/>
                    <a:pt x="1370" y="1096"/>
                  </a:cubicBezTo>
                  <a:cubicBezTo>
                    <a:pt x="1280" y="1056"/>
                    <a:pt x="1280" y="1056"/>
                    <a:pt x="1280" y="1056"/>
                  </a:cubicBezTo>
                  <a:lnTo>
                    <a:pt x="1285" y="1025"/>
                  </a:lnTo>
                  <a:close/>
                  <a:moveTo>
                    <a:pt x="1121" y="987"/>
                  </a:moveTo>
                  <a:cubicBezTo>
                    <a:pt x="1121" y="987"/>
                    <a:pt x="1121" y="987"/>
                    <a:pt x="1121" y="987"/>
                  </a:cubicBezTo>
                  <a:cubicBezTo>
                    <a:pt x="1270" y="935"/>
                    <a:pt x="1270" y="935"/>
                    <a:pt x="1270" y="935"/>
                  </a:cubicBezTo>
                  <a:cubicBezTo>
                    <a:pt x="1275" y="938"/>
                    <a:pt x="1275" y="938"/>
                    <a:pt x="1275" y="938"/>
                  </a:cubicBezTo>
                  <a:cubicBezTo>
                    <a:pt x="1063" y="1012"/>
                    <a:pt x="1063" y="1012"/>
                    <a:pt x="1063" y="1012"/>
                  </a:cubicBezTo>
                  <a:cubicBezTo>
                    <a:pt x="1058" y="1009"/>
                    <a:pt x="1058" y="1009"/>
                    <a:pt x="1058" y="1009"/>
                  </a:cubicBezTo>
                  <a:lnTo>
                    <a:pt x="1121" y="987"/>
                  </a:lnTo>
                  <a:close/>
                  <a:moveTo>
                    <a:pt x="1055" y="1011"/>
                  </a:moveTo>
                  <a:cubicBezTo>
                    <a:pt x="1062" y="1014"/>
                    <a:pt x="1062" y="1014"/>
                    <a:pt x="1062" y="1014"/>
                  </a:cubicBezTo>
                  <a:cubicBezTo>
                    <a:pt x="1061" y="1022"/>
                    <a:pt x="1061" y="1022"/>
                    <a:pt x="1061" y="1022"/>
                  </a:cubicBezTo>
                  <a:cubicBezTo>
                    <a:pt x="1054" y="1019"/>
                    <a:pt x="1054" y="1019"/>
                    <a:pt x="1054" y="1019"/>
                  </a:cubicBezTo>
                  <a:lnTo>
                    <a:pt x="1055" y="1011"/>
                  </a:lnTo>
                  <a:close/>
                  <a:moveTo>
                    <a:pt x="1064" y="1014"/>
                  </a:moveTo>
                  <a:cubicBezTo>
                    <a:pt x="1277" y="940"/>
                    <a:pt x="1277" y="940"/>
                    <a:pt x="1277" y="940"/>
                  </a:cubicBezTo>
                  <a:cubicBezTo>
                    <a:pt x="1276" y="947"/>
                    <a:pt x="1276" y="947"/>
                    <a:pt x="1276" y="947"/>
                  </a:cubicBezTo>
                  <a:cubicBezTo>
                    <a:pt x="1141" y="994"/>
                    <a:pt x="1141" y="994"/>
                    <a:pt x="1141" y="994"/>
                  </a:cubicBezTo>
                  <a:cubicBezTo>
                    <a:pt x="1141" y="994"/>
                    <a:pt x="1141" y="994"/>
                    <a:pt x="1141" y="994"/>
                  </a:cubicBezTo>
                  <a:cubicBezTo>
                    <a:pt x="1141" y="994"/>
                    <a:pt x="1141" y="994"/>
                    <a:pt x="1141" y="994"/>
                  </a:cubicBezTo>
                  <a:cubicBezTo>
                    <a:pt x="1063" y="1022"/>
                    <a:pt x="1063" y="1022"/>
                    <a:pt x="1063" y="1022"/>
                  </a:cubicBezTo>
                  <a:lnTo>
                    <a:pt x="1064" y="1014"/>
                  </a:lnTo>
                  <a:close/>
                  <a:moveTo>
                    <a:pt x="1346" y="846"/>
                  </a:moveTo>
                  <a:cubicBezTo>
                    <a:pt x="1352" y="849"/>
                    <a:pt x="1352" y="849"/>
                    <a:pt x="1352" y="849"/>
                  </a:cubicBezTo>
                  <a:cubicBezTo>
                    <a:pt x="1347" y="851"/>
                    <a:pt x="1347" y="851"/>
                    <a:pt x="1347" y="851"/>
                  </a:cubicBezTo>
                  <a:cubicBezTo>
                    <a:pt x="1341" y="848"/>
                    <a:pt x="1341" y="848"/>
                    <a:pt x="1341" y="848"/>
                  </a:cubicBezTo>
                  <a:lnTo>
                    <a:pt x="1346" y="846"/>
                  </a:lnTo>
                  <a:close/>
                  <a:moveTo>
                    <a:pt x="1672" y="980"/>
                  </a:moveTo>
                  <a:cubicBezTo>
                    <a:pt x="1679" y="983"/>
                    <a:pt x="1679" y="983"/>
                    <a:pt x="1679" y="983"/>
                  </a:cubicBezTo>
                  <a:cubicBezTo>
                    <a:pt x="1679" y="983"/>
                    <a:pt x="1679" y="983"/>
                    <a:pt x="1679" y="983"/>
                  </a:cubicBezTo>
                  <a:cubicBezTo>
                    <a:pt x="1675" y="985"/>
                    <a:pt x="1675" y="985"/>
                    <a:pt x="1675" y="985"/>
                  </a:cubicBezTo>
                  <a:cubicBezTo>
                    <a:pt x="1667" y="982"/>
                    <a:pt x="1667" y="982"/>
                    <a:pt x="1667" y="982"/>
                  </a:cubicBezTo>
                  <a:lnTo>
                    <a:pt x="1672" y="980"/>
                  </a:lnTo>
                  <a:close/>
                  <a:moveTo>
                    <a:pt x="1700" y="976"/>
                  </a:moveTo>
                  <a:cubicBezTo>
                    <a:pt x="1706" y="978"/>
                    <a:pt x="1706" y="978"/>
                    <a:pt x="1706" y="978"/>
                  </a:cubicBezTo>
                  <a:cubicBezTo>
                    <a:pt x="1683" y="987"/>
                    <a:pt x="1683" y="987"/>
                    <a:pt x="1683" y="987"/>
                  </a:cubicBezTo>
                  <a:cubicBezTo>
                    <a:pt x="1684" y="984"/>
                    <a:pt x="1684" y="984"/>
                    <a:pt x="1684" y="984"/>
                  </a:cubicBezTo>
                  <a:cubicBezTo>
                    <a:pt x="1684" y="983"/>
                    <a:pt x="1684" y="983"/>
                    <a:pt x="1684" y="983"/>
                  </a:cubicBezTo>
                  <a:cubicBezTo>
                    <a:pt x="1684" y="983"/>
                    <a:pt x="1684" y="983"/>
                    <a:pt x="1684" y="983"/>
                  </a:cubicBezTo>
                  <a:cubicBezTo>
                    <a:pt x="1684" y="983"/>
                    <a:pt x="1684" y="983"/>
                    <a:pt x="1684" y="983"/>
                  </a:cubicBezTo>
                  <a:cubicBezTo>
                    <a:pt x="1684" y="983"/>
                    <a:pt x="1684" y="983"/>
                    <a:pt x="1684" y="983"/>
                  </a:cubicBezTo>
                  <a:cubicBezTo>
                    <a:pt x="1684" y="983"/>
                    <a:pt x="1684" y="983"/>
                    <a:pt x="1683" y="983"/>
                  </a:cubicBezTo>
                  <a:cubicBezTo>
                    <a:pt x="1683" y="982"/>
                    <a:pt x="1683" y="982"/>
                    <a:pt x="1683" y="982"/>
                  </a:cubicBezTo>
                  <a:cubicBezTo>
                    <a:pt x="1683" y="982"/>
                    <a:pt x="1683" y="982"/>
                    <a:pt x="1683" y="982"/>
                  </a:cubicBezTo>
                  <a:cubicBezTo>
                    <a:pt x="1683" y="982"/>
                    <a:pt x="1683" y="982"/>
                    <a:pt x="1683" y="982"/>
                  </a:cubicBezTo>
                  <a:lnTo>
                    <a:pt x="1700" y="976"/>
                  </a:lnTo>
                  <a:close/>
                  <a:moveTo>
                    <a:pt x="1642" y="1087"/>
                  </a:moveTo>
                  <a:cubicBezTo>
                    <a:pt x="1553" y="1048"/>
                    <a:pt x="1553" y="1048"/>
                    <a:pt x="1553" y="1048"/>
                  </a:cubicBezTo>
                  <a:cubicBezTo>
                    <a:pt x="1563" y="1044"/>
                    <a:pt x="1563" y="1044"/>
                    <a:pt x="1563" y="1044"/>
                  </a:cubicBezTo>
                  <a:cubicBezTo>
                    <a:pt x="1644" y="1079"/>
                    <a:pt x="1644" y="1079"/>
                    <a:pt x="1644" y="1079"/>
                  </a:cubicBezTo>
                  <a:lnTo>
                    <a:pt x="1642" y="1087"/>
                  </a:lnTo>
                  <a:close/>
                  <a:moveTo>
                    <a:pt x="1644" y="1077"/>
                  </a:moveTo>
                  <a:cubicBezTo>
                    <a:pt x="1566" y="1043"/>
                    <a:pt x="1566" y="1043"/>
                    <a:pt x="1566" y="1043"/>
                  </a:cubicBezTo>
                  <a:cubicBezTo>
                    <a:pt x="1658" y="1009"/>
                    <a:pt x="1658" y="1009"/>
                    <a:pt x="1658" y="1009"/>
                  </a:cubicBezTo>
                  <a:lnTo>
                    <a:pt x="1644" y="1077"/>
                  </a:lnTo>
                  <a:close/>
                  <a:moveTo>
                    <a:pt x="1660" y="996"/>
                  </a:moveTo>
                  <a:cubicBezTo>
                    <a:pt x="1535" y="1042"/>
                    <a:pt x="1535" y="1042"/>
                    <a:pt x="1535" y="1042"/>
                  </a:cubicBezTo>
                  <a:cubicBezTo>
                    <a:pt x="1529" y="1040"/>
                    <a:pt x="1529" y="1040"/>
                    <a:pt x="1529" y="1040"/>
                  </a:cubicBezTo>
                  <a:cubicBezTo>
                    <a:pt x="1542" y="1035"/>
                    <a:pt x="1542" y="1035"/>
                    <a:pt x="1542" y="1035"/>
                  </a:cubicBezTo>
                  <a:cubicBezTo>
                    <a:pt x="1661" y="990"/>
                    <a:pt x="1661" y="990"/>
                    <a:pt x="1661" y="990"/>
                  </a:cubicBezTo>
                  <a:lnTo>
                    <a:pt x="1660" y="996"/>
                  </a:lnTo>
                  <a:close/>
                  <a:moveTo>
                    <a:pt x="1528" y="1038"/>
                  </a:moveTo>
                  <a:cubicBezTo>
                    <a:pt x="1339" y="957"/>
                    <a:pt x="1339" y="957"/>
                    <a:pt x="1339" y="957"/>
                  </a:cubicBezTo>
                  <a:cubicBezTo>
                    <a:pt x="1340" y="949"/>
                    <a:pt x="1340" y="949"/>
                    <a:pt x="1340" y="949"/>
                  </a:cubicBezTo>
                  <a:cubicBezTo>
                    <a:pt x="1538" y="1034"/>
                    <a:pt x="1538" y="1034"/>
                    <a:pt x="1538" y="1034"/>
                  </a:cubicBezTo>
                  <a:lnTo>
                    <a:pt x="1528" y="1038"/>
                  </a:lnTo>
                  <a:close/>
                  <a:moveTo>
                    <a:pt x="1338" y="947"/>
                  </a:moveTo>
                  <a:cubicBezTo>
                    <a:pt x="1336" y="957"/>
                    <a:pt x="1336" y="957"/>
                    <a:pt x="1336" y="957"/>
                  </a:cubicBezTo>
                  <a:cubicBezTo>
                    <a:pt x="1335" y="967"/>
                    <a:pt x="1335" y="967"/>
                    <a:pt x="1335" y="967"/>
                  </a:cubicBezTo>
                  <a:cubicBezTo>
                    <a:pt x="1329" y="969"/>
                    <a:pt x="1329" y="969"/>
                    <a:pt x="1329" y="969"/>
                  </a:cubicBezTo>
                  <a:cubicBezTo>
                    <a:pt x="1348" y="853"/>
                    <a:pt x="1348" y="853"/>
                    <a:pt x="1348" y="853"/>
                  </a:cubicBezTo>
                  <a:cubicBezTo>
                    <a:pt x="1354" y="851"/>
                    <a:pt x="1354" y="851"/>
                    <a:pt x="1354" y="851"/>
                  </a:cubicBezTo>
                  <a:lnTo>
                    <a:pt x="1338" y="947"/>
                  </a:lnTo>
                  <a:close/>
                  <a:moveTo>
                    <a:pt x="1338" y="850"/>
                  </a:moveTo>
                  <a:cubicBezTo>
                    <a:pt x="1346" y="853"/>
                    <a:pt x="1346" y="853"/>
                    <a:pt x="1346" y="853"/>
                  </a:cubicBezTo>
                  <a:cubicBezTo>
                    <a:pt x="1327" y="969"/>
                    <a:pt x="1327" y="969"/>
                    <a:pt x="1327" y="969"/>
                  </a:cubicBezTo>
                  <a:cubicBezTo>
                    <a:pt x="1320" y="966"/>
                    <a:pt x="1320" y="966"/>
                    <a:pt x="1320" y="966"/>
                  </a:cubicBezTo>
                  <a:cubicBezTo>
                    <a:pt x="1322" y="950"/>
                    <a:pt x="1322" y="950"/>
                    <a:pt x="1322" y="950"/>
                  </a:cubicBezTo>
                  <a:cubicBezTo>
                    <a:pt x="1324" y="941"/>
                    <a:pt x="1324" y="941"/>
                    <a:pt x="1324" y="941"/>
                  </a:cubicBezTo>
                  <a:lnTo>
                    <a:pt x="1338" y="850"/>
                  </a:lnTo>
                  <a:close/>
                  <a:moveTo>
                    <a:pt x="1320" y="949"/>
                  </a:moveTo>
                  <a:cubicBezTo>
                    <a:pt x="1205" y="899"/>
                    <a:pt x="1205" y="899"/>
                    <a:pt x="1205" y="899"/>
                  </a:cubicBezTo>
                  <a:cubicBezTo>
                    <a:pt x="1206" y="892"/>
                    <a:pt x="1206" y="892"/>
                    <a:pt x="1206" y="892"/>
                  </a:cubicBezTo>
                  <a:cubicBezTo>
                    <a:pt x="1321" y="941"/>
                    <a:pt x="1321" y="941"/>
                    <a:pt x="1321" y="941"/>
                  </a:cubicBezTo>
                  <a:lnTo>
                    <a:pt x="1320" y="949"/>
                  </a:lnTo>
                  <a:close/>
                  <a:moveTo>
                    <a:pt x="1203" y="899"/>
                  </a:moveTo>
                  <a:cubicBezTo>
                    <a:pt x="1048" y="952"/>
                    <a:pt x="1048" y="952"/>
                    <a:pt x="1048" y="952"/>
                  </a:cubicBezTo>
                  <a:cubicBezTo>
                    <a:pt x="1039" y="948"/>
                    <a:pt x="1039" y="948"/>
                    <a:pt x="1039" y="948"/>
                  </a:cubicBezTo>
                  <a:cubicBezTo>
                    <a:pt x="1204" y="892"/>
                    <a:pt x="1204" y="892"/>
                    <a:pt x="1204" y="892"/>
                  </a:cubicBezTo>
                  <a:lnTo>
                    <a:pt x="1203" y="899"/>
                  </a:lnTo>
                  <a:close/>
                  <a:moveTo>
                    <a:pt x="1443" y="1059"/>
                  </a:moveTo>
                  <a:cubicBezTo>
                    <a:pt x="1456" y="1064"/>
                    <a:pt x="1456" y="1064"/>
                    <a:pt x="1456" y="1064"/>
                  </a:cubicBezTo>
                  <a:cubicBezTo>
                    <a:pt x="1441" y="1070"/>
                    <a:pt x="1441" y="1070"/>
                    <a:pt x="1441" y="1070"/>
                  </a:cubicBezTo>
                  <a:lnTo>
                    <a:pt x="1443" y="1059"/>
                  </a:lnTo>
                  <a:close/>
                  <a:moveTo>
                    <a:pt x="1459" y="1063"/>
                  </a:moveTo>
                  <a:cubicBezTo>
                    <a:pt x="1445" y="1057"/>
                    <a:pt x="1445" y="1057"/>
                    <a:pt x="1445" y="1057"/>
                  </a:cubicBezTo>
                  <a:cubicBezTo>
                    <a:pt x="1448" y="1056"/>
                    <a:pt x="1448" y="1056"/>
                    <a:pt x="1448" y="1056"/>
                  </a:cubicBezTo>
                  <a:cubicBezTo>
                    <a:pt x="1462" y="1062"/>
                    <a:pt x="1462" y="1062"/>
                    <a:pt x="1462" y="1062"/>
                  </a:cubicBezTo>
                  <a:lnTo>
                    <a:pt x="1459" y="1063"/>
                  </a:lnTo>
                  <a:close/>
                  <a:moveTo>
                    <a:pt x="1371" y="1099"/>
                  </a:moveTo>
                  <a:cubicBezTo>
                    <a:pt x="1440" y="1073"/>
                    <a:pt x="1440" y="1073"/>
                    <a:pt x="1440" y="1073"/>
                  </a:cubicBezTo>
                  <a:cubicBezTo>
                    <a:pt x="1460" y="1066"/>
                    <a:pt x="1460" y="1066"/>
                    <a:pt x="1460" y="1066"/>
                  </a:cubicBezTo>
                  <a:cubicBezTo>
                    <a:pt x="1465" y="1063"/>
                    <a:pt x="1465" y="1063"/>
                    <a:pt x="1465" y="1063"/>
                  </a:cubicBezTo>
                  <a:cubicBezTo>
                    <a:pt x="1526" y="1041"/>
                    <a:pt x="1526" y="1041"/>
                    <a:pt x="1526" y="1041"/>
                  </a:cubicBezTo>
                  <a:cubicBezTo>
                    <a:pt x="1532" y="1044"/>
                    <a:pt x="1532" y="1044"/>
                    <a:pt x="1532" y="1044"/>
                  </a:cubicBezTo>
                  <a:cubicBezTo>
                    <a:pt x="1312" y="1126"/>
                    <a:pt x="1312" y="1126"/>
                    <a:pt x="1312" y="1126"/>
                  </a:cubicBezTo>
                  <a:cubicBezTo>
                    <a:pt x="1306" y="1123"/>
                    <a:pt x="1306" y="1123"/>
                    <a:pt x="1306" y="1123"/>
                  </a:cubicBezTo>
                  <a:lnTo>
                    <a:pt x="1371" y="1099"/>
                  </a:lnTo>
                  <a:close/>
                  <a:moveTo>
                    <a:pt x="1304" y="1124"/>
                  </a:moveTo>
                  <a:cubicBezTo>
                    <a:pt x="1311" y="1128"/>
                    <a:pt x="1311" y="1128"/>
                    <a:pt x="1311" y="1128"/>
                  </a:cubicBezTo>
                  <a:cubicBezTo>
                    <a:pt x="1310" y="1136"/>
                    <a:pt x="1310" y="1136"/>
                    <a:pt x="1310" y="1136"/>
                  </a:cubicBezTo>
                  <a:cubicBezTo>
                    <a:pt x="1303" y="1133"/>
                    <a:pt x="1303" y="1133"/>
                    <a:pt x="1303" y="1133"/>
                  </a:cubicBezTo>
                  <a:lnTo>
                    <a:pt x="1304" y="1124"/>
                  </a:lnTo>
                  <a:close/>
                  <a:moveTo>
                    <a:pt x="1313" y="1128"/>
                  </a:moveTo>
                  <a:cubicBezTo>
                    <a:pt x="1535" y="1045"/>
                    <a:pt x="1535" y="1045"/>
                    <a:pt x="1535" y="1045"/>
                  </a:cubicBezTo>
                  <a:cubicBezTo>
                    <a:pt x="1660" y="998"/>
                    <a:pt x="1660" y="998"/>
                    <a:pt x="1660" y="998"/>
                  </a:cubicBezTo>
                  <a:cubicBezTo>
                    <a:pt x="1658" y="1006"/>
                    <a:pt x="1658" y="1006"/>
                    <a:pt x="1658" y="1006"/>
                  </a:cubicBezTo>
                  <a:cubicBezTo>
                    <a:pt x="1562" y="1042"/>
                    <a:pt x="1562" y="1042"/>
                    <a:pt x="1562" y="1042"/>
                  </a:cubicBezTo>
                  <a:cubicBezTo>
                    <a:pt x="1562" y="1042"/>
                    <a:pt x="1562" y="1042"/>
                    <a:pt x="1562" y="1042"/>
                  </a:cubicBezTo>
                  <a:cubicBezTo>
                    <a:pt x="1562" y="1042"/>
                    <a:pt x="1562" y="1042"/>
                    <a:pt x="1562" y="1042"/>
                  </a:cubicBezTo>
                  <a:cubicBezTo>
                    <a:pt x="1549" y="1047"/>
                    <a:pt x="1549" y="1047"/>
                    <a:pt x="1549" y="1047"/>
                  </a:cubicBezTo>
                  <a:cubicBezTo>
                    <a:pt x="1486" y="1071"/>
                    <a:pt x="1486" y="1071"/>
                    <a:pt x="1486" y="1071"/>
                  </a:cubicBezTo>
                  <a:cubicBezTo>
                    <a:pt x="1480" y="1073"/>
                    <a:pt x="1480" y="1073"/>
                    <a:pt x="1480" y="1073"/>
                  </a:cubicBezTo>
                  <a:cubicBezTo>
                    <a:pt x="1436" y="1089"/>
                    <a:pt x="1436" y="1089"/>
                    <a:pt x="1436" y="1089"/>
                  </a:cubicBezTo>
                  <a:cubicBezTo>
                    <a:pt x="1391" y="1106"/>
                    <a:pt x="1391" y="1106"/>
                    <a:pt x="1391" y="1106"/>
                  </a:cubicBezTo>
                  <a:cubicBezTo>
                    <a:pt x="1391" y="1106"/>
                    <a:pt x="1391" y="1106"/>
                    <a:pt x="1391" y="1106"/>
                  </a:cubicBezTo>
                  <a:cubicBezTo>
                    <a:pt x="1312" y="1136"/>
                    <a:pt x="1312" y="1136"/>
                    <a:pt x="1312" y="1136"/>
                  </a:cubicBezTo>
                  <a:lnTo>
                    <a:pt x="1313" y="1128"/>
                  </a:lnTo>
                  <a:close/>
                  <a:moveTo>
                    <a:pt x="1435" y="1092"/>
                  </a:moveTo>
                  <a:cubicBezTo>
                    <a:pt x="1429" y="1123"/>
                    <a:pt x="1429" y="1123"/>
                    <a:pt x="1429" y="1123"/>
                  </a:cubicBezTo>
                  <a:cubicBezTo>
                    <a:pt x="1395" y="1107"/>
                    <a:pt x="1395" y="1107"/>
                    <a:pt x="1395" y="1107"/>
                  </a:cubicBezTo>
                  <a:lnTo>
                    <a:pt x="1435" y="1092"/>
                  </a:lnTo>
                  <a:close/>
                  <a:moveTo>
                    <a:pt x="1584" y="1118"/>
                  </a:moveTo>
                  <a:cubicBezTo>
                    <a:pt x="1484" y="1074"/>
                    <a:pt x="1484" y="1074"/>
                    <a:pt x="1484" y="1074"/>
                  </a:cubicBezTo>
                  <a:cubicBezTo>
                    <a:pt x="1486" y="1073"/>
                    <a:pt x="1486" y="1073"/>
                    <a:pt x="1486" y="1073"/>
                  </a:cubicBezTo>
                  <a:cubicBezTo>
                    <a:pt x="1587" y="1117"/>
                    <a:pt x="1587" y="1117"/>
                    <a:pt x="1587" y="1117"/>
                  </a:cubicBezTo>
                  <a:lnTo>
                    <a:pt x="1584" y="1118"/>
                  </a:lnTo>
                  <a:close/>
                  <a:moveTo>
                    <a:pt x="1590" y="1116"/>
                  </a:moveTo>
                  <a:cubicBezTo>
                    <a:pt x="1490" y="1072"/>
                    <a:pt x="1490" y="1072"/>
                    <a:pt x="1490" y="1072"/>
                  </a:cubicBezTo>
                  <a:cubicBezTo>
                    <a:pt x="1549" y="1049"/>
                    <a:pt x="1549" y="1049"/>
                    <a:pt x="1549" y="1049"/>
                  </a:cubicBezTo>
                  <a:cubicBezTo>
                    <a:pt x="1642" y="1089"/>
                    <a:pt x="1642" y="1089"/>
                    <a:pt x="1642" y="1089"/>
                  </a:cubicBezTo>
                  <a:cubicBezTo>
                    <a:pt x="1640" y="1096"/>
                    <a:pt x="1640" y="1096"/>
                    <a:pt x="1640" y="1096"/>
                  </a:cubicBezTo>
                  <a:lnTo>
                    <a:pt x="1590" y="1116"/>
                  </a:lnTo>
                  <a:close/>
                  <a:moveTo>
                    <a:pt x="1643" y="1097"/>
                  </a:moveTo>
                  <a:cubicBezTo>
                    <a:pt x="1644" y="1088"/>
                    <a:pt x="1644" y="1088"/>
                    <a:pt x="1644" y="1088"/>
                  </a:cubicBezTo>
                  <a:cubicBezTo>
                    <a:pt x="1644" y="1088"/>
                    <a:pt x="1644" y="1088"/>
                    <a:pt x="1644" y="1088"/>
                  </a:cubicBezTo>
                  <a:cubicBezTo>
                    <a:pt x="1646" y="1078"/>
                    <a:pt x="1646" y="1078"/>
                    <a:pt x="1646" y="1078"/>
                  </a:cubicBezTo>
                  <a:cubicBezTo>
                    <a:pt x="1646" y="1078"/>
                    <a:pt x="1646" y="1078"/>
                    <a:pt x="1646" y="1078"/>
                  </a:cubicBezTo>
                  <a:cubicBezTo>
                    <a:pt x="1660" y="1007"/>
                    <a:pt x="1660" y="1007"/>
                    <a:pt x="1660" y="1007"/>
                  </a:cubicBezTo>
                  <a:cubicBezTo>
                    <a:pt x="1662" y="997"/>
                    <a:pt x="1662" y="997"/>
                    <a:pt x="1662" y="997"/>
                  </a:cubicBezTo>
                  <a:cubicBezTo>
                    <a:pt x="1662" y="997"/>
                    <a:pt x="1662" y="997"/>
                    <a:pt x="1662" y="997"/>
                  </a:cubicBezTo>
                  <a:cubicBezTo>
                    <a:pt x="1664" y="989"/>
                    <a:pt x="1664" y="989"/>
                    <a:pt x="1664" y="989"/>
                  </a:cubicBezTo>
                  <a:cubicBezTo>
                    <a:pt x="1665" y="984"/>
                    <a:pt x="1665" y="984"/>
                    <a:pt x="1665" y="984"/>
                  </a:cubicBezTo>
                  <a:cubicBezTo>
                    <a:pt x="1673" y="987"/>
                    <a:pt x="1673" y="987"/>
                    <a:pt x="1673" y="987"/>
                  </a:cubicBezTo>
                  <a:cubicBezTo>
                    <a:pt x="1649" y="1108"/>
                    <a:pt x="1649" y="1108"/>
                    <a:pt x="1649" y="1108"/>
                  </a:cubicBezTo>
                  <a:cubicBezTo>
                    <a:pt x="1641" y="1104"/>
                    <a:pt x="1641" y="1104"/>
                    <a:pt x="1641" y="1104"/>
                  </a:cubicBezTo>
                  <a:lnTo>
                    <a:pt x="1643" y="1097"/>
                  </a:lnTo>
                  <a:close/>
                  <a:moveTo>
                    <a:pt x="2311" y="978"/>
                  </a:moveTo>
                  <a:cubicBezTo>
                    <a:pt x="2318" y="980"/>
                    <a:pt x="2318" y="980"/>
                    <a:pt x="2318" y="980"/>
                  </a:cubicBezTo>
                  <a:cubicBezTo>
                    <a:pt x="1619" y="1266"/>
                    <a:pt x="1619" y="1266"/>
                    <a:pt x="1619" y="1266"/>
                  </a:cubicBezTo>
                  <a:cubicBezTo>
                    <a:pt x="1612" y="1263"/>
                    <a:pt x="1612" y="1263"/>
                    <a:pt x="1612" y="1263"/>
                  </a:cubicBezTo>
                  <a:cubicBezTo>
                    <a:pt x="2156" y="1041"/>
                    <a:pt x="2156" y="1041"/>
                    <a:pt x="2156" y="1041"/>
                  </a:cubicBezTo>
                  <a:lnTo>
                    <a:pt x="2311" y="978"/>
                  </a:lnTo>
                  <a:close/>
                  <a:moveTo>
                    <a:pt x="2317" y="990"/>
                  </a:moveTo>
                  <a:cubicBezTo>
                    <a:pt x="2178" y="1047"/>
                    <a:pt x="2178" y="1047"/>
                    <a:pt x="2178" y="1047"/>
                  </a:cubicBezTo>
                  <a:cubicBezTo>
                    <a:pt x="2178" y="1047"/>
                    <a:pt x="2178" y="1047"/>
                    <a:pt x="2178" y="1047"/>
                  </a:cubicBezTo>
                  <a:cubicBezTo>
                    <a:pt x="2178" y="1047"/>
                    <a:pt x="2178" y="1047"/>
                    <a:pt x="2178" y="1047"/>
                  </a:cubicBezTo>
                  <a:cubicBezTo>
                    <a:pt x="1619" y="1276"/>
                    <a:pt x="1619" y="1276"/>
                    <a:pt x="1619" y="1276"/>
                  </a:cubicBezTo>
                  <a:cubicBezTo>
                    <a:pt x="1620" y="1268"/>
                    <a:pt x="1620" y="1268"/>
                    <a:pt x="1620" y="1268"/>
                  </a:cubicBezTo>
                  <a:cubicBezTo>
                    <a:pt x="2319" y="982"/>
                    <a:pt x="2319" y="982"/>
                    <a:pt x="2319" y="982"/>
                  </a:cubicBezTo>
                  <a:lnTo>
                    <a:pt x="2317" y="990"/>
                  </a:lnTo>
                  <a:close/>
                  <a:moveTo>
                    <a:pt x="1610" y="1264"/>
                  </a:moveTo>
                  <a:cubicBezTo>
                    <a:pt x="1618" y="1268"/>
                    <a:pt x="1618" y="1268"/>
                    <a:pt x="1618" y="1268"/>
                  </a:cubicBezTo>
                  <a:cubicBezTo>
                    <a:pt x="1616" y="1277"/>
                    <a:pt x="1616" y="1277"/>
                    <a:pt x="1616" y="1277"/>
                  </a:cubicBezTo>
                  <a:cubicBezTo>
                    <a:pt x="1608" y="1273"/>
                    <a:pt x="1608" y="1273"/>
                    <a:pt x="1608" y="1273"/>
                  </a:cubicBezTo>
                  <a:lnTo>
                    <a:pt x="1610" y="1264"/>
                  </a:lnTo>
                  <a:close/>
                  <a:moveTo>
                    <a:pt x="2288" y="1102"/>
                  </a:moveTo>
                  <a:cubicBezTo>
                    <a:pt x="1918" y="1259"/>
                    <a:pt x="1918" y="1259"/>
                    <a:pt x="1918" y="1259"/>
                  </a:cubicBezTo>
                  <a:cubicBezTo>
                    <a:pt x="1912" y="1262"/>
                    <a:pt x="1912" y="1262"/>
                    <a:pt x="1912" y="1262"/>
                  </a:cubicBezTo>
                  <a:cubicBezTo>
                    <a:pt x="1912" y="1262"/>
                    <a:pt x="1912" y="1262"/>
                    <a:pt x="1912" y="1262"/>
                  </a:cubicBezTo>
                  <a:cubicBezTo>
                    <a:pt x="1912" y="1262"/>
                    <a:pt x="1912" y="1262"/>
                    <a:pt x="1912" y="1262"/>
                  </a:cubicBezTo>
                  <a:cubicBezTo>
                    <a:pt x="1804" y="1308"/>
                    <a:pt x="1804" y="1308"/>
                    <a:pt x="1804" y="1308"/>
                  </a:cubicBezTo>
                  <a:cubicBezTo>
                    <a:pt x="1804" y="1308"/>
                    <a:pt x="1804" y="1308"/>
                    <a:pt x="1804" y="1308"/>
                  </a:cubicBezTo>
                  <a:cubicBezTo>
                    <a:pt x="1804" y="1308"/>
                    <a:pt x="1804" y="1308"/>
                    <a:pt x="1804" y="1308"/>
                  </a:cubicBezTo>
                  <a:cubicBezTo>
                    <a:pt x="1716" y="1345"/>
                    <a:pt x="1716" y="1345"/>
                    <a:pt x="1716" y="1345"/>
                  </a:cubicBezTo>
                  <a:cubicBezTo>
                    <a:pt x="1716" y="1345"/>
                    <a:pt x="1716" y="1345"/>
                    <a:pt x="1716" y="1345"/>
                  </a:cubicBezTo>
                  <a:cubicBezTo>
                    <a:pt x="1716" y="1345"/>
                    <a:pt x="1716" y="1345"/>
                    <a:pt x="1716" y="1345"/>
                  </a:cubicBezTo>
                  <a:cubicBezTo>
                    <a:pt x="1704" y="1350"/>
                    <a:pt x="1704" y="1350"/>
                    <a:pt x="1704" y="1350"/>
                  </a:cubicBezTo>
                  <a:cubicBezTo>
                    <a:pt x="1704" y="1351"/>
                    <a:pt x="1704" y="1351"/>
                    <a:pt x="1704" y="1351"/>
                  </a:cubicBezTo>
                  <a:cubicBezTo>
                    <a:pt x="1704" y="1351"/>
                    <a:pt x="1704" y="1351"/>
                    <a:pt x="1704" y="1351"/>
                  </a:cubicBezTo>
                  <a:cubicBezTo>
                    <a:pt x="1685" y="1359"/>
                    <a:pt x="1685" y="1359"/>
                    <a:pt x="1685" y="1359"/>
                  </a:cubicBezTo>
                  <a:cubicBezTo>
                    <a:pt x="1654" y="1372"/>
                    <a:pt x="1654" y="1372"/>
                    <a:pt x="1654" y="1372"/>
                  </a:cubicBezTo>
                  <a:cubicBezTo>
                    <a:pt x="1654" y="1372"/>
                    <a:pt x="1654" y="1372"/>
                    <a:pt x="1654" y="1372"/>
                  </a:cubicBezTo>
                  <a:cubicBezTo>
                    <a:pt x="1654" y="1372"/>
                    <a:pt x="1654" y="1372"/>
                    <a:pt x="1654" y="1372"/>
                  </a:cubicBezTo>
                  <a:cubicBezTo>
                    <a:pt x="1641" y="1377"/>
                    <a:pt x="1641" y="1377"/>
                    <a:pt x="1641" y="1377"/>
                  </a:cubicBezTo>
                  <a:cubicBezTo>
                    <a:pt x="1641" y="1377"/>
                    <a:pt x="1641" y="1377"/>
                    <a:pt x="1641" y="1377"/>
                  </a:cubicBezTo>
                  <a:cubicBezTo>
                    <a:pt x="1641" y="1377"/>
                    <a:pt x="1641" y="1377"/>
                    <a:pt x="1641" y="1377"/>
                  </a:cubicBezTo>
                  <a:cubicBezTo>
                    <a:pt x="1622" y="1385"/>
                    <a:pt x="1622" y="1385"/>
                    <a:pt x="1622" y="1385"/>
                  </a:cubicBezTo>
                  <a:cubicBezTo>
                    <a:pt x="1622" y="1385"/>
                    <a:pt x="1622" y="1385"/>
                    <a:pt x="1622" y="1385"/>
                  </a:cubicBezTo>
                  <a:cubicBezTo>
                    <a:pt x="1622" y="1385"/>
                    <a:pt x="1622" y="1385"/>
                    <a:pt x="1622" y="1385"/>
                  </a:cubicBezTo>
                  <a:cubicBezTo>
                    <a:pt x="1603" y="1393"/>
                    <a:pt x="1603" y="1393"/>
                    <a:pt x="1603" y="1393"/>
                  </a:cubicBezTo>
                  <a:cubicBezTo>
                    <a:pt x="1605" y="1385"/>
                    <a:pt x="1605" y="1385"/>
                    <a:pt x="1605" y="1385"/>
                  </a:cubicBezTo>
                  <a:cubicBezTo>
                    <a:pt x="2290" y="1094"/>
                    <a:pt x="2290" y="1094"/>
                    <a:pt x="2290" y="1094"/>
                  </a:cubicBezTo>
                  <a:lnTo>
                    <a:pt x="2288" y="1102"/>
                  </a:lnTo>
                  <a:close/>
                  <a:moveTo>
                    <a:pt x="2242" y="2323"/>
                  </a:moveTo>
                  <a:cubicBezTo>
                    <a:pt x="2057" y="2435"/>
                    <a:pt x="2057" y="2435"/>
                    <a:pt x="2057" y="2435"/>
                  </a:cubicBezTo>
                  <a:cubicBezTo>
                    <a:pt x="2069" y="2389"/>
                    <a:pt x="2069" y="2389"/>
                    <a:pt x="2069" y="2389"/>
                  </a:cubicBezTo>
                  <a:cubicBezTo>
                    <a:pt x="2125" y="2356"/>
                    <a:pt x="2125" y="2356"/>
                    <a:pt x="2125" y="2356"/>
                  </a:cubicBezTo>
                  <a:cubicBezTo>
                    <a:pt x="2137" y="2349"/>
                    <a:pt x="2137" y="2349"/>
                    <a:pt x="2137" y="2349"/>
                  </a:cubicBezTo>
                  <a:cubicBezTo>
                    <a:pt x="2186" y="2320"/>
                    <a:pt x="2186" y="2320"/>
                    <a:pt x="2186" y="2320"/>
                  </a:cubicBezTo>
                  <a:cubicBezTo>
                    <a:pt x="2198" y="2312"/>
                    <a:pt x="2198" y="2312"/>
                    <a:pt x="2198" y="2312"/>
                  </a:cubicBezTo>
                  <a:cubicBezTo>
                    <a:pt x="2246" y="2283"/>
                    <a:pt x="2246" y="2283"/>
                    <a:pt x="2246" y="2283"/>
                  </a:cubicBezTo>
                  <a:cubicBezTo>
                    <a:pt x="2255" y="2278"/>
                    <a:pt x="2255" y="2278"/>
                    <a:pt x="2255" y="2278"/>
                  </a:cubicBezTo>
                  <a:lnTo>
                    <a:pt x="2242" y="2323"/>
                  </a:lnTo>
                  <a:close/>
                  <a:moveTo>
                    <a:pt x="1307" y="2875"/>
                  </a:moveTo>
                  <a:cubicBezTo>
                    <a:pt x="962" y="2619"/>
                    <a:pt x="962" y="2619"/>
                    <a:pt x="962" y="2619"/>
                  </a:cubicBezTo>
                  <a:cubicBezTo>
                    <a:pt x="963" y="2619"/>
                    <a:pt x="963" y="2619"/>
                    <a:pt x="963" y="2619"/>
                  </a:cubicBezTo>
                  <a:cubicBezTo>
                    <a:pt x="963" y="2619"/>
                    <a:pt x="963" y="2619"/>
                    <a:pt x="963" y="2619"/>
                  </a:cubicBezTo>
                  <a:cubicBezTo>
                    <a:pt x="963" y="2619"/>
                    <a:pt x="963" y="2619"/>
                    <a:pt x="963" y="2619"/>
                  </a:cubicBezTo>
                  <a:cubicBezTo>
                    <a:pt x="963" y="2619"/>
                    <a:pt x="963" y="2619"/>
                    <a:pt x="963" y="2618"/>
                  </a:cubicBezTo>
                  <a:cubicBezTo>
                    <a:pt x="963" y="2618"/>
                    <a:pt x="963" y="2618"/>
                    <a:pt x="963" y="2618"/>
                  </a:cubicBezTo>
                  <a:cubicBezTo>
                    <a:pt x="964" y="2616"/>
                    <a:pt x="964" y="2616"/>
                    <a:pt x="964" y="2616"/>
                  </a:cubicBezTo>
                  <a:cubicBezTo>
                    <a:pt x="966" y="2615"/>
                    <a:pt x="966" y="2615"/>
                    <a:pt x="966" y="2615"/>
                  </a:cubicBezTo>
                  <a:cubicBezTo>
                    <a:pt x="968" y="2616"/>
                    <a:pt x="968" y="2616"/>
                    <a:pt x="968" y="2616"/>
                  </a:cubicBezTo>
                  <a:cubicBezTo>
                    <a:pt x="968" y="2616"/>
                    <a:pt x="968" y="2616"/>
                    <a:pt x="968" y="2616"/>
                  </a:cubicBezTo>
                  <a:cubicBezTo>
                    <a:pt x="968" y="2616"/>
                    <a:pt x="968" y="2616"/>
                    <a:pt x="968" y="2616"/>
                  </a:cubicBezTo>
                  <a:cubicBezTo>
                    <a:pt x="968" y="2616"/>
                    <a:pt x="968" y="2616"/>
                    <a:pt x="968" y="2616"/>
                  </a:cubicBezTo>
                  <a:cubicBezTo>
                    <a:pt x="969" y="2616"/>
                    <a:pt x="969" y="2616"/>
                    <a:pt x="969" y="2616"/>
                  </a:cubicBezTo>
                  <a:cubicBezTo>
                    <a:pt x="971" y="2615"/>
                    <a:pt x="971" y="2615"/>
                    <a:pt x="971" y="2615"/>
                  </a:cubicBezTo>
                  <a:cubicBezTo>
                    <a:pt x="971" y="2615"/>
                    <a:pt x="971" y="2615"/>
                    <a:pt x="971" y="2615"/>
                  </a:cubicBezTo>
                  <a:cubicBezTo>
                    <a:pt x="971" y="2614"/>
                    <a:pt x="971" y="2614"/>
                    <a:pt x="971" y="2614"/>
                  </a:cubicBezTo>
                  <a:cubicBezTo>
                    <a:pt x="972" y="2614"/>
                    <a:pt x="972" y="2614"/>
                    <a:pt x="972" y="2614"/>
                  </a:cubicBezTo>
                  <a:cubicBezTo>
                    <a:pt x="972" y="2614"/>
                    <a:pt x="972" y="2614"/>
                    <a:pt x="972" y="2614"/>
                  </a:cubicBezTo>
                  <a:cubicBezTo>
                    <a:pt x="972" y="2611"/>
                    <a:pt x="972" y="2611"/>
                    <a:pt x="972" y="2611"/>
                  </a:cubicBezTo>
                  <a:cubicBezTo>
                    <a:pt x="975" y="2610"/>
                    <a:pt x="975" y="2610"/>
                    <a:pt x="975" y="2610"/>
                  </a:cubicBezTo>
                  <a:cubicBezTo>
                    <a:pt x="976" y="2611"/>
                    <a:pt x="976" y="2611"/>
                    <a:pt x="976" y="2611"/>
                  </a:cubicBezTo>
                  <a:cubicBezTo>
                    <a:pt x="976" y="2611"/>
                    <a:pt x="976" y="2611"/>
                    <a:pt x="976" y="2611"/>
                  </a:cubicBezTo>
                  <a:cubicBezTo>
                    <a:pt x="977" y="2611"/>
                    <a:pt x="977" y="2611"/>
                    <a:pt x="977" y="2611"/>
                  </a:cubicBezTo>
                  <a:cubicBezTo>
                    <a:pt x="977" y="2611"/>
                    <a:pt x="977" y="2611"/>
                    <a:pt x="977" y="2611"/>
                  </a:cubicBezTo>
                  <a:cubicBezTo>
                    <a:pt x="977" y="2611"/>
                    <a:pt x="977" y="2611"/>
                    <a:pt x="977" y="2611"/>
                  </a:cubicBezTo>
                  <a:cubicBezTo>
                    <a:pt x="980" y="2610"/>
                    <a:pt x="980" y="2610"/>
                    <a:pt x="980" y="2610"/>
                  </a:cubicBezTo>
                  <a:cubicBezTo>
                    <a:pt x="980" y="2610"/>
                    <a:pt x="980" y="2610"/>
                    <a:pt x="980" y="2610"/>
                  </a:cubicBezTo>
                  <a:cubicBezTo>
                    <a:pt x="980" y="2610"/>
                    <a:pt x="980" y="2610"/>
                    <a:pt x="980" y="2610"/>
                  </a:cubicBezTo>
                  <a:cubicBezTo>
                    <a:pt x="980" y="2609"/>
                    <a:pt x="980" y="2609"/>
                    <a:pt x="980" y="2609"/>
                  </a:cubicBezTo>
                  <a:cubicBezTo>
                    <a:pt x="980" y="2609"/>
                    <a:pt x="980" y="2609"/>
                    <a:pt x="980" y="2609"/>
                  </a:cubicBezTo>
                  <a:cubicBezTo>
                    <a:pt x="980" y="2607"/>
                    <a:pt x="980" y="2607"/>
                    <a:pt x="980" y="2607"/>
                  </a:cubicBezTo>
                  <a:cubicBezTo>
                    <a:pt x="983" y="2605"/>
                    <a:pt x="983" y="2605"/>
                    <a:pt x="983" y="2605"/>
                  </a:cubicBezTo>
                  <a:cubicBezTo>
                    <a:pt x="985" y="2607"/>
                    <a:pt x="985" y="2607"/>
                    <a:pt x="985" y="2607"/>
                  </a:cubicBezTo>
                  <a:cubicBezTo>
                    <a:pt x="985" y="2607"/>
                    <a:pt x="985" y="2607"/>
                    <a:pt x="985" y="2607"/>
                  </a:cubicBezTo>
                  <a:cubicBezTo>
                    <a:pt x="985" y="2607"/>
                    <a:pt x="985" y="2607"/>
                    <a:pt x="985" y="2607"/>
                  </a:cubicBezTo>
                  <a:cubicBezTo>
                    <a:pt x="985" y="2607"/>
                    <a:pt x="985" y="2607"/>
                    <a:pt x="985" y="2607"/>
                  </a:cubicBezTo>
                  <a:cubicBezTo>
                    <a:pt x="985" y="2607"/>
                    <a:pt x="986" y="2607"/>
                    <a:pt x="986" y="2607"/>
                  </a:cubicBezTo>
                  <a:cubicBezTo>
                    <a:pt x="988" y="2605"/>
                    <a:pt x="988" y="2605"/>
                    <a:pt x="988" y="2605"/>
                  </a:cubicBezTo>
                  <a:cubicBezTo>
                    <a:pt x="988" y="2605"/>
                    <a:pt x="988" y="2605"/>
                    <a:pt x="988" y="2605"/>
                  </a:cubicBezTo>
                  <a:cubicBezTo>
                    <a:pt x="988" y="2605"/>
                    <a:pt x="988" y="2605"/>
                    <a:pt x="988" y="2605"/>
                  </a:cubicBezTo>
                  <a:cubicBezTo>
                    <a:pt x="988" y="2605"/>
                    <a:pt x="988" y="2605"/>
                    <a:pt x="988" y="2605"/>
                  </a:cubicBezTo>
                  <a:cubicBezTo>
                    <a:pt x="988" y="2605"/>
                    <a:pt x="989" y="2605"/>
                    <a:pt x="989" y="2605"/>
                  </a:cubicBezTo>
                  <a:cubicBezTo>
                    <a:pt x="989" y="2602"/>
                    <a:pt x="989" y="2602"/>
                    <a:pt x="989" y="2602"/>
                  </a:cubicBezTo>
                  <a:cubicBezTo>
                    <a:pt x="991" y="2601"/>
                    <a:pt x="991" y="2601"/>
                    <a:pt x="991" y="2601"/>
                  </a:cubicBezTo>
                  <a:cubicBezTo>
                    <a:pt x="993" y="2602"/>
                    <a:pt x="993" y="2602"/>
                    <a:pt x="993" y="2602"/>
                  </a:cubicBezTo>
                  <a:cubicBezTo>
                    <a:pt x="993" y="2602"/>
                    <a:pt x="993" y="2602"/>
                    <a:pt x="993" y="2602"/>
                  </a:cubicBezTo>
                  <a:cubicBezTo>
                    <a:pt x="993" y="2602"/>
                    <a:pt x="993" y="2602"/>
                    <a:pt x="993" y="2602"/>
                  </a:cubicBezTo>
                  <a:cubicBezTo>
                    <a:pt x="994" y="2602"/>
                    <a:pt x="994" y="2602"/>
                    <a:pt x="994" y="2602"/>
                  </a:cubicBezTo>
                  <a:cubicBezTo>
                    <a:pt x="994" y="2602"/>
                    <a:pt x="994" y="2602"/>
                    <a:pt x="994" y="2602"/>
                  </a:cubicBezTo>
                  <a:cubicBezTo>
                    <a:pt x="996" y="2601"/>
                    <a:pt x="996" y="2601"/>
                    <a:pt x="996" y="2601"/>
                  </a:cubicBezTo>
                  <a:cubicBezTo>
                    <a:pt x="996" y="2601"/>
                    <a:pt x="996" y="2601"/>
                    <a:pt x="996" y="2601"/>
                  </a:cubicBezTo>
                  <a:cubicBezTo>
                    <a:pt x="997" y="2601"/>
                    <a:pt x="997" y="2601"/>
                    <a:pt x="997" y="2600"/>
                  </a:cubicBezTo>
                  <a:cubicBezTo>
                    <a:pt x="997" y="2600"/>
                    <a:pt x="997" y="2600"/>
                    <a:pt x="997" y="2600"/>
                  </a:cubicBezTo>
                  <a:cubicBezTo>
                    <a:pt x="997" y="2600"/>
                    <a:pt x="997" y="2600"/>
                    <a:pt x="997" y="2600"/>
                  </a:cubicBezTo>
                  <a:cubicBezTo>
                    <a:pt x="997" y="2599"/>
                    <a:pt x="997" y="2599"/>
                    <a:pt x="997" y="2599"/>
                  </a:cubicBezTo>
                  <a:cubicBezTo>
                    <a:pt x="1248" y="2783"/>
                    <a:pt x="1248" y="2783"/>
                    <a:pt x="1248" y="2783"/>
                  </a:cubicBezTo>
                  <a:cubicBezTo>
                    <a:pt x="1343" y="2853"/>
                    <a:pt x="1343" y="2853"/>
                    <a:pt x="1343" y="2853"/>
                  </a:cubicBezTo>
                  <a:lnTo>
                    <a:pt x="1307" y="2875"/>
                  </a:lnTo>
                  <a:close/>
                  <a:moveTo>
                    <a:pt x="940" y="2622"/>
                  </a:moveTo>
                  <a:cubicBezTo>
                    <a:pt x="939" y="2622"/>
                    <a:pt x="939" y="2622"/>
                    <a:pt x="939" y="2622"/>
                  </a:cubicBezTo>
                  <a:cubicBezTo>
                    <a:pt x="941" y="2613"/>
                    <a:pt x="941" y="2613"/>
                    <a:pt x="941" y="2613"/>
                  </a:cubicBezTo>
                  <a:cubicBezTo>
                    <a:pt x="942" y="2612"/>
                    <a:pt x="942" y="2612"/>
                    <a:pt x="942" y="2612"/>
                  </a:cubicBezTo>
                  <a:lnTo>
                    <a:pt x="940" y="2622"/>
                  </a:lnTo>
                  <a:close/>
                  <a:moveTo>
                    <a:pt x="932" y="2626"/>
                  </a:moveTo>
                  <a:cubicBezTo>
                    <a:pt x="931" y="2627"/>
                    <a:pt x="931" y="2627"/>
                    <a:pt x="931" y="2627"/>
                  </a:cubicBezTo>
                  <a:cubicBezTo>
                    <a:pt x="932" y="2617"/>
                    <a:pt x="932" y="2617"/>
                    <a:pt x="932" y="2617"/>
                  </a:cubicBezTo>
                  <a:cubicBezTo>
                    <a:pt x="932" y="2617"/>
                    <a:pt x="932" y="2617"/>
                    <a:pt x="932" y="2617"/>
                  </a:cubicBezTo>
                  <a:cubicBezTo>
                    <a:pt x="933" y="2617"/>
                    <a:pt x="933" y="2617"/>
                    <a:pt x="933" y="2617"/>
                  </a:cubicBezTo>
                  <a:lnTo>
                    <a:pt x="932" y="2626"/>
                  </a:lnTo>
                  <a:close/>
                  <a:moveTo>
                    <a:pt x="923" y="2631"/>
                  </a:moveTo>
                  <a:cubicBezTo>
                    <a:pt x="922" y="2632"/>
                    <a:pt x="922" y="2632"/>
                    <a:pt x="922" y="2632"/>
                  </a:cubicBezTo>
                  <a:cubicBezTo>
                    <a:pt x="924" y="2622"/>
                    <a:pt x="924" y="2622"/>
                    <a:pt x="924" y="2622"/>
                  </a:cubicBezTo>
                  <a:cubicBezTo>
                    <a:pt x="925" y="2621"/>
                    <a:pt x="925" y="2621"/>
                    <a:pt x="925" y="2621"/>
                  </a:cubicBezTo>
                  <a:lnTo>
                    <a:pt x="923" y="2631"/>
                  </a:lnTo>
                  <a:close/>
                  <a:moveTo>
                    <a:pt x="915" y="2636"/>
                  </a:moveTo>
                  <a:cubicBezTo>
                    <a:pt x="914" y="2636"/>
                    <a:pt x="914" y="2636"/>
                    <a:pt x="914" y="2636"/>
                  </a:cubicBezTo>
                  <a:cubicBezTo>
                    <a:pt x="915" y="2627"/>
                    <a:pt x="915" y="2627"/>
                    <a:pt x="915" y="2627"/>
                  </a:cubicBezTo>
                  <a:cubicBezTo>
                    <a:pt x="916" y="2626"/>
                    <a:pt x="916" y="2626"/>
                    <a:pt x="916" y="2626"/>
                  </a:cubicBezTo>
                  <a:lnTo>
                    <a:pt x="915" y="2636"/>
                  </a:lnTo>
                  <a:close/>
                  <a:moveTo>
                    <a:pt x="906" y="2640"/>
                  </a:moveTo>
                  <a:cubicBezTo>
                    <a:pt x="905" y="2641"/>
                    <a:pt x="905" y="2641"/>
                    <a:pt x="905" y="2641"/>
                  </a:cubicBezTo>
                  <a:cubicBezTo>
                    <a:pt x="906" y="2631"/>
                    <a:pt x="906" y="2631"/>
                    <a:pt x="906" y="2631"/>
                  </a:cubicBezTo>
                  <a:cubicBezTo>
                    <a:pt x="908" y="2631"/>
                    <a:pt x="908" y="2631"/>
                    <a:pt x="908" y="2631"/>
                  </a:cubicBezTo>
                  <a:lnTo>
                    <a:pt x="906" y="2640"/>
                  </a:lnTo>
                  <a:close/>
                  <a:moveTo>
                    <a:pt x="898" y="2645"/>
                  </a:moveTo>
                  <a:cubicBezTo>
                    <a:pt x="896" y="2646"/>
                    <a:pt x="896" y="2646"/>
                    <a:pt x="896" y="2646"/>
                  </a:cubicBezTo>
                  <a:cubicBezTo>
                    <a:pt x="898" y="2636"/>
                    <a:pt x="898" y="2636"/>
                    <a:pt x="898" y="2636"/>
                  </a:cubicBezTo>
                  <a:cubicBezTo>
                    <a:pt x="899" y="2635"/>
                    <a:pt x="899" y="2635"/>
                    <a:pt x="899" y="2635"/>
                  </a:cubicBezTo>
                  <a:lnTo>
                    <a:pt x="898" y="2645"/>
                  </a:lnTo>
                  <a:close/>
                  <a:moveTo>
                    <a:pt x="889" y="2650"/>
                  </a:moveTo>
                  <a:cubicBezTo>
                    <a:pt x="888" y="2650"/>
                    <a:pt x="888" y="2650"/>
                    <a:pt x="888" y="2650"/>
                  </a:cubicBezTo>
                  <a:cubicBezTo>
                    <a:pt x="889" y="2641"/>
                    <a:pt x="889" y="2641"/>
                    <a:pt x="889" y="2641"/>
                  </a:cubicBezTo>
                  <a:cubicBezTo>
                    <a:pt x="890" y="2640"/>
                    <a:pt x="890" y="2640"/>
                    <a:pt x="890" y="2640"/>
                  </a:cubicBezTo>
                  <a:lnTo>
                    <a:pt x="889" y="2650"/>
                  </a:lnTo>
                  <a:close/>
                  <a:moveTo>
                    <a:pt x="880" y="2654"/>
                  </a:moveTo>
                  <a:cubicBezTo>
                    <a:pt x="879" y="2655"/>
                    <a:pt x="879" y="2655"/>
                    <a:pt x="879" y="2655"/>
                  </a:cubicBezTo>
                  <a:cubicBezTo>
                    <a:pt x="880" y="2645"/>
                    <a:pt x="880" y="2645"/>
                    <a:pt x="880" y="2645"/>
                  </a:cubicBezTo>
                  <a:cubicBezTo>
                    <a:pt x="882" y="2645"/>
                    <a:pt x="882" y="2645"/>
                    <a:pt x="882" y="2645"/>
                  </a:cubicBezTo>
                  <a:lnTo>
                    <a:pt x="880" y="2654"/>
                  </a:lnTo>
                  <a:close/>
                  <a:moveTo>
                    <a:pt x="872" y="2659"/>
                  </a:moveTo>
                  <a:cubicBezTo>
                    <a:pt x="870" y="2660"/>
                    <a:pt x="870" y="2660"/>
                    <a:pt x="870" y="2660"/>
                  </a:cubicBezTo>
                  <a:cubicBezTo>
                    <a:pt x="872" y="2650"/>
                    <a:pt x="872" y="2650"/>
                    <a:pt x="872" y="2650"/>
                  </a:cubicBezTo>
                  <a:cubicBezTo>
                    <a:pt x="873" y="2649"/>
                    <a:pt x="873" y="2649"/>
                    <a:pt x="873" y="2649"/>
                  </a:cubicBezTo>
                  <a:lnTo>
                    <a:pt x="872" y="2659"/>
                  </a:lnTo>
                  <a:close/>
                  <a:moveTo>
                    <a:pt x="863" y="2664"/>
                  </a:moveTo>
                  <a:cubicBezTo>
                    <a:pt x="862" y="2664"/>
                    <a:pt x="862" y="2664"/>
                    <a:pt x="862" y="2664"/>
                  </a:cubicBezTo>
                  <a:cubicBezTo>
                    <a:pt x="863" y="2655"/>
                    <a:pt x="863" y="2655"/>
                    <a:pt x="863" y="2655"/>
                  </a:cubicBezTo>
                  <a:cubicBezTo>
                    <a:pt x="864" y="2654"/>
                    <a:pt x="864" y="2654"/>
                    <a:pt x="864" y="2654"/>
                  </a:cubicBezTo>
                  <a:lnTo>
                    <a:pt x="863" y="2664"/>
                  </a:lnTo>
                  <a:close/>
                  <a:moveTo>
                    <a:pt x="854" y="2668"/>
                  </a:moveTo>
                  <a:cubicBezTo>
                    <a:pt x="853" y="2669"/>
                    <a:pt x="853" y="2669"/>
                    <a:pt x="853" y="2669"/>
                  </a:cubicBezTo>
                  <a:cubicBezTo>
                    <a:pt x="854" y="2660"/>
                    <a:pt x="854" y="2660"/>
                    <a:pt x="854" y="2660"/>
                  </a:cubicBezTo>
                  <a:cubicBezTo>
                    <a:pt x="856" y="2659"/>
                    <a:pt x="856" y="2659"/>
                    <a:pt x="856" y="2659"/>
                  </a:cubicBezTo>
                  <a:lnTo>
                    <a:pt x="854" y="2668"/>
                  </a:lnTo>
                  <a:close/>
                  <a:moveTo>
                    <a:pt x="846" y="2673"/>
                  </a:moveTo>
                  <a:cubicBezTo>
                    <a:pt x="844" y="2674"/>
                    <a:pt x="844" y="2674"/>
                    <a:pt x="844" y="2674"/>
                  </a:cubicBezTo>
                  <a:cubicBezTo>
                    <a:pt x="846" y="2664"/>
                    <a:pt x="846" y="2664"/>
                    <a:pt x="846" y="2664"/>
                  </a:cubicBezTo>
                  <a:cubicBezTo>
                    <a:pt x="847" y="2664"/>
                    <a:pt x="847" y="2664"/>
                    <a:pt x="847" y="2664"/>
                  </a:cubicBezTo>
                  <a:lnTo>
                    <a:pt x="846" y="2673"/>
                  </a:lnTo>
                  <a:close/>
                  <a:moveTo>
                    <a:pt x="837" y="2678"/>
                  </a:moveTo>
                  <a:cubicBezTo>
                    <a:pt x="836" y="2679"/>
                    <a:pt x="836" y="2679"/>
                    <a:pt x="836" y="2679"/>
                  </a:cubicBezTo>
                  <a:cubicBezTo>
                    <a:pt x="837" y="2669"/>
                    <a:pt x="837" y="2669"/>
                    <a:pt x="837" y="2669"/>
                  </a:cubicBezTo>
                  <a:cubicBezTo>
                    <a:pt x="838" y="2668"/>
                    <a:pt x="838" y="2668"/>
                    <a:pt x="838" y="2668"/>
                  </a:cubicBezTo>
                  <a:lnTo>
                    <a:pt x="837" y="2678"/>
                  </a:lnTo>
                  <a:close/>
                  <a:moveTo>
                    <a:pt x="828" y="2683"/>
                  </a:moveTo>
                  <a:cubicBezTo>
                    <a:pt x="827" y="2683"/>
                    <a:pt x="827" y="2683"/>
                    <a:pt x="827" y="2683"/>
                  </a:cubicBezTo>
                  <a:cubicBezTo>
                    <a:pt x="828" y="2674"/>
                    <a:pt x="828" y="2674"/>
                    <a:pt x="828" y="2674"/>
                  </a:cubicBezTo>
                  <a:cubicBezTo>
                    <a:pt x="829" y="2673"/>
                    <a:pt x="829" y="2673"/>
                    <a:pt x="829" y="2673"/>
                  </a:cubicBezTo>
                  <a:lnTo>
                    <a:pt x="828" y="2683"/>
                  </a:lnTo>
                  <a:close/>
                  <a:moveTo>
                    <a:pt x="819" y="2687"/>
                  </a:moveTo>
                  <a:cubicBezTo>
                    <a:pt x="818" y="2688"/>
                    <a:pt x="818" y="2688"/>
                    <a:pt x="818" y="2688"/>
                  </a:cubicBezTo>
                  <a:cubicBezTo>
                    <a:pt x="829" y="2606"/>
                    <a:pt x="829" y="2606"/>
                    <a:pt x="829" y="2606"/>
                  </a:cubicBezTo>
                  <a:cubicBezTo>
                    <a:pt x="830" y="2606"/>
                    <a:pt x="830" y="2606"/>
                    <a:pt x="830" y="2606"/>
                  </a:cubicBezTo>
                  <a:lnTo>
                    <a:pt x="819" y="2687"/>
                  </a:lnTo>
                  <a:close/>
                  <a:moveTo>
                    <a:pt x="802" y="2697"/>
                  </a:moveTo>
                  <a:cubicBezTo>
                    <a:pt x="800" y="2698"/>
                    <a:pt x="800" y="2698"/>
                    <a:pt x="800" y="2698"/>
                  </a:cubicBezTo>
                  <a:cubicBezTo>
                    <a:pt x="802" y="2688"/>
                    <a:pt x="802" y="2688"/>
                    <a:pt x="802" y="2688"/>
                  </a:cubicBezTo>
                  <a:cubicBezTo>
                    <a:pt x="803" y="2687"/>
                    <a:pt x="803" y="2687"/>
                    <a:pt x="803" y="2687"/>
                  </a:cubicBezTo>
                  <a:lnTo>
                    <a:pt x="802" y="2697"/>
                  </a:lnTo>
                  <a:close/>
                  <a:moveTo>
                    <a:pt x="793" y="2702"/>
                  </a:moveTo>
                  <a:cubicBezTo>
                    <a:pt x="792" y="2703"/>
                    <a:pt x="792" y="2703"/>
                    <a:pt x="792" y="2703"/>
                  </a:cubicBezTo>
                  <a:cubicBezTo>
                    <a:pt x="793" y="2693"/>
                    <a:pt x="793" y="2693"/>
                    <a:pt x="793" y="2693"/>
                  </a:cubicBezTo>
                  <a:cubicBezTo>
                    <a:pt x="794" y="2692"/>
                    <a:pt x="794" y="2692"/>
                    <a:pt x="794" y="2692"/>
                  </a:cubicBezTo>
                  <a:lnTo>
                    <a:pt x="793" y="2702"/>
                  </a:lnTo>
                  <a:close/>
                  <a:moveTo>
                    <a:pt x="784" y="2707"/>
                  </a:moveTo>
                  <a:cubicBezTo>
                    <a:pt x="783" y="2707"/>
                    <a:pt x="783" y="2707"/>
                    <a:pt x="783" y="2707"/>
                  </a:cubicBezTo>
                  <a:cubicBezTo>
                    <a:pt x="784" y="2698"/>
                    <a:pt x="784" y="2698"/>
                    <a:pt x="784" y="2698"/>
                  </a:cubicBezTo>
                  <a:cubicBezTo>
                    <a:pt x="785" y="2697"/>
                    <a:pt x="785" y="2697"/>
                    <a:pt x="785" y="2697"/>
                  </a:cubicBezTo>
                  <a:lnTo>
                    <a:pt x="784" y="2707"/>
                  </a:lnTo>
                  <a:close/>
                  <a:moveTo>
                    <a:pt x="775" y="2712"/>
                  </a:moveTo>
                  <a:cubicBezTo>
                    <a:pt x="774" y="2712"/>
                    <a:pt x="774" y="2712"/>
                    <a:pt x="774" y="2712"/>
                  </a:cubicBezTo>
                  <a:cubicBezTo>
                    <a:pt x="775" y="2703"/>
                    <a:pt x="775" y="2703"/>
                    <a:pt x="775" y="2703"/>
                  </a:cubicBezTo>
                  <a:cubicBezTo>
                    <a:pt x="777" y="2702"/>
                    <a:pt x="777" y="2702"/>
                    <a:pt x="777" y="2702"/>
                  </a:cubicBezTo>
                  <a:lnTo>
                    <a:pt x="775" y="2712"/>
                  </a:lnTo>
                  <a:close/>
                  <a:moveTo>
                    <a:pt x="766" y="2716"/>
                  </a:moveTo>
                  <a:cubicBezTo>
                    <a:pt x="765" y="2717"/>
                    <a:pt x="765" y="2717"/>
                    <a:pt x="765" y="2717"/>
                  </a:cubicBezTo>
                  <a:cubicBezTo>
                    <a:pt x="766" y="2708"/>
                    <a:pt x="766" y="2708"/>
                    <a:pt x="766" y="2708"/>
                  </a:cubicBezTo>
                  <a:cubicBezTo>
                    <a:pt x="768" y="2707"/>
                    <a:pt x="768" y="2707"/>
                    <a:pt x="768" y="2707"/>
                  </a:cubicBezTo>
                  <a:lnTo>
                    <a:pt x="766" y="2716"/>
                  </a:lnTo>
                  <a:close/>
                  <a:moveTo>
                    <a:pt x="758" y="2721"/>
                  </a:moveTo>
                  <a:cubicBezTo>
                    <a:pt x="756" y="2722"/>
                    <a:pt x="756" y="2722"/>
                    <a:pt x="756" y="2722"/>
                  </a:cubicBezTo>
                  <a:cubicBezTo>
                    <a:pt x="757" y="2712"/>
                    <a:pt x="757" y="2712"/>
                    <a:pt x="757" y="2712"/>
                  </a:cubicBezTo>
                  <a:cubicBezTo>
                    <a:pt x="759" y="2712"/>
                    <a:pt x="759" y="2712"/>
                    <a:pt x="759" y="2712"/>
                  </a:cubicBezTo>
                  <a:lnTo>
                    <a:pt x="758" y="2721"/>
                  </a:lnTo>
                  <a:close/>
                  <a:moveTo>
                    <a:pt x="749" y="2726"/>
                  </a:moveTo>
                  <a:cubicBezTo>
                    <a:pt x="747" y="2727"/>
                    <a:pt x="747" y="2727"/>
                    <a:pt x="747" y="2727"/>
                  </a:cubicBezTo>
                  <a:cubicBezTo>
                    <a:pt x="748" y="2717"/>
                    <a:pt x="748" y="2717"/>
                    <a:pt x="748" y="2717"/>
                  </a:cubicBezTo>
                  <a:cubicBezTo>
                    <a:pt x="750" y="2716"/>
                    <a:pt x="750" y="2716"/>
                    <a:pt x="750" y="2716"/>
                  </a:cubicBezTo>
                  <a:lnTo>
                    <a:pt x="749" y="2726"/>
                  </a:lnTo>
                  <a:close/>
                  <a:moveTo>
                    <a:pt x="740" y="2731"/>
                  </a:moveTo>
                  <a:cubicBezTo>
                    <a:pt x="738" y="2732"/>
                    <a:pt x="738" y="2732"/>
                    <a:pt x="738" y="2732"/>
                  </a:cubicBezTo>
                  <a:cubicBezTo>
                    <a:pt x="739" y="2722"/>
                    <a:pt x="739" y="2722"/>
                    <a:pt x="739" y="2722"/>
                  </a:cubicBezTo>
                  <a:cubicBezTo>
                    <a:pt x="741" y="2721"/>
                    <a:pt x="741" y="2721"/>
                    <a:pt x="741" y="2721"/>
                  </a:cubicBezTo>
                  <a:lnTo>
                    <a:pt x="740" y="2731"/>
                  </a:lnTo>
                  <a:close/>
                  <a:moveTo>
                    <a:pt x="731" y="2736"/>
                  </a:moveTo>
                  <a:cubicBezTo>
                    <a:pt x="729" y="2737"/>
                    <a:pt x="729" y="2737"/>
                    <a:pt x="729" y="2737"/>
                  </a:cubicBezTo>
                  <a:cubicBezTo>
                    <a:pt x="730" y="2727"/>
                    <a:pt x="730" y="2727"/>
                    <a:pt x="730" y="2727"/>
                  </a:cubicBezTo>
                  <a:cubicBezTo>
                    <a:pt x="732" y="2726"/>
                    <a:pt x="732" y="2726"/>
                    <a:pt x="732" y="2726"/>
                  </a:cubicBezTo>
                  <a:lnTo>
                    <a:pt x="731" y="2736"/>
                  </a:lnTo>
                  <a:close/>
                  <a:moveTo>
                    <a:pt x="722" y="2741"/>
                  </a:moveTo>
                  <a:cubicBezTo>
                    <a:pt x="720" y="2742"/>
                    <a:pt x="720" y="2742"/>
                    <a:pt x="720" y="2742"/>
                  </a:cubicBezTo>
                  <a:cubicBezTo>
                    <a:pt x="721" y="2732"/>
                    <a:pt x="721" y="2732"/>
                    <a:pt x="721" y="2732"/>
                  </a:cubicBezTo>
                  <a:cubicBezTo>
                    <a:pt x="723" y="2731"/>
                    <a:pt x="723" y="2731"/>
                    <a:pt x="723" y="2731"/>
                  </a:cubicBezTo>
                  <a:lnTo>
                    <a:pt x="722" y="2741"/>
                  </a:lnTo>
                  <a:close/>
                  <a:moveTo>
                    <a:pt x="713" y="2746"/>
                  </a:moveTo>
                  <a:cubicBezTo>
                    <a:pt x="711" y="2746"/>
                    <a:pt x="711" y="2746"/>
                    <a:pt x="711" y="2746"/>
                  </a:cubicBezTo>
                  <a:cubicBezTo>
                    <a:pt x="712" y="2737"/>
                    <a:pt x="712" y="2737"/>
                    <a:pt x="712" y="2737"/>
                  </a:cubicBezTo>
                  <a:cubicBezTo>
                    <a:pt x="714" y="2736"/>
                    <a:pt x="714" y="2736"/>
                    <a:pt x="714" y="2736"/>
                  </a:cubicBezTo>
                  <a:lnTo>
                    <a:pt x="713" y="2746"/>
                  </a:lnTo>
                  <a:close/>
                  <a:moveTo>
                    <a:pt x="709" y="2346"/>
                  </a:moveTo>
                  <a:cubicBezTo>
                    <a:pt x="713" y="2349"/>
                    <a:pt x="713" y="2349"/>
                    <a:pt x="713" y="2349"/>
                  </a:cubicBezTo>
                  <a:cubicBezTo>
                    <a:pt x="750" y="2376"/>
                    <a:pt x="750" y="2376"/>
                    <a:pt x="750" y="2376"/>
                  </a:cubicBezTo>
                  <a:cubicBezTo>
                    <a:pt x="753" y="2378"/>
                    <a:pt x="753" y="2378"/>
                    <a:pt x="753" y="2378"/>
                  </a:cubicBezTo>
                  <a:cubicBezTo>
                    <a:pt x="752" y="2378"/>
                    <a:pt x="752" y="2378"/>
                    <a:pt x="752" y="2378"/>
                  </a:cubicBezTo>
                  <a:cubicBezTo>
                    <a:pt x="752" y="2378"/>
                    <a:pt x="752" y="2378"/>
                    <a:pt x="752" y="2378"/>
                  </a:cubicBezTo>
                  <a:cubicBezTo>
                    <a:pt x="750" y="2379"/>
                    <a:pt x="750" y="2379"/>
                    <a:pt x="750" y="2379"/>
                  </a:cubicBezTo>
                  <a:cubicBezTo>
                    <a:pt x="744" y="2375"/>
                    <a:pt x="744" y="2375"/>
                    <a:pt x="744" y="2375"/>
                  </a:cubicBezTo>
                  <a:cubicBezTo>
                    <a:pt x="742" y="2373"/>
                    <a:pt x="742" y="2373"/>
                    <a:pt x="742" y="2373"/>
                  </a:cubicBezTo>
                  <a:cubicBezTo>
                    <a:pt x="735" y="2368"/>
                    <a:pt x="735" y="2368"/>
                    <a:pt x="735" y="2368"/>
                  </a:cubicBezTo>
                  <a:cubicBezTo>
                    <a:pt x="733" y="2366"/>
                    <a:pt x="733" y="2366"/>
                    <a:pt x="733" y="2366"/>
                  </a:cubicBezTo>
                  <a:cubicBezTo>
                    <a:pt x="726" y="2361"/>
                    <a:pt x="726" y="2361"/>
                    <a:pt x="726" y="2361"/>
                  </a:cubicBezTo>
                  <a:cubicBezTo>
                    <a:pt x="723" y="2360"/>
                    <a:pt x="723" y="2360"/>
                    <a:pt x="723" y="2360"/>
                  </a:cubicBezTo>
                  <a:cubicBezTo>
                    <a:pt x="717" y="2355"/>
                    <a:pt x="717" y="2355"/>
                    <a:pt x="717" y="2355"/>
                  </a:cubicBezTo>
                  <a:cubicBezTo>
                    <a:pt x="714" y="2353"/>
                    <a:pt x="714" y="2353"/>
                    <a:pt x="714" y="2353"/>
                  </a:cubicBezTo>
                  <a:cubicBezTo>
                    <a:pt x="708" y="2348"/>
                    <a:pt x="708" y="2348"/>
                    <a:pt x="708" y="2348"/>
                  </a:cubicBezTo>
                  <a:cubicBezTo>
                    <a:pt x="707" y="2348"/>
                    <a:pt x="707" y="2348"/>
                    <a:pt x="707" y="2348"/>
                  </a:cubicBezTo>
                  <a:lnTo>
                    <a:pt x="709" y="2346"/>
                  </a:lnTo>
                  <a:close/>
                  <a:moveTo>
                    <a:pt x="717" y="2322"/>
                  </a:moveTo>
                  <a:cubicBezTo>
                    <a:pt x="717" y="2322"/>
                    <a:pt x="717" y="2322"/>
                    <a:pt x="717" y="2322"/>
                  </a:cubicBezTo>
                  <a:cubicBezTo>
                    <a:pt x="717" y="2322"/>
                    <a:pt x="717" y="2322"/>
                    <a:pt x="717" y="2322"/>
                  </a:cubicBezTo>
                  <a:cubicBezTo>
                    <a:pt x="717" y="2322"/>
                    <a:pt x="717" y="2322"/>
                    <a:pt x="717" y="2322"/>
                  </a:cubicBezTo>
                  <a:cubicBezTo>
                    <a:pt x="717" y="2322"/>
                    <a:pt x="717" y="2322"/>
                    <a:pt x="717" y="2322"/>
                  </a:cubicBezTo>
                  <a:cubicBezTo>
                    <a:pt x="717" y="2322"/>
                    <a:pt x="717" y="2322"/>
                    <a:pt x="717" y="2322"/>
                  </a:cubicBezTo>
                  <a:cubicBezTo>
                    <a:pt x="717" y="2322"/>
                    <a:pt x="717" y="2321"/>
                    <a:pt x="717" y="2321"/>
                  </a:cubicBezTo>
                  <a:cubicBezTo>
                    <a:pt x="587" y="2228"/>
                    <a:pt x="587" y="2228"/>
                    <a:pt x="587" y="2228"/>
                  </a:cubicBezTo>
                  <a:cubicBezTo>
                    <a:pt x="566" y="2213"/>
                    <a:pt x="566" y="2213"/>
                    <a:pt x="566" y="2213"/>
                  </a:cubicBezTo>
                  <a:cubicBezTo>
                    <a:pt x="627" y="2184"/>
                    <a:pt x="627" y="2184"/>
                    <a:pt x="627" y="2184"/>
                  </a:cubicBezTo>
                  <a:cubicBezTo>
                    <a:pt x="689" y="2155"/>
                    <a:pt x="689" y="2155"/>
                    <a:pt x="689" y="2155"/>
                  </a:cubicBezTo>
                  <a:cubicBezTo>
                    <a:pt x="686" y="2180"/>
                    <a:pt x="686" y="2180"/>
                    <a:pt x="686" y="2180"/>
                  </a:cubicBezTo>
                  <a:cubicBezTo>
                    <a:pt x="686" y="2181"/>
                    <a:pt x="687" y="2182"/>
                    <a:pt x="687" y="2182"/>
                  </a:cubicBezTo>
                  <a:cubicBezTo>
                    <a:pt x="687" y="2182"/>
                    <a:pt x="687" y="2182"/>
                    <a:pt x="688" y="2182"/>
                  </a:cubicBezTo>
                  <a:cubicBezTo>
                    <a:pt x="688" y="2182"/>
                    <a:pt x="689" y="2181"/>
                    <a:pt x="689" y="2181"/>
                  </a:cubicBezTo>
                  <a:cubicBezTo>
                    <a:pt x="692" y="2153"/>
                    <a:pt x="692" y="2153"/>
                    <a:pt x="692" y="2153"/>
                  </a:cubicBezTo>
                  <a:cubicBezTo>
                    <a:pt x="698" y="2099"/>
                    <a:pt x="698" y="2099"/>
                    <a:pt x="698" y="2099"/>
                  </a:cubicBezTo>
                  <a:cubicBezTo>
                    <a:pt x="708" y="2106"/>
                    <a:pt x="708" y="2106"/>
                    <a:pt x="708" y="2106"/>
                  </a:cubicBezTo>
                  <a:cubicBezTo>
                    <a:pt x="705" y="2130"/>
                    <a:pt x="705" y="2130"/>
                    <a:pt x="705" y="2130"/>
                  </a:cubicBezTo>
                  <a:cubicBezTo>
                    <a:pt x="702" y="2157"/>
                    <a:pt x="702" y="2157"/>
                    <a:pt x="702" y="2157"/>
                  </a:cubicBezTo>
                  <a:cubicBezTo>
                    <a:pt x="700" y="2174"/>
                    <a:pt x="700" y="2174"/>
                    <a:pt x="700" y="2174"/>
                  </a:cubicBezTo>
                  <a:cubicBezTo>
                    <a:pt x="700" y="2174"/>
                    <a:pt x="701" y="2175"/>
                    <a:pt x="701" y="2175"/>
                  </a:cubicBezTo>
                  <a:cubicBezTo>
                    <a:pt x="701" y="2175"/>
                    <a:pt x="702" y="2175"/>
                    <a:pt x="702" y="2175"/>
                  </a:cubicBezTo>
                  <a:cubicBezTo>
                    <a:pt x="702" y="2175"/>
                    <a:pt x="703" y="2175"/>
                    <a:pt x="703" y="2174"/>
                  </a:cubicBezTo>
                  <a:cubicBezTo>
                    <a:pt x="705" y="2158"/>
                    <a:pt x="705" y="2158"/>
                    <a:pt x="705" y="2158"/>
                  </a:cubicBezTo>
                  <a:cubicBezTo>
                    <a:pt x="752" y="2135"/>
                    <a:pt x="752" y="2135"/>
                    <a:pt x="752" y="2135"/>
                  </a:cubicBezTo>
                  <a:cubicBezTo>
                    <a:pt x="953" y="2272"/>
                    <a:pt x="953" y="2272"/>
                    <a:pt x="953" y="2272"/>
                  </a:cubicBezTo>
                  <a:cubicBezTo>
                    <a:pt x="750" y="2373"/>
                    <a:pt x="750" y="2373"/>
                    <a:pt x="750" y="2373"/>
                  </a:cubicBezTo>
                  <a:cubicBezTo>
                    <a:pt x="715" y="2347"/>
                    <a:pt x="715" y="2347"/>
                    <a:pt x="715" y="2347"/>
                  </a:cubicBezTo>
                  <a:lnTo>
                    <a:pt x="717" y="2322"/>
                  </a:lnTo>
                  <a:close/>
                  <a:moveTo>
                    <a:pt x="510" y="1527"/>
                  </a:moveTo>
                  <a:cubicBezTo>
                    <a:pt x="519" y="1419"/>
                    <a:pt x="519" y="1419"/>
                    <a:pt x="519" y="1419"/>
                  </a:cubicBezTo>
                  <a:cubicBezTo>
                    <a:pt x="531" y="1425"/>
                    <a:pt x="531" y="1425"/>
                    <a:pt x="531" y="1425"/>
                  </a:cubicBezTo>
                  <a:cubicBezTo>
                    <a:pt x="522" y="1525"/>
                    <a:pt x="522" y="1525"/>
                    <a:pt x="522" y="1525"/>
                  </a:cubicBezTo>
                  <a:cubicBezTo>
                    <a:pt x="504" y="1732"/>
                    <a:pt x="504" y="1732"/>
                    <a:pt x="504" y="1732"/>
                  </a:cubicBezTo>
                  <a:cubicBezTo>
                    <a:pt x="492" y="1737"/>
                    <a:pt x="492" y="1737"/>
                    <a:pt x="492" y="1737"/>
                  </a:cubicBezTo>
                  <a:lnTo>
                    <a:pt x="510" y="1527"/>
                  </a:lnTo>
                  <a:close/>
                  <a:moveTo>
                    <a:pt x="690" y="1331"/>
                  </a:moveTo>
                  <a:cubicBezTo>
                    <a:pt x="696" y="1334"/>
                    <a:pt x="696" y="1334"/>
                    <a:pt x="696" y="1334"/>
                  </a:cubicBezTo>
                  <a:cubicBezTo>
                    <a:pt x="728" y="1352"/>
                    <a:pt x="728" y="1352"/>
                    <a:pt x="728" y="1352"/>
                  </a:cubicBezTo>
                  <a:cubicBezTo>
                    <a:pt x="741" y="1359"/>
                    <a:pt x="741" y="1359"/>
                    <a:pt x="741" y="1359"/>
                  </a:cubicBezTo>
                  <a:cubicBezTo>
                    <a:pt x="770" y="1375"/>
                    <a:pt x="770" y="1375"/>
                    <a:pt x="770" y="1375"/>
                  </a:cubicBezTo>
                  <a:cubicBezTo>
                    <a:pt x="1441" y="1740"/>
                    <a:pt x="1441" y="1740"/>
                    <a:pt x="1441" y="1740"/>
                  </a:cubicBezTo>
                  <a:cubicBezTo>
                    <a:pt x="1476" y="1759"/>
                    <a:pt x="1476" y="1759"/>
                    <a:pt x="1476" y="1759"/>
                  </a:cubicBezTo>
                  <a:cubicBezTo>
                    <a:pt x="1471" y="1762"/>
                    <a:pt x="1471" y="1762"/>
                    <a:pt x="1471" y="1762"/>
                  </a:cubicBezTo>
                  <a:cubicBezTo>
                    <a:pt x="685" y="1333"/>
                    <a:pt x="685" y="1333"/>
                    <a:pt x="685" y="1333"/>
                  </a:cubicBezTo>
                  <a:lnTo>
                    <a:pt x="690" y="1331"/>
                  </a:lnTo>
                  <a:close/>
                  <a:moveTo>
                    <a:pt x="704" y="1332"/>
                  </a:moveTo>
                  <a:cubicBezTo>
                    <a:pt x="728" y="1345"/>
                    <a:pt x="728" y="1345"/>
                    <a:pt x="728" y="1345"/>
                  </a:cubicBezTo>
                  <a:cubicBezTo>
                    <a:pt x="728" y="1349"/>
                    <a:pt x="728" y="1349"/>
                    <a:pt x="728" y="1349"/>
                  </a:cubicBezTo>
                  <a:cubicBezTo>
                    <a:pt x="700" y="1334"/>
                    <a:pt x="700" y="1334"/>
                    <a:pt x="700" y="1334"/>
                  </a:cubicBezTo>
                  <a:lnTo>
                    <a:pt x="704" y="1332"/>
                  </a:lnTo>
                  <a:close/>
                  <a:moveTo>
                    <a:pt x="1149" y="1248"/>
                  </a:moveTo>
                  <a:cubicBezTo>
                    <a:pt x="1161" y="1254"/>
                    <a:pt x="1161" y="1254"/>
                    <a:pt x="1161" y="1254"/>
                  </a:cubicBezTo>
                  <a:cubicBezTo>
                    <a:pt x="1151" y="1258"/>
                    <a:pt x="1151" y="1258"/>
                    <a:pt x="1151" y="1258"/>
                  </a:cubicBezTo>
                  <a:cubicBezTo>
                    <a:pt x="1138" y="1252"/>
                    <a:pt x="1138" y="1252"/>
                    <a:pt x="1138" y="1252"/>
                  </a:cubicBezTo>
                  <a:lnTo>
                    <a:pt x="1149" y="1248"/>
                  </a:lnTo>
                  <a:close/>
                  <a:moveTo>
                    <a:pt x="1158" y="1419"/>
                  </a:moveTo>
                  <a:cubicBezTo>
                    <a:pt x="1179" y="1429"/>
                    <a:pt x="1179" y="1429"/>
                    <a:pt x="1179" y="1429"/>
                  </a:cubicBezTo>
                  <a:cubicBezTo>
                    <a:pt x="1178" y="1430"/>
                    <a:pt x="1178" y="1430"/>
                    <a:pt x="1178" y="1430"/>
                  </a:cubicBezTo>
                  <a:cubicBezTo>
                    <a:pt x="1178" y="1430"/>
                    <a:pt x="1178" y="1430"/>
                    <a:pt x="1178" y="1430"/>
                  </a:cubicBezTo>
                  <a:cubicBezTo>
                    <a:pt x="1178" y="1430"/>
                    <a:pt x="1178" y="1430"/>
                    <a:pt x="1178" y="1430"/>
                  </a:cubicBezTo>
                  <a:cubicBezTo>
                    <a:pt x="1178" y="1430"/>
                    <a:pt x="1178" y="1430"/>
                    <a:pt x="1178" y="1430"/>
                  </a:cubicBezTo>
                  <a:cubicBezTo>
                    <a:pt x="1177" y="1430"/>
                    <a:pt x="1177" y="1430"/>
                    <a:pt x="1177" y="1430"/>
                  </a:cubicBezTo>
                  <a:cubicBezTo>
                    <a:pt x="1177" y="1430"/>
                    <a:pt x="1177" y="1430"/>
                    <a:pt x="1177" y="1430"/>
                  </a:cubicBezTo>
                  <a:cubicBezTo>
                    <a:pt x="1177" y="1430"/>
                    <a:pt x="1177" y="1430"/>
                    <a:pt x="1177" y="1430"/>
                  </a:cubicBezTo>
                  <a:cubicBezTo>
                    <a:pt x="1177" y="1430"/>
                    <a:pt x="1177" y="1431"/>
                    <a:pt x="1177" y="1431"/>
                  </a:cubicBezTo>
                  <a:cubicBezTo>
                    <a:pt x="1177" y="1431"/>
                    <a:pt x="1177" y="1431"/>
                    <a:pt x="1177" y="1431"/>
                  </a:cubicBezTo>
                  <a:cubicBezTo>
                    <a:pt x="1177" y="1432"/>
                    <a:pt x="1177" y="1432"/>
                    <a:pt x="1177" y="1432"/>
                  </a:cubicBezTo>
                  <a:cubicBezTo>
                    <a:pt x="1154" y="1420"/>
                    <a:pt x="1154" y="1420"/>
                    <a:pt x="1154" y="1420"/>
                  </a:cubicBezTo>
                  <a:lnTo>
                    <a:pt x="1158" y="1419"/>
                  </a:lnTo>
                  <a:close/>
                  <a:moveTo>
                    <a:pt x="1192" y="1426"/>
                  </a:moveTo>
                  <a:cubicBezTo>
                    <a:pt x="1206" y="1433"/>
                    <a:pt x="1206" y="1433"/>
                    <a:pt x="1206" y="1433"/>
                  </a:cubicBezTo>
                  <a:cubicBezTo>
                    <a:pt x="1194" y="1438"/>
                    <a:pt x="1194" y="1438"/>
                    <a:pt x="1194" y="1438"/>
                  </a:cubicBezTo>
                  <a:cubicBezTo>
                    <a:pt x="1181" y="1431"/>
                    <a:pt x="1181" y="1431"/>
                    <a:pt x="1181" y="1431"/>
                  </a:cubicBezTo>
                  <a:cubicBezTo>
                    <a:pt x="1182" y="1431"/>
                    <a:pt x="1182" y="1431"/>
                    <a:pt x="1182" y="1431"/>
                  </a:cubicBezTo>
                  <a:lnTo>
                    <a:pt x="1192" y="1426"/>
                  </a:lnTo>
                  <a:close/>
                  <a:moveTo>
                    <a:pt x="1179" y="1259"/>
                  </a:moveTo>
                  <a:cubicBezTo>
                    <a:pt x="1188" y="1263"/>
                    <a:pt x="1188" y="1263"/>
                    <a:pt x="1188" y="1263"/>
                  </a:cubicBezTo>
                  <a:cubicBezTo>
                    <a:pt x="1187" y="1267"/>
                    <a:pt x="1187" y="1267"/>
                    <a:pt x="1187" y="1267"/>
                  </a:cubicBezTo>
                  <a:cubicBezTo>
                    <a:pt x="1177" y="1271"/>
                    <a:pt x="1177" y="1271"/>
                    <a:pt x="1177" y="1271"/>
                  </a:cubicBezTo>
                  <a:lnTo>
                    <a:pt x="1179" y="1259"/>
                  </a:lnTo>
                  <a:close/>
                  <a:moveTo>
                    <a:pt x="1189" y="1261"/>
                  </a:moveTo>
                  <a:cubicBezTo>
                    <a:pt x="1179" y="1256"/>
                    <a:pt x="1179" y="1256"/>
                    <a:pt x="1179" y="1256"/>
                  </a:cubicBezTo>
                  <a:cubicBezTo>
                    <a:pt x="1185" y="1222"/>
                    <a:pt x="1185" y="1222"/>
                    <a:pt x="1185" y="1222"/>
                  </a:cubicBezTo>
                  <a:cubicBezTo>
                    <a:pt x="1343" y="1299"/>
                    <a:pt x="1343" y="1299"/>
                    <a:pt x="1343" y="1299"/>
                  </a:cubicBezTo>
                  <a:cubicBezTo>
                    <a:pt x="1338" y="1334"/>
                    <a:pt x="1338" y="1334"/>
                    <a:pt x="1338" y="1334"/>
                  </a:cubicBezTo>
                  <a:cubicBezTo>
                    <a:pt x="1295" y="1313"/>
                    <a:pt x="1295" y="1313"/>
                    <a:pt x="1295" y="1313"/>
                  </a:cubicBezTo>
                  <a:cubicBezTo>
                    <a:pt x="1246" y="1289"/>
                    <a:pt x="1246" y="1289"/>
                    <a:pt x="1246" y="1289"/>
                  </a:cubicBezTo>
                  <a:cubicBezTo>
                    <a:pt x="1243" y="1287"/>
                    <a:pt x="1243" y="1287"/>
                    <a:pt x="1243" y="1287"/>
                  </a:cubicBezTo>
                  <a:lnTo>
                    <a:pt x="1189" y="1261"/>
                  </a:lnTo>
                  <a:close/>
                  <a:moveTo>
                    <a:pt x="1188" y="1199"/>
                  </a:moveTo>
                  <a:cubicBezTo>
                    <a:pt x="1197" y="1203"/>
                    <a:pt x="1197" y="1203"/>
                    <a:pt x="1197" y="1203"/>
                  </a:cubicBezTo>
                  <a:cubicBezTo>
                    <a:pt x="1196" y="1207"/>
                    <a:pt x="1196" y="1207"/>
                    <a:pt x="1196" y="1207"/>
                  </a:cubicBezTo>
                  <a:cubicBezTo>
                    <a:pt x="1191" y="1209"/>
                    <a:pt x="1191" y="1209"/>
                    <a:pt x="1191" y="1209"/>
                  </a:cubicBezTo>
                  <a:cubicBezTo>
                    <a:pt x="1191" y="1209"/>
                    <a:pt x="1191" y="1209"/>
                    <a:pt x="1191" y="1209"/>
                  </a:cubicBezTo>
                  <a:cubicBezTo>
                    <a:pt x="1190" y="1209"/>
                    <a:pt x="1190" y="1209"/>
                    <a:pt x="1190" y="1210"/>
                  </a:cubicBezTo>
                  <a:cubicBezTo>
                    <a:pt x="1190" y="1210"/>
                    <a:pt x="1190" y="1210"/>
                    <a:pt x="1190" y="1210"/>
                  </a:cubicBezTo>
                  <a:cubicBezTo>
                    <a:pt x="1190" y="1210"/>
                    <a:pt x="1190" y="1210"/>
                    <a:pt x="1190" y="1210"/>
                  </a:cubicBezTo>
                  <a:cubicBezTo>
                    <a:pt x="1189" y="1217"/>
                    <a:pt x="1189" y="1217"/>
                    <a:pt x="1189" y="1217"/>
                  </a:cubicBezTo>
                  <a:cubicBezTo>
                    <a:pt x="1185" y="1219"/>
                    <a:pt x="1185" y="1219"/>
                    <a:pt x="1185" y="1219"/>
                  </a:cubicBezTo>
                  <a:lnTo>
                    <a:pt x="1188" y="1199"/>
                  </a:lnTo>
                  <a:close/>
                  <a:moveTo>
                    <a:pt x="1601" y="1396"/>
                  </a:moveTo>
                  <a:cubicBezTo>
                    <a:pt x="1601" y="1396"/>
                    <a:pt x="1601" y="1396"/>
                    <a:pt x="1601" y="1396"/>
                  </a:cubicBezTo>
                  <a:cubicBezTo>
                    <a:pt x="1601" y="1396"/>
                    <a:pt x="1601" y="1396"/>
                    <a:pt x="1601" y="1396"/>
                  </a:cubicBezTo>
                  <a:cubicBezTo>
                    <a:pt x="1601" y="1397"/>
                    <a:pt x="1601" y="1397"/>
                    <a:pt x="1601" y="1397"/>
                  </a:cubicBezTo>
                  <a:cubicBezTo>
                    <a:pt x="1601" y="1397"/>
                    <a:pt x="1602" y="1396"/>
                    <a:pt x="1602" y="1396"/>
                  </a:cubicBezTo>
                  <a:cubicBezTo>
                    <a:pt x="1621" y="1388"/>
                    <a:pt x="1621" y="1388"/>
                    <a:pt x="1621" y="1388"/>
                  </a:cubicBezTo>
                  <a:cubicBezTo>
                    <a:pt x="1618" y="1405"/>
                    <a:pt x="1618" y="1405"/>
                    <a:pt x="1618" y="1405"/>
                  </a:cubicBezTo>
                  <a:cubicBezTo>
                    <a:pt x="1594" y="1393"/>
                    <a:pt x="1594" y="1393"/>
                    <a:pt x="1594" y="1393"/>
                  </a:cubicBezTo>
                  <a:cubicBezTo>
                    <a:pt x="1594" y="1393"/>
                    <a:pt x="1594" y="1393"/>
                    <a:pt x="1594" y="1393"/>
                  </a:cubicBezTo>
                  <a:lnTo>
                    <a:pt x="1601" y="1396"/>
                  </a:lnTo>
                  <a:close/>
                  <a:moveTo>
                    <a:pt x="1804" y="1310"/>
                  </a:moveTo>
                  <a:cubicBezTo>
                    <a:pt x="1887" y="1348"/>
                    <a:pt x="1887" y="1348"/>
                    <a:pt x="1887" y="1348"/>
                  </a:cubicBezTo>
                  <a:cubicBezTo>
                    <a:pt x="1858" y="1475"/>
                    <a:pt x="1858" y="1475"/>
                    <a:pt x="1858" y="1475"/>
                  </a:cubicBezTo>
                  <a:cubicBezTo>
                    <a:pt x="1836" y="1465"/>
                    <a:pt x="1836" y="1465"/>
                    <a:pt x="1836" y="1465"/>
                  </a:cubicBezTo>
                  <a:cubicBezTo>
                    <a:pt x="1856" y="1375"/>
                    <a:pt x="1856" y="1375"/>
                    <a:pt x="1856" y="1375"/>
                  </a:cubicBezTo>
                  <a:cubicBezTo>
                    <a:pt x="1856" y="1375"/>
                    <a:pt x="1856" y="1375"/>
                    <a:pt x="1856" y="1375"/>
                  </a:cubicBezTo>
                  <a:cubicBezTo>
                    <a:pt x="1856" y="1375"/>
                    <a:pt x="1856" y="1375"/>
                    <a:pt x="1856" y="1375"/>
                  </a:cubicBezTo>
                  <a:cubicBezTo>
                    <a:pt x="1856" y="1375"/>
                    <a:pt x="1856" y="1374"/>
                    <a:pt x="1856" y="1374"/>
                  </a:cubicBezTo>
                  <a:cubicBezTo>
                    <a:pt x="1856" y="1374"/>
                    <a:pt x="1856" y="1374"/>
                    <a:pt x="1856" y="1374"/>
                  </a:cubicBezTo>
                  <a:cubicBezTo>
                    <a:pt x="1856" y="1374"/>
                    <a:pt x="1856" y="1374"/>
                    <a:pt x="1856" y="1374"/>
                  </a:cubicBezTo>
                  <a:cubicBezTo>
                    <a:pt x="1856" y="1374"/>
                    <a:pt x="1856" y="1374"/>
                    <a:pt x="1856" y="1374"/>
                  </a:cubicBezTo>
                  <a:cubicBezTo>
                    <a:pt x="1855" y="1374"/>
                    <a:pt x="1855" y="1374"/>
                    <a:pt x="1855" y="1374"/>
                  </a:cubicBezTo>
                  <a:cubicBezTo>
                    <a:pt x="1855" y="1374"/>
                    <a:pt x="1855" y="1374"/>
                    <a:pt x="1855" y="1374"/>
                  </a:cubicBezTo>
                  <a:cubicBezTo>
                    <a:pt x="1838" y="1366"/>
                    <a:pt x="1838" y="1366"/>
                    <a:pt x="1838" y="1366"/>
                  </a:cubicBezTo>
                  <a:cubicBezTo>
                    <a:pt x="1838" y="1366"/>
                    <a:pt x="1838" y="1366"/>
                    <a:pt x="1838" y="1366"/>
                  </a:cubicBezTo>
                  <a:cubicBezTo>
                    <a:pt x="1838" y="1366"/>
                    <a:pt x="1837" y="1366"/>
                    <a:pt x="1837" y="1366"/>
                  </a:cubicBezTo>
                  <a:cubicBezTo>
                    <a:pt x="1837" y="1366"/>
                    <a:pt x="1837" y="1366"/>
                    <a:pt x="1837" y="1366"/>
                  </a:cubicBezTo>
                  <a:cubicBezTo>
                    <a:pt x="1837" y="1366"/>
                    <a:pt x="1837" y="1366"/>
                    <a:pt x="1837" y="1366"/>
                  </a:cubicBezTo>
                  <a:cubicBezTo>
                    <a:pt x="1824" y="1371"/>
                    <a:pt x="1824" y="1371"/>
                    <a:pt x="1824" y="1371"/>
                  </a:cubicBezTo>
                  <a:cubicBezTo>
                    <a:pt x="1824" y="1371"/>
                    <a:pt x="1824" y="1372"/>
                    <a:pt x="1824" y="1372"/>
                  </a:cubicBezTo>
                  <a:cubicBezTo>
                    <a:pt x="1824" y="1372"/>
                    <a:pt x="1824" y="1372"/>
                    <a:pt x="1824" y="1372"/>
                  </a:cubicBezTo>
                  <a:cubicBezTo>
                    <a:pt x="1824" y="1372"/>
                    <a:pt x="1824" y="1372"/>
                    <a:pt x="1823" y="1372"/>
                  </a:cubicBezTo>
                  <a:cubicBezTo>
                    <a:pt x="1823" y="1372"/>
                    <a:pt x="1823" y="1372"/>
                    <a:pt x="1823" y="1372"/>
                  </a:cubicBezTo>
                  <a:cubicBezTo>
                    <a:pt x="1823" y="1372"/>
                    <a:pt x="1823" y="1372"/>
                    <a:pt x="1823" y="1372"/>
                  </a:cubicBezTo>
                  <a:cubicBezTo>
                    <a:pt x="1823" y="1372"/>
                    <a:pt x="1823" y="1372"/>
                    <a:pt x="1823" y="1372"/>
                  </a:cubicBezTo>
                  <a:cubicBezTo>
                    <a:pt x="1806" y="1451"/>
                    <a:pt x="1806" y="1451"/>
                    <a:pt x="1806" y="1451"/>
                  </a:cubicBezTo>
                  <a:cubicBezTo>
                    <a:pt x="1706" y="1403"/>
                    <a:pt x="1706" y="1403"/>
                    <a:pt x="1706" y="1403"/>
                  </a:cubicBezTo>
                  <a:cubicBezTo>
                    <a:pt x="1718" y="1347"/>
                    <a:pt x="1718" y="1347"/>
                    <a:pt x="1718" y="1347"/>
                  </a:cubicBezTo>
                  <a:lnTo>
                    <a:pt x="1804" y="1310"/>
                  </a:lnTo>
                  <a:close/>
                  <a:moveTo>
                    <a:pt x="1902" y="1340"/>
                  </a:moveTo>
                  <a:cubicBezTo>
                    <a:pt x="1916" y="1347"/>
                    <a:pt x="1916" y="1347"/>
                    <a:pt x="1916" y="1347"/>
                  </a:cubicBezTo>
                  <a:cubicBezTo>
                    <a:pt x="1906" y="1351"/>
                    <a:pt x="1906" y="1351"/>
                    <a:pt x="1906" y="1351"/>
                  </a:cubicBezTo>
                  <a:cubicBezTo>
                    <a:pt x="1892" y="1345"/>
                    <a:pt x="1892" y="1345"/>
                    <a:pt x="1892" y="1345"/>
                  </a:cubicBezTo>
                  <a:lnTo>
                    <a:pt x="1902" y="1340"/>
                  </a:lnTo>
                  <a:close/>
                  <a:moveTo>
                    <a:pt x="1961" y="1326"/>
                  </a:moveTo>
                  <a:cubicBezTo>
                    <a:pt x="1976" y="1333"/>
                    <a:pt x="1976" y="1333"/>
                    <a:pt x="1976" y="1333"/>
                  </a:cubicBezTo>
                  <a:cubicBezTo>
                    <a:pt x="1966" y="1337"/>
                    <a:pt x="1966" y="1337"/>
                    <a:pt x="1966" y="1337"/>
                  </a:cubicBezTo>
                  <a:cubicBezTo>
                    <a:pt x="1952" y="1330"/>
                    <a:pt x="1952" y="1330"/>
                    <a:pt x="1952" y="1330"/>
                  </a:cubicBezTo>
                  <a:lnTo>
                    <a:pt x="1961" y="1326"/>
                  </a:lnTo>
                  <a:close/>
                  <a:moveTo>
                    <a:pt x="2194" y="1471"/>
                  </a:moveTo>
                  <a:cubicBezTo>
                    <a:pt x="2210" y="1479"/>
                    <a:pt x="2210" y="1479"/>
                    <a:pt x="2210" y="1479"/>
                  </a:cubicBezTo>
                  <a:cubicBezTo>
                    <a:pt x="2200" y="1484"/>
                    <a:pt x="2200" y="1484"/>
                    <a:pt x="2200" y="1484"/>
                  </a:cubicBezTo>
                  <a:cubicBezTo>
                    <a:pt x="2184" y="1476"/>
                    <a:pt x="2184" y="1476"/>
                    <a:pt x="2184" y="1476"/>
                  </a:cubicBezTo>
                  <a:lnTo>
                    <a:pt x="2194" y="1471"/>
                  </a:lnTo>
                  <a:close/>
                  <a:moveTo>
                    <a:pt x="2172" y="1638"/>
                  </a:moveTo>
                  <a:cubicBezTo>
                    <a:pt x="2189" y="1646"/>
                    <a:pt x="2189" y="1646"/>
                    <a:pt x="2189" y="1646"/>
                  </a:cubicBezTo>
                  <a:cubicBezTo>
                    <a:pt x="2167" y="1656"/>
                    <a:pt x="2167" y="1656"/>
                    <a:pt x="2167" y="1656"/>
                  </a:cubicBezTo>
                  <a:lnTo>
                    <a:pt x="2172" y="1638"/>
                  </a:lnTo>
                  <a:close/>
                  <a:moveTo>
                    <a:pt x="2191" y="1644"/>
                  </a:moveTo>
                  <a:cubicBezTo>
                    <a:pt x="2173" y="1636"/>
                    <a:pt x="2173" y="1636"/>
                    <a:pt x="2173" y="1636"/>
                  </a:cubicBezTo>
                  <a:cubicBezTo>
                    <a:pt x="2175" y="1627"/>
                    <a:pt x="2175" y="1627"/>
                    <a:pt x="2175" y="1627"/>
                  </a:cubicBezTo>
                  <a:cubicBezTo>
                    <a:pt x="2193" y="1636"/>
                    <a:pt x="2193" y="1636"/>
                    <a:pt x="2193" y="1636"/>
                  </a:cubicBezTo>
                  <a:lnTo>
                    <a:pt x="2191" y="1644"/>
                  </a:lnTo>
                  <a:close/>
                  <a:moveTo>
                    <a:pt x="2193" y="1633"/>
                  </a:moveTo>
                  <a:cubicBezTo>
                    <a:pt x="2176" y="1625"/>
                    <a:pt x="2176" y="1625"/>
                    <a:pt x="2176" y="1625"/>
                  </a:cubicBezTo>
                  <a:cubicBezTo>
                    <a:pt x="2210" y="1493"/>
                    <a:pt x="2210" y="1493"/>
                    <a:pt x="2210" y="1493"/>
                  </a:cubicBezTo>
                  <a:cubicBezTo>
                    <a:pt x="2228" y="1502"/>
                    <a:pt x="2228" y="1502"/>
                    <a:pt x="2228" y="1502"/>
                  </a:cubicBezTo>
                  <a:lnTo>
                    <a:pt x="2193" y="1633"/>
                  </a:lnTo>
                  <a:close/>
                  <a:moveTo>
                    <a:pt x="2208" y="1491"/>
                  </a:moveTo>
                  <a:cubicBezTo>
                    <a:pt x="2173" y="1625"/>
                    <a:pt x="2173" y="1625"/>
                    <a:pt x="2173" y="1625"/>
                  </a:cubicBezTo>
                  <a:cubicBezTo>
                    <a:pt x="2170" y="1636"/>
                    <a:pt x="2170" y="1636"/>
                    <a:pt x="2170" y="1636"/>
                  </a:cubicBezTo>
                  <a:cubicBezTo>
                    <a:pt x="2165" y="1658"/>
                    <a:pt x="2165" y="1658"/>
                    <a:pt x="2165" y="1658"/>
                  </a:cubicBezTo>
                  <a:cubicBezTo>
                    <a:pt x="2159" y="1679"/>
                    <a:pt x="2159" y="1679"/>
                    <a:pt x="2159" y="1679"/>
                  </a:cubicBezTo>
                  <a:cubicBezTo>
                    <a:pt x="2149" y="1684"/>
                    <a:pt x="2149" y="1684"/>
                    <a:pt x="2149" y="1684"/>
                  </a:cubicBezTo>
                  <a:cubicBezTo>
                    <a:pt x="2201" y="1486"/>
                    <a:pt x="2201" y="1486"/>
                    <a:pt x="2201" y="1486"/>
                  </a:cubicBezTo>
                  <a:cubicBezTo>
                    <a:pt x="2211" y="1481"/>
                    <a:pt x="2211" y="1481"/>
                    <a:pt x="2211" y="1481"/>
                  </a:cubicBezTo>
                  <a:lnTo>
                    <a:pt x="2208" y="1491"/>
                  </a:lnTo>
                  <a:close/>
                  <a:moveTo>
                    <a:pt x="2260" y="2096"/>
                  </a:moveTo>
                  <a:cubicBezTo>
                    <a:pt x="2274" y="2104"/>
                    <a:pt x="2274" y="2104"/>
                    <a:pt x="2274" y="2104"/>
                  </a:cubicBezTo>
                  <a:cubicBezTo>
                    <a:pt x="2228" y="2265"/>
                    <a:pt x="2228" y="2265"/>
                    <a:pt x="2228" y="2265"/>
                  </a:cubicBezTo>
                  <a:cubicBezTo>
                    <a:pt x="2214" y="2257"/>
                    <a:pt x="2214" y="2257"/>
                    <a:pt x="2214" y="2257"/>
                  </a:cubicBezTo>
                  <a:lnTo>
                    <a:pt x="2260" y="2096"/>
                  </a:lnTo>
                  <a:close/>
                  <a:moveTo>
                    <a:pt x="2213" y="2259"/>
                  </a:moveTo>
                  <a:cubicBezTo>
                    <a:pt x="2227" y="2267"/>
                    <a:pt x="2227" y="2267"/>
                    <a:pt x="2227" y="2267"/>
                  </a:cubicBezTo>
                  <a:cubicBezTo>
                    <a:pt x="2226" y="2272"/>
                    <a:pt x="2226" y="2272"/>
                    <a:pt x="2226" y="2272"/>
                  </a:cubicBezTo>
                  <a:cubicBezTo>
                    <a:pt x="2226" y="2272"/>
                    <a:pt x="2226" y="2272"/>
                    <a:pt x="2226" y="2272"/>
                  </a:cubicBezTo>
                  <a:cubicBezTo>
                    <a:pt x="2226" y="2273"/>
                    <a:pt x="2226" y="2273"/>
                    <a:pt x="2226" y="2273"/>
                  </a:cubicBezTo>
                  <a:cubicBezTo>
                    <a:pt x="2226" y="2273"/>
                    <a:pt x="2226" y="2273"/>
                    <a:pt x="2226" y="2273"/>
                  </a:cubicBezTo>
                  <a:cubicBezTo>
                    <a:pt x="2226" y="2273"/>
                    <a:pt x="2226" y="2273"/>
                    <a:pt x="2226" y="2273"/>
                  </a:cubicBezTo>
                  <a:cubicBezTo>
                    <a:pt x="2243" y="2282"/>
                    <a:pt x="2243" y="2282"/>
                    <a:pt x="2243" y="2282"/>
                  </a:cubicBezTo>
                  <a:cubicBezTo>
                    <a:pt x="2199" y="2309"/>
                    <a:pt x="2199" y="2309"/>
                    <a:pt x="2199" y="2309"/>
                  </a:cubicBezTo>
                  <a:lnTo>
                    <a:pt x="2213" y="2259"/>
                  </a:lnTo>
                  <a:close/>
                  <a:moveTo>
                    <a:pt x="2228" y="2272"/>
                  </a:moveTo>
                  <a:cubicBezTo>
                    <a:pt x="2230" y="2267"/>
                    <a:pt x="2230" y="2267"/>
                    <a:pt x="2230" y="2267"/>
                  </a:cubicBezTo>
                  <a:cubicBezTo>
                    <a:pt x="2277" y="2103"/>
                    <a:pt x="2277" y="2103"/>
                    <a:pt x="2277" y="2103"/>
                  </a:cubicBezTo>
                  <a:cubicBezTo>
                    <a:pt x="2279" y="2098"/>
                    <a:pt x="2279" y="2098"/>
                    <a:pt x="2279" y="2098"/>
                  </a:cubicBezTo>
                  <a:cubicBezTo>
                    <a:pt x="2279" y="2098"/>
                    <a:pt x="2279" y="2098"/>
                    <a:pt x="2279" y="2098"/>
                  </a:cubicBezTo>
                  <a:cubicBezTo>
                    <a:pt x="2279" y="2095"/>
                    <a:pt x="2279" y="2095"/>
                    <a:pt x="2279" y="2095"/>
                  </a:cubicBezTo>
                  <a:cubicBezTo>
                    <a:pt x="2279" y="2095"/>
                    <a:pt x="2279" y="2095"/>
                    <a:pt x="2279" y="2095"/>
                  </a:cubicBezTo>
                  <a:cubicBezTo>
                    <a:pt x="2279" y="2095"/>
                    <a:pt x="2279" y="2095"/>
                    <a:pt x="2279" y="2095"/>
                  </a:cubicBezTo>
                  <a:cubicBezTo>
                    <a:pt x="2284" y="2080"/>
                    <a:pt x="2284" y="2080"/>
                    <a:pt x="2284" y="2080"/>
                  </a:cubicBezTo>
                  <a:cubicBezTo>
                    <a:pt x="2307" y="2067"/>
                    <a:pt x="2307" y="2067"/>
                    <a:pt x="2307" y="2067"/>
                  </a:cubicBezTo>
                  <a:cubicBezTo>
                    <a:pt x="2244" y="2281"/>
                    <a:pt x="2244" y="2281"/>
                    <a:pt x="2244" y="2281"/>
                  </a:cubicBezTo>
                  <a:lnTo>
                    <a:pt x="2228" y="2272"/>
                  </a:lnTo>
                  <a:close/>
                  <a:moveTo>
                    <a:pt x="2276" y="2089"/>
                  </a:moveTo>
                  <a:cubicBezTo>
                    <a:pt x="2272" y="2087"/>
                    <a:pt x="2272" y="2087"/>
                    <a:pt x="2272" y="2087"/>
                  </a:cubicBezTo>
                  <a:cubicBezTo>
                    <a:pt x="2277" y="2084"/>
                    <a:pt x="2277" y="2084"/>
                    <a:pt x="2277" y="2084"/>
                  </a:cubicBezTo>
                  <a:lnTo>
                    <a:pt x="2276" y="2089"/>
                  </a:lnTo>
                  <a:close/>
                  <a:moveTo>
                    <a:pt x="2269" y="2088"/>
                  </a:moveTo>
                  <a:cubicBezTo>
                    <a:pt x="2276" y="2091"/>
                    <a:pt x="2276" y="2091"/>
                    <a:pt x="2276" y="2091"/>
                  </a:cubicBezTo>
                  <a:cubicBezTo>
                    <a:pt x="2276" y="2091"/>
                    <a:pt x="2276" y="2091"/>
                    <a:pt x="2276" y="2091"/>
                  </a:cubicBezTo>
                  <a:cubicBezTo>
                    <a:pt x="2276" y="2092"/>
                    <a:pt x="2276" y="2092"/>
                    <a:pt x="2276" y="2092"/>
                  </a:cubicBezTo>
                  <a:cubicBezTo>
                    <a:pt x="2276" y="2092"/>
                    <a:pt x="2276" y="2092"/>
                    <a:pt x="2276" y="2092"/>
                  </a:cubicBezTo>
                  <a:cubicBezTo>
                    <a:pt x="2277" y="2092"/>
                    <a:pt x="2277" y="2091"/>
                    <a:pt x="2277" y="2091"/>
                  </a:cubicBezTo>
                  <a:cubicBezTo>
                    <a:pt x="2277" y="2091"/>
                    <a:pt x="2277" y="2091"/>
                    <a:pt x="2277" y="2091"/>
                  </a:cubicBezTo>
                  <a:cubicBezTo>
                    <a:pt x="2277" y="2091"/>
                    <a:pt x="2277" y="2091"/>
                    <a:pt x="2277" y="2091"/>
                  </a:cubicBezTo>
                  <a:cubicBezTo>
                    <a:pt x="2277" y="2091"/>
                    <a:pt x="2277" y="2091"/>
                    <a:pt x="2277" y="2091"/>
                  </a:cubicBezTo>
                  <a:cubicBezTo>
                    <a:pt x="2277" y="2091"/>
                    <a:pt x="2277" y="2091"/>
                    <a:pt x="2277" y="2091"/>
                  </a:cubicBezTo>
                  <a:cubicBezTo>
                    <a:pt x="2278" y="2091"/>
                    <a:pt x="2278" y="2091"/>
                    <a:pt x="2278" y="2091"/>
                  </a:cubicBezTo>
                  <a:cubicBezTo>
                    <a:pt x="2278" y="2091"/>
                    <a:pt x="2278" y="2090"/>
                    <a:pt x="2278" y="2090"/>
                  </a:cubicBezTo>
                  <a:cubicBezTo>
                    <a:pt x="2278" y="2093"/>
                    <a:pt x="2278" y="2093"/>
                    <a:pt x="2278" y="2093"/>
                  </a:cubicBezTo>
                  <a:cubicBezTo>
                    <a:pt x="2269" y="2088"/>
                    <a:pt x="2269" y="2088"/>
                    <a:pt x="2269" y="2088"/>
                  </a:cubicBezTo>
                  <a:close/>
                  <a:moveTo>
                    <a:pt x="2266" y="2090"/>
                  </a:moveTo>
                  <a:cubicBezTo>
                    <a:pt x="2277" y="2095"/>
                    <a:pt x="2277" y="2095"/>
                    <a:pt x="2277" y="2095"/>
                  </a:cubicBezTo>
                  <a:cubicBezTo>
                    <a:pt x="2277" y="2096"/>
                    <a:pt x="2277" y="2096"/>
                    <a:pt x="2277" y="2096"/>
                  </a:cubicBezTo>
                  <a:cubicBezTo>
                    <a:pt x="2266" y="2090"/>
                    <a:pt x="2266" y="2090"/>
                    <a:pt x="2266" y="2090"/>
                  </a:cubicBezTo>
                  <a:close/>
                  <a:moveTo>
                    <a:pt x="2264" y="2091"/>
                  </a:moveTo>
                  <a:cubicBezTo>
                    <a:pt x="2276" y="2098"/>
                    <a:pt x="2276" y="2098"/>
                    <a:pt x="2276" y="2098"/>
                  </a:cubicBezTo>
                  <a:cubicBezTo>
                    <a:pt x="2275" y="2101"/>
                    <a:pt x="2275" y="2101"/>
                    <a:pt x="2275" y="2101"/>
                  </a:cubicBezTo>
                  <a:cubicBezTo>
                    <a:pt x="2261" y="2094"/>
                    <a:pt x="2261" y="2094"/>
                    <a:pt x="2261" y="2094"/>
                  </a:cubicBezTo>
                  <a:cubicBezTo>
                    <a:pt x="2261" y="2093"/>
                    <a:pt x="2261" y="2093"/>
                    <a:pt x="2261" y="2093"/>
                  </a:cubicBezTo>
                  <a:lnTo>
                    <a:pt x="2264" y="2091"/>
                  </a:lnTo>
                  <a:close/>
                  <a:moveTo>
                    <a:pt x="2211" y="2257"/>
                  </a:moveTo>
                  <a:cubicBezTo>
                    <a:pt x="2196" y="2310"/>
                    <a:pt x="2196" y="2310"/>
                    <a:pt x="2196" y="2310"/>
                  </a:cubicBezTo>
                  <a:cubicBezTo>
                    <a:pt x="2187" y="2316"/>
                    <a:pt x="2187" y="2316"/>
                    <a:pt x="2187" y="2316"/>
                  </a:cubicBezTo>
                  <a:cubicBezTo>
                    <a:pt x="2249" y="2100"/>
                    <a:pt x="2249" y="2100"/>
                    <a:pt x="2249" y="2100"/>
                  </a:cubicBezTo>
                  <a:cubicBezTo>
                    <a:pt x="2258" y="2094"/>
                    <a:pt x="2258" y="2094"/>
                    <a:pt x="2258" y="2094"/>
                  </a:cubicBezTo>
                  <a:lnTo>
                    <a:pt x="2211" y="2257"/>
                  </a:lnTo>
                  <a:close/>
                  <a:moveTo>
                    <a:pt x="2151" y="2300"/>
                  </a:moveTo>
                  <a:cubicBezTo>
                    <a:pt x="2167" y="2309"/>
                    <a:pt x="2167" y="2309"/>
                    <a:pt x="2167" y="2309"/>
                  </a:cubicBezTo>
                  <a:cubicBezTo>
                    <a:pt x="2183" y="2319"/>
                    <a:pt x="2183" y="2319"/>
                    <a:pt x="2183" y="2319"/>
                  </a:cubicBezTo>
                  <a:cubicBezTo>
                    <a:pt x="2138" y="2345"/>
                    <a:pt x="2138" y="2345"/>
                    <a:pt x="2138" y="2345"/>
                  </a:cubicBezTo>
                  <a:lnTo>
                    <a:pt x="2151" y="2300"/>
                  </a:lnTo>
                  <a:close/>
                  <a:moveTo>
                    <a:pt x="2184" y="2317"/>
                  </a:moveTo>
                  <a:cubicBezTo>
                    <a:pt x="2169" y="2308"/>
                    <a:pt x="2169" y="2308"/>
                    <a:pt x="2169" y="2308"/>
                  </a:cubicBezTo>
                  <a:cubicBezTo>
                    <a:pt x="2223" y="2115"/>
                    <a:pt x="2223" y="2115"/>
                    <a:pt x="2223" y="2115"/>
                  </a:cubicBezTo>
                  <a:cubicBezTo>
                    <a:pt x="2246" y="2101"/>
                    <a:pt x="2246" y="2101"/>
                    <a:pt x="2246" y="2101"/>
                  </a:cubicBezTo>
                  <a:lnTo>
                    <a:pt x="2184" y="2317"/>
                  </a:lnTo>
                  <a:close/>
                  <a:moveTo>
                    <a:pt x="2166" y="2306"/>
                  </a:moveTo>
                  <a:cubicBezTo>
                    <a:pt x="2152" y="2298"/>
                    <a:pt x="2152" y="2298"/>
                    <a:pt x="2152" y="2298"/>
                  </a:cubicBezTo>
                  <a:cubicBezTo>
                    <a:pt x="2199" y="2128"/>
                    <a:pt x="2199" y="2128"/>
                    <a:pt x="2199" y="2128"/>
                  </a:cubicBezTo>
                  <a:cubicBezTo>
                    <a:pt x="2220" y="2116"/>
                    <a:pt x="2220" y="2116"/>
                    <a:pt x="2220" y="2116"/>
                  </a:cubicBezTo>
                  <a:lnTo>
                    <a:pt x="2166" y="2306"/>
                  </a:lnTo>
                  <a:close/>
                  <a:moveTo>
                    <a:pt x="2149" y="2298"/>
                  </a:moveTo>
                  <a:cubicBezTo>
                    <a:pt x="2135" y="2347"/>
                    <a:pt x="2135" y="2347"/>
                    <a:pt x="2135" y="2347"/>
                  </a:cubicBezTo>
                  <a:cubicBezTo>
                    <a:pt x="2126" y="2353"/>
                    <a:pt x="2126" y="2353"/>
                    <a:pt x="2126" y="2353"/>
                  </a:cubicBezTo>
                  <a:cubicBezTo>
                    <a:pt x="2187" y="2135"/>
                    <a:pt x="2187" y="2135"/>
                    <a:pt x="2187" y="2135"/>
                  </a:cubicBezTo>
                  <a:cubicBezTo>
                    <a:pt x="2196" y="2130"/>
                    <a:pt x="2196" y="2130"/>
                    <a:pt x="2196" y="2130"/>
                  </a:cubicBezTo>
                  <a:lnTo>
                    <a:pt x="2149" y="2298"/>
                  </a:lnTo>
                  <a:close/>
                  <a:moveTo>
                    <a:pt x="2068" y="2387"/>
                  </a:moveTo>
                  <a:cubicBezTo>
                    <a:pt x="2062" y="2383"/>
                    <a:pt x="2062" y="2383"/>
                    <a:pt x="2062" y="2383"/>
                  </a:cubicBezTo>
                  <a:cubicBezTo>
                    <a:pt x="2066" y="2381"/>
                    <a:pt x="2066" y="2381"/>
                    <a:pt x="2066" y="2381"/>
                  </a:cubicBezTo>
                  <a:cubicBezTo>
                    <a:pt x="2066" y="2380"/>
                    <a:pt x="2066" y="2380"/>
                    <a:pt x="2067" y="2380"/>
                  </a:cubicBezTo>
                  <a:cubicBezTo>
                    <a:pt x="2067" y="2380"/>
                    <a:pt x="2067" y="2380"/>
                    <a:pt x="2067" y="2380"/>
                  </a:cubicBezTo>
                  <a:cubicBezTo>
                    <a:pt x="2067" y="2380"/>
                    <a:pt x="2067" y="2380"/>
                    <a:pt x="2067" y="2380"/>
                  </a:cubicBezTo>
                  <a:cubicBezTo>
                    <a:pt x="2067" y="2380"/>
                    <a:pt x="2067" y="2380"/>
                    <a:pt x="2067" y="2380"/>
                  </a:cubicBezTo>
                  <a:cubicBezTo>
                    <a:pt x="2080" y="2331"/>
                    <a:pt x="2080" y="2331"/>
                    <a:pt x="2080" y="2331"/>
                  </a:cubicBezTo>
                  <a:cubicBezTo>
                    <a:pt x="2105" y="2346"/>
                    <a:pt x="2105" y="2346"/>
                    <a:pt x="2105" y="2346"/>
                  </a:cubicBezTo>
                  <a:cubicBezTo>
                    <a:pt x="2122" y="2355"/>
                    <a:pt x="2122" y="2355"/>
                    <a:pt x="2122" y="2355"/>
                  </a:cubicBezTo>
                  <a:lnTo>
                    <a:pt x="2068" y="2387"/>
                  </a:lnTo>
                  <a:close/>
                  <a:moveTo>
                    <a:pt x="2120" y="2164"/>
                  </a:moveTo>
                  <a:cubicBezTo>
                    <a:pt x="2123" y="2165"/>
                    <a:pt x="2123" y="2165"/>
                    <a:pt x="2123" y="2165"/>
                  </a:cubicBezTo>
                  <a:cubicBezTo>
                    <a:pt x="2078" y="2329"/>
                    <a:pt x="2078" y="2329"/>
                    <a:pt x="2078" y="2329"/>
                  </a:cubicBezTo>
                  <a:cubicBezTo>
                    <a:pt x="2064" y="2379"/>
                    <a:pt x="2064" y="2379"/>
                    <a:pt x="2064" y="2379"/>
                  </a:cubicBezTo>
                  <a:cubicBezTo>
                    <a:pt x="2061" y="2381"/>
                    <a:pt x="2061" y="2381"/>
                    <a:pt x="2061" y="2381"/>
                  </a:cubicBezTo>
                  <a:lnTo>
                    <a:pt x="2120" y="2164"/>
                  </a:lnTo>
                  <a:close/>
                  <a:moveTo>
                    <a:pt x="2123" y="2353"/>
                  </a:moveTo>
                  <a:cubicBezTo>
                    <a:pt x="2107" y="2344"/>
                    <a:pt x="2107" y="2344"/>
                    <a:pt x="2107" y="2344"/>
                  </a:cubicBezTo>
                  <a:cubicBezTo>
                    <a:pt x="2161" y="2150"/>
                    <a:pt x="2161" y="2150"/>
                    <a:pt x="2161" y="2150"/>
                  </a:cubicBezTo>
                  <a:cubicBezTo>
                    <a:pt x="2184" y="2137"/>
                    <a:pt x="2184" y="2137"/>
                    <a:pt x="2184" y="2137"/>
                  </a:cubicBezTo>
                  <a:lnTo>
                    <a:pt x="2123" y="2353"/>
                  </a:lnTo>
                  <a:close/>
                  <a:moveTo>
                    <a:pt x="2105" y="2343"/>
                  </a:moveTo>
                  <a:cubicBezTo>
                    <a:pt x="2081" y="2329"/>
                    <a:pt x="2081" y="2329"/>
                    <a:pt x="2081" y="2329"/>
                  </a:cubicBezTo>
                  <a:cubicBezTo>
                    <a:pt x="2125" y="2166"/>
                    <a:pt x="2125" y="2166"/>
                    <a:pt x="2125" y="2166"/>
                  </a:cubicBezTo>
                  <a:cubicBezTo>
                    <a:pt x="2128" y="2168"/>
                    <a:pt x="2128" y="2168"/>
                    <a:pt x="2128" y="2168"/>
                  </a:cubicBezTo>
                  <a:cubicBezTo>
                    <a:pt x="2128" y="2168"/>
                    <a:pt x="2128" y="2168"/>
                    <a:pt x="2128" y="2168"/>
                  </a:cubicBezTo>
                  <a:cubicBezTo>
                    <a:pt x="2128" y="2168"/>
                    <a:pt x="2128" y="2168"/>
                    <a:pt x="2129" y="2168"/>
                  </a:cubicBezTo>
                  <a:cubicBezTo>
                    <a:pt x="2129" y="2168"/>
                    <a:pt x="2129" y="2168"/>
                    <a:pt x="2129" y="2168"/>
                  </a:cubicBezTo>
                  <a:cubicBezTo>
                    <a:pt x="2129" y="2168"/>
                    <a:pt x="2129" y="2168"/>
                    <a:pt x="2129" y="2168"/>
                  </a:cubicBezTo>
                  <a:cubicBezTo>
                    <a:pt x="2158" y="2152"/>
                    <a:pt x="2158" y="2152"/>
                    <a:pt x="2158" y="2152"/>
                  </a:cubicBezTo>
                  <a:lnTo>
                    <a:pt x="2105" y="2343"/>
                  </a:lnTo>
                  <a:close/>
                  <a:moveTo>
                    <a:pt x="2125" y="2163"/>
                  </a:moveTo>
                  <a:cubicBezTo>
                    <a:pt x="2120" y="2161"/>
                    <a:pt x="2120" y="2161"/>
                    <a:pt x="2120" y="2161"/>
                  </a:cubicBezTo>
                  <a:cubicBezTo>
                    <a:pt x="1992" y="2090"/>
                    <a:pt x="1992" y="2090"/>
                    <a:pt x="1992" y="2090"/>
                  </a:cubicBezTo>
                  <a:cubicBezTo>
                    <a:pt x="2003" y="2050"/>
                    <a:pt x="2003" y="2050"/>
                    <a:pt x="2003" y="2050"/>
                  </a:cubicBezTo>
                  <a:cubicBezTo>
                    <a:pt x="2139" y="2125"/>
                    <a:pt x="2139" y="2125"/>
                    <a:pt x="2139" y="2125"/>
                  </a:cubicBezTo>
                  <a:cubicBezTo>
                    <a:pt x="2128" y="2165"/>
                    <a:pt x="2128" y="2165"/>
                    <a:pt x="2128" y="2165"/>
                  </a:cubicBezTo>
                  <a:lnTo>
                    <a:pt x="2125" y="2163"/>
                  </a:lnTo>
                  <a:close/>
                  <a:moveTo>
                    <a:pt x="1758" y="2394"/>
                  </a:moveTo>
                  <a:cubicBezTo>
                    <a:pt x="1755" y="2406"/>
                    <a:pt x="1755" y="2406"/>
                    <a:pt x="1755" y="2406"/>
                  </a:cubicBezTo>
                  <a:cubicBezTo>
                    <a:pt x="1701" y="2437"/>
                    <a:pt x="1701" y="2437"/>
                    <a:pt x="1701" y="2437"/>
                  </a:cubicBezTo>
                  <a:cubicBezTo>
                    <a:pt x="1692" y="2432"/>
                    <a:pt x="1692" y="2432"/>
                    <a:pt x="1692" y="2432"/>
                  </a:cubicBezTo>
                  <a:cubicBezTo>
                    <a:pt x="1692" y="2432"/>
                    <a:pt x="1691" y="2432"/>
                    <a:pt x="1691" y="2432"/>
                  </a:cubicBezTo>
                  <a:cubicBezTo>
                    <a:pt x="1690" y="2433"/>
                    <a:pt x="1691" y="2434"/>
                    <a:pt x="1691" y="2434"/>
                  </a:cubicBezTo>
                  <a:cubicBezTo>
                    <a:pt x="1699" y="2439"/>
                    <a:pt x="1699" y="2439"/>
                    <a:pt x="1699" y="2439"/>
                  </a:cubicBezTo>
                  <a:cubicBezTo>
                    <a:pt x="1697" y="2447"/>
                    <a:pt x="1697" y="2447"/>
                    <a:pt x="1697" y="2447"/>
                  </a:cubicBezTo>
                  <a:cubicBezTo>
                    <a:pt x="1690" y="2442"/>
                    <a:pt x="1690" y="2442"/>
                    <a:pt x="1690" y="2442"/>
                  </a:cubicBezTo>
                  <a:cubicBezTo>
                    <a:pt x="1690" y="2442"/>
                    <a:pt x="1689" y="2442"/>
                    <a:pt x="1688" y="2443"/>
                  </a:cubicBezTo>
                  <a:cubicBezTo>
                    <a:pt x="1688" y="2443"/>
                    <a:pt x="1688" y="2444"/>
                    <a:pt x="1689" y="2444"/>
                  </a:cubicBezTo>
                  <a:cubicBezTo>
                    <a:pt x="1696" y="2449"/>
                    <a:pt x="1696" y="2449"/>
                    <a:pt x="1696" y="2449"/>
                  </a:cubicBezTo>
                  <a:cubicBezTo>
                    <a:pt x="1675" y="2461"/>
                    <a:pt x="1675" y="2461"/>
                    <a:pt x="1675" y="2461"/>
                  </a:cubicBezTo>
                  <a:cubicBezTo>
                    <a:pt x="1667" y="2456"/>
                    <a:pt x="1667" y="2456"/>
                    <a:pt x="1667" y="2456"/>
                  </a:cubicBezTo>
                  <a:cubicBezTo>
                    <a:pt x="1666" y="2455"/>
                    <a:pt x="1665" y="2456"/>
                    <a:pt x="1665" y="2456"/>
                  </a:cubicBezTo>
                  <a:cubicBezTo>
                    <a:pt x="1665" y="2457"/>
                    <a:pt x="1665" y="2457"/>
                    <a:pt x="1665" y="2458"/>
                  </a:cubicBezTo>
                  <a:cubicBezTo>
                    <a:pt x="1673" y="2463"/>
                    <a:pt x="1673" y="2463"/>
                    <a:pt x="1673" y="2463"/>
                  </a:cubicBezTo>
                  <a:cubicBezTo>
                    <a:pt x="1671" y="2471"/>
                    <a:pt x="1671" y="2471"/>
                    <a:pt x="1671" y="2471"/>
                  </a:cubicBezTo>
                  <a:cubicBezTo>
                    <a:pt x="1664" y="2466"/>
                    <a:pt x="1664" y="2466"/>
                    <a:pt x="1664" y="2466"/>
                  </a:cubicBezTo>
                  <a:cubicBezTo>
                    <a:pt x="1664" y="2466"/>
                    <a:pt x="1664" y="2466"/>
                    <a:pt x="1664" y="2466"/>
                  </a:cubicBezTo>
                  <a:cubicBezTo>
                    <a:pt x="1664" y="2466"/>
                    <a:pt x="1664" y="2466"/>
                    <a:pt x="1664" y="2466"/>
                  </a:cubicBezTo>
                  <a:cubicBezTo>
                    <a:pt x="1663" y="2466"/>
                    <a:pt x="1663" y="2466"/>
                    <a:pt x="1663" y="2466"/>
                  </a:cubicBezTo>
                  <a:cubicBezTo>
                    <a:pt x="1663" y="2466"/>
                    <a:pt x="1663" y="2466"/>
                    <a:pt x="1663" y="2466"/>
                  </a:cubicBezTo>
                  <a:cubicBezTo>
                    <a:pt x="1604" y="2500"/>
                    <a:pt x="1604" y="2500"/>
                    <a:pt x="1604" y="2500"/>
                  </a:cubicBezTo>
                  <a:cubicBezTo>
                    <a:pt x="1612" y="2466"/>
                    <a:pt x="1612" y="2466"/>
                    <a:pt x="1612" y="2466"/>
                  </a:cubicBezTo>
                  <a:cubicBezTo>
                    <a:pt x="1761" y="2380"/>
                    <a:pt x="1761" y="2380"/>
                    <a:pt x="1761" y="2380"/>
                  </a:cubicBezTo>
                  <a:lnTo>
                    <a:pt x="1758" y="2394"/>
                  </a:lnTo>
                  <a:close/>
                  <a:moveTo>
                    <a:pt x="1711" y="2590"/>
                  </a:moveTo>
                  <a:cubicBezTo>
                    <a:pt x="1611" y="2524"/>
                    <a:pt x="1611" y="2524"/>
                    <a:pt x="1611" y="2524"/>
                  </a:cubicBezTo>
                  <a:cubicBezTo>
                    <a:pt x="1669" y="2490"/>
                    <a:pt x="1669" y="2490"/>
                    <a:pt x="1669" y="2490"/>
                  </a:cubicBezTo>
                  <a:cubicBezTo>
                    <a:pt x="1669" y="2490"/>
                    <a:pt x="1669" y="2490"/>
                    <a:pt x="1669" y="2490"/>
                  </a:cubicBezTo>
                  <a:cubicBezTo>
                    <a:pt x="1693" y="2476"/>
                    <a:pt x="1693" y="2476"/>
                    <a:pt x="1693" y="2476"/>
                  </a:cubicBezTo>
                  <a:cubicBezTo>
                    <a:pt x="1746" y="2446"/>
                    <a:pt x="1746" y="2446"/>
                    <a:pt x="1746" y="2446"/>
                  </a:cubicBezTo>
                  <a:lnTo>
                    <a:pt x="1711" y="2590"/>
                  </a:lnTo>
                  <a:close/>
                  <a:moveTo>
                    <a:pt x="1603" y="2519"/>
                  </a:moveTo>
                  <a:cubicBezTo>
                    <a:pt x="1603" y="2519"/>
                    <a:pt x="1603" y="2519"/>
                    <a:pt x="1603" y="2519"/>
                  </a:cubicBezTo>
                  <a:cubicBezTo>
                    <a:pt x="1603" y="2519"/>
                    <a:pt x="1603" y="2519"/>
                    <a:pt x="1602" y="2519"/>
                  </a:cubicBezTo>
                  <a:cubicBezTo>
                    <a:pt x="1602" y="2519"/>
                    <a:pt x="1602" y="2519"/>
                    <a:pt x="1602" y="2519"/>
                  </a:cubicBezTo>
                  <a:cubicBezTo>
                    <a:pt x="1602" y="2519"/>
                    <a:pt x="1602" y="2519"/>
                    <a:pt x="1602" y="2519"/>
                  </a:cubicBezTo>
                  <a:cubicBezTo>
                    <a:pt x="1416" y="2627"/>
                    <a:pt x="1416" y="2627"/>
                    <a:pt x="1416" y="2627"/>
                  </a:cubicBezTo>
                  <a:cubicBezTo>
                    <a:pt x="1403" y="2634"/>
                    <a:pt x="1403" y="2634"/>
                    <a:pt x="1403" y="2634"/>
                  </a:cubicBezTo>
                  <a:cubicBezTo>
                    <a:pt x="1405" y="2629"/>
                    <a:pt x="1405" y="2629"/>
                    <a:pt x="1405" y="2629"/>
                  </a:cubicBezTo>
                  <a:cubicBezTo>
                    <a:pt x="1419" y="2621"/>
                    <a:pt x="1419" y="2621"/>
                    <a:pt x="1419" y="2621"/>
                  </a:cubicBezTo>
                  <a:cubicBezTo>
                    <a:pt x="1670" y="2475"/>
                    <a:pt x="1670" y="2475"/>
                    <a:pt x="1670" y="2475"/>
                  </a:cubicBezTo>
                  <a:cubicBezTo>
                    <a:pt x="1667" y="2488"/>
                    <a:pt x="1667" y="2488"/>
                    <a:pt x="1667" y="2488"/>
                  </a:cubicBezTo>
                  <a:cubicBezTo>
                    <a:pt x="1608" y="2523"/>
                    <a:pt x="1608" y="2523"/>
                    <a:pt x="1608" y="2523"/>
                  </a:cubicBezTo>
                  <a:lnTo>
                    <a:pt x="1603" y="2519"/>
                  </a:lnTo>
                  <a:close/>
                  <a:moveTo>
                    <a:pt x="1248" y="2780"/>
                  </a:moveTo>
                  <a:cubicBezTo>
                    <a:pt x="998" y="2597"/>
                    <a:pt x="998" y="2597"/>
                    <a:pt x="998" y="2597"/>
                  </a:cubicBezTo>
                  <a:cubicBezTo>
                    <a:pt x="1000" y="2596"/>
                    <a:pt x="1000" y="2596"/>
                    <a:pt x="1000" y="2596"/>
                  </a:cubicBezTo>
                  <a:cubicBezTo>
                    <a:pt x="1001" y="2597"/>
                    <a:pt x="1001" y="2597"/>
                    <a:pt x="1001" y="2597"/>
                  </a:cubicBezTo>
                  <a:cubicBezTo>
                    <a:pt x="1001" y="2597"/>
                    <a:pt x="1002" y="2597"/>
                    <a:pt x="1002" y="2597"/>
                  </a:cubicBezTo>
                  <a:cubicBezTo>
                    <a:pt x="1002" y="2597"/>
                    <a:pt x="1002" y="2598"/>
                    <a:pt x="1002" y="2598"/>
                  </a:cubicBezTo>
                  <a:cubicBezTo>
                    <a:pt x="1002" y="2598"/>
                    <a:pt x="1002" y="2598"/>
                    <a:pt x="1002" y="2598"/>
                  </a:cubicBezTo>
                  <a:cubicBezTo>
                    <a:pt x="1002" y="2598"/>
                    <a:pt x="1002" y="2598"/>
                    <a:pt x="1003" y="2597"/>
                  </a:cubicBezTo>
                  <a:cubicBezTo>
                    <a:pt x="1005" y="2596"/>
                    <a:pt x="1005" y="2596"/>
                    <a:pt x="1005" y="2596"/>
                  </a:cubicBezTo>
                  <a:cubicBezTo>
                    <a:pt x="1005" y="2596"/>
                    <a:pt x="1005" y="2596"/>
                    <a:pt x="1005" y="2596"/>
                  </a:cubicBezTo>
                  <a:cubicBezTo>
                    <a:pt x="1005" y="2596"/>
                    <a:pt x="1005" y="2596"/>
                    <a:pt x="1005" y="2596"/>
                  </a:cubicBezTo>
                  <a:cubicBezTo>
                    <a:pt x="1005" y="2596"/>
                    <a:pt x="1005" y="2596"/>
                    <a:pt x="1005" y="2595"/>
                  </a:cubicBezTo>
                  <a:cubicBezTo>
                    <a:pt x="1005" y="2595"/>
                    <a:pt x="1005" y="2595"/>
                    <a:pt x="1005" y="2595"/>
                  </a:cubicBezTo>
                  <a:cubicBezTo>
                    <a:pt x="1006" y="2593"/>
                    <a:pt x="1006" y="2593"/>
                    <a:pt x="1006" y="2593"/>
                  </a:cubicBezTo>
                  <a:cubicBezTo>
                    <a:pt x="1007" y="2592"/>
                    <a:pt x="1007" y="2592"/>
                    <a:pt x="1007" y="2592"/>
                  </a:cubicBezTo>
                  <a:cubicBezTo>
                    <a:pt x="1250" y="2770"/>
                    <a:pt x="1250" y="2770"/>
                    <a:pt x="1250" y="2770"/>
                  </a:cubicBezTo>
                  <a:lnTo>
                    <a:pt x="1248" y="2780"/>
                  </a:lnTo>
                  <a:close/>
                  <a:moveTo>
                    <a:pt x="949" y="2561"/>
                  </a:moveTo>
                  <a:cubicBezTo>
                    <a:pt x="948" y="2561"/>
                    <a:pt x="948" y="2561"/>
                    <a:pt x="948" y="2561"/>
                  </a:cubicBezTo>
                  <a:cubicBezTo>
                    <a:pt x="950" y="2551"/>
                    <a:pt x="950" y="2551"/>
                    <a:pt x="950" y="2551"/>
                  </a:cubicBezTo>
                  <a:cubicBezTo>
                    <a:pt x="951" y="2552"/>
                    <a:pt x="951" y="2552"/>
                    <a:pt x="951" y="2552"/>
                  </a:cubicBezTo>
                  <a:lnTo>
                    <a:pt x="949" y="2561"/>
                  </a:lnTo>
                  <a:close/>
                  <a:moveTo>
                    <a:pt x="942" y="2609"/>
                  </a:moveTo>
                  <a:cubicBezTo>
                    <a:pt x="941" y="2610"/>
                    <a:pt x="941" y="2610"/>
                    <a:pt x="941" y="2610"/>
                  </a:cubicBezTo>
                  <a:cubicBezTo>
                    <a:pt x="942" y="2607"/>
                    <a:pt x="942" y="2607"/>
                    <a:pt x="942" y="2607"/>
                  </a:cubicBezTo>
                  <a:cubicBezTo>
                    <a:pt x="942" y="2608"/>
                    <a:pt x="942" y="2608"/>
                    <a:pt x="942" y="2608"/>
                  </a:cubicBezTo>
                  <a:lnTo>
                    <a:pt x="942" y="2609"/>
                  </a:lnTo>
                  <a:close/>
                  <a:moveTo>
                    <a:pt x="942" y="2556"/>
                  </a:moveTo>
                  <a:cubicBezTo>
                    <a:pt x="941" y="2556"/>
                    <a:pt x="941" y="2556"/>
                    <a:pt x="941" y="2556"/>
                  </a:cubicBezTo>
                  <a:cubicBezTo>
                    <a:pt x="943" y="2546"/>
                    <a:pt x="943" y="2546"/>
                    <a:pt x="943" y="2546"/>
                  </a:cubicBezTo>
                  <a:cubicBezTo>
                    <a:pt x="944" y="2547"/>
                    <a:pt x="944" y="2547"/>
                    <a:pt x="944" y="2547"/>
                  </a:cubicBezTo>
                  <a:lnTo>
                    <a:pt x="942" y="2556"/>
                  </a:lnTo>
                  <a:close/>
                  <a:moveTo>
                    <a:pt x="925" y="2619"/>
                  </a:moveTo>
                  <a:cubicBezTo>
                    <a:pt x="924" y="2619"/>
                    <a:pt x="924" y="2619"/>
                    <a:pt x="924" y="2619"/>
                  </a:cubicBezTo>
                  <a:cubicBezTo>
                    <a:pt x="925" y="2613"/>
                    <a:pt x="925" y="2613"/>
                    <a:pt x="925" y="2613"/>
                  </a:cubicBezTo>
                  <a:cubicBezTo>
                    <a:pt x="926" y="2614"/>
                    <a:pt x="926" y="2614"/>
                    <a:pt x="926" y="2614"/>
                  </a:cubicBezTo>
                  <a:lnTo>
                    <a:pt x="925" y="2619"/>
                  </a:lnTo>
                  <a:close/>
                  <a:moveTo>
                    <a:pt x="921" y="2539"/>
                  </a:moveTo>
                  <a:cubicBezTo>
                    <a:pt x="920" y="2540"/>
                    <a:pt x="920" y="2540"/>
                    <a:pt x="920" y="2540"/>
                  </a:cubicBezTo>
                  <a:cubicBezTo>
                    <a:pt x="921" y="2530"/>
                    <a:pt x="921" y="2530"/>
                    <a:pt x="921" y="2530"/>
                  </a:cubicBezTo>
                  <a:cubicBezTo>
                    <a:pt x="922" y="2531"/>
                    <a:pt x="922" y="2531"/>
                    <a:pt x="922" y="2531"/>
                  </a:cubicBezTo>
                  <a:lnTo>
                    <a:pt x="921" y="2539"/>
                  </a:lnTo>
                  <a:close/>
                  <a:moveTo>
                    <a:pt x="912" y="2537"/>
                  </a:moveTo>
                  <a:cubicBezTo>
                    <a:pt x="913" y="2538"/>
                    <a:pt x="913" y="2538"/>
                    <a:pt x="913" y="2538"/>
                  </a:cubicBezTo>
                  <a:cubicBezTo>
                    <a:pt x="912" y="2544"/>
                    <a:pt x="912" y="2544"/>
                    <a:pt x="912" y="2544"/>
                  </a:cubicBezTo>
                  <a:cubicBezTo>
                    <a:pt x="911" y="2544"/>
                    <a:pt x="911" y="2544"/>
                    <a:pt x="911" y="2544"/>
                  </a:cubicBezTo>
                  <a:lnTo>
                    <a:pt x="912" y="2537"/>
                  </a:lnTo>
                  <a:close/>
                  <a:moveTo>
                    <a:pt x="913" y="2535"/>
                  </a:moveTo>
                  <a:cubicBezTo>
                    <a:pt x="912" y="2534"/>
                    <a:pt x="912" y="2534"/>
                    <a:pt x="912" y="2534"/>
                  </a:cubicBezTo>
                  <a:cubicBezTo>
                    <a:pt x="914" y="2525"/>
                    <a:pt x="914" y="2525"/>
                    <a:pt x="914" y="2525"/>
                  </a:cubicBezTo>
                  <a:cubicBezTo>
                    <a:pt x="915" y="2526"/>
                    <a:pt x="915" y="2526"/>
                    <a:pt x="915" y="2526"/>
                  </a:cubicBezTo>
                  <a:lnTo>
                    <a:pt x="913" y="2535"/>
                  </a:lnTo>
                  <a:close/>
                  <a:moveTo>
                    <a:pt x="906" y="2530"/>
                  </a:moveTo>
                  <a:cubicBezTo>
                    <a:pt x="905" y="2529"/>
                    <a:pt x="905" y="2529"/>
                    <a:pt x="905" y="2529"/>
                  </a:cubicBezTo>
                  <a:cubicBezTo>
                    <a:pt x="906" y="2519"/>
                    <a:pt x="906" y="2519"/>
                    <a:pt x="906" y="2519"/>
                  </a:cubicBezTo>
                  <a:cubicBezTo>
                    <a:pt x="907" y="2520"/>
                    <a:pt x="907" y="2520"/>
                    <a:pt x="907" y="2520"/>
                  </a:cubicBezTo>
                  <a:lnTo>
                    <a:pt x="906" y="2530"/>
                  </a:lnTo>
                  <a:close/>
                  <a:moveTo>
                    <a:pt x="899" y="2525"/>
                  </a:moveTo>
                  <a:cubicBezTo>
                    <a:pt x="899" y="2524"/>
                    <a:pt x="899" y="2524"/>
                    <a:pt x="899" y="2524"/>
                  </a:cubicBezTo>
                  <a:cubicBezTo>
                    <a:pt x="900" y="2515"/>
                    <a:pt x="900" y="2515"/>
                    <a:pt x="900" y="2515"/>
                  </a:cubicBezTo>
                  <a:cubicBezTo>
                    <a:pt x="900" y="2515"/>
                    <a:pt x="900" y="2515"/>
                    <a:pt x="900" y="2515"/>
                  </a:cubicBezTo>
                  <a:lnTo>
                    <a:pt x="899" y="2525"/>
                  </a:lnTo>
                  <a:close/>
                  <a:moveTo>
                    <a:pt x="883" y="2579"/>
                  </a:moveTo>
                  <a:cubicBezTo>
                    <a:pt x="882" y="2578"/>
                    <a:pt x="882" y="2578"/>
                    <a:pt x="882" y="2578"/>
                  </a:cubicBezTo>
                  <a:cubicBezTo>
                    <a:pt x="883" y="2577"/>
                    <a:pt x="883" y="2577"/>
                    <a:pt x="883" y="2577"/>
                  </a:cubicBezTo>
                  <a:lnTo>
                    <a:pt x="883" y="2579"/>
                  </a:lnTo>
                  <a:close/>
                  <a:moveTo>
                    <a:pt x="884" y="2561"/>
                  </a:moveTo>
                  <a:cubicBezTo>
                    <a:pt x="886" y="2560"/>
                    <a:pt x="886" y="2560"/>
                    <a:pt x="886" y="2560"/>
                  </a:cubicBezTo>
                  <a:cubicBezTo>
                    <a:pt x="884" y="2570"/>
                    <a:pt x="884" y="2570"/>
                    <a:pt x="884" y="2570"/>
                  </a:cubicBezTo>
                  <a:cubicBezTo>
                    <a:pt x="883" y="2571"/>
                    <a:pt x="883" y="2571"/>
                    <a:pt x="883" y="2571"/>
                  </a:cubicBezTo>
                  <a:lnTo>
                    <a:pt x="884" y="2561"/>
                  </a:lnTo>
                  <a:close/>
                  <a:moveTo>
                    <a:pt x="889" y="2530"/>
                  </a:moveTo>
                  <a:cubicBezTo>
                    <a:pt x="889" y="2529"/>
                    <a:pt x="889" y="2529"/>
                    <a:pt x="889" y="2529"/>
                  </a:cubicBezTo>
                  <a:cubicBezTo>
                    <a:pt x="889" y="2529"/>
                    <a:pt x="889" y="2529"/>
                    <a:pt x="889" y="2529"/>
                  </a:cubicBezTo>
                  <a:lnTo>
                    <a:pt x="889" y="2530"/>
                  </a:lnTo>
                  <a:close/>
                  <a:moveTo>
                    <a:pt x="860" y="2572"/>
                  </a:moveTo>
                  <a:cubicBezTo>
                    <a:pt x="858" y="2572"/>
                    <a:pt x="858" y="2572"/>
                    <a:pt x="858" y="2572"/>
                  </a:cubicBezTo>
                  <a:cubicBezTo>
                    <a:pt x="859" y="2564"/>
                    <a:pt x="859" y="2564"/>
                    <a:pt x="859" y="2564"/>
                  </a:cubicBezTo>
                  <a:cubicBezTo>
                    <a:pt x="861" y="2565"/>
                    <a:pt x="861" y="2565"/>
                    <a:pt x="861" y="2565"/>
                  </a:cubicBezTo>
                  <a:lnTo>
                    <a:pt x="860" y="2572"/>
                  </a:lnTo>
                  <a:close/>
                  <a:moveTo>
                    <a:pt x="822" y="2607"/>
                  </a:moveTo>
                  <a:cubicBezTo>
                    <a:pt x="820" y="2608"/>
                    <a:pt x="820" y="2608"/>
                    <a:pt x="820" y="2608"/>
                  </a:cubicBezTo>
                  <a:cubicBezTo>
                    <a:pt x="820" y="2608"/>
                    <a:pt x="820" y="2608"/>
                    <a:pt x="820" y="2608"/>
                  </a:cubicBezTo>
                  <a:cubicBezTo>
                    <a:pt x="820" y="2608"/>
                    <a:pt x="820" y="2608"/>
                    <a:pt x="820" y="2608"/>
                  </a:cubicBezTo>
                  <a:cubicBezTo>
                    <a:pt x="820" y="2608"/>
                    <a:pt x="820" y="2608"/>
                    <a:pt x="820" y="2608"/>
                  </a:cubicBezTo>
                  <a:cubicBezTo>
                    <a:pt x="820" y="2608"/>
                    <a:pt x="820" y="2608"/>
                    <a:pt x="820" y="2608"/>
                  </a:cubicBezTo>
                  <a:cubicBezTo>
                    <a:pt x="820" y="2608"/>
                    <a:pt x="820" y="2608"/>
                    <a:pt x="820" y="2608"/>
                  </a:cubicBezTo>
                  <a:cubicBezTo>
                    <a:pt x="819" y="2607"/>
                    <a:pt x="819" y="2607"/>
                    <a:pt x="819" y="2607"/>
                  </a:cubicBezTo>
                  <a:cubicBezTo>
                    <a:pt x="822" y="2606"/>
                    <a:pt x="822" y="2606"/>
                    <a:pt x="822" y="2606"/>
                  </a:cubicBezTo>
                  <a:lnTo>
                    <a:pt x="822" y="2607"/>
                  </a:lnTo>
                  <a:close/>
                  <a:moveTo>
                    <a:pt x="813" y="2612"/>
                  </a:moveTo>
                  <a:cubicBezTo>
                    <a:pt x="811" y="2613"/>
                    <a:pt x="811" y="2613"/>
                    <a:pt x="811" y="2613"/>
                  </a:cubicBezTo>
                  <a:cubicBezTo>
                    <a:pt x="811" y="2613"/>
                    <a:pt x="811" y="2613"/>
                    <a:pt x="811" y="2613"/>
                  </a:cubicBezTo>
                  <a:cubicBezTo>
                    <a:pt x="811" y="2613"/>
                    <a:pt x="811" y="2613"/>
                    <a:pt x="811" y="2613"/>
                  </a:cubicBezTo>
                  <a:cubicBezTo>
                    <a:pt x="811" y="2613"/>
                    <a:pt x="811" y="2613"/>
                    <a:pt x="811" y="2613"/>
                  </a:cubicBezTo>
                  <a:cubicBezTo>
                    <a:pt x="811" y="2613"/>
                    <a:pt x="811" y="2613"/>
                    <a:pt x="811" y="2613"/>
                  </a:cubicBezTo>
                  <a:cubicBezTo>
                    <a:pt x="811" y="2613"/>
                    <a:pt x="811" y="2613"/>
                    <a:pt x="811" y="2613"/>
                  </a:cubicBezTo>
                  <a:cubicBezTo>
                    <a:pt x="810" y="2612"/>
                    <a:pt x="810" y="2612"/>
                    <a:pt x="810" y="2612"/>
                  </a:cubicBezTo>
                  <a:cubicBezTo>
                    <a:pt x="813" y="2610"/>
                    <a:pt x="813" y="2610"/>
                    <a:pt x="813" y="2610"/>
                  </a:cubicBezTo>
                  <a:lnTo>
                    <a:pt x="813" y="2612"/>
                  </a:lnTo>
                  <a:close/>
                  <a:moveTo>
                    <a:pt x="804" y="2617"/>
                  </a:moveTo>
                  <a:cubicBezTo>
                    <a:pt x="803" y="2618"/>
                    <a:pt x="803" y="2618"/>
                    <a:pt x="803" y="2618"/>
                  </a:cubicBezTo>
                  <a:cubicBezTo>
                    <a:pt x="803" y="2618"/>
                    <a:pt x="803" y="2618"/>
                    <a:pt x="803" y="2618"/>
                  </a:cubicBezTo>
                  <a:cubicBezTo>
                    <a:pt x="803" y="2618"/>
                    <a:pt x="802" y="2618"/>
                    <a:pt x="802" y="2618"/>
                  </a:cubicBezTo>
                  <a:cubicBezTo>
                    <a:pt x="802" y="2618"/>
                    <a:pt x="802" y="2617"/>
                    <a:pt x="802" y="2617"/>
                  </a:cubicBezTo>
                  <a:cubicBezTo>
                    <a:pt x="802" y="2617"/>
                    <a:pt x="802" y="2617"/>
                    <a:pt x="802" y="2617"/>
                  </a:cubicBezTo>
                  <a:cubicBezTo>
                    <a:pt x="801" y="2617"/>
                    <a:pt x="801" y="2617"/>
                    <a:pt x="801" y="2617"/>
                  </a:cubicBezTo>
                  <a:cubicBezTo>
                    <a:pt x="804" y="2615"/>
                    <a:pt x="804" y="2615"/>
                    <a:pt x="804" y="2615"/>
                  </a:cubicBezTo>
                  <a:lnTo>
                    <a:pt x="804" y="2617"/>
                  </a:lnTo>
                  <a:close/>
                  <a:moveTo>
                    <a:pt x="795" y="2622"/>
                  </a:moveTo>
                  <a:cubicBezTo>
                    <a:pt x="794" y="2623"/>
                    <a:pt x="794" y="2623"/>
                    <a:pt x="794" y="2623"/>
                  </a:cubicBezTo>
                  <a:cubicBezTo>
                    <a:pt x="794" y="2623"/>
                    <a:pt x="794" y="2623"/>
                    <a:pt x="794" y="2623"/>
                  </a:cubicBezTo>
                  <a:cubicBezTo>
                    <a:pt x="794" y="2623"/>
                    <a:pt x="794" y="2623"/>
                    <a:pt x="794" y="2622"/>
                  </a:cubicBezTo>
                  <a:cubicBezTo>
                    <a:pt x="794" y="2622"/>
                    <a:pt x="794" y="2622"/>
                    <a:pt x="794" y="2622"/>
                  </a:cubicBezTo>
                  <a:cubicBezTo>
                    <a:pt x="793" y="2622"/>
                    <a:pt x="793" y="2622"/>
                    <a:pt x="793" y="2622"/>
                  </a:cubicBezTo>
                  <a:cubicBezTo>
                    <a:pt x="793" y="2622"/>
                    <a:pt x="793" y="2622"/>
                    <a:pt x="793" y="2622"/>
                  </a:cubicBezTo>
                  <a:cubicBezTo>
                    <a:pt x="793" y="2621"/>
                    <a:pt x="793" y="2621"/>
                    <a:pt x="793" y="2621"/>
                  </a:cubicBezTo>
                  <a:cubicBezTo>
                    <a:pt x="796" y="2620"/>
                    <a:pt x="796" y="2620"/>
                    <a:pt x="796" y="2620"/>
                  </a:cubicBezTo>
                  <a:lnTo>
                    <a:pt x="795" y="2622"/>
                  </a:lnTo>
                  <a:close/>
                  <a:moveTo>
                    <a:pt x="786" y="2627"/>
                  </a:moveTo>
                  <a:cubicBezTo>
                    <a:pt x="785" y="2627"/>
                    <a:pt x="785" y="2627"/>
                    <a:pt x="785" y="2627"/>
                  </a:cubicBezTo>
                  <a:cubicBezTo>
                    <a:pt x="785" y="2627"/>
                    <a:pt x="785" y="2627"/>
                    <a:pt x="785" y="2627"/>
                  </a:cubicBezTo>
                  <a:cubicBezTo>
                    <a:pt x="785" y="2627"/>
                    <a:pt x="785" y="2627"/>
                    <a:pt x="785" y="2627"/>
                  </a:cubicBezTo>
                  <a:cubicBezTo>
                    <a:pt x="785" y="2627"/>
                    <a:pt x="784" y="2627"/>
                    <a:pt x="784" y="2627"/>
                  </a:cubicBezTo>
                  <a:cubicBezTo>
                    <a:pt x="784" y="2627"/>
                    <a:pt x="784" y="2627"/>
                    <a:pt x="784" y="2627"/>
                  </a:cubicBezTo>
                  <a:cubicBezTo>
                    <a:pt x="784" y="2626"/>
                    <a:pt x="784" y="2626"/>
                    <a:pt x="784" y="2626"/>
                  </a:cubicBezTo>
                  <a:cubicBezTo>
                    <a:pt x="787" y="2625"/>
                    <a:pt x="787" y="2625"/>
                    <a:pt x="787" y="2625"/>
                  </a:cubicBezTo>
                  <a:lnTo>
                    <a:pt x="786" y="2627"/>
                  </a:lnTo>
                  <a:close/>
                  <a:moveTo>
                    <a:pt x="777" y="2631"/>
                  </a:moveTo>
                  <a:cubicBezTo>
                    <a:pt x="776" y="2632"/>
                    <a:pt x="776" y="2632"/>
                    <a:pt x="776" y="2632"/>
                  </a:cubicBezTo>
                  <a:cubicBezTo>
                    <a:pt x="776" y="2632"/>
                    <a:pt x="776" y="2632"/>
                    <a:pt x="776" y="2632"/>
                  </a:cubicBezTo>
                  <a:cubicBezTo>
                    <a:pt x="776" y="2632"/>
                    <a:pt x="776" y="2632"/>
                    <a:pt x="776" y="2632"/>
                  </a:cubicBezTo>
                  <a:cubicBezTo>
                    <a:pt x="776" y="2632"/>
                    <a:pt x="776" y="2632"/>
                    <a:pt x="775" y="2632"/>
                  </a:cubicBezTo>
                  <a:cubicBezTo>
                    <a:pt x="775" y="2632"/>
                    <a:pt x="775" y="2632"/>
                    <a:pt x="775" y="2632"/>
                  </a:cubicBezTo>
                  <a:cubicBezTo>
                    <a:pt x="775" y="2631"/>
                    <a:pt x="775" y="2631"/>
                    <a:pt x="775" y="2631"/>
                  </a:cubicBezTo>
                  <a:cubicBezTo>
                    <a:pt x="778" y="2629"/>
                    <a:pt x="778" y="2629"/>
                    <a:pt x="778" y="2629"/>
                  </a:cubicBezTo>
                  <a:lnTo>
                    <a:pt x="777" y="2631"/>
                  </a:lnTo>
                  <a:close/>
                  <a:moveTo>
                    <a:pt x="768" y="2636"/>
                  </a:moveTo>
                  <a:cubicBezTo>
                    <a:pt x="767" y="2637"/>
                    <a:pt x="767" y="2637"/>
                    <a:pt x="767" y="2637"/>
                  </a:cubicBezTo>
                  <a:cubicBezTo>
                    <a:pt x="767" y="2637"/>
                    <a:pt x="767" y="2637"/>
                    <a:pt x="767" y="2637"/>
                  </a:cubicBezTo>
                  <a:cubicBezTo>
                    <a:pt x="767" y="2637"/>
                    <a:pt x="767" y="2637"/>
                    <a:pt x="767" y="2637"/>
                  </a:cubicBezTo>
                  <a:cubicBezTo>
                    <a:pt x="767" y="2637"/>
                    <a:pt x="767" y="2637"/>
                    <a:pt x="767" y="2637"/>
                  </a:cubicBezTo>
                  <a:cubicBezTo>
                    <a:pt x="767" y="2637"/>
                    <a:pt x="767" y="2637"/>
                    <a:pt x="766" y="2637"/>
                  </a:cubicBezTo>
                  <a:cubicBezTo>
                    <a:pt x="766" y="2637"/>
                    <a:pt x="766" y="2636"/>
                    <a:pt x="766" y="2636"/>
                  </a:cubicBezTo>
                  <a:cubicBezTo>
                    <a:pt x="766" y="2636"/>
                    <a:pt x="766" y="2636"/>
                    <a:pt x="766" y="2636"/>
                  </a:cubicBezTo>
                  <a:cubicBezTo>
                    <a:pt x="769" y="2634"/>
                    <a:pt x="769" y="2634"/>
                    <a:pt x="769" y="2634"/>
                  </a:cubicBezTo>
                  <a:lnTo>
                    <a:pt x="768" y="2636"/>
                  </a:lnTo>
                  <a:close/>
                  <a:moveTo>
                    <a:pt x="759" y="2641"/>
                  </a:moveTo>
                  <a:cubicBezTo>
                    <a:pt x="758" y="2642"/>
                    <a:pt x="758" y="2642"/>
                    <a:pt x="758" y="2642"/>
                  </a:cubicBezTo>
                  <a:cubicBezTo>
                    <a:pt x="758" y="2642"/>
                    <a:pt x="758" y="2642"/>
                    <a:pt x="758" y="2642"/>
                  </a:cubicBezTo>
                  <a:cubicBezTo>
                    <a:pt x="758" y="2642"/>
                    <a:pt x="758" y="2642"/>
                    <a:pt x="758" y="2642"/>
                  </a:cubicBezTo>
                  <a:cubicBezTo>
                    <a:pt x="758" y="2642"/>
                    <a:pt x="758" y="2642"/>
                    <a:pt x="758" y="2642"/>
                  </a:cubicBezTo>
                  <a:cubicBezTo>
                    <a:pt x="758" y="2642"/>
                    <a:pt x="758" y="2641"/>
                    <a:pt x="757" y="2641"/>
                  </a:cubicBezTo>
                  <a:cubicBezTo>
                    <a:pt x="757" y="2641"/>
                    <a:pt x="757" y="2641"/>
                    <a:pt x="757" y="2641"/>
                  </a:cubicBezTo>
                  <a:cubicBezTo>
                    <a:pt x="757" y="2641"/>
                    <a:pt x="757" y="2641"/>
                    <a:pt x="757" y="2641"/>
                  </a:cubicBezTo>
                  <a:cubicBezTo>
                    <a:pt x="760" y="2639"/>
                    <a:pt x="760" y="2639"/>
                    <a:pt x="760" y="2639"/>
                  </a:cubicBezTo>
                  <a:lnTo>
                    <a:pt x="759" y="2641"/>
                  </a:lnTo>
                  <a:close/>
                  <a:moveTo>
                    <a:pt x="750" y="2646"/>
                  </a:moveTo>
                  <a:cubicBezTo>
                    <a:pt x="749" y="2647"/>
                    <a:pt x="749" y="2647"/>
                    <a:pt x="749" y="2647"/>
                  </a:cubicBezTo>
                  <a:cubicBezTo>
                    <a:pt x="749" y="2647"/>
                    <a:pt x="749" y="2647"/>
                    <a:pt x="749" y="2646"/>
                  </a:cubicBezTo>
                  <a:cubicBezTo>
                    <a:pt x="749" y="2646"/>
                    <a:pt x="749" y="2646"/>
                    <a:pt x="749" y="2646"/>
                  </a:cubicBezTo>
                  <a:cubicBezTo>
                    <a:pt x="749" y="2646"/>
                    <a:pt x="748" y="2646"/>
                    <a:pt x="748" y="2646"/>
                  </a:cubicBezTo>
                  <a:cubicBezTo>
                    <a:pt x="748" y="2646"/>
                    <a:pt x="748" y="2646"/>
                    <a:pt x="748" y="2646"/>
                  </a:cubicBezTo>
                  <a:cubicBezTo>
                    <a:pt x="748" y="2646"/>
                    <a:pt x="748" y="2646"/>
                    <a:pt x="748" y="2646"/>
                  </a:cubicBezTo>
                  <a:cubicBezTo>
                    <a:pt x="751" y="2644"/>
                    <a:pt x="751" y="2644"/>
                    <a:pt x="751" y="2644"/>
                  </a:cubicBezTo>
                  <a:lnTo>
                    <a:pt x="750" y="2646"/>
                  </a:lnTo>
                  <a:close/>
                  <a:moveTo>
                    <a:pt x="741" y="2651"/>
                  </a:moveTo>
                  <a:cubicBezTo>
                    <a:pt x="740" y="2652"/>
                    <a:pt x="740" y="2652"/>
                    <a:pt x="740" y="2652"/>
                  </a:cubicBezTo>
                  <a:cubicBezTo>
                    <a:pt x="740" y="2652"/>
                    <a:pt x="740" y="2652"/>
                    <a:pt x="740" y="2652"/>
                  </a:cubicBezTo>
                  <a:cubicBezTo>
                    <a:pt x="740" y="2651"/>
                    <a:pt x="740" y="2651"/>
                    <a:pt x="740" y="2651"/>
                  </a:cubicBezTo>
                  <a:cubicBezTo>
                    <a:pt x="740" y="2651"/>
                    <a:pt x="740" y="2651"/>
                    <a:pt x="740" y="2651"/>
                  </a:cubicBezTo>
                  <a:cubicBezTo>
                    <a:pt x="739" y="2651"/>
                    <a:pt x="739" y="2651"/>
                    <a:pt x="739" y="2651"/>
                  </a:cubicBezTo>
                  <a:cubicBezTo>
                    <a:pt x="739" y="2651"/>
                    <a:pt x="739" y="2651"/>
                    <a:pt x="739" y="2651"/>
                  </a:cubicBezTo>
                  <a:cubicBezTo>
                    <a:pt x="738" y="2650"/>
                    <a:pt x="738" y="2650"/>
                    <a:pt x="738" y="2650"/>
                  </a:cubicBezTo>
                  <a:cubicBezTo>
                    <a:pt x="742" y="2649"/>
                    <a:pt x="742" y="2649"/>
                    <a:pt x="742" y="2649"/>
                  </a:cubicBezTo>
                  <a:lnTo>
                    <a:pt x="741" y="2651"/>
                  </a:lnTo>
                  <a:close/>
                  <a:moveTo>
                    <a:pt x="732" y="2655"/>
                  </a:moveTo>
                  <a:cubicBezTo>
                    <a:pt x="731" y="2656"/>
                    <a:pt x="731" y="2656"/>
                    <a:pt x="731" y="2656"/>
                  </a:cubicBezTo>
                  <a:cubicBezTo>
                    <a:pt x="731" y="2656"/>
                    <a:pt x="731" y="2656"/>
                    <a:pt x="731" y="2656"/>
                  </a:cubicBezTo>
                  <a:cubicBezTo>
                    <a:pt x="731" y="2656"/>
                    <a:pt x="731" y="2656"/>
                    <a:pt x="731" y="2656"/>
                  </a:cubicBezTo>
                  <a:cubicBezTo>
                    <a:pt x="731" y="2656"/>
                    <a:pt x="730" y="2656"/>
                    <a:pt x="730" y="2656"/>
                  </a:cubicBezTo>
                  <a:cubicBezTo>
                    <a:pt x="730" y="2656"/>
                    <a:pt x="730" y="2656"/>
                    <a:pt x="730" y="2656"/>
                  </a:cubicBezTo>
                  <a:cubicBezTo>
                    <a:pt x="730" y="2656"/>
                    <a:pt x="730" y="2656"/>
                    <a:pt x="730" y="2656"/>
                  </a:cubicBezTo>
                  <a:cubicBezTo>
                    <a:pt x="729" y="2655"/>
                    <a:pt x="729" y="2655"/>
                    <a:pt x="729" y="2655"/>
                  </a:cubicBezTo>
                  <a:cubicBezTo>
                    <a:pt x="733" y="2653"/>
                    <a:pt x="733" y="2653"/>
                    <a:pt x="733" y="2653"/>
                  </a:cubicBezTo>
                  <a:lnTo>
                    <a:pt x="732" y="2655"/>
                  </a:lnTo>
                  <a:close/>
                  <a:moveTo>
                    <a:pt x="723" y="2660"/>
                  </a:moveTo>
                  <a:cubicBezTo>
                    <a:pt x="721" y="2661"/>
                    <a:pt x="721" y="2661"/>
                    <a:pt x="721" y="2661"/>
                  </a:cubicBezTo>
                  <a:cubicBezTo>
                    <a:pt x="721" y="2661"/>
                    <a:pt x="721" y="2661"/>
                    <a:pt x="721" y="2661"/>
                  </a:cubicBezTo>
                  <a:cubicBezTo>
                    <a:pt x="721" y="2661"/>
                    <a:pt x="721" y="2661"/>
                    <a:pt x="721" y="2661"/>
                  </a:cubicBezTo>
                  <a:cubicBezTo>
                    <a:pt x="721" y="2661"/>
                    <a:pt x="721" y="2661"/>
                    <a:pt x="721" y="2661"/>
                  </a:cubicBezTo>
                  <a:cubicBezTo>
                    <a:pt x="721" y="2661"/>
                    <a:pt x="721" y="2661"/>
                    <a:pt x="721" y="2661"/>
                  </a:cubicBezTo>
                  <a:cubicBezTo>
                    <a:pt x="721" y="2661"/>
                    <a:pt x="721" y="2661"/>
                    <a:pt x="721" y="2661"/>
                  </a:cubicBezTo>
                  <a:cubicBezTo>
                    <a:pt x="720" y="2660"/>
                    <a:pt x="720" y="2660"/>
                    <a:pt x="720" y="2660"/>
                  </a:cubicBezTo>
                  <a:cubicBezTo>
                    <a:pt x="724" y="2658"/>
                    <a:pt x="724" y="2658"/>
                    <a:pt x="724" y="2658"/>
                  </a:cubicBezTo>
                  <a:lnTo>
                    <a:pt x="723" y="2660"/>
                  </a:lnTo>
                  <a:close/>
                  <a:moveTo>
                    <a:pt x="710" y="2660"/>
                  </a:moveTo>
                  <a:cubicBezTo>
                    <a:pt x="710" y="2658"/>
                    <a:pt x="710" y="2658"/>
                    <a:pt x="710" y="2658"/>
                  </a:cubicBezTo>
                  <a:cubicBezTo>
                    <a:pt x="715" y="2662"/>
                    <a:pt x="715" y="2662"/>
                    <a:pt x="715" y="2662"/>
                  </a:cubicBezTo>
                  <a:cubicBezTo>
                    <a:pt x="714" y="2664"/>
                    <a:pt x="714" y="2664"/>
                    <a:pt x="714" y="2664"/>
                  </a:cubicBezTo>
                  <a:lnTo>
                    <a:pt x="710" y="2660"/>
                  </a:lnTo>
                  <a:close/>
                  <a:moveTo>
                    <a:pt x="686" y="2723"/>
                  </a:moveTo>
                  <a:cubicBezTo>
                    <a:pt x="683" y="2721"/>
                    <a:pt x="683" y="2721"/>
                    <a:pt x="683" y="2721"/>
                  </a:cubicBezTo>
                  <a:cubicBezTo>
                    <a:pt x="692" y="2649"/>
                    <a:pt x="692" y="2649"/>
                    <a:pt x="692" y="2649"/>
                  </a:cubicBezTo>
                  <a:cubicBezTo>
                    <a:pt x="694" y="2651"/>
                    <a:pt x="694" y="2651"/>
                    <a:pt x="694" y="2651"/>
                  </a:cubicBezTo>
                  <a:lnTo>
                    <a:pt x="686" y="2723"/>
                  </a:lnTo>
                  <a:close/>
                  <a:moveTo>
                    <a:pt x="677" y="2716"/>
                  </a:moveTo>
                  <a:cubicBezTo>
                    <a:pt x="675" y="2714"/>
                    <a:pt x="675" y="2714"/>
                    <a:pt x="675" y="2714"/>
                  </a:cubicBezTo>
                  <a:cubicBezTo>
                    <a:pt x="683" y="2642"/>
                    <a:pt x="683" y="2642"/>
                    <a:pt x="683" y="2642"/>
                  </a:cubicBezTo>
                  <a:cubicBezTo>
                    <a:pt x="686" y="2644"/>
                    <a:pt x="686" y="2644"/>
                    <a:pt x="686" y="2644"/>
                  </a:cubicBezTo>
                  <a:lnTo>
                    <a:pt x="677" y="2716"/>
                  </a:lnTo>
                  <a:close/>
                  <a:moveTo>
                    <a:pt x="25" y="1993"/>
                  </a:moveTo>
                  <a:cubicBezTo>
                    <a:pt x="26" y="1994"/>
                    <a:pt x="26" y="1994"/>
                    <a:pt x="26" y="1994"/>
                  </a:cubicBezTo>
                  <a:cubicBezTo>
                    <a:pt x="26" y="2000"/>
                    <a:pt x="26" y="2000"/>
                    <a:pt x="26" y="2000"/>
                  </a:cubicBezTo>
                  <a:cubicBezTo>
                    <a:pt x="25" y="2000"/>
                    <a:pt x="25" y="2000"/>
                    <a:pt x="25" y="2000"/>
                  </a:cubicBezTo>
                  <a:lnTo>
                    <a:pt x="25" y="1993"/>
                  </a:lnTo>
                  <a:close/>
                  <a:moveTo>
                    <a:pt x="26" y="1991"/>
                  </a:moveTo>
                  <a:cubicBezTo>
                    <a:pt x="25" y="1990"/>
                    <a:pt x="25" y="1990"/>
                    <a:pt x="25" y="1990"/>
                  </a:cubicBezTo>
                  <a:cubicBezTo>
                    <a:pt x="26" y="1986"/>
                    <a:pt x="26" y="1986"/>
                    <a:pt x="26" y="1986"/>
                  </a:cubicBezTo>
                  <a:cubicBezTo>
                    <a:pt x="26" y="1985"/>
                    <a:pt x="26" y="1985"/>
                    <a:pt x="26" y="1985"/>
                  </a:cubicBezTo>
                  <a:lnTo>
                    <a:pt x="26" y="1991"/>
                  </a:lnTo>
                  <a:close/>
                  <a:moveTo>
                    <a:pt x="19" y="1986"/>
                  </a:moveTo>
                  <a:cubicBezTo>
                    <a:pt x="19" y="1985"/>
                    <a:pt x="19" y="1985"/>
                    <a:pt x="19" y="1985"/>
                  </a:cubicBezTo>
                  <a:cubicBezTo>
                    <a:pt x="19" y="1985"/>
                    <a:pt x="19" y="1985"/>
                    <a:pt x="19" y="1985"/>
                  </a:cubicBezTo>
                  <a:cubicBezTo>
                    <a:pt x="19" y="1984"/>
                    <a:pt x="19" y="1984"/>
                    <a:pt x="19" y="1984"/>
                  </a:cubicBezTo>
                  <a:lnTo>
                    <a:pt x="19" y="1986"/>
                  </a:lnTo>
                  <a:close/>
                  <a:moveTo>
                    <a:pt x="32" y="1998"/>
                  </a:moveTo>
                  <a:cubicBezTo>
                    <a:pt x="33" y="1999"/>
                    <a:pt x="33" y="1999"/>
                    <a:pt x="33" y="1999"/>
                  </a:cubicBezTo>
                  <a:cubicBezTo>
                    <a:pt x="33" y="2005"/>
                    <a:pt x="33" y="2005"/>
                    <a:pt x="33" y="2005"/>
                  </a:cubicBezTo>
                  <a:cubicBezTo>
                    <a:pt x="32" y="2005"/>
                    <a:pt x="32" y="2005"/>
                    <a:pt x="32" y="2005"/>
                  </a:cubicBezTo>
                  <a:lnTo>
                    <a:pt x="32" y="1998"/>
                  </a:lnTo>
                  <a:close/>
                  <a:moveTo>
                    <a:pt x="39" y="2004"/>
                  </a:moveTo>
                  <a:cubicBezTo>
                    <a:pt x="40" y="2004"/>
                    <a:pt x="40" y="2004"/>
                    <a:pt x="40" y="2004"/>
                  </a:cubicBezTo>
                  <a:cubicBezTo>
                    <a:pt x="40" y="2011"/>
                    <a:pt x="40" y="2011"/>
                    <a:pt x="40" y="2011"/>
                  </a:cubicBezTo>
                  <a:cubicBezTo>
                    <a:pt x="39" y="2010"/>
                    <a:pt x="39" y="2010"/>
                    <a:pt x="39" y="2010"/>
                  </a:cubicBezTo>
                  <a:lnTo>
                    <a:pt x="39" y="2004"/>
                  </a:lnTo>
                  <a:close/>
                  <a:moveTo>
                    <a:pt x="46" y="2009"/>
                  </a:moveTo>
                  <a:cubicBezTo>
                    <a:pt x="47" y="2010"/>
                    <a:pt x="47" y="2010"/>
                    <a:pt x="47" y="2010"/>
                  </a:cubicBezTo>
                  <a:cubicBezTo>
                    <a:pt x="47" y="2016"/>
                    <a:pt x="47" y="2016"/>
                    <a:pt x="47" y="2016"/>
                  </a:cubicBezTo>
                  <a:cubicBezTo>
                    <a:pt x="46" y="2015"/>
                    <a:pt x="46" y="2015"/>
                    <a:pt x="46" y="2015"/>
                  </a:cubicBezTo>
                  <a:lnTo>
                    <a:pt x="46" y="2009"/>
                  </a:lnTo>
                  <a:close/>
                  <a:moveTo>
                    <a:pt x="53" y="2014"/>
                  </a:moveTo>
                  <a:cubicBezTo>
                    <a:pt x="54" y="2015"/>
                    <a:pt x="54" y="2015"/>
                    <a:pt x="54" y="2015"/>
                  </a:cubicBezTo>
                  <a:cubicBezTo>
                    <a:pt x="54" y="2021"/>
                    <a:pt x="54" y="2021"/>
                    <a:pt x="54" y="2021"/>
                  </a:cubicBezTo>
                  <a:cubicBezTo>
                    <a:pt x="53" y="2021"/>
                    <a:pt x="53" y="2021"/>
                    <a:pt x="53" y="2021"/>
                  </a:cubicBezTo>
                  <a:lnTo>
                    <a:pt x="53" y="2014"/>
                  </a:lnTo>
                  <a:close/>
                  <a:moveTo>
                    <a:pt x="60" y="2019"/>
                  </a:moveTo>
                  <a:cubicBezTo>
                    <a:pt x="61" y="2020"/>
                    <a:pt x="61" y="2020"/>
                    <a:pt x="61" y="2020"/>
                  </a:cubicBezTo>
                  <a:cubicBezTo>
                    <a:pt x="61" y="2026"/>
                    <a:pt x="61" y="2026"/>
                    <a:pt x="61" y="2026"/>
                  </a:cubicBezTo>
                  <a:cubicBezTo>
                    <a:pt x="60" y="2026"/>
                    <a:pt x="60" y="2026"/>
                    <a:pt x="60" y="2026"/>
                  </a:cubicBezTo>
                  <a:lnTo>
                    <a:pt x="60" y="2019"/>
                  </a:lnTo>
                  <a:close/>
                  <a:moveTo>
                    <a:pt x="67" y="2025"/>
                  </a:moveTo>
                  <a:cubicBezTo>
                    <a:pt x="68" y="2025"/>
                    <a:pt x="68" y="2025"/>
                    <a:pt x="68" y="2025"/>
                  </a:cubicBezTo>
                  <a:cubicBezTo>
                    <a:pt x="68" y="2032"/>
                    <a:pt x="68" y="2032"/>
                    <a:pt x="68" y="2032"/>
                  </a:cubicBezTo>
                  <a:cubicBezTo>
                    <a:pt x="67" y="2031"/>
                    <a:pt x="67" y="2031"/>
                    <a:pt x="67" y="2031"/>
                  </a:cubicBezTo>
                  <a:lnTo>
                    <a:pt x="67" y="2025"/>
                  </a:lnTo>
                  <a:close/>
                  <a:moveTo>
                    <a:pt x="74" y="2030"/>
                  </a:moveTo>
                  <a:cubicBezTo>
                    <a:pt x="75" y="2031"/>
                    <a:pt x="75" y="2031"/>
                    <a:pt x="75" y="2031"/>
                  </a:cubicBezTo>
                  <a:cubicBezTo>
                    <a:pt x="75" y="2037"/>
                    <a:pt x="75" y="2037"/>
                    <a:pt x="75" y="2037"/>
                  </a:cubicBezTo>
                  <a:cubicBezTo>
                    <a:pt x="74" y="2036"/>
                    <a:pt x="74" y="2036"/>
                    <a:pt x="74" y="2036"/>
                  </a:cubicBezTo>
                  <a:lnTo>
                    <a:pt x="74" y="2030"/>
                  </a:lnTo>
                  <a:close/>
                  <a:moveTo>
                    <a:pt x="81" y="2035"/>
                  </a:moveTo>
                  <a:cubicBezTo>
                    <a:pt x="82" y="2036"/>
                    <a:pt x="82" y="2036"/>
                    <a:pt x="82" y="2036"/>
                  </a:cubicBezTo>
                  <a:cubicBezTo>
                    <a:pt x="82" y="2042"/>
                    <a:pt x="82" y="2042"/>
                    <a:pt x="82" y="2042"/>
                  </a:cubicBezTo>
                  <a:cubicBezTo>
                    <a:pt x="81" y="2042"/>
                    <a:pt x="81" y="2042"/>
                    <a:pt x="81" y="2042"/>
                  </a:cubicBezTo>
                  <a:lnTo>
                    <a:pt x="81" y="2035"/>
                  </a:lnTo>
                  <a:close/>
                  <a:moveTo>
                    <a:pt x="95" y="2046"/>
                  </a:moveTo>
                  <a:cubicBezTo>
                    <a:pt x="96" y="2047"/>
                    <a:pt x="96" y="2047"/>
                    <a:pt x="96" y="2047"/>
                  </a:cubicBezTo>
                  <a:cubicBezTo>
                    <a:pt x="96" y="2053"/>
                    <a:pt x="96" y="2053"/>
                    <a:pt x="96" y="2053"/>
                  </a:cubicBezTo>
                  <a:cubicBezTo>
                    <a:pt x="95" y="2052"/>
                    <a:pt x="95" y="2052"/>
                    <a:pt x="95" y="2052"/>
                  </a:cubicBezTo>
                  <a:lnTo>
                    <a:pt x="95" y="2046"/>
                  </a:lnTo>
                  <a:close/>
                  <a:moveTo>
                    <a:pt x="96" y="2044"/>
                  </a:moveTo>
                  <a:cubicBezTo>
                    <a:pt x="95" y="2043"/>
                    <a:pt x="95" y="2043"/>
                    <a:pt x="95" y="2043"/>
                  </a:cubicBezTo>
                  <a:cubicBezTo>
                    <a:pt x="96" y="2038"/>
                    <a:pt x="96" y="2038"/>
                    <a:pt x="96" y="2038"/>
                  </a:cubicBezTo>
                  <a:cubicBezTo>
                    <a:pt x="97" y="2038"/>
                    <a:pt x="97" y="2038"/>
                    <a:pt x="97" y="2038"/>
                  </a:cubicBezTo>
                  <a:lnTo>
                    <a:pt x="96" y="2044"/>
                  </a:lnTo>
                  <a:close/>
                  <a:moveTo>
                    <a:pt x="89" y="2038"/>
                  </a:moveTo>
                  <a:cubicBezTo>
                    <a:pt x="88" y="2038"/>
                    <a:pt x="88" y="2038"/>
                    <a:pt x="88" y="2038"/>
                  </a:cubicBezTo>
                  <a:cubicBezTo>
                    <a:pt x="88" y="2037"/>
                    <a:pt x="88" y="2037"/>
                    <a:pt x="88" y="2037"/>
                  </a:cubicBezTo>
                  <a:cubicBezTo>
                    <a:pt x="89" y="2037"/>
                    <a:pt x="89" y="2037"/>
                    <a:pt x="89" y="2037"/>
                  </a:cubicBezTo>
                  <a:lnTo>
                    <a:pt x="89" y="2038"/>
                  </a:lnTo>
                  <a:close/>
                  <a:moveTo>
                    <a:pt x="102" y="2051"/>
                  </a:moveTo>
                  <a:cubicBezTo>
                    <a:pt x="103" y="2052"/>
                    <a:pt x="103" y="2052"/>
                    <a:pt x="103" y="2052"/>
                  </a:cubicBezTo>
                  <a:cubicBezTo>
                    <a:pt x="103" y="2058"/>
                    <a:pt x="103" y="2058"/>
                    <a:pt x="103" y="2058"/>
                  </a:cubicBezTo>
                  <a:cubicBezTo>
                    <a:pt x="102" y="2058"/>
                    <a:pt x="102" y="2058"/>
                    <a:pt x="102" y="2058"/>
                  </a:cubicBezTo>
                  <a:lnTo>
                    <a:pt x="102" y="2051"/>
                  </a:lnTo>
                  <a:close/>
                  <a:moveTo>
                    <a:pt x="109" y="2057"/>
                  </a:moveTo>
                  <a:cubicBezTo>
                    <a:pt x="110" y="2057"/>
                    <a:pt x="110" y="2057"/>
                    <a:pt x="110" y="2057"/>
                  </a:cubicBezTo>
                  <a:cubicBezTo>
                    <a:pt x="110" y="2064"/>
                    <a:pt x="110" y="2064"/>
                    <a:pt x="110" y="2064"/>
                  </a:cubicBezTo>
                  <a:cubicBezTo>
                    <a:pt x="109" y="2063"/>
                    <a:pt x="109" y="2063"/>
                    <a:pt x="109" y="2063"/>
                  </a:cubicBezTo>
                  <a:lnTo>
                    <a:pt x="109" y="2057"/>
                  </a:lnTo>
                  <a:close/>
                  <a:moveTo>
                    <a:pt x="117" y="2062"/>
                  </a:moveTo>
                  <a:cubicBezTo>
                    <a:pt x="118" y="2063"/>
                    <a:pt x="118" y="2063"/>
                    <a:pt x="118" y="2063"/>
                  </a:cubicBezTo>
                  <a:cubicBezTo>
                    <a:pt x="117" y="2069"/>
                    <a:pt x="117" y="2069"/>
                    <a:pt x="117" y="2069"/>
                  </a:cubicBezTo>
                  <a:cubicBezTo>
                    <a:pt x="116" y="2068"/>
                    <a:pt x="116" y="2068"/>
                    <a:pt x="116" y="2068"/>
                  </a:cubicBezTo>
                  <a:lnTo>
                    <a:pt x="117" y="2062"/>
                  </a:lnTo>
                  <a:close/>
                  <a:moveTo>
                    <a:pt x="124" y="2067"/>
                  </a:moveTo>
                  <a:cubicBezTo>
                    <a:pt x="125" y="2068"/>
                    <a:pt x="125" y="2068"/>
                    <a:pt x="125" y="2068"/>
                  </a:cubicBezTo>
                  <a:cubicBezTo>
                    <a:pt x="124" y="2075"/>
                    <a:pt x="124" y="2075"/>
                    <a:pt x="124" y="2075"/>
                  </a:cubicBezTo>
                  <a:cubicBezTo>
                    <a:pt x="123" y="2074"/>
                    <a:pt x="123" y="2074"/>
                    <a:pt x="123" y="2074"/>
                  </a:cubicBezTo>
                  <a:lnTo>
                    <a:pt x="124" y="2067"/>
                  </a:lnTo>
                  <a:close/>
                  <a:moveTo>
                    <a:pt x="131" y="2073"/>
                  </a:moveTo>
                  <a:cubicBezTo>
                    <a:pt x="132" y="2074"/>
                    <a:pt x="132" y="2074"/>
                    <a:pt x="132" y="2074"/>
                  </a:cubicBezTo>
                  <a:cubicBezTo>
                    <a:pt x="132" y="2080"/>
                    <a:pt x="132" y="2080"/>
                    <a:pt x="132" y="2080"/>
                  </a:cubicBezTo>
                  <a:cubicBezTo>
                    <a:pt x="131" y="2079"/>
                    <a:pt x="131" y="2079"/>
                    <a:pt x="131" y="2079"/>
                  </a:cubicBezTo>
                  <a:lnTo>
                    <a:pt x="131" y="2073"/>
                  </a:lnTo>
                  <a:close/>
                  <a:moveTo>
                    <a:pt x="138" y="2078"/>
                  </a:moveTo>
                  <a:cubicBezTo>
                    <a:pt x="139" y="2079"/>
                    <a:pt x="139" y="2079"/>
                    <a:pt x="139" y="2079"/>
                  </a:cubicBezTo>
                  <a:cubicBezTo>
                    <a:pt x="139" y="2086"/>
                    <a:pt x="139" y="2086"/>
                    <a:pt x="139" y="2086"/>
                  </a:cubicBezTo>
                  <a:cubicBezTo>
                    <a:pt x="138" y="2085"/>
                    <a:pt x="138" y="2085"/>
                    <a:pt x="138" y="2085"/>
                  </a:cubicBezTo>
                  <a:lnTo>
                    <a:pt x="138" y="2078"/>
                  </a:lnTo>
                  <a:close/>
                  <a:moveTo>
                    <a:pt x="145" y="2084"/>
                  </a:moveTo>
                  <a:cubicBezTo>
                    <a:pt x="146" y="2085"/>
                    <a:pt x="146" y="2085"/>
                    <a:pt x="146" y="2085"/>
                  </a:cubicBezTo>
                  <a:cubicBezTo>
                    <a:pt x="146" y="2091"/>
                    <a:pt x="146" y="2091"/>
                    <a:pt x="146" y="2091"/>
                  </a:cubicBezTo>
                  <a:cubicBezTo>
                    <a:pt x="145" y="2090"/>
                    <a:pt x="145" y="2090"/>
                    <a:pt x="145" y="2090"/>
                  </a:cubicBezTo>
                  <a:lnTo>
                    <a:pt x="145" y="2084"/>
                  </a:lnTo>
                  <a:close/>
                  <a:moveTo>
                    <a:pt x="153" y="2089"/>
                  </a:moveTo>
                  <a:cubicBezTo>
                    <a:pt x="154" y="2090"/>
                    <a:pt x="154" y="2090"/>
                    <a:pt x="154" y="2090"/>
                  </a:cubicBezTo>
                  <a:cubicBezTo>
                    <a:pt x="153" y="2097"/>
                    <a:pt x="153" y="2097"/>
                    <a:pt x="153" y="2097"/>
                  </a:cubicBezTo>
                  <a:cubicBezTo>
                    <a:pt x="152" y="2096"/>
                    <a:pt x="152" y="2096"/>
                    <a:pt x="152" y="2096"/>
                  </a:cubicBezTo>
                  <a:lnTo>
                    <a:pt x="153" y="2089"/>
                  </a:lnTo>
                  <a:close/>
                  <a:moveTo>
                    <a:pt x="167" y="2100"/>
                  </a:moveTo>
                  <a:cubicBezTo>
                    <a:pt x="168" y="2101"/>
                    <a:pt x="168" y="2101"/>
                    <a:pt x="168" y="2101"/>
                  </a:cubicBezTo>
                  <a:cubicBezTo>
                    <a:pt x="168" y="2108"/>
                    <a:pt x="168" y="2108"/>
                    <a:pt x="168" y="2108"/>
                  </a:cubicBezTo>
                  <a:cubicBezTo>
                    <a:pt x="167" y="2107"/>
                    <a:pt x="167" y="2107"/>
                    <a:pt x="167" y="2107"/>
                  </a:cubicBezTo>
                  <a:lnTo>
                    <a:pt x="167" y="2100"/>
                  </a:lnTo>
                  <a:close/>
                  <a:moveTo>
                    <a:pt x="168" y="2098"/>
                  </a:moveTo>
                  <a:cubicBezTo>
                    <a:pt x="167" y="2097"/>
                    <a:pt x="167" y="2097"/>
                    <a:pt x="167" y="2097"/>
                  </a:cubicBezTo>
                  <a:cubicBezTo>
                    <a:pt x="168" y="2092"/>
                    <a:pt x="168" y="2092"/>
                    <a:pt x="168" y="2092"/>
                  </a:cubicBezTo>
                  <a:cubicBezTo>
                    <a:pt x="169" y="2092"/>
                    <a:pt x="169" y="2092"/>
                    <a:pt x="169" y="2092"/>
                  </a:cubicBezTo>
                  <a:lnTo>
                    <a:pt x="168" y="2098"/>
                  </a:lnTo>
                  <a:close/>
                  <a:moveTo>
                    <a:pt x="161" y="2093"/>
                  </a:moveTo>
                  <a:cubicBezTo>
                    <a:pt x="160" y="2092"/>
                    <a:pt x="160" y="2092"/>
                    <a:pt x="160" y="2092"/>
                  </a:cubicBezTo>
                  <a:cubicBezTo>
                    <a:pt x="160" y="2091"/>
                    <a:pt x="160" y="2091"/>
                    <a:pt x="160" y="2091"/>
                  </a:cubicBezTo>
                  <a:cubicBezTo>
                    <a:pt x="161" y="2090"/>
                    <a:pt x="161" y="2090"/>
                    <a:pt x="161" y="2090"/>
                  </a:cubicBezTo>
                  <a:lnTo>
                    <a:pt x="161" y="2093"/>
                  </a:lnTo>
                  <a:close/>
                  <a:moveTo>
                    <a:pt x="175" y="2106"/>
                  </a:moveTo>
                  <a:cubicBezTo>
                    <a:pt x="176" y="2107"/>
                    <a:pt x="176" y="2107"/>
                    <a:pt x="176" y="2107"/>
                  </a:cubicBezTo>
                  <a:cubicBezTo>
                    <a:pt x="175" y="2113"/>
                    <a:pt x="175" y="2113"/>
                    <a:pt x="175" y="2113"/>
                  </a:cubicBezTo>
                  <a:cubicBezTo>
                    <a:pt x="174" y="2112"/>
                    <a:pt x="174" y="2112"/>
                    <a:pt x="174" y="2112"/>
                  </a:cubicBezTo>
                  <a:lnTo>
                    <a:pt x="175" y="2106"/>
                  </a:lnTo>
                  <a:close/>
                  <a:moveTo>
                    <a:pt x="182" y="2111"/>
                  </a:moveTo>
                  <a:cubicBezTo>
                    <a:pt x="183" y="2112"/>
                    <a:pt x="183" y="2112"/>
                    <a:pt x="183" y="2112"/>
                  </a:cubicBezTo>
                  <a:cubicBezTo>
                    <a:pt x="183" y="2119"/>
                    <a:pt x="183" y="2119"/>
                    <a:pt x="183" y="2119"/>
                  </a:cubicBezTo>
                  <a:cubicBezTo>
                    <a:pt x="181" y="2118"/>
                    <a:pt x="181" y="2118"/>
                    <a:pt x="181" y="2118"/>
                  </a:cubicBezTo>
                  <a:lnTo>
                    <a:pt x="182" y="2111"/>
                  </a:lnTo>
                  <a:close/>
                  <a:moveTo>
                    <a:pt x="189" y="2117"/>
                  </a:moveTo>
                  <a:cubicBezTo>
                    <a:pt x="190" y="2118"/>
                    <a:pt x="190" y="2118"/>
                    <a:pt x="190" y="2118"/>
                  </a:cubicBezTo>
                  <a:cubicBezTo>
                    <a:pt x="190" y="2124"/>
                    <a:pt x="190" y="2124"/>
                    <a:pt x="190" y="2124"/>
                  </a:cubicBezTo>
                  <a:cubicBezTo>
                    <a:pt x="189" y="2123"/>
                    <a:pt x="189" y="2123"/>
                    <a:pt x="189" y="2123"/>
                  </a:cubicBezTo>
                  <a:lnTo>
                    <a:pt x="189" y="2117"/>
                  </a:lnTo>
                  <a:close/>
                  <a:moveTo>
                    <a:pt x="197" y="2122"/>
                  </a:moveTo>
                  <a:cubicBezTo>
                    <a:pt x="198" y="2123"/>
                    <a:pt x="198" y="2123"/>
                    <a:pt x="198" y="2123"/>
                  </a:cubicBezTo>
                  <a:cubicBezTo>
                    <a:pt x="197" y="2130"/>
                    <a:pt x="197" y="2130"/>
                    <a:pt x="197" y="2130"/>
                  </a:cubicBezTo>
                  <a:cubicBezTo>
                    <a:pt x="196" y="2129"/>
                    <a:pt x="196" y="2129"/>
                    <a:pt x="196" y="2129"/>
                  </a:cubicBezTo>
                  <a:lnTo>
                    <a:pt x="197" y="2122"/>
                  </a:lnTo>
                  <a:close/>
                  <a:moveTo>
                    <a:pt x="204" y="2128"/>
                  </a:moveTo>
                  <a:cubicBezTo>
                    <a:pt x="205" y="2129"/>
                    <a:pt x="205" y="2129"/>
                    <a:pt x="205" y="2129"/>
                  </a:cubicBezTo>
                  <a:cubicBezTo>
                    <a:pt x="205" y="2135"/>
                    <a:pt x="205" y="2135"/>
                    <a:pt x="205" y="2135"/>
                  </a:cubicBezTo>
                  <a:cubicBezTo>
                    <a:pt x="204" y="2134"/>
                    <a:pt x="204" y="2134"/>
                    <a:pt x="204" y="2134"/>
                  </a:cubicBezTo>
                  <a:lnTo>
                    <a:pt x="204" y="2128"/>
                  </a:lnTo>
                  <a:close/>
                  <a:moveTo>
                    <a:pt x="211" y="2133"/>
                  </a:moveTo>
                  <a:cubicBezTo>
                    <a:pt x="213" y="2134"/>
                    <a:pt x="213" y="2134"/>
                    <a:pt x="213" y="2134"/>
                  </a:cubicBezTo>
                  <a:cubicBezTo>
                    <a:pt x="212" y="2141"/>
                    <a:pt x="212" y="2141"/>
                    <a:pt x="212" y="2141"/>
                  </a:cubicBezTo>
                  <a:cubicBezTo>
                    <a:pt x="211" y="2140"/>
                    <a:pt x="211" y="2140"/>
                    <a:pt x="211" y="2140"/>
                  </a:cubicBezTo>
                  <a:lnTo>
                    <a:pt x="211" y="2133"/>
                  </a:lnTo>
                  <a:close/>
                  <a:moveTo>
                    <a:pt x="219" y="2139"/>
                  </a:moveTo>
                  <a:cubicBezTo>
                    <a:pt x="220" y="2140"/>
                    <a:pt x="220" y="2140"/>
                    <a:pt x="220" y="2140"/>
                  </a:cubicBezTo>
                  <a:cubicBezTo>
                    <a:pt x="220" y="2147"/>
                    <a:pt x="220" y="2147"/>
                    <a:pt x="220" y="2147"/>
                  </a:cubicBezTo>
                  <a:cubicBezTo>
                    <a:pt x="218" y="2146"/>
                    <a:pt x="218" y="2146"/>
                    <a:pt x="218" y="2146"/>
                  </a:cubicBezTo>
                  <a:lnTo>
                    <a:pt x="219" y="2139"/>
                  </a:lnTo>
                  <a:close/>
                  <a:moveTo>
                    <a:pt x="226" y="2145"/>
                  </a:moveTo>
                  <a:cubicBezTo>
                    <a:pt x="228" y="2146"/>
                    <a:pt x="228" y="2146"/>
                    <a:pt x="228" y="2146"/>
                  </a:cubicBezTo>
                  <a:cubicBezTo>
                    <a:pt x="227" y="2152"/>
                    <a:pt x="227" y="2152"/>
                    <a:pt x="227" y="2152"/>
                  </a:cubicBezTo>
                  <a:cubicBezTo>
                    <a:pt x="226" y="2151"/>
                    <a:pt x="226" y="2151"/>
                    <a:pt x="226" y="2151"/>
                  </a:cubicBezTo>
                  <a:lnTo>
                    <a:pt x="226" y="2145"/>
                  </a:lnTo>
                  <a:close/>
                  <a:moveTo>
                    <a:pt x="266" y="2163"/>
                  </a:moveTo>
                  <a:cubicBezTo>
                    <a:pt x="266" y="2163"/>
                    <a:pt x="266" y="2164"/>
                    <a:pt x="266" y="2164"/>
                  </a:cubicBezTo>
                  <a:cubicBezTo>
                    <a:pt x="266" y="2164"/>
                    <a:pt x="266" y="2164"/>
                    <a:pt x="266" y="2164"/>
                  </a:cubicBezTo>
                  <a:cubicBezTo>
                    <a:pt x="266" y="2164"/>
                    <a:pt x="266" y="2164"/>
                    <a:pt x="266" y="2164"/>
                  </a:cubicBezTo>
                  <a:cubicBezTo>
                    <a:pt x="265" y="2171"/>
                    <a:pt x="265" y="2171"/>
                    <a:pt x="265" y="2171"/>
                  </a:cubicBezTo>
                  <a:cubicBezTo>
                    <a:pt x="264" y="2170"/>
                    <a:pt x="264" y="2170"/>
                    <a:pt x="264" y="2170"/>
                  </a:cubicBezTo>
                  <a:cubicBezTo>
                    <a:pt x="265" y="2163"/>
                    <a:pt x="265" y="2163"/>
                    <a:pt x="265" y="2163"/>
                  </a:cubicBezTo>
                  <a:cubicBezTo>
                    <a:pt x="265" y="2163"/>
                    <a:pt x="265" y="2163"/>
                    <a:pt x="265" y="2163"/>
                  </a:cubicBezTo>
                  <a:cubicBezTo>
                    <a:pt x="265" y="2163"/>
                    <a:pt x="266" y="2163"/>
                    <a:pt x="266" y="2163"/>
                  </a:cubicBezTo>
                  <a:close/>
                  <a:moveTo>
                    <a:pt x="659" y="2485"/>
                  </a:moveTo>
                  <a:cubicBezTo>
                    <a:pt x="659" y="2485"/>
                    <a:pt x="660" y="2485"/>
                    <a:pt x="660" y="2485"/>
                  </a:cubicBezTo>
                  <a:cubicBezTo>
                    <a:pt x="660" y="2485"/>
                    <a:pt x="660" y="2485"/>
                    <a:pt x="660" y="2485"/>
                  </a:cubicBezTo>
                  <a:cubicBezTo>
                    <a:pt x="660" y="2485"/>
                    <a:pt x="660" y="2485"/>
                    <a:pt x="660" y="2485"/>
                  </a:cubicBezTo>
                  <a:cubicBezTo>
                    <a:pt x="660" y="2485"/>
                    <a:pt x="660" y="2485"/>
                    <a:pt x="661" y="2485"/>
                  </a:cubicBezTo>
                  <a:cubicBezTo>
                    <a:pt x="662" y="2484"/>
                    <a:pt x="662" y="2484"/>
                    <a:pt x="662" y="2484"/>
                  </a:cubicBezTo>
                  <a:cubicBezTo>
                    <a:pt x="666" y="2486"/>
                    <a:pt x="666" y="2486"/>
                    <a:pt x="666" y="2486"/>
                  </a:cubicBezTo>
                  <a:cubicBezTo>
                    <a:pt x="665" y="2488"/>
                    <a:pt x="665" y="2488"/>
                    <a:pt x="665" y="2488"/>
                  </a:cubicBezTo>
                  <a:cubicBezTo>
                    <a:pt x="665" y="2489"/>
                    <a:pt x="666" y="2489"/>
                    <a:pt x="666" y="2489"/>
                  </a:cubicBezTo>
                  <a:cubicBezTo>
                    <a:pt x="666" y="2489"/>
                    <a:pt x="666" y="2489"/>
                    <a:pt x="666" y="2489"/>
                  </a:cubicBezTo>
                  <a:cubicBezTo>
                    <a:pt x="666" y="2489"/>
                    <a:pt x="666" y="2489"/>
                    <a:pt x="666" y="2489"/>
                  </a:cubicBezTo>
                  <a:cubicBezTo>
                    <a:pt x="666" y="2489"/>
                    <a:pt x="666" y="2489"/>
                    <a:pt x="666" y="2490"/>
                  </a:cubicBezTo>
                  <a:cubicBezTo>
                    <a:pt x="668" y="2491"/>
                    <a:pt x="668" y="2491"/>
                    <a:pt x="668" y="2491"/>
                  </a:cubicBezTo>
                  <a:cubicBezTo>
                    <a:pt x="668" y="2491"/>
                    <a:pt x="668" y="2491"/>
                    <a:pt x="669" y="2491"/>
                  </a:cubicBezTo>
                  <a:cubicBezTo>
                    <a:pt x="669" y="2491"/>
                    <a:pt x="669" y="2491"/>
                    <a:pt x="669" y="2491"/>
                  </a:cubicBezTo>
                  <a:cubicBezTo>
                    <a:pt x="669" y="2491"/>
                    <a:pt x="669" y="2491"/>
                    <a:pt x="669" y="2491"/>
                  </a:cubicBezTo>
                  <a:cubicBezTo>
                    <a:pt x="669" y="2491"/>
                    <a:pt x="669" y="2491"/>
                    <a:pt x="669" y="2491"/>
                  </a:cubicBezTo>
                  <a:cubicBezTo>
                    <a:pt x="671" y="2490"/>
                    <a:pt x="671" y="2490"/>
                    <a:pt x="671" y="2490"/>
                  </a:cubicBezTo>
                  <a:cubicBezTo>
                    <a:pt x="675" y="2493"/>
                    <a:pt x="675" y="2493"/>
                    <a:pt x="675" y="2493"/>
                  </a:cubicBezTo>
                  <a:cubicBezTo>
                    <a:pt x="674" y="2495"/>
                    <a:pt x="674" y="2495"/>
                    <a:pt x="674" y="2495"/>
                  </a:cubicBezTo>
                  <a:cubicBezTo>
                    <a:pt x="674" y="2495"/>
                    <a:pt x="674" y="2495"/>
                    <a:pt x="674" y="2495"/>
                  </a:cubicBezTo>
                  <a:cubicBezTo>
                    <a:pt x="674" y="2495"/>
                    <a:pt x="674" y="2496"/>
                    <a:pt x="674" y="2496"/>
                  </a:cubicBezTo>
                  <a:cubicBezTo>
                    <a:pt x="675" y="2496"/>
                    <a:pt x="675" y="2496"/>
                    <a:pt x="675" y="2496"/>
                  </a:cubicBezTo>
                  <a:cubicBezTo>
                    <a:pt x="675" y="2496"/>
                    <a:pt x="675" y="2496"/>
                    <a:pt x="675" y="2496"/>
                  </a:cubicBezTo>
                  <a:cubicBezTo>
                    <a:pt x="677" y="2498"/>
                    <a:pt x="677" y="2498"/>
                    <a:pt x="677" y="2498"/>
                  </a:cubicBezTo>
                  <a:cubicBezTo>
                    <a:pt x="677" y="2498"/>
                    <a:pt x="677" y="2498"/>
                    <a:pt x="677" y="2498"/>
                  </a:cubicBezTo>
                  <a:cubicBezTo>
                    <a:pt x="677" y="2498"/>
                    <a:pt x="677" y="2498"/>
                    <a:pt x="678" y="2498"/>
                  </a:cubicBezTo>
                  <a:cubicBezTo>
                    <a:pt x="678" y="2498"/>
                    <a:pt x="678" y="2498"/>
                    <a:pt x="678" y="2498"/>
                  </a:cubicBezTo>
                  <a:cubicBezTo>
                    <a:pt x="678" y="2498"/>
                    <a:pt x="678" y="2498"/>
                    <a:pt x="678" y="2498"/>
                  </a:cubicBezTo>
                  <a:cubicBezTo>
                    <a:pt x="680" y="2497"/>
                    <a:pt x="680" y="2497"/>
                    <a:pt x="680" y="2497"/>
                  </a:cubicBezTo>
                  <a:cubicBezTo>
                    <a:pt x="683" y="2500"/>
                    <a:pt x="683" y="2500"/>
                    <a:pt x="683" y="2500"/>
                  </a:cubicBezTo>
                  <a:cubicBezTo>
                    <a:pt x="683" y="2502"/>
                    <a:pt x="683" y="2502"/>
                    <a:pt x="683" y="2502"/>
                  </a:cubicBezTo>
                  <a:cubicBezTo>
                    <a:pt x="683" y="2502"/>
                    <a:pt x="683" y="2502"/>
                    <a:pt x="683" y="2502"/>
                  </a:cubicBezTo>
                  <a:cubicBezTo>
                    <a:pt x="683" y="2502"/>
                    <a:pt x="683" y="2502"/>
                    <a:pt x="683" y="2502"/>
                  </a:cubicBezTo>
                  <a:cubicBezTo>
                    <a:pt x="683" y="2503"/>
                    <a:pt x="683" y="2503"/>
                    <a:pt x="684" y="2503"/>
                  </a:cubicBezTo>
                  <a:cubicBezTo>
                    <a:pt x="684" y="2503"/>
                    <a:pt x="684" y="2503"/>
                    <a:pt x="684" y="2503"/>
                  </a:cubicBezTo>
                  <a:cubicBezTo>
                    <a:pt x="686" y="2505"/>
                    <a:pt x="686" y="2505"/>
                    <a:pt x="686" y="2505"/>
                  </a:cubicBezTo>
                  <a:cubicBezTo>
                    <a:pt x="686" y="2505"/>
                    <a:pt x="686" y="2505"/>
                    <a:pt x="686" y="2505"/>
                  </a:cubicBezTo>
                  <a:cubicBezTo>
                    <a:pt x="686" y="2505"/>
                    <a:pt x="686" y="2505"/>
                    <a:pt x="686" y="2505"/>
                  </a:cubicBezTo>
                  <a:cubicBezTo>
                    <a:pt x="686" y="2505"/>
                    <a:pt x="687" y="2505"/>
                    <a:pt x="687" y="2505"/>
                  </a:cubicBezTo>
                  <a:cubicBezTo>
                    <a:pt x="687" y="2505"/>
                    <a:pt x="687" y="2505"/>
                    <a:pt x="687" y="2505"/>
                  </a:cubicBezTo>
                  <a:cubicBezTo>
                    <a:pt x="689" y="2504"/>
                    <a:pt x="689" y="2504"/>
                    <a:pt x="689" y="2504"/>
                  </a:cubicBezTo>
                  <a:cubicBezTo>
                    <a:pt x="692" y="2507"/>
                    <a:pt x="692" y="2507"/>
                    <a:pt x="692" y="2507"/>
                  </a:cubicBezTo>
                  <a:cubicBezTo>
                    <a:pt x="692" y="2509"/>
                    <a:pt x="692" y="2509"/>
                    <a:pt x="692" y="2509"/>
                  </a:cubicBezTo>
                  <a:cubicBezTo>
                    <a:pt x="692" y="2509"/>
                    <a:pt x="692" y="2509"/>
                    <a:pt x="692" y="2509"/>
                  </a:cubicBezTo>
                  <a:cubicBezTo>
                    <a:pt x="692" y="2509"/>
                    <a:pt x="692" y="2509"/>
                    <a:pt x="692" y="2509"/>
                  </a:cubicBezTo>
                  <a:cubicBezTo>
                    <a:pt x="692" y="2509"/>
                    <a:pt x="692" y="2509"/>
                    <a:pt x="692" y="2509"/>
                  </a:cubicBezTo>
                  <a:cubicBezTo>
                    <a:pt x="692" y="2510"/>
                    <a:pt x="692" y="2510"/>
                    <a:pt x="693" y="2510"/>
                  </a:cubicBezTo>
                  <a:cubicBezTo>
                    <a:pt x="695" y="2511"/>
                    <a:pt x="695" y="2511"/>
                    <a:pt x="695" y="2511"/>
                  </a:cubicBezTo>
                  <a:cubicBezTo>
                    <a:pt x="695" y="2511"/>
                    <a:pt x="695" y="2511"/>
                    <a:pt x="695" y="2511"/>
                  </a:cubicBezTo>
                  <a:cubicBezTo>
                    <a:pt x="695" y="2511"/>
                    <a:pt x="695" y="2512"/>
                    <a:pt x="695" y="2512"/>
                  </a:cubicBezTo>
                  <a:cubicBezTo>
                    <a:pt x="695" y="2512"/>
                    <a:pt x="695" y="2512"/>
                    <a:pt x="695" y="2512"/>
                  </a:cubicBezTo>
                  <a:cubicBezTo>
                    <a:pt x="696" y="2512"/>
                    <a:pt x="696" y="2511"/>
                    <a:pt x="696" y="2511"/>
                  </a:cubicBezTo>
                  <a:cubicBezTo>
                    <a:pt x="698" y="2511"/>
                    <a:pt x="698" y="2511"/>
                    <a:pt x="698" y="2511"/>
                  </a:cubicBezTo>
                  <a:cubicBezTo>
                    <a:pt x="701" y="2513"/>
                    <a:pt x="701" y="2513"/>
                    <a:pt x="701" y="2513"/>
                  </a:cubicBezTo>
                  <a:cubicBezTo>
                    <a:pt x="701" y="2515"/>
                    <a:pt x="701" y="2515"/>
                    <a:pt x="701" y="2515"/>
                  </a:cubicBezTo>
                  <a:cubicBezTo>
                    <a:pt x="701" y="2515"/>
                    <a:pt x="701" y="2515"/>
                    <a:pt x="701" y="2515"/>
                  </a:cubicBezTo>
                  <a:cubicBezTo>
                    <a:pt x="701" y="2516"/>
                    <a:pt x="701" y="2516"/>
                    <a:pt x="701" y="2516"/>
                  </a:cubicBezTo>
                  <a:cubicBezTo>
                    <a:pt x="701" y="2516"/>
                    <a:pt x="701" y="2516"/>
                    <a:pt x="701" y="2516"/>
                  </a:cubicBezTo>
                  <a:cubicBezTo>
                    <a:pt x="701" y="2516"/>
                    <a:pt x="701" y="2516"/>
                    <a:pt x="701" y="2516"/>
                  </a:cubicBezTo>
                  <a:cubicBezTo>
                    <a:pt x="704" y="2518"/>
                    <a:pt x="704" y="2518"/>
                    <a:pt x="704" y="2518"/>
                  </a:cubicBezTo>
                  <a:cubicBezTo>
                    <a:pt x="704" y="2518"/>
                    <a:pt x="704" y="2518"/>
                    <a:pt x="704" y="2518"/>
                  </a:cubicBezTo>
                  <a:cubicBezTo>
                    <a:pt x="704" y="2518"/>
                    <a:pt x="704" y="2518"/>
                    <a:pt x="704" y="2518"/>
                  </a:cubicBezTo>
                  <a:cubicBezTo>
                    <a:pt x="704" y="2518"/>
                    <a:pt x="704" y="2518"/>
                    <a:pt x="704" y="2518"/>
                  </a:cubicBezTo>
                  <a:cubicBezTo>
                    <a:pt x="705" y="2518"/>
                    <a:pt x="705" y="2518"/>
                    <a:pt x="705" y="2518"/>
                  </a:cubicBezTo>
                  <a:cubicBezTo>
                    <a:pt x="707" y="2517"/>
                    <a:pt x="707" y="2517"/>
                    <a:pt x="707" y="2517"/>
                  </a:cubicBezTo>
                  <a:cubicBezTo>
                    <a:pt x="710" y="2520"/>
                    <a:pt x="710" y="2520"/>
                    <a:pt x="710" y="2520"/>
                  </a:cubicBezTo>
                  <a:cubicBezTo>
                    <a:pt x="710" y="2522"/>
                    <a:pt x="710" y="2522"/>
                    <a:pt x="710" y="2522"/>
                  </a:cubicBezTo>
                  <a:cubicBezTo>
                    <a:pt x="710" y="2522"/>
                    <a:pt x="710" y="2522"/>
                    <a:pt x="710" y="2522"/>
                  </a:cubicBezTo>
                  <a:cubicBezTo>
                    <a:pt x="710" y="2522"/>
                    <a:pt x="710" y="2522"/>
                    <a:pt x="710" y="2523"/>
                  </a:cubicBezTo>
                  <a:cubicBezTo>
                    <a:pt x="710" y="2523"/>
                    <a:pt x="710" y="2523"/>
                    <a:pt x="710" y="2523"/>
                  </a:cubicBezTo>
                  <a:cubicBezTo>
                    <a:pt x="710" y="2523"/>
                    <a:pt x="710" y="2523"/>
                    <a:pt x="710" y="2523"/>
                  </a:cubicBezTo>
                  <a:cubicBezTo>
                    <a:pt x="713" y="2525"/>
                    <a:pt x="713" y="2525"/>
                    <a:pt x="713" y="2525"/>
                  </a:cubicBezTo>
                  <a:cubicBezTo>
                    <a:pt x="713" y="2525"/>
                    <a:pt x="713" y="2525"/>
                    <a:pt x="713" y="2525"/>
                  </a:cubicBezTo>
                  <a:cubicBezTo>
                    <a:pt x="713" y="2525"/>
                    <a:pt x="713" y="2525"/>
                    <a:pt x="713" y="2525"/>
                  </a:cubicBezTo>
                  <a:cubicBezTo>
                    <a:pt x="713" y="2525"/>
                    <a:pt x="713" y="2525"/>
                    <a:pt x="713" y="2525"/>
                  </a:cubicBezTo>
                  <a:cubicBezTo>
                    <a:pt x="714" y="2525"/>
                    <a:pt x="714" y="2525"/>
                    <a:pt x="714" y="2525"/>
                  </a:cubicBezTo>
                  <a:cubicBezTo>
                    <a:pt x="716" y="2524"/>
                    <a:pt x="716" y="2524"/>
                    <a:pt x="716" y="2524"/>
                  </a:cubicBezTo>
                  <a:cubicBezTo>
                    <a:pt x="719" y="2527"/>
                    <a:pt x="719" y="2527"/>
                    <a:pt x="719" y="2527"/>
                  </a:cubicBezTo>
                  <a:cubicBezTo>
                    <a:pt x="719" y="2529"/>
                    <a:pt x="719" y="2529"/>
                    <a:pt x="719" y="2529"/>
                  </a:cubicBezTo>
                  <a:cubicBezTo>
                    <a:pt x="719" y="2529"/>
                    <a:pt x="719" y="2529"/>
                    <a:pt x="719" y="2529"/>
                  </a:cubicBezTo>
                  <a:cubicBezTo>
                    <a:pt x="719" y="2529"/>
                    <a:pt x="719" y="2529"/>
                    <a:pt x="719" y="2529"/>
                  </a:cubicBezTo>
                  <a:cubicBezTo>
                    <a:pt x="719" y="2530"/>
                    <a:pt x="719" y="2530"/>
                    <a:pt x="719" y="2530"/>
                  </a:cubicBezTo>
                  <a:cubicBezTo>
                    <a:pt x="719" y="2530"/>
                    <a:pt x="719" y="2530"/>
                    <a:pt x="719" y="2530"/>
                  </a:cubicBezTo>
                  <a:cubicBezTo>
                    <a:pt x="722" y="2532"/>
                    <a:pt x="722" y="2532"/>
                    <a:pt x="722" y="2532"/>
                  </a:cubicBezTo>
                  <a:cubicBezTo>
                    <a:pt x="722" y="2532"/>
                    <a:pt x="722" y="2532"/>
                    <a:pt x="722" y="2532"/>
                  </a:cubicBezTo>
                  <a:cubicBezTo>
                    <a:pt x="722" y="2532"/>
                    <a:pt x="722" y="2532"/>
                    <a:pt x="722" y="2532"/>
                  </a:cubicBezTo>
                  <a:cubicBezTo>
                    <a:pt x="722" y="2532"/>
                    <a:pt x="722" y="2532"/>
                    <a:pt x="722" y="2532"/>
                  </a:cubicBezTo>
                  <a:cubicBezTo>
                    <a:pt x="723" y="2532"/>
                    <a:pt x="723" y="2532"/>
                    <a:pt x="723" y="2532"/>
                  </a:cubicBezTo>
                  <a:cubicBezTo>
                    <a:pt x="725" y="2531"/>
                    <a:pt x="725" y="2531"/>
                    <a:pt x="725" y="2531"/>
                  </a:cubicBezTo>
                  <a:cubicBezTo>
                    <a:pt x="731" y="2536"/>
                    <a:pt x="731" y="2536"/>
                    <a:pt x="731" y="2536"/>
                  </a:cubicBezTo>
                  <a:cubicBezTo>
                    <a:pt x="733" y="2537"/>
                    <a:pt x="733" y="2537"/>
                    <a:pt x="733" y="2537"/>
                  </a:cubicBezTo>
                  <a:cubicBezTo>
                    <a:pt x="733" y="2537"/>
                    <a:pt x="733" y="2537"/>
                    <a:pt x="733" y="2537"/>
                  </a:cubicBezTo>
                  <a:cubicBezTo>
                    <a:pt x="733" y="2537"/>
                    <a:pt x="733" y="2537"/>
                    <a:pt x="734" y="2537"/>
                  </a:cubicBezTo>
                  <a:cubicBezTo>
                    <a:pt x="734" y="2537"/>
                    <a:pt x="734" y="2537"/>
                    <a:pt x="734" y="2537"/>
                  </a:cubicBezTo>
                  <a:cubicBezTo>
                    <a:pt x="734" y="2537"/>
                    <a:pt x="734" y="2537"/>
                    <a:pt x="734" y="2537"/>
                  </a:cubicBezTo>
                  <a:cubicBezTo>
                    <a:pt x="736" y="2536"/>
                    <a:pt x="736" y="2536"/>
                    <a:pt x="736" y="2536"/>
                  </a:cubicBezTo>
                  <a:cubicBezTo>
                    <a:pt x="737" y="2536"/>
                    <a:pt x="737" y="2536"/>
                    <a:pt x="737" y="2536"/>
                  </a:cubicBezTo>
                  <a:cubicBezTo>
                    <a:pt x="737" y="2536"/>
                    <a:pt x="737" y="2536"/>
                    <a:pt x="737" y="2536"/>
                  </a:cubicBezTo>
                  <a:cubicBezTo>
                    <a:pt x="737" y="2536"/>
                    <a:pt x="737" y="2535"/>
                    <a:pt x="737" y="2535"/>
                  </a:cubicBezTo>
                  <a:cubicBezTo>
                    <a:pt x="737" y="2535"/>
                    <a:pt x="737" y="2535"/>
                    <a:pt x="737" y="2535"/>
                  </a:cubicBezTo>
                  <a:cubicBezTo>
                    <a:pt x="737" y="2533"/>
                    <a:pt x="737" y="2533"/>
                    <a:pt x="737" y="2533"/>
                  </a:cubicBezTo>
                  <a:cubicBezTo>
                    <a:pt x="740" y="2531"/>
                    <a:pt x="740" y="2531"/>
                    <a:pt x="740" y="2531"/>
                  </a:cubicBezTo>
                  <a:cubicBezTo>
                    <a:pt x="742" y="2532"/>
                    <a:pt x="742" y="2532"/>
                    <a:pt x="742" y="2532"/>
                  </a:cubicBezTo>
                  <a:cubicBezTo>
                    <a:pt x="742" y="2532"/>
                    <a:pt x="742" y="2532"/>
                    <a:pt x="742" y="2533"/>
                  </a:cubicBezTo>
                  <a:cubicBezTo>
                    <a:pt x="743" y="2533"/>
                    <a:pt x="743" y="2533"/>
                    <a:pt x="743" y="2533"/>
                  </a:cubicBezTo>
                  <a:cubicBezTo>
                    <a:pt x="743" y="2533"/>
                    <a:pt x="743" y="2533"/>
                    <a:pt x="743" y="2533"/>
                  </a:cubicBezTo>
                  <a:cubicBezTo>
                    <a:pt x="743" y="2533"/>
                    <a:pt x="743" y="2533"/>
                    <a:pt x="743" y="2533"/>
                  </a:cubicBezTo>
                  <a:cubicBezTo>
                    <a:pt x="746" y="2531"/>
                    <a:pt x="746" y="2531"/>
                    <a:pt x="746" y="2531"/>
                  </a:cubicBezTo>
                  <a:cubicBezTo>
                    <a:pt x="746" y="2531"/>
                    <a:pt x="746" y="2531"/>
                    <a:pt x="746" y="2531"/>
                  </a:cubicBezTo>
                  <a:cubicBezTo>
                    <a:pt x="746" y="2531"/>
                    <a:pt x="746" y="2531"/>
                    <a:pt x="746" y="2531"/>
                  </a:cubicBezTo>
                  <a:cubicBezTo>
                    <a:pt x="746" y="2531"/>
                    <a:pt x="746" y="2531"/>
                    <a:pt x="746" y="2531"/>
                  </a:cubicBezTo>
                  <a:cubicBezTo>
                    <a:pt x="746" y="2531"/>
                    <a:pt x="746" y="2530"/>
                    <a:pt x="746" y="2530"/>
                  </a:cubicBezTo>
                  <a:cubicBezTo>
                    <a:pt x="747" y="2528"/>
                    <a:pt x="747" y="2528"/>
                    <a:pt x="747" y="2528"/>
                  </a:cubicBezTo>
                  <a:cubicBezTo>
                    <a:pt x="750" y="2526"/>
                    <a:pt x="750" y="2526"/>
                    <a:pt x="750" y="2526"/>
                  </a:cubicBezTo>
                  <a:cubicBezTo>
                    <a:pt x="751" y="2528"/>
                    <a:pt x="751" y="2528"/>
                    <a:pt x="751" y="2528"/>
                  </a:cubicBezTo>
                  <a:cubicBezTo>
                    <a:pt x="751" y="2528"/>
                    <a:pt x="752" y="2528"/>
                    <a:pt x="752" y="2528"/>
                  </a:cubicBezTo>
                  <a:cubicBezTo>
                    <a:pt x="752" y="2528"/>
                    <a:pt x="752" y="2528"/>
                    <a:pt x="752" y="2528"/>
                  </a:cubicBezTo>
                  <a:cubicBezTo>
                    <a:pt x="752" y="2528"/>
                    <a:pt x="752" y="2528"/>
                    <a:pt x="752" y="2528"/>
                  </a:cubicBezTo>
                  <a:cubicBezTo>
                    <a:pt x="752" y="2528"/>
                    <a:pt x="752" y="2528"/>
                    <a:pt x="753" y="2528"/>
                  </a:cubicBezTo>
                  <a:cubicBezTo>
                    <a:pt x="755" y="2527"/>
                    <a:pt x="755" y="2527"/>
                    <a:pt x="755" y="2527"/>
                  </a:cubicBezTo>
                  <a:cubicBezTo>
                    <a:pt x="755" y="2527"/>
                    <a:pt x="755" y="2526"/>
                    <a:pt x="755" y="2526"/>
                  </a:cubicBezTo>
                  <a:cubicBezTo>
                    <a:pt x="755" y="2526"/>
                    <a:pt x="755" y="2526"/>
                    <a:pt x="755" y="2526"/>
                  </a:cubicBezTo>
                  <a:cubicBezTo>
                    <a:pt x="755" y="2526"/>
                    <a:pt x="755" y="2526"/>
                    <a:pt x="755" y="2526"/>
                  </a:cubicBezTo>
                  <a:cubicBezTo>
                    <a:pt x="755" y="2526"/>
                    <a:pt x="756" y="2526"/>
                    <a:pt x="756" y="2526"/>
                  </a:cubicBezTo>
                  <a:cubicBezTo>
                    <a:pt x="756" y="2523"/>
                    <a:pt x="756" y="2523"/>
                    <a:pt x="756" y="2523"/>
                  </a:cubicBezTo>
                  <a:cubicBezTo>
                    <a:pt x="759" y="2522"/>
                    <a:pt x="759" y="2522"/>
                    <a:pt x="759" y="2522"/>
                  </a:cubicBezTo>
                  <a:cubicBezTo>
                    <a:pt x="761" y="2523"/>
                    <a:pt x="761" y="2523"/>
                    <a:pt x="761" y="2523"/>
                  </a:cubicBezTo>
                  <a:cubicBezTo>
                    <a:pt x="761" y="2523"/>
                    <a:pt x="761" y="2523"/>
                    <a:pt x="761" y="2523"/>
                  </a:cubicBezTo>
                  <a:cubicBezTo>
                    <a:pt x="761" y="2523"/>
                    <a:pt x="761" y="2523"/>
                    <a:pt x="761" y="2523"/>
                  </a:cubicBezTo>
                  <a:cubicBezTo>
                    <a:pt x="761" y="2523"/>
                    <a:pt x="761" y="2523"/>
                    <a:pt x="761" y="2523"/>
                  </a:cubicBezTo>
                  <a:cubicBezTo>
                    <a:pt x="761" y="2523"/>
                    <a:pt x="762" y="2523"/>
                    <a:pt x="762" y="2523"/>
                  </a:cubicBezTo>
                  <a:cubicBezTo>
                    <a:pt x="764" y="2522"/>
                    <a:pt x="764" y="2522"/>
                    <a:pt x="764" y="2522"/>
                  </a:cubicBezTo>
                  <a:cubicBezTo>
                    <a:pt x="764" y="2522"/>
                    <a:pt x="764" y="2522"/>
                    <a:pt x="764" y="2522"/>
                  </a:cubicBezTo>
                  <a:cubicBezTo>
                    <a:pt x="764" y="2522"/>
                    <a:pt x="764" y="2521"/>
                    <a:pt x="764" y="2521"/>
                  </a:cubicBezTo>
                  <a:cubicBezTo>
                    <a:pt x="765" y="2521"/>
                    <a:pt x="765" y="2521"/>
                    <a:pt x="765" y="2521"/>
                  </a:cubicBezTo>
                  <a:cubicBezTo>
                    <a:pt x="765" y="2521"/>
                    <a:pt x="765" y="2521"/>
                    <a:pt x="765" y="2521"/>
                  </a:cubicBezTo>
                  <a:cubicBezTo>
                    <a:pt x="765" y="2518"/>
                    <a:pt x="765" y="2518"/>
                    <a:pt x="765" y="2518"/>
                  </a:cubicBezTo>
                  <a:cubicBezTo>
                    <a:pt x="768" y="2517"/>
                    <a:pt x="768" y="2517"/>
                    <a:pt x="768" y="2517"/>
                  </a:cubicBezTo>
                  <a:cubicBezTo>
                    <a:pt x="770" y="2518"/>
                    <a:pt x="770" y="2518"/>
                    <a:pt x="770" y="2518"/>
                  </a:cubicBezTo>
                  <a:cubicBezTo>
                    <a:pt x="770" y="2518"/>
                    <a:pt x="770" y="2518"/>
                    <a:pt x="770" y="2518"/>
                  </a:cubicBezTo>
                  <a:cubicBezTo>
                    <a:pt x="770" y="2518"/>
                    <a:pt x="770" y="2518"/>
                    <a:pt x="770" y="2518"/>
                  </a:cubicBezTo>
                  <a:cubicBezTo>
                    <a:pt x="770" y="2518"/>
                    <a:pt x="770" y="2518"/>
                    <a:pt x="770" y="2518"/>
                  </a:cubicBezTo>
                  <a:cubicBezTo>
                    <a:pt x="771" y="2518"/>
                    <a:pt x="771" y="2518"/>
                    <a:pt x="771" y="2518"/>
                  </a:cubicBezTo>
                  <a:cubicBezTo>
                    <a:pt x="773" y="2517"/>
                    <a:pt x="773" y="2517"/>
                    <a:pt x="773" y="2517"/>
                  </a:cubicBezTo>
                  <a:cubicBezTo>
                    <a:pt x="773" y="2517"/>
                    <a:pt x="773" y="2517"/>
                    <a:pt x="773" y="2517"/>
                  </a:cubicBezTo>
                  <a:cubicBezTo>
                    <a:pt x="773" y="2517"/>
                    <a:pt x="774" y="2517"/>
                    <a:pt x="774" y="2517"/>
                  </a:cubicBezTo>
                  <a:cubicBezTo>
                    <a:pt x="774" y="2516"/>
                    <a:pt x="774" y="2516"/>
                    <a:pt x="774" y="2516"/>
                  </a:cubicBezTo>
                  <a:cubicBezTo>
                    <a:pt x="774" y="2516"/>
                    <a:pt x="774" y="2516"/>
                    <a:pt x="774" y="2516"/>
                  </a:cubicBezTo>
                  <a:cubicBezTo>
                    <a:pt x="774" y="2514"/>
                    <a:pt x="774" y="2514"/>
                    <a:pt x="774" y="2514"/>
                  </a:cubicBezTo>
                  <a:cubicBezTo>
                    <a:pt x="777" y="2512"/>
                    <a:pt x="777" y="2512"/>
                    <a:pt x="777" y="2512"/>
                  </a:cubicBezTo>
                  <a:cubicBezTo>
                    <a:pt x="779" y="2513"/>
                    <a:pt x="779" y="2513"/>
                    <a:pt x="779" y="2513"/>
                  </a:cubicBezTo>
                  <a:cubicBezTo>
                    <a:pt x="779" y="2513"/>
                    <a:pt x="779" y="2513"/>
                    <a:pt x="779" y="2513"/>
                  </a:cubicBezTo>
                  <a:cubicBezTo>
                    <a:pt x="779" y="2513"/>
                    <a:pt x="779" y="2514"/>
                    <a:pt x="779" y="2514"/>
                  </a:cubicBezTo>
                  <a:cubicBezTo>
                    <a:pt x="779" y="2514"/>
                    <a:pt x="779" y="2514"/>
                    <a:pt x="780" y="2514"/>
                  </a:cubicBezTo>
                  <a:cubicBezTo>
                    <a:pt x="780" y="2514"/>
                    <a:pt x="780" y="2514"/>
                    <a:pt x="780" y="2513"/>
                  </a:cubicBezTo>
                  <a:cubicBezTo>
                    <a:pt x="782" y="2512"/>
                    <a:pt x="782" y="2512"/>
                    <a:pt x="782" y="2512"/>
                  </a:cubicBezTo>
                  <a:cubicBezTo>
                    <a:pt x="782" y="2512"/>
                    <a:pt x="782" y="2512"/>
                    <a:pt x="782" y="2512"/>
                  </a:cubicBezTo>
                  <a:cubicBezTo>
                    <a:pt x="783" y="2512"/>
                    <a:pt x="783" y="2512"/>
                    <a:pt x="783" y="2512"/>
                  </a:cubicBezTo>
                  <a:cubicBezTo>
                    <a:pt x="783" y="2512"/>
                    <a:pt x="783" y="2512"/>
                    <a:pt x="783" y="2511"/>
                  </a:cubicBezTo>
                  <a:cubicBezTo>
                    <a:pt x="783" y="2511"/>
                    <a:pt x="783" y="2511"/>
                    <a:pt x="783" y="2511"/>
                  </a:cubicBezTo>
                  <a:cubicBezTo>
                    <a:pt x="783" y="2509"/>
                    <a:pt x="783" y="2509"/>
                    <a:pt x="783" y="2509"/>
                  </a:cubicBezTo>
                  <a:cubicBezTo>
                    <a:pt x="784" y="2508"/>
                    <a:pt x="784" y="2508"/>
                    <a:pt x="784" y="2508"/>
                  </a:cubicBezTo>
                  <a:cubicBezTo>
                    <a:pt x="825" y="2539"/>
                    <a:pt x="825" y="2539"/>
                    <a:pt x="825" y="2539"/>
                  </a:cubicBezTo>
                  <a:cubicBezTo>
                    <a:pt x="818" y="2594"/>
                    <a:pt x="818" y="2594"/>
                    <a:pt x="818" y="2594"/>
                  </a:cubicBezTo>
                  <a:cubicBezTo>
                    <a:pt x="716" y="2648"/>
                    <a:pt x="716" y="2648"/>
                    <a:pt x="716" y="2648"/>
                  </a:cubicBezTo>
                  <a:cubicBezTo>
                    <a:pt x="408" y="2408"/>
                    <a:pt x="408" y="2408"/>
                    <a:pt x="408" y="2408"/>
                  </a:cubicBezTo>
                  <a:cubicBezTo>
                    <a:pt x="417" y="2300"/>
                    <a:pt x="417" y="2300"/>
                    <a:pt x="417" y="2300"/>
                  </a:cubicBezTo>
                  <a:cubicBezTo>
                    <a:pt x="418" y="2300"/>
                    <a:pt x="418" y="2300"/>
                    <a:pt x="418" y="2300"/>
                  </a:cubicBezTo>
                  <a:cubicBezTo>
                    <a:pt x="421" y="2302"/>
                    <a:pt x="421" y="2302"/>
                    <a:pt x="421" y="2302"/>
                  </a:cubicBezTo>
                  <a:cubicBezTo>
                    <a:pt x="421" y="2304"/>
                    <a:pt x="421" y="2304"/>
                    <a:pt x="421" y="2304"/>
                  </a:cubicBezTo>
                  <a:cubicBezTo>
                    <a:pt x="421" y="2304"/>
                    <a:pt x="421" y="2304"/>
                    <a:pt x="421" y="2304"/>
                  </a:cubicBezTo>
                  <a:cubicBezTo>
                    <a:pt x="421" y="2304"/>
                    <a:pt x="421" y="2304"/>
                    <a:pt x="421" y="2304"/>
                  </a:cubicBezTo>
                  <a:cubicBezTo>
                    <a:pt x="421" y="2304"/>
                    <a:pt x="421" y="2305"/>
                    <a:pt x="421" y="2305"/>
                  </a:cubicBezTo>
                  <a:cubicBezTo>
                    <a:pt x="421" y="2305"/>
                    <a:pt x="421" y="2305"/>
                    <a:pt x="421" y="2305"/>
                  </a:cubicBezTo>
                  <a:cubicBezTo>
                    <a:pt x="423" y="2306"/>
                    <a:pt x="423" y="2306"/>
                    <a:pt x="423" y="2306"/>
                  </a:cubicBezTo>
                  <a:cubicBezTo>
                    <a:pt x="424" y="2306"/>
                    <a:pt x="424" y="2306"/>
                    <a:pt x="424" y="2306"/>
                  </a:cubicBezTo>
                  <a:cubicBezTo>
                    <a:pt x="424" y="2306"/>
                    <a:pt x="424" y="2306"/>
                    <a:pt x="424" y="2306"/>
                  </a:cubicBezTo>
                  <a:cubicBezTo>
                    <a:pt x="424" y="2306"/>
                    <a:pt x="424" y="2306"/>
                    <a:pt x="424" y="2306"/>
                  </a:cubicBezTo>
                  <a:cubicBezTo>
                    <a:pt x="424" y="2306"/>
                    <a:pt x="425" y="2306"/>
                    <a:pt x="425" y="2306"/>
                  </a:cubicBezTo>
                  <a:cubicBezTo>
                    <a:pt x="426" y="2306"/>
                    <a:pt x="426" y="2306"/>
                    <a:pt x="426" y="2306"/>
                  </a:cubicBezTo>
                  <a:cubicBezTo>
                    <a:pt x="429" y="2308"/>
                    <a:pt x="429" y="2308"/>
                    <a:pt x="429" y="2308"/>
                  </a:cubicBezTo>
                  <a:cubicBezTo>
                    <a:pt x="429" y="2310"/>
                    <a:pt x="429" y="2310"/>
                    <a:pt x="429" y="2310"/>
                  </a:cubicBezTo>
                  <a:cubicBezTo>
                    <a:pt x="429" y="2310"/>
                    <a:pt x="429" y="2310"/>
                    <a:pt x="429" y="2310"/>
                  </a:cubicBezTo>
                  <a:cubicBezTo>
                    <a:pt x="429" y="2310"/>
                    <a:pt x="429" y="2310"/>
                    <a:pt x="429" y="2310"/>
                  </a:cubicBezTo>
                  <a:cubicBezTo>
                    <a:pt x="429" y="2310"/>
                    <a:pt x="429" y="2311"/>
                    <a:pt x="429" y="2311"/>
                  </a:cubicBezTo>
                  <a:cubicBezTo>
                    <a:pt x="429" y="2311"/>
                    <a:pt x="429" y="2311"/>
                    <a:pt x="430" y="2311"/>
                  </a:cubicBezTo>
                  <a:cubicBezTo>
                    <a:pt x="432" y="2312"/>
                    <a:pt x="432" y="2312"/>
                    <a:pt x="432" y="2312"/>
                  </a:cubicBezTo>
                  <a:cubicBezTo>
                    <a:pt x="432" y="2312"/>
                    <a:pt x="432" y="2312"/>
                    <a:pt x="432" y="2312"/>
                  </a:cubicBezTo>
                  <a:cubicBezTo>
                    <a:pt x="432" y="2313"/>
                    <a:pt x="432" y="2313"/>
                    <a:pt x="432" y="2313"/>
                  </a:cubicBezTo>
                  <a:cubicBezTo>
                    <a:pt x="432" y="2313"/>
                    <a:pt x="432" y="2313"/>
                    <a:pt x="432" y="2313"/>
                  </a:cubicBezTo>
                  <a:cubicBezTo>
                    <a:pt x="432" y="2313"/>
                    <a:pt x="433" y="2313"/>
                    <a:pt x="433" y="2312"/>
                  </a:cubicBezTo>
                  <a:cubicBezTo>
                    <a:pt x="434" y="2312"/>
                    <a:pt x="434" y="2312"/>
                    <a:pt x="434" y="2312"/>
                  </a:cubicBezTo>
                  <a:cubicBezTo>
                    <a:pt x="437" y="2314"/>
                    <a:pt x="437" y="2314"/>
                    <a:pt x="437" y="2314"/>
                  </a:cubicBezTo>
                  <a:cubicBezTo>
                    <a:pt x="437" y="2316"/>
                    <a:pt x="437" y="2316"/>
                    <a:pt x="437" y="2316"/>
                  </a:cubicBezTo>
                  <a:cubicBezTo>
                    <a:pt x="437" y="2316"/>
                    <a:pt x="437" y="2316"/>
                    <a:pt x="437" y="2316"/>
                  </a:cubicBezTo>
                  <a:cubicBezTo>
                    <a:pt x="437" y="2316"/>
                    <a:pt x="437" y="2316"/>
                    <a:pt x="437" y="2316"/>
                  </a:cubicBezTo>
                  <a:cubicBezTo>
                    <a:pt x="437" y="2317"/>
                    <a:pt x="437" y="2317"/>
                    <a:pt x="438" y="2317"/>
                  </a:cubicBezTo>
                  <a:cubicBezTo>
                    <a:pt x="438" y="2317"/>
                    <a:pt x="438" y="2317"/>
                    <a:pt x="438" y="2317"/>
                  </a:cubicBezTo>
                  <a:cubicBezTo>
                    <a:pt x="440" y="2318"/>
                    <a:pt x="440" y="2318"/>
                    <a:pt x="440" y="2318"/>
                  </a:cubicBezTo>
                  <a:cubicBezTo>
                    <a:pt x="440" y="2319"/>
                    <a:pt x="440" y="2319"/>
                    <a:pt x="440" y="2319"/>
                  </a:cubicBezTo>
                  <a:cubicBezTo>
                    <a:pt x="440" y="2319"/>
                    <a:pt x="440" y="2319"/>
                    <a:pt x="440" y="2319"/>
                  </a:cubicBezTo>
                  <a:cubicBezTo>
                    <a:pt x="440" y="2319"/>
                    <a:pt x="440" y="2319"/>
                    <a:pt x="440" y="2319"/>
                  </a:cubicBezTo>
                  <a:cubicBezTo>
                    <a:pt x="441" y="2319"/>
                    <a:pt x="441" y="2319"/>
                    <a:pt x="441" y="2319"/>
                  </a:cubicBezTo>
                  <a:cubicBezTo>
                    <a:pt x="442" y="2318"/>
                    <a:pt x="442" y="2318"/>
                    <a:pt x="442" y="2318"/>
                  </a:cubicBezTo>
                  <a:cubicBezTo>
                    <a:pt x="445" y="2320"/>
                    <a:pt x="445" y="2320"/>
                    <a:pt x="445" y="2320"/>
                  </a:cubicBezTo>
                  <a:cubicBezTo>
                    <a:pt x="445" y="2322"/>
                    <a:pt x="445" y="2322"/>
                    <a:pt x="445" y="2322"/>
                  </a:cubicBezTo>
                  <a:cubicBezTo>
                    <a:pt x="445" y="2322"/>
                    <a:pt x="445" y="2322"/>
                    <a:pt x="445" y="2322"/>
                  </a:cubicBezTo>
                  <a:cubicBezTo>
                    <a:pt x="445" y="2322"/>
                    <a:pt x="445" y="2322"/>
                    <a:pt x="445" y="2323"/>
                  </a:cubicBezTo>
                  <a:cubicBezTo>
                    <a:pt x="446" y="2323"/>
                    <a:pt x="446" y="2323"/>
                    <a:pt x="446" y="2323"/>
                  </a:cubicBezTo>
                  <a:cubicBezTo>
                    <a:pt x="446" y="2323"/>
                    <a:pt x="446" y="2323"/>
                    <a:pt x="446" y="2323"/>
                  </a:cubicBezTo>
                  <a:cubicBezTo>
                    <a:pt x="448" y="2325"/>
                    <a:pt x="448" y="2325"/>
                    <a:pt x="448" y="2325"/>
                  </a:cubicBezTo>
                  <a:cubicBezTo>
                    <a:pt x="448" y="2325"/>
                    <a:pt x="448" y="2325"/>
                    <a:pt x="448" y="2325"/>
                  </a:cubicBezTo>
                  <a:cubicBezTo>
                    <a:pt x="448" y="2325"/>
                    <a:pt x="448" y="2325"/>
                    <a:pt x="448" y="2325"/>
                  </a:cubicBezTo>
                  <a:cubicBezTo>
                    <a:pt x="448" y="2325"/>
                    <a:pt x="448" y="2325"/>
                    <a:pt x="448" y="2325"/>
                  </a:cubicBezTo>
                  <a:cubicBezTo>
                    <a:pt x="449" y="2325"/>
                    <a:pt x="449" y="2325"/>
                    <a:pt x="449" y="2325"/>
                  </a:cubicBezTo>
                  <a:cubicBezTo>
                    <a:pt x="451" y="2324"/>
                    <a:pt x="451" y="2324"/>
                    <a:pt x="451" y="2324"/>
                  </a:cubicBezTo>
                  <a:cubicBezTo>
                    <a:pt x="454" y="2326"/>
                    <a:pt x="454" y="2326"/>
                    <a:pt x="454" y="2326"/>
                  </a:cubicBezTo>
                  <a:cubicBezTo>
                    <a:pt x="453" y="2328"/>
                    <a:pt x="453" y="2328"/>
                    <a:pt x="453" y="2328"/>
                  </a:cubicBezTo>
                  <a:cubicBezTo>
                    <a:pt x="453" y="2328"/>
                    <a:pt x="453" y="2328"/>
                    <a:pt x="453" y="2328"/>
                  </a:cubicBezTo>
                  <a:cubicBezTo>
                    <a:pt x="453" y="2328"/>
                    <a:pt x="454" y="2329"/>
                    <a:pt x="454" y="2329"/>
                  </a:cubicBezTo>
                  <a:cubicBezTo>
                    <a:pt x="454" y="2329"/>
                    <a:pt x="454" y="2329"/>
                    <a:pt x="454" y="2329"/>
                  </a:cubicBezTo>
                  <a:cubicBezTo>
                    <a:pt x="454" y="2329"/>
                    <a:pt x="454" y="2329"/>
                    <a:pt x="454" y="2329"/>
                  </a:cubicBezTo>
                  <a:cubicBezTo>
                    <a:pt x="456" y="2331"/>
                    <a:pt x="456" y="2331"/>
                    <a:pt x="456" y="2331"/>
                  </a:cubicBezTo>
                  <a:cubicBezTo>
                    <a:pt x="456" y="2331"/>
                    <a:pt x="456" y="2331"/>
                    <a:pt x="456" y="2331"/>
                  </a:cubicBezTo>
                  <a:cubicBezTo>
                    <a:pt x="456" y="2331"/>
                    <a:pt x="456" y="2331"/>
                    <a:pt x="457" y="2331"/>
                  </a:cubicBezTo>
                  <a:cubicBezTo>
                    <a:pt x="457" y="2331"/>
                    <a:pt x="457" y="2331"/>
                    <a:pt x="457" y="2331"/>
                  </a:cubicBezTo>
                  <a:cubicBezTo>
                    <a:pt x="457" y="2331"/>
                    <a:pt x="457" y="2331"/>
                    <a:pt x="457" y="2331"/>
                  </a:cubicBezTo>
                  <a:cubicBezTo>
                    <a:pt x="459" y="2330"/>
                    <a:pt x="459" y="2330"/>
                    <a:pt x="459" y="2330"/>
                  </a:cubicBezTo>
                  <a:cubicBezTo>
                    <a:pt x="462" y="2332"/>
                    <a:pt x="462" y="2332"/>
                    <a:pt x="462" y="2332"/>
                  </a:cubicBezTo>
                  <a:cubicBezTo>
                    <a:pt x="462" y="2334"/>
                    <a:pt x="462" y="2334"/>
                    <a:pt x="462" y="2334"/>
                  </a:cubicBezTo>
                  <a:cubicBezTo>
                    <a:pt x="462" y="2334"/>
                    <a:pt x="462" y="2334"/>
                    <a:pt x="462" y="2334"/>
                  </a:cubicBezTo>
                  <a:cubicBezTo>
                    <a:pt x="462" y="2335"/>
                    <a:pt x="462" y="2335"/>
                    <a:pt x="462" y="2335"/>
                  </a:cubicBezTo>
                  <a:cubicBezTo>
                    <a:pt x="462" y="2335"/>
                    <a:pt x="462" y="2335"/>
                    <a:pt x="462" y="2335"/>
                  </a:cubicBezTo>
                  <a:cubicBezTo>
                    <a:pt x="462" y="2335"/>
                    <a:pt x="462" y="2335"/>
                    <a:pt x="462" y="2335"/>
                  </a:cubicBezTo>
                  <a:cubicBezTo>
                    <a:pt x="464" y="2337"/>
                    <a:pt x="464" y="2337"/>
                    <a:pt x="464" y="2337"/>
                  </a:cubicBezTo>
                  <a:cubicBezTo>
                    <a:pt x="464" y="2337"/>
                    <a:pt x="464" y="2337"/>
                    <a:pt x="465" y="2337"/>
                  </a:cubicBezTo>
                  <a:cubicBezTo>
                    <a:pt x="465" y="2337"/>
                    <a:pt x="465" y="2337"/>
                    <a:pt x="465" y="2337"/>
                  </a:cubicBezTo>
                  <a:cubicBezTo>
                    <a:pt x="465" y="2337"/>
                    <a:pt x="465" y="2337"/>
                    <a:pt x="465" y="2337"/>
                  </a:cubicBezTo>
                  <a:cubicBezTo>
                    <a:pt x="465" y="2337"/>
                    <a:pt x="465" y="2337"/>
                    <a:pt x="465" y="2337"/>
                  </a:cubicBezTo>
                  <a:cubicBezTo>
                    <a:pt x="467" y="2336"/>
                    <a:pt x="467" y="2336"/>
                    <a:pt x="467" y="2336"/>
                  </a:cubicBezTo>
                  <a:cubicBezTo>
                    <a:pt x="470" y="2339"/>
                    <a:pt x="470" y="2339"/>
                    <a:pt x="470" y="2339"/>
                  </a:cubicBezTo>
                  <a:cubicBezTo>
                    <a:pt x="470" y="2341"/>
                    <a:pt x="470" y="2341"/>
                    <a:pt x="470" y="2341"/>
                  </a:cubicBezTo>
                  <a:cubicBezTo>
                    <a:pt x="470" y="2341"/>
                    <a:pt x="470" y="2341"/>
                    <a:pt x="470" y="2341"/>
                  </a:cubicBezTo>
                  <a:cubicBezTo>
                    <a:pt x="470" y="2341"/>
                    <a:pt x="470" y="2341"/>
                    <a:pt x="470" y="2341"/>
                  </a:cubicBezTo>
                  <a:cubicBezTo>
                    <a:pt x="470" y="2341"/>
                    <a:pt x="470" y="2341"/>
                    <a:pt x="470" y="2341"/>
                  </a:cubicBezTo>
                  <a:cubicBezTo>
                    <a:pt x="470" y="2342"/>
                    <a:pt x="470" y="2342"/>
                    <a:pt x="470" y="2342"/>
                  </a:cubicBezTo>
                  <a:cubicBezTo>
                    <a:pt x="472" y="2343"/>
                    <a:pt x="472" y="2343"/>
                    <a:pt x="472" y="2343"/>
                  </a:cubicBezTo>
                  <a:cubicBezTo>
                    <a:pt x="472" y="2343"/>
                    <a:pt x="473" y="2343"/>
                    <a:pt x="473" y="2343"/>
                  </a:cubicBezTo>
                  <a:cubicBezTo>
                    <a:pt x="473" y="2343"/>
                    <a:pt x="473" y="2343"/>
                    <a:pt x="473" y="2343"/>
                  </a:cubicBezTo>
                  <a:cubicBezTo>
                    <a:pt x="473" y="2343"/>
                    <a:pt x="473" y="2343"/>
                    <a:pt x="473" y="2343"/>
                  </a:cubicBezTo>
                  <a:cubicBezTo>
                    <a:pt x="473" y="2343"/>
                    <a:pt x="473" y="2343"/>
                    <a:pt x="474" y="2343"/>
                  </a:cubicBezTo>
                  <a:cubicBezTo>
                    <a:pt x="475" y="2343"/>
                    <a:pt x="475" y="2343"/>
                    <a:pt x="475" y="2343"/>
                  </a:cubicBezTo>
                  <a:cubicBezTo>
                    <a:pt x="478" y="2345"/>
                    <a:pt x="478" y="2345"/>
                    <a:pt x="478" y="2345"/>
                  </a:cubicBezTo>
                  <a:cubicBezTo>
                    <a:pt x="478" y="2347"/>
                    <a:pt x="478" y="2347"/>
                    <a:pt x="478" y="2347"/>
                  </a:cubicBezTo>
                  <a:cubicBezTo>
                    <a:pt x="478" y="2347"/>
                    <a:pt x="478" y="2347"/>
                    <a:pt x="478" y="2347"/>
                  </a:cubicBezTo>
                  <a:cubicBezTo>
                    <a:pt x="478" y="2347"/>
                    <a:pt x="478" y="2347"/>
                    <a:pt x="478" y="2347"/>
                  </a:cubicBezTo>
                  <a:cubicBezTo>
                    <a:pt x="478" y="2347"/>
                    <a:pt x="478" y="2348"/>
                    <a:pt x="478" y="2348"/>
                  </a:cubicBezTo>
                  <a:cubicBezTo>
                    <a:pt x="478" y="2348"/>
                    <a:pt x="478" y="2348"/>
                    <a:pt x="478" y="2348"/>
                  </a:cubicBezTo>
                  <a:cubicBezTo>
                    <a:pt x="481" y="2349"/>
                    <a:pt x="481" y="2349"/>
                    <a:pt x="481" y="2349"/>
                  </a:cubicBezTo>
                  <a:cubicBezTo>
                    <a:pt x="481" y="2349"/>
                    <a:pt x="481" y="2349"/>
                    <a:pt x="481" y="2350"/>
                  </a:cubicBezTo>
                  <a:cubicBezTo>
                    <a:pt x="481" y="2350"/>
                    <a:pt x="481" y="2350"/>
                    <a:pt x="481" y="2350"/>
                  </a:cubicBezTo>
                  <a:cubicBezTo>
                    <a:pt x="481" y="2350"/>
                    <a:pt x="481" y="2350"/>
                    <a:pt x="481" y="2350"/>
                  </a:cubicBezTo>
                  <a:cubicBezTo>
                    <a:pt x="481" y="2350"/>
                    <a:pt x="482" y="2350"/>
                    <a:pt x="482" y="2350"/>
                  </a:cubicBezTo>
                  <a:cubicBezTo>
                    <a:pt x="483" y="2349"/>
                    <a:pt x="483" y="2349"/>
                    <a:pt x="483" y="2349"/>
                  </a:cubicBezTo>
                  <a:cubicBezTo>
                    <a:pt x="486" y="2351"/>
                    <a:pt x="486" y="2351"/>
                    <a:pt x="486" y="2351"/>
                  </a:cubicBezTo>
                  <a:cubicBezTo>
                    <a:pt x="486" y="2353"/>
                    <a:pt x="486" y="2353"/>
                    <a:pt x="486" y="2353"/>
                  </a:cubicBezTo>
                  <a:cubicBezTo>
                    <a:pt x="486" y="2353"/>
                    <a:pt x="486" y="2353"/>
                    <a:pt x="486" y="2353"/>
                  </a:cubicBezTo>
                  <a:cubicBezTo>
                    <a:pt x="486" y="2353"/>
                    <a:pt x="486" y="2353"/>
                    <a:pt x="486" y="2354"/>
                  </a:cubicBezTo>
                  <a:cubicBezTo>
                    <a:pt x="487" y="2354"/>
                    <a:pt x="487" y="2354"/>
                    <a:pt x="487" y="2354"/>
                  </a:cubicBezTo>
                  <a:cubicBezTo>
                    <a:pt x="487" y="2354"/>
                    <a:pt x="487" y="2354"/>
                    <a:pt x="487" y="2354"/>
                  </a:cubicBezTo>
                  <a:cubicBezTo>
                    <a:pt x="489" y="2356"/>
                    <a:pt x="489" y="2356"/>
                    <a:pt x="489" y="2356"/>
                  </a:cubicBezTo>
                  <a:cubicBezTo>
                    <a:pt x="489" y="2356"/>
                    <a:pt x="489" y="2356"/>
                    <a:pt x="489" y="2356"/>
                  </a:cubicBezTo>
                  <a:cubicBezTo>
                    <a:pt x="489" y="2356"/>
                    <a:pt x="489" y="2356"/>
                    <a:pt x="489" y="2356"/>
                  </a:cubicBezTo>
                  <a:cubicBezTo>
                    <a:pt x="489" y="2356"/>
                    <a:pt x="489" y="2356"/>
                    <a:pt x="489" y="2356"/>
                  </a:cubicBezTo>
                  <a:cubicBezTo>
                    <a:pt x="490" y="2356"/>
                    <a:pt x="490" y="2356"/>
                    <a:pt x="490" y="2356"/>
                  </a:cubicBezTo>
                  <a:cubicBezTo>
                    <a:pt x="492" y="2355"/>
                    <a:pt x="492" y="2355"/>
                    <a:pt x="492" y="2355"/>
                  </a:cubicBezTo>
                  <a:cubicBezTo>
                    <a:pt x="495" y="2357"/>
                    <a:pt x="495" y="2357"/>
                    <a:pt x="495" y="2357"/>
                  </a:cubicBezTo>
                  <a:cubicBezTo>
                    <a:pt x="495" y="2359"/>
                    <a:pt x="495" y="2359"/>
                    <a:pt x="495" y="2359"/>
                  </a:cubicBezTo>
                  <a:cubicBezTo>
                    <a:pt x="495" y="2359"/>
                    <a:pt x="495" y="2359"/>
                    <a:pt x="495" y="2359"/>
                  </a:cubicBezTo>
                  <a:cubicBezTo>
                    <a:pt x="495" y="2360"/>
                    <a:pt x="495" y="2360"/>
                    <a:pt x="495" y="2360"/>
                  </a:cubicBezTo>
                  <a:cubicBezTo>
                    <a:pt x="495" y="2360"/>
                    <a:pt x="495" y="2360"/>
                    <a:pt x="495" y="2360"/>
                  </a:cubicBezTo>
                  <a:cubicBezTo>
                    <a:pt x="495" y="2360"/>
                    <a:pt x="495" y="2360"/>
                    <a:pt x="495" y="2360"/>
                  </a:cubicBezTo>
                  <a:cubicBezTo>
                    <a:pt x="497" y="2362"/>
                    <a:pt x="497" y="2362"/>
                    <a:pt x="497" y="2362"/>
                  </a:cubicBezTo>
                  <a:cubicBezTo>
                    <a:pt x="497" y="2362"/>
                    <a:pt x="497" y="2362"/>
                    <a:pt x="497" y="2362"/>
                  </a:cubicBezTo>
                  <a:cubicBezTo>
                    <a:pt x="498" y="2362"/>
                    <a:pt x="498" y="2362"/>
                    <a:pt x="498" y="2362"/>
                  </a:cubicBezTo>
                  <a:cubicBezTo>
                    <a:pt x="498" y="2362"/>
                    <a:pt x="498" y="2362"/>
                    <a:pt x="498" y="2362"/>
                  </a:cubicBezTo>
                  <a:cubicBezTo>
                    <a:pt x="498" y="2362"/>
                    <a:pt x="498" y="2362"/>
                    <a:pt x="498" y="2362"/>
                  </a:cubicBezTo>
                  <a:cubicBezTo>
                    <a:pt x="500" y="2361"/>
                    <a:pt x="500" y="2361"/>
                    <a:pt x="500" y="2361"/>
                  </a:cubicBezTo>
                  <a:cubicBezTo>
                    <a:pt x="503" y="2364"/>
                    <a:pt x="503" y="2364"/>
                    <a:pt x="503" y="2364"/>
                  </a:cubicBezTo>
                  <a:cubicBezTo>
                    <a:pt x="503" y="2366"/>
                    <a:pt x="503" y="2366"/>
                    <a:pt x="503" y="2366"/>
                  </a:cubicBezTo>
                  <a:cubicBezTo>
                    <a:pt x="503" y="2366"/>
                    <a:pt x="503" y="2366"/>
                    <a:pt x="503" y="2366"/>
                  </a:cubicBezTo>
                  <a:cubicBezTo>
                    <a:pt x="503" y="2366"/>
                    <a:pt x="503" y="2366"/>
                    <a:pt x="503" y="2366"/>
                  </a:cubicBezTo>
                  <a:cubicBezTo>
                    <a:pt x="503" y="2366"/>
                    <a:pt x="503" y="2366"/>
                    <a:pt x="503" y="2366"/>
                  </a:cubicBezTo>
                  <a:cubicBezTo>
                    <a:pt x="503" y="2366"/>
                    <a:pt x="503" y="2367"/>
                    <a:pt x="503" y="2367"/>
                  </a:cubicBezTo>
                  <a:cubicBezTo>
                    <a:pt x="505" y="2368"/>
                    <a:pt x="505" y="2368"/>
                    <a:pt x="505" y="2368"/>
                  </a:cubicBezTo>
                  <a:cubicBezTo>
                    <a:pt x="505" y="2368"/>
                    <a:pt x="506" y="2368"/>
                    <a:pt x="506" y="2368"/>
                  </a:cubicBezTo>
                  <a:cubicBezTo>
                    <a:pt x="506" y="2368"/>
                    <a:pt x="506" y="2368"/>
                    <a:pt x="506" y="2368"/>
                  </a:cubicBezTo>
                  <a:cubicBezTo>
                    <a:pt x="506" y="2368"/>
                    <a:pt x="506" y="2368"/>
                    <a:pt x="506" y="2368"/>
                  </a:cubicBezTo>
                  <a:cubicBezTo>
                    <a:pt x="506" y="2368"/>
                    <a:pt x="506" y="2368"/>
                    <a:pt x="507" y="2368"/>
                  </a:cubicBezTo>
                  <a:cubicBezTo>
                    <a:pt x="508" y="2367"/>
                    <a:pt x="508" y="2367"/>
                    <a:pt x="508" y="2367"/>
                  </a:cubicBezTo>
                  <a:cubicBezTo>
                    <a:pt x="511" y="2370"/>
                    <a:pt x="511" y="2370"/>
                    <a:pt x="511" y="2370"/>
                  </a:cubicBezTo>
                  <a:cubicBezTo>
                    <a:pt x="511" y="2372"/>
                    <a:pt x="511" y="2372"/>
                    <a:pt x="511" y="2372"/>
                  </a:cubicBezTo>
                  <a:cubicBezTo>
                    <a:pt x="511" y="2372"/>
                    <a:pt x="511" y="2372"/>
                    <a:pt x="511" y="2372"/>
                  </a:cubicBezTo>
                  <a:cubicBezTo>
                    <a:pt x="511" y="2372"/>
                    <a:pt x="511" y="2372"/>
                    <a:pt x="511" y="2372"/>
                  </a:cubicBezTo>
                  <a:cubicBezTo>
                    <a:pt x="511" y="2373"/>
                    <a:pt x="511" y="2373"/>
                    <a:pt x="512" y="2373"/>
                  </a:cubicBezTo>
                  <a:cubicBezTo>
                    <a:pt x="512" y="2373"/>
                    <a:pt x="512" y="2373"/>
                    <a:pt x="512" y="2373"/>
                  </a:cubicBezTo>
                  <a:cubicBezTo>
                    <a:pt x="514" y="2374"/>
                    <a:pt x="514" y="2374"/>
                    <a:pt x="514" y="2374"/>
                  </a:cubicBezTo>
                  <a:cubicBezTo>
                    <a:pt x="514" y="2375"/>
                    <a:pt x="514" y="2375"/>
                    <a:pt x="514" y="2375"/>
                  </a:cubicBezTo>
                  <a:cubicBezTo>
                    <a:pt x="514" y="2375"/>
                    <a:pt x="514" y="2375"/>
                    <a:pt x="514" y="2375"/>
                  </a:cubicBezTo>
                  <a:cubicBezTo>
                    <a:pt x="514" y="2375"/>
                    <a:pt x="514" y="2375"/>
                    <a:pt x="514" y="2375"/>
                  </a:cubicBezTo>
                  <a:cubicBezTo>
                    <a:pt x="515" y="2375"/>
                    <a:pt x="515" y="2375"/>
                    <a:pt x="515" y="2375"/>
                  </a:cubicBezTo>
                  <a:cubicBezTo>
                    <a:pt x="517" y="2374"/>
                    <a:pt x="517" y="2374"/>
                    <a:pt x="517" y="2374"/>
                  </a:cubicBezTo>
                  <a:cubicBezTo>
                    <a:pt x="520" y="2376"/>
                    <a:pt x="520" y="2376"/>
                    <a:pt x="520" y="2376"/>
                  </a:cubicBezTo>
                  <a:cubicBezTo>
                    <a:pt x="519" y="2378"/>
                    <a:pt x="519" y="2378"/>
                    <a:pt x="519" y="2378"/>
                  </a:cubicBezTo>
                  <a:cubicBezTo>
                    <a:pt x="519" y="2378"/>
                    <a:pt x="520" y="2378"/>
                    <a:pt x="520" y="2378"/>
                  </a:cubicBezTo>
                  <a:cubicBezTo>
                    <a:pt x="520" y="2378"/>
                    <a:pt x="520" y="2379"/>
                    <a:pt x="520" y="2379"/>
                  </a:cubicBezTo>
                  <a:cubicBezTo>
                    <a:pt x="520" y="2379"/>
                    <a:pt x="520" y="2379"/>
                    <a:pt x="520" y="2379"/>
                  </a:cubicBezTo>
                  <a:cubicBezTo>
                    <a:pt x="520" y="2379"/>
                    <a:pt x="520" y="2379"/>
                    <a:pt x="520" y="2379"/>
                  </a:cubicBezTo>
                  <a:cubicBezTo>
                    <a:pt x="522" y="2381"/>
                    <a:pt x="522" y="2381"/>
                    <a:pt x="522" y="2381"/>
                  </a:cubicBezTo>
                  <a:cubicBezTo>
                    <a:pt x="522" y="2381"/>
                    <a:pt x="522" y="2381"/>
                    <a:pt x="522" y="2381"/>
                  </a:cubicBezTo>
                  <a:cubicBezTo>
                    <a:pt x="523" y="2381"/>
                    <a:pt x="523" y="2381"/>
                    <a:pt x="523" y="2381"/>
                  </a:cubicBezTo>
                  <a:cubicBezTo>
                    <a:pt x="523" y="2381"/>
                    <a:pt x="523" y="2381"/>
                    <a:pt x="523" y="2381"/>
                  </a:cubicBezTo>
                  <a:cubicBezTo>
                    <a:pt x="523" y="2381"/>
                    <a:pt x="523" y="2381"/>
                    <a:pt x="523" y="2381"/>
                  </a:cubicBezTo>
                  <a:cubicBezTo>
                    <a:pt x="525" y="2380"/>
                    <a:pt x="525" y="2380"/>
                    <a:pt x="525" y="2380"/>
                  </a:cubicBezTo>
                  <a:cubicBezTo>
                    <a:pt x="528" y="2382"/>
                    <a:pt x="528" y="2382"/>
                    <a:pt x="528" y="2382"/>
                  </a:cubicBezTo>
                  <a:cubicBezTo>
                    <a:pt x="528" y="2384"/>
                    <a:pt x="528" y="2384"/>
                    <a:pt x="528" y="2384"/>
                  </a:cubicBezTo>
                  <a:cubicBezTo>
                    <a:pt x="528" y="2385"/>
                    <a:pt x="528" y="2385"/>
                    <a:pt x="528" y="2385"/>
                  </a:cubicBezTo>
                  <a:cubicBezTo>
                    <a:pt x="528" y="2385"/>
                    <a:pt x="528" y="2385"/>
                    <a:pt x="528" y="2385"/>
                  </a:cubicBezTo>
                  <a:cubicBezTo>
                    <a:pt x="528" y="2385"/>
                    <a:pt x="528" y="2385"/>
                    <a:pt x="528" y="2385"/>
                  </a:cubicBezTo>
                  <a:cubicBezTo>
                    <a:pt x="528" y="2385"/>
                    <a:pt x="528" y="2385"/>
                    <a:pt x="528" y="2386"/>
                  </a:cubicBezTo>
                  <a:cubicBezTo>
                    <a:pt x="530" y="2387"/>
                    <a:pt x="530" y="2387"/>
                    <a:pt x="530" y="2387"/>
                  </a:cubicBezTo>
                  <a:cubicBezTo>
                    <a:pt x="531" y="2387"/>
                    <a:pt x="531" y="2387"/>
                    <a:pt x="531" y="2387"/>
                  </a:cubicBezTo>
                  <a:cubicBezTo>
                    <a:pt x="531" y="2387"/>
                    <a:pt x="531" y="2387"/>
                    <a:pt x="531" y="2387"/>
                  </a:cubicBezTo>
                  <a:cubicBezTo>
                    <a:pt x="531" y="2387"/>
                    <a:pt x="531" y="2387"/>
                    <a:pt x="531" y="2387"/>
                  </a:cubicBezTo>
                  <a:cubicBezTo>
                    <a:pt x="531" y="2387"/>
                    <a:pt x="531" y="2387"/>
                    <a:pt x="532" y="2387"/>
                  </a:cubicBezTo>
                  <a:cubicBezTo>
                    <a:pt x="533" y="2386"/>
                    <a:pt x="533" y="2386"/>
                    <a:pt x="533" y="2386"/>
                  </a:cubicBezTo>
                  <a:cubicBezTo>
                    <a:pt x="536" y="2389"/>
                    <a:pt x="536" y="2389"/>
                    <a:pt x="536" y="2389"/>
                  </a:cubicBezTo>
                  <a:cubicBezTo>
                    <a:pt x="536" y="2391"/>
                    <a:pt x="536" y="2391"/>
                    <a:pt x="536" y="2391"/>
                  </a:cubicBezTo>
                  <a:cubicBezTo>
                    <a:pt x="536" y="2391"/>
                    <a:pt x="536" y="2391"/>
                    <a:pt x="536" y="2391"/>
                  </a:cubicBezTo>
                  <a:cubicBezTo>
                    <a:pt x="536" y="2391"/>
                    <a:pt x="536" y="2391"/>
                    <a:pt x="536" y="2391"/>
                  </a:cubicBezTo>
                  <a:cubicBezTo>
                    <a:pt x="537" y="2392"/>
                    <a:pt x="537" y="2392"/>
                    <a:pt x="537" y="2392"/>
                  </a:cubicBezTo>
                  <a:cubicBezTo>
                    <a:pt x="537" y="2392"/>
                    <a:pt x="537" y="2392"/>
                    <a:pt x="537" y="2392"/>
                  </a:cubicBezTo>
                  <a:cubicBezTo>
                    <a:pt x="539" y="2393"/>
                    <a:pt x="539" y="2393"/>
                    <a:pt x="539" y="2393"/>
                  </a:cubicBezTo>
                  <a:cubicBezTo>
                    <a:pt x="539" y="2394"/>
                    <a:pt x="539" y="2394"/>
                    <a:pt x="539" y="2394"/>
                  </a:cubicBezTo>
                  <a:cubicBezTo>
                    <a:pt x="539" y="2394"/>
                    <a:pt x="539" y="2394"/>
                    <a:pt x="539" y="2394"/>
                  </a:cubicBezTo>
                  <a:cubicBezTo>
                    <a:pt x="539" y="2394"/>
                    <a:pt x="540" y="2394"/>
                    <a:pt x="540" y="2394"/>
                  </a:cubicBezTo>
                  <a:cubicBezTo>
                    <a:pt x="540" y="2394"/>
                    <a:pt x="540" y="2394"/>
                    <a:pt x="540" y="2394"/>
                  </a:cubicBezTo>
                  <a:cubicBezTo>
                    <a:pt x="542" y="2393"/>
                    <a:pt x="542" y="2393"/>
                    <a:pt x="542" y="2393"/>
                  </a:cubicBezTo>
                  <a:cubicBezTo>
                    <a:pt x="545" y="2395"/>
                    <a:pt x="545" y="2395"/>
                    <a:pt x="545" y="2395"/>
                  </a:cubicBezTo>
                  <a:cubicBezTo>
                    <a:pt x="545" y="2397"/>
                    <a:pt x="545" y="2397"/>
                    <a:pt x="545" y="2397"/>
                  </a:cubicBezTo>
                  <a:cubicBezTo>
                    <a:pt x="545" y="2397"/>
                    <a:pt x="545" y="2397"/>
                    <a:pt x="545" y="2397"/>
                  </a:cubicBezTo>
                  <a:cubicBezTo>
                    <a:pt x="545" y="2397"/>
                    <a:pt x="545" y="2398"/>
                    <a:pt x="545" y="2398"/>
                  </a:cubicBezTo>
                  <a:cubicBezTo>
                    <a:pt x="545" y="2398"/>
                    <a:pt x="545" y="2398"/>
                    <a:pt x="545" y="2398"/>
                  </a:cubicBezTo>
                  <a:cubicBezTo>
                    <a:pt x="545" y="2398"/>
                    <a:pt x="545" y="2398"/>
                    <a:pt x="545" y="2398"/>
                  </a:cubicBezTo>
                  <a:cubicBezTo>
                    <a:pt x="547" y="2400"/>
                    <a:pt x="547" y="2400"/>
                    <a:pt x="547" y="2400"/>
                  </a:cubicBezTo>
                  <a:cubicBezTo>
                    <a:pt x="547" y="2400"/>
                    <a:pt x="548" y="2400"/>
                    <a:pt x="548" y="2400"/>
                  </a:cubicBezTo>
                  <a:cubicBezTo>
                    <a:pt x="548" y="2400"/>
                    <a:pt x="548" y="2400"/>
                    <a:pt x="548" y="2400"/>
                  </a:cubicBezTo>
                  <a:cubicBezTo>
                    <a:pt x="548" y="2400"/>
                    <a:pt x="548" y="2400"/>
                    <a:pt x="548" y="2400"/>
                  </a:cubicBezTo>
                  <a:cubicBezTo>
                    <a:pt x="548" y="2400"/>
                    <a:pt x="548" y="2400"/>
                    <a:pt x="548" y="2400"/>
                  </a:cubicBezTo>
                  <a:cubicBezTo>
                    <a:pt x="550" y="2399"/>
                    <a:pt x="550" y="2399"/>
                    <a:pt x="550" y="2399"/>
                  </a:cubicBezTo>
                  <a:cubicBezTo>
                    <a:pt x="553" y="2402"/>
                    <a:pt x="553" y="2402"/>
                    <a:pt x="553" y="2402"/>
                  </a:cubicBezTo>
                  <a:cubicBezTo>
                    <a:pt x="553" y="2404"/>
                    <a:pt x="553" y="2404"/>
                    <a:pt x="553" y="2404"/>
                  </a:cubicBezTo>
                  <a:cubicBezTo>
                    <a:pt x="553" y="2404"/>
                    <a:pt x="553" y="2404"/>
                    <a:pt x="553" y="2404"/>
                  </a:cubicBezTo>
                  <a:cubicBezTo>
                    <a:pt x="553" y="2404"/>
                    <a:pt x="553" y="2404"/>
                    <a:pt x="553" y="2404"/>
                  </a:cubicBezTo>
                  <a:cubicBezTo>
                    <a:pt x="553" y="2404"/>
                    <a:pt x="553" y="2404"/>
                    <a:pt x="554" y="2404"/>
                  </a:cubicBezTo>
                  <a:cubicBezTo>
                    <a:pt x="554" y="2405"/>
                    <a:pt x="554" y="2405"/>
                    <a:pt x="554" y="2405"/>
                  </a:cubicBezTo>
                  <a:cubicBezTo>
                    <a:pt x="556" y="2406"/>
                    <a:pt x="556" y="2406"/>
                    <a:pt x="556" y="2406"/>
                  </a:cubicBezTo>
                  <a:cubicBezTo>
                    <a:pt x="556" y="2406"/>
                    <a:pt x="556" y="2406"/>
                    <a:pt x="556" y="2406"/>
                  </a:cubicBezTo>
                  <a:cubicBezTo>
                    <a:pt x="556" y="2406"/>
                    <a:pt x="556" y="2406"/>
                    <a:pt x="556" y="2406"/>
                  </a:cubicBezTo>
                  <a:cubicBezTo>
                    <a:pt x="556" y="2406"/>
                    <a:pt x="556" y="2406"/>
                    <a:pt x="556" y="2406"/>
                  </a:cubicBezTo>
                  <a:cubicBezTo>
                    <a:pt x="557" y="2406"/>
                    <a:pt x="557" y="2406"/>
                    <a:pt x="557" y="2406"/>
                  </a:cubicBezTo>
                  <a:cubicBezTo>
                    <a:pt x="559" y="2406"/>
                    <a:pt x="559" y="2406"/>
                    <a:pt x="559" y="2406"/>
                  </a:cubicBezTo>
                  <a:cubicBezTo>
                    <a:pt x="562" y="2408"/>
                    <a:pt x="562" y="2408"/>
                    <a:pt x="562" y="2408"/>
                  </a:cubicBezTo>
                  <a:cubicBezTo>
                    <a:pt x="562" y="2410"/>
                    <a:pt x="562" y="2410"/>
                    <a:pt x="562" y="2410"/>
                  </a:cubicBezTo>
                  <a:cubicBezTo>
                    <a:pt x="562" y="2410"/>
                    <a:pt x="562" y="2410"/>
                    <a:pt x="562" y="2410"/>
                  </a:cubicBezTo>
                  <a:cubicBezTo>
                    <a:pt x="562" y="2410"/>
                    <a:pt x="562" y="2410"/>
                    <a:pt x="562" y="2410"/>
                  </a:cubicBezTo>
                  <a:cubicBezTo>
                    <a:pt x="562" y="2411"/>
                    <a:pt x="562" y="2411"/>
                    <a:pt x="562" y="2411"/>
                  </a:cubicBezTo>
                  <a:cubicBezTo>
                    <a:pt x="562" y="2411"/>
                    <a:pt x="562" y="2411"/>
                    <a:pt x="562" y="2411"/>
                  </a:cubicBezTo>
                  <a:cubicBezTo>
                    <a:pt x="564" y="2413"/>
                    <a:pt x="564" y="2413"/>
                    <a:pt x="564" y="2413"/>
                  </a:cubicBezTo>
                  <a:cubicBezTo>
                    <a:pt x="564" y="2413"/>
                    <a:pt x="564" y="2413"/>
                    <a:pt x="565" y="2413"/>
                  </a:cubicBezTo>
                  <a:cubicBezTo>
                    <a:pt x="565" y="2413"/>
                    <a:pt x="565" y="2413"/>
                    <a:pt x="565" y="2413"/>
                  </a:cubicBezTo>
                  <a:cubicBezTo>
                    <a:pt x="565" y="2413"/>
                    <a:pt x="565" y="2413"/>
                    <a:pt x="565" y="2413"/>
                  </a:cubicBezTo>
                  <a:cubicBezTo>
                    <a:pt x="565" y="2413"/>
                    <a:pt x="565" y="2413"/>
                    <a:pt x="565" y="2413"/>
                  </a:cubicBezTo>
                  <a:cubicBezTo>
                    <a:pt x="567" y="2412"/>
                    <a:pt x="567" y="2412"/>
                    <a:pt x="567" y="2412"/>
                  </a:cubicBezTo>
                  <a:cubicBezTo>
                    <a:pt x="570" y="2414"/>
                    <a:pt x="570" y="2414"/>
                    <a:pt x="570" y="2414"/>
                  </a:cubicBezTo>
                  <a:cubicBezTo>
                    <a:pt x="570" y="2416"/>
                    <a:pt x="570" y="2416"/>
                    <a:pt x="570" y="2416"/>
                  </a:cubicBezTo>
                  <a:cubicBezTo>
                    <a:pt x="570" y="2416"/>
                    <a:pt x="570" y="2416"/>
                    <a:pt x="570" y="2417"/>
                  </a:cubicBezTo>
                  <a:cubicBezTo>
                    <a:pt x="570" y="2417"/>
                    <a:pt x="570" y="2417"/>
                    <a:pt x="570" y="2417"/>
                  </a:cubicBezTo>
                  <a:cubicBezTo>
                    <a:pt x="570" y="2417"/>
                    <a:pt x="570" y="2417"/>
                    <a:pt x="571" y="2417"/>
                  </a:cubicBezTo>
                  <a:cubicBezTo>
                    <a:pt x="571" y="2417"/>
                    <a:pt x="571" y="2417"/>
                    <a:pt x="571" y="2417"/>
                  </a:cubicBezTo>
                  <a:cubicBezTo>
                    <a:pt x="573" y="2419"/>
                    <a:pt x="573" y="2419"/>
                    <a:pt x="573" y="2419"/>
                  </a:cubicBezTo>
                  <a:cubicBezTo>
                    <a:pt x="573" y="2419"/>
                    <a:pt x="573" y="2419"/>
                    <a:pt x="573" y="2419"/>
                  </a:cubicBezTo>
                  <a:cubicBezTo>
                    <a:pt x="573" y="2419"/>
                    <a:pt x="573" y="2419"/>
                    <a:pt x="573" y="2419"/>
                  </a:cubicBezTo>
                  <a:cubicBezTo>
                    <a:pt x="573" y="2419"/>
                    <a:pt x="573" y="2419"/>
                    <a:pt x="573" y="2419"/>
                  </a:cubicBezTo>
                  <a:cubicBezTo>
                    <a:pt x="574" y="2419"/>
                    <a:pt x="574" y="2419"/>
                    <a:pt x="574" y="2419"/>
                  </a:cubicBezTo>
                  <a:cubicBezTo>
                    <a:pt x="576" y="2418"/>
                    <a:pt x="576" y="2418"/>
                    <a:pt x="576" y="2418"/>
                  </a:cubicBezTo>
                  <a:cubicBezTo>
                    <a:pt x="579" y="2421"/>
                    <a:pt x="579" y="2421"/>
                    <a:pt x="579" y="2421"/>
                  </a:cubicBezTo>
                  <a:cubicBezTo>
                    <a:pt x="579" y="2423"/>
                    <a:pt x="579" y="2423"/>
                    <a:pt x="579" y="2423"/>
                  </a:cubicBezTo>
                  <a:cubicBezTo>
                    <a:pt x="579" y="2423"/>
                    <a:pt x="579" y="2423"/>
                    <a:pt x="579" y="2423"/>
                  </a:cubicBezTo>
                  <a:cubicBezTo>
                    <a:pt x="579" y="2423"/>
                    <a:pt x="579" y="2423"/>
                    <a:pt x="579" y="2423"/>
                  </a:cubicBezTo>
                  <a:cubicBezTo>
                    <a:pt x="579" y="2424"/>
                    <a:pt x="579" y="2424"/>
                    <a:pt x="579" y="2424"/>
                  </a:cubicBezTo>
                  <a:cubicBezTo>
                    <a:pt x="579" y="2424"/>
                    <a:pt x="579" y="2424"/>
                    <a:pt x="579" y="2424"/>
                  </a:cubicBezTo>
                  <a:cubicBezTo>
                    <a:pt x="581" y="2426"/>
                    <a:pt x="581" y="2426"/>
                    <a:pt x="581" y="2426"/>
                  </a:cubicBezTo>
                  <a:cubicBezTo>
                    <a:pt x="581" y="2426"/>
                    <a:pt x="582" y="2426"/>
                    <a:pt x="582" y="2426"/>
                  </a:cubicBezTo>
                  <a:cubicBezTo>
                    <a:pt x="582" y="2426"/>
                    <a:pt x="582" y="2426"/>
                    <a:pt x="582" y="2426"/>
                  </a:cubicBezTo>
                  <a:cubicBezTo>
                    <a:pt x="582" y="2426"/>
                    <a:pt x="582" y="2426"/>
                    <a:pt x="582" y="2426"/>
                  </a:cubicBezTo>
                  <a:cubicBezTo>
                    <a:pt x="582" y="2426"/>
                    <a:pt x="582" y="2426"/>
                    <a:pt x="583" y="2426"/>
                  </a:cubicBezTo>
                  <a:cubicBezTo>
                    <a:pt x="584" y="2425"/>
                    <a:pt x="584" y="2425"/>
                    <a:pt x="584" y="2425"/>
                  </a:cubicBezTo>
                  <a:cubicBezTo>
                    <a:pt x="587" y="2427"/>
                    <a:pt x="587" y="2427"/>
                    <a:pt x="587" y="2427"/>
                  </a:cubicBezTo>
                  <a:cubicBezTo>
                    <a:pt x="587" y="2429"/>
                    <a:pt x="587" y="2429"/>
                    <a:pt x="587" y="2429"/>
                  </a:cubicBezTo>
                  <a:cubicBezTo>
                    <a:pt x="587" y="2429"/>
                    <a:pt x="587" y="2429"/>
                    <a:pt x="587" y="2429"/>
                  </a:cubicBezTo>
                  <a:cubicBezTo>
                    <a:pt x="587" y="2430"/>
                    <a:pt x="587" y="2430"/>
                    <a:pt x="587" y="2430"/>
                  </a:cubicBezTo>
                  <a:cubicBezTo>
                    <a:pt x="587" y="2430"/>
                    <a:pt x="587" y="2430"/>
                    <a:pt x="588" y="2430"/>
                  </a:cubicBezTo>
                  <a:cubicBezTo>
                    <a:pt x="588" y="2430"/>
                    <a:pt x="588" y="2430"/>
                    <a:pt x="588" y="2430"/>
                  </a:cubicBezTo>
                  <a:cubicBezTo>
                    <a:pt x="590" y="2432"/>
                    <a:pt x="590" y="2432"/>
                    <a:pt x="590" y="2432"/>
                  </a:cubicBezTo>
                  <a:cubicBezTo>
                    <a:pt x="590" y="2432"/>
                    <a:pt x="590" y="2432"/>
                    <a:pt x="590" y="2432"/>
                  </a:cubicBezTo>
                  <a:cubicBezTo>
                    <a:pt x="590" y="2432"/>
                    <a:pt x="590" y="2432"/>
                    <a:pt x="590" y="2432"/>
                  </a:cubicBezTo>
                  <a:cubicBezTo>
                    <a:pt x="590" y="2432"/>
                    <a:pt x="591" y="2432"/>
                    <a:pt x="591" y="2432"/>
                  </a:cubicBezTo>
                  <a:cubicBezTo>
                    <a:pt x="591" y="2432"/>
                    <a:pt x="591" y="2432"/>
                    <a:pt x="591" y="2432"/>
                  </a:cubicBezTo>
                  <a:cubicBezTo>
                    <a:pt x="593" y="2431"/>
                    <a:pt x="593" y="2431"/>
                    <a:pt x="593" y="2431"/>
                  </a:cubicBezTo>
                  <a:cubicBezTo>
                    <a:pt x="596" y="2434"/>
                    <a:pt x="596" y="2434"/>
                    <a:pt x="596" y="2434"/>
                  </a:cubicBezTo>
                  <a:cubicBezTo>
                    <a:pt x="596" y="2436"/>
                    <a:pt x="596" y="2436"/>
                    <a:pt x="596" y="2436"/>
                  </a:cubicBezTo>
                  <a:cubicBezTo>
                    <a:pt x="596" y="2436"/>
                    <a:pt x="596" y="2436"/>
                    <a:pt x="596" y="2436"/>
                  </a:cubicBezTo>
                  <a:cubicBezTo>
                    <a:pt x="596" y="2436"/>
                    <a:pt x="596" y="2436"/>
                    <a:pt x="596" y="2436"/>
                  </a:cubicBezTo>
                  <a:cubicBezTo>
                    <a:pt x="596" y="2436"/>
                    <a:pt x="596" y="2437"/>
                    <a:pt x="596" y="2437"/>
                  </a:cubicBezTo>
                  <a:cubicBezTo>
                    <a:pt x="596" y="2437"/>
                    <a:pt x="596" y="2437"/>
                    <a:pt x="596" y="2437"/>
                  </a:cubicBezTo>
                  <a:cubicBezTo>
                    <a:pt x="598" y="2438"/>
                    <a:pt x="598" y="2438"/>
                    <a:pt x="598" y="2438"/>
                  </a:cubicBezTo>
                  <a:cubicBezTo>
                    <a:pt x="599" y="2439"/>
                    <a:pt x="599" y="2439"/>
                    <a:pt x="599" y="2439"/>
                  </a:cubicBezTo>
                  <a:cubicBezTo>
                    <a:pt x="599" y="2439"/>
                    <a:pt x="599" y="2439"/>
                    <a:pt x="599" y="2439"/>
                  </a:cubicBezTo>
                  <a:cubicBezTo>
                    <a:pt x="599" y="2439"/>
                    <a:pt x="599" y="2439"/>
                    <a:pt x="599" y="2439"/>
                  </a:cubicBezTo>
                  <a:cubicBezTo>
                    <a:pt x="599" y="2439"/>
                    <a:pt x="600" y="2439"/>
                    <a:pt x="600" y="2439"/>
                  </a:cubicBezTo>
                  <a:cubicBezTo>
                    <a:pt x="601" y="2438"/>
                    <a:pt x="601" y="2438"/>
                    <a:pt x="601" y="2438"/>
                  </a:cubicBezTo>
                  <a:cubicBezTo>
                    <a:pt x="605" y="2440"/>
                    <a:pt x="605" y="2440"/>
                    <a:pt x="605" y="2440"/>
                  </a:cubicBezTo>
                  <a:cubicBezTo>
                    <a:pt x="604" y="2442"/>
                    <a:pt x="604" y="2442"/>
                    <a:pt x="604" y="2442"/>
                  </a:cubicBezTo>
                  <a:cubicBezTo>
                    <a:pt x="604" y="2442"/>
                    <a:pt x="604" y="2442"/>
                    <a:pt x="604" y="2442"/>
                  </a:cubicBezTo>
                  <a:cubicBezTo>
                    <a:pt x="604" y="2443"/>
                    <a:pt x="605" y="2443"/>
                    <a:pt x="605" y="2443"/>
                  </a:cubicBezTo>
                  <a:cubicBezTo>
                    <a:pt x="605" y="2443"/>
                    <a:pt x="605" y="2443"/>
                    <a:pt x="605" y="2443"/>
                  </a:cubicBezTo>
                  <a:cubicBezTo>
                    <a:pt x="605" y="2443"/>
                    <a:pt x="605" y="2443"/>
                    <a:pt x="605" y="2443"/>
                  </a:cubicBezTo>
                  <a:cubicBezTo>
                    <a:pt x="607" y="2445"/>
                    <a:pt x="607" y="2445"/>
                    <a:pt x="607" y="2445"/>
                  </a:cubicBezTo>
                  <a:cubicBezTo>
                    <a:pt x="607" y="2445"/>
                    <a:pt x="607" y="2445"/>
                    <a:pt x="607" y="2445"/>
                  </a:cubicBezTo>
                  <a:cubicBezTo>
                    <a:pt x="608" y="2445"/>
                    <a:pt x="608" y="2445"/>
                    <a:pt x="608" y="2445"/>
                  </a:cubicBezTo>
                  <a:cubicBezTo>
                    <a:pt x="608" y="2445"/>
                    <a:pt x="608" y="2445"/>
                    <a:pt x="608" y="2445"/>
                  </a:cubicBezTo>
                  <a:cubicBezTo>
                    <a:pt x="608" y="2445"/>
                    <a:pt x="608" y="2445"/>
                    <a:pt x="608" y="2445"/>
                  </a:cubicBezTo>
                  <a:cubicBezTo>
                    <a:pt x="610" y="2444"/>
                    <a:pt x="610" y="2444"/>
                    <a:pt x="610" y="2444"/>
                  </a:cubicBezTo>
                  <a:cubicBezTo>
                    <a:pt x="613" y="2447"/>
                    <a:pt x="613" y="2447"/>
                    <a:pt x="613" y="2447"/>
                  </a:cubicBezTo>
                  <a:cubicBezTo>
                    <a:pt x="613" y="2449"/>
                    <a:pt x="613" y="2449"/>
                    <a:pt x="613" y="2449"/>
                  </a:cubicBezTo>
                  <a:cubicBezTo>
                    <a:pt x="613" y="2449"/>
                    <a:pt x="613" y="2449"/>
                    <a:pt x="613" y="2449"/>
                  </a:cubicBezTo>
                  <a:cubicBezTo>
                    <a:pt x="613" y="2449"/>
                    <a:pt x="613" y="2449"/>
                    <a:pt x="613" y="2449"/>
                  </a:cubicBezTo>
                  <a:cubicBezTo>
                    <a:pt x="613" y="2450"/>
                    <a:pt x="613" y="2450"/>
                    <a:pt x="613" y="2450"/>
                  </a:cubicBezTo>
                  <a:cubicBezTo>
                    <a:pt x="613" y="2450"/>
                    <a:pt x="613" y="2450"/>
                    <a:pt x="614" y="2450"/>
                  </a:cubicBezTo>
                  <a:cubicBezTo>
                    <a:pt x="616" y="2452"/>
                    <a:pt x="616" y="2452"/>
                    <a:pt x="616" y="2452"/>
                  </a:cubicBezTo>
                  <a:cubicBezTo>
                    <a:pt x="616" y="2452"/>
                    <a:pt x="616" y="2452"/>
                    <a:pt x="616" y="2452"/>
                  </a:cubicBezTo>
                  <a:cubicBezTo>
                    <a:pt x="616" y="2452"/>
                    <a:pt x="616" y="2452"/>
                    <a:pt x="616" y="2452"/>
                  </a:cubicBezTo>
                  <a:cubicBezTo>
                    <a:pt x="616" y="2452"/>
                    <a:pt x="616" y="2452"/>
                    <a:pt x="616" y="2452"/>
                  </a:cubicBezTo>
                  <a:cubicBezTo>
                    <a:pt x="617" y="2452"/>
                    <a:pt x="617" y="2452"/>
                    <a:pt x="617" y="2452"/>
                  </a:cubicBezTo>
                  <a:cubicBezTo>
                    <a:pt x="619" y="2451"/>
                    <a:pt x="619" y="2451"/>
                    <a:pt x="619" y="2451"/>
                  </a:cubicBezTo>
                  <a:cubicBezTo>
                    <a:pt x="622" y="2453"/>
                    <a:pt x="622" y="2453"/>
                    <a:pt x="622" y="2453"/>
                  </a:cubicBezTo>
                  <a:cubicBezTo>
                    <a:pt x="622" y="2455"/>
                    <a:pt x="622" y="2455"/>
                    <a:pt x="622" y="2455"/>
                  </a:cubicBezTo>
                  <a:cubicBezTo>
                    <a:pt x="622" y="2455"/>
                    <a:pt x="622" y="2455"/>
                    <a:pt x="622" y="2456"/>
                  </a:cubicBezTo>
                  <a:cubicBezTo>
                    <a:pt x="622" y="2456"/>
                    <a:pt x="622" y="2456"/>
                    <a:pt x="622" y="2456"/>
                  </a:cubicBezTo>
                  <a:cubicBezTo>
                    <a:pt x="622" y="2456"/>
                    <a:pt x="622" y="2456"/>
                    <a:pt x="622" y="2456"/>
                  </a:cubicBezTo>
                  <a:cubicBezTo>
                    <a:pt x="622" y="2456"/>
                    <a:pt x="622" y="2456"/>
                    <a:pt x="622" y="2456"/>
                  </a:cubicBezTo>
                  <a:cubicBezTo>
                    <a:pt x="624" y="2458"/>
                    <a:pt x="624" y="2458"/>
                    <a:pt x="624" y="2458"/>
                  </a:cubicBezTo>
                  <a:cubicBezTo>
                    <a:pt x="624" y="2458"/>
                    <a:pt x="625" y="2458"/>
                    <a:pt x="625" y="2458"/>
                  </a:cubicBezTo>
                  <a:cubicBezTo>
                    <a:pt x="625" y="2458"/>
                    <a:pt x="625" y="2458"/>
                    <a:pt x="625" y="2458"/>
                  </a:cubicBezTo>
                  <a:cubicBezTo>
                    <a:pt x="625" y="2458"/>
                    <a:pt x="625" y="2458"/>
                    <a:pt x="625" y="2458"/>
                  </a:cubicBezTo>
                  <a:cubicBezTo>
                    <a:pt x="625" y="2458"/>
                    <a:pt x="625" y="2458"/>
                    <a:pt x="626" y="2458"/>
                  </a:cubicBezTo>
                  <a:cubicBezTo>
                    <a:pt x="627" y="2457"/>
                    <a:pt x="627" y="2457"/>
                    <a:pt x="627" y="2457"/>
                  </a:cubicBezTo>
                  <a:cubicBezTo>
                    <a:pt x="631" y="2460"/>
                    <a:pt x="631" y="2460"/>
                    <a:pt x="631" y="2460"/>
                  </a:cubicBezTo>
                  <a:cubicBezTo>
                    <a:pt x="630" y="2462"/>
                    <a:pt x="630" y="2462"/>
                    <a:pt x="630" y="2462"/>
                  </a:cubicBezTo>
                  <a:cubicBezTo>
                    <a:pt x="630" y="2462"/>
                    <a:pt x="630" y="2462"/>
                    <a:pt x="630" y="2462"/>
                  </a:cubicBezTo>
                  <a:cubicBezTo>
                    <a:pt x="630" y="2462"/>
                    <a:pt x="631" y="2462"/>
                    <a:pt x="631" y="2463"/>
                  </a:cubicBezTo>
                  <a:cubicBezTo>
                    <a:pt x="631" y="2463"/>
                    <a:pt x="631" y="2463"/>
                    <a:pt x="631" y="2463"/>
                  </a:cubicBezTo>
                  <a:cubicBezTo>
                    <a:pt x="631" y="2463"/>
                    <a:pt x="631" y="2463"/>
                    <a:pt x="631" y="2463"/>
                  </a:cubicBezTo>
                  <a:cubicBezTo>
                    <a:pt x="633" y="2465"/>
                    <a:pt x="633" y="2465"/>
                    <a:pt x="633" y="2465"/>
                  </a:cubicBezTo>
                  <a:cubicBezTo>
                    <a:pt x="633" y="2465"/>
                    <a:pt x="633" y="2465"/>
                    <a:pt x="633" y="2465"/>
                  </a:cubicBezTo>
                  <a:cubicBezTo>
                    <a:pt x="634" y="2465"/>
                    <a:pt x="634" y="2465"/>
                    <a:pt x="634" y="2465"/>
                  </a:cubicBezTo>
                  <a:cubicBezTo>
                    <a:pt x="634" y="2465"/>
                    <a:pt x="634" y="2465"/>
                    <a:pt x="634" y="2465"/>
                  </a:cubicBezTo>
                  <a:cubicBezTo>
                    <a:pt x="634" y="2465"/>
                    <a:pt x="634" y="2465"/>
                    <a:pt x="634" y="2465"/>
                  </a:cubicBezTo>
                  <a:cubicBezTo>
                    <a:pt x="636" y="2464"/>
                    <a:pt x="636" y="2464"/>
                    <a:pt x="636" y="2464"/>
                  </a:cubicBezTo>
                  <a:cubicBezTo>
                    <a:pt x="639" y="2467"/>
                    <a:pt x="639" y="2467"/>
                    <a:pt x="639" y="2467"/>
                  </a:cubicBezTo>
                  <a:cubicBezTo>
                    <a:pt x="639" y="2469"/>
                    <a:pt x="639" y="2469"/>
                    <a:pt x="639" y="2469"/>
                  </a:cubicBezTo>
                  <a:cubicBezTo>
                    <a:pt x="639" y="2469"/>
                    <a:pt x="639" y="2469"/>
                    <a:pt x="639" y="2469"/>
                  </a:cubicBezTo>
                  <a:cubicBezTo>
                    <a:pt x="639" y="2469"/>
                    <a:pt x="639" y="2469"/>
                    <a:pt x="639" y="2469"/>
                  </a:cubicBezTo>
                  <a:cubicBezTo>
                    <a:pt x="639" y="2469"/>
                    <a:pt x="639" y="2469"/>
                    <a:pt x="640" y="2469"/>
                  </a:cubicBezTo>
                  <a:cubicBezTo>
                    <a:pt x="640" y="2470"/>
                    <a:pt x="640" y="2470"/>
                    <a:pt x="640" y="2470"/>
                  </a:cubicBezTo>
                  <a:cubicBezTo>
                    <a:pt x="642" y="2471"/>
                    <a:pt x="642" y="2471"/>
                    <a:pt x="642" y="2471"/>
                  </a:cubicBezTo>
                  <a:cubicBezTo>
                    <a:pt x="642" y="2471"/>
                    <a:pt x="642" y="2471"/>
                    <a:pt x="642" y="2471"/>
                  </a:cubicBezTo>
                  <a:cubicBezTo>
                    <a:pt x="642" y="2471"/>
                    <a:pt x="642" y="2472"/>
                    <a:pt x="642" y="2472"/>
                  </a:cubicBezTo>
                  <a:cubicBezTo>
                    <a:pt x="642" y="2472"/>
                    <a:pt x="642" y="2472"/>
                    <a:pt x="642" y="2472"/>
                  </a:cubicBezTo>
                  <a:cubicBezTo>
                    <a:pt x="643" y="2472"/>
                    <a:pt x="643" y="2471"/>
                    <a:pt x="643" y="2471"/>
                  </a:cubicBezTo>
                  <a:cubicBezTo>
                    <a:pt x="645" y="2471"/>
                    <a:pt x="645" y="2471"/>
                    <a:pt x="645" y="2471"/>
                  </a:cubicBezTo>
                  <a:cubicBezTo>
                    <a:pt x="648" y="2473"/>
                    <a:pt x="648" y="2473"/>
                    <a:pt x="648" y="2473"/>
                  </a:cubicBezTo>
                  <a:cubicBezTo>
                    <a:pt x="648" y="2475"/>
                    <a:pt x="648" y="2475"/>
                    <a:pt x="648" y="2475"/>
                  </a:cubicBezTo>
                  <a:cubicBezTo>
                    <a:pt x="648" y="2475"/>
                    <a:pt x="648" y="2475"/>
                    <a:pt x="648" y="2475"/>
                  </a:cubicBezTo>
                  <a:cubicBezTo>
                    <a:pt x="648" y="2475"/>
                    <a:pt x="648" y="2476"/>
                    <a:pt x="648" y="2476"/>
                  </a:cubicBezTo>
                  <a:cubicBezTo>
                    <a:pt x="648" y="2476"/>
                    <a:pt x="648" y="2476"/>
                    <a:pt x="648" y="2476"/>
                  </a:cubicBezTo>
                  <a:cubicBezTo>
                    <a:pt x="648" y="2476"/>
                    <a:pt x="648" y="2476"/>
                    <a:pt x="648" y="2476"/>
                  </a:cubicBezTo>
                  <a:cubicBezTo>
                    <a:pt x="651" y="2478"/>
                    <a:pt x="651" y="2478"/>
                    <a:pt x="651" y="2478"/>
                  </a:cubicBezTo>
                  <a:cubicBezTo>
                    <a:pt x="651" y="2478"/>
                    <a:pt x="651" y="2478"/>
                    <a:pt x="651" y="2478"/>
                  </a:cubicBezTo>
                  <a:cubicBezTo>
                    <a:pt x="651" y="2478"/>
                    <a:pt x="651" y="2478"/>
                    <a:pt x="651" y="2478"/>
                  </a:cubicBezTo>
                  <a:cubicBezTo>
                    <a:pt x="651" y="2478"/>
                    <a:pt x="651" y="2478"/>
                    <a:pt x="651" y="2478"/>
                  </a:cubicBezTo>
                  <a:cubicBezTo>
                    <a:pt x="651" y="2478"/>
                    <a:pt x="652" y="2478"/>
                    <a:pt x="652" y="2478"/>
                  </a:cubicBezTo>
                  <a:cubicBezTo>
                    <a:pt x="653" y="2477"/>
                    <a:pt x="653" y="2477"/>
                    <a:pt x="653" y="2477"/>
                  </a:cubicBezTo>
                  <a:cubicBezTo>
                    <a:pt x="657" y="2480"/>
                    <a:pt x="657" y="2480"/>
                    <a:pt x="657" y="2480"/>
                  </a:cubicBezTo>
                  <a:cubicBezTo>
                    <a:pt x="657" y="2482"/>
                    <a:pt x="657" y="2482"/>
                    <a:pt x="657" y="2482"/>
                  </a:cubicBezTo>
                  <a:cubicBezTo>
                    <a:pt x="657" y="2482"/>
                    <a:pt x="657" y="2482"/>
                    <a:pt x="657" y="2482"/>
                  </a:cubicBezTo>
                  <a:cubicBezTo>
                    <a:pt x="657" y="2482"/>
                    <a:pt x="657" y="2482"/>
                    <a:pt x="657" y="2482"/>
                  </a:cubicBezTo>
                  <a:cubicBezTo>
                    <a:pt x="657" y="2483"/>
                    <a:pt x="657" y="2483"/>
                    <a:pt x="657" y="2483"/>
                  </a:cubicBezTo>
                  <a:cubicBezTo>
                    <a:pt x="657" y="2483"/>
                    <a:pt x="657" y="2483"/>
                    <a:pt x="657" y="2483"/>
                  </a:cubicBezTo>
                  <a:lnTo>
                    <a:pt x="659" y="2485"/>
                  </a:lnTo>
                  <a:close/>
                  <a:moveTo>
                    <a:pt x="666" y="2484"/>
                  </a:moveTo>
                  <a:cubicBezTo>
                    <a:pt x="664" y="2482"/>
                    <a:pt x="664" y="2482"/>
                    <a:pt x="664" y="2482"/>
                  </a:cubicBezTo>
                  <a:cubicBezTo>
                    <a:pt x="664" y="2475"/>
                    <a:pt x="664" y="2475"/>
                    <a:pt x="664" y="2475"/>
                  </a:cubicBezTo>
                  <a:cubicBezTo>
                    <a:pt x="667" y="2477"/>
                    <a:pt x="667" y="2477"/>
                    <a:pt x="667" y="2477"/>
                  </a:cubicBezTo>
                  <a:lnTo>
                    <a:pt x="666" y="2484"/>
                  </a:lnTo>
                  <a:close/>
                  <a:moveTo>
                    <a:pt x="675" y="2490"/>
                  </a:moveTo>
                  <a:cubicBezTo>
                    <a:pt x="672" y="2489"/>
                    <a:pt x="672" y="2489"/>
                    <a:pt x="672" y="2489"/>
                  </a:cubicBezTo>
                  <a:cubicBezTo>
                    <a:pt x="673" y="2481"/>
                    <a:pt x="673" y="2481"/>
                    <a:pt x="673" y="2481"/>
                  </a:cubicBezTo>
                  <a:cubicBezTo>
                    <a:pt x="676" y="2483"/>
                    <a:pt x="676" y="2483"/>
                    <a:pt x="676" y="2483"/>
                  </a:cubicBezTo>
                  <a:lnTo>
                    <a:pt x="675" y="2490"/>
                  </a:lnTo>
                  <a:close/>
                  <a:moveTo>
                    <a:pt x="684" y="2497"/>
                  </a:moveTo>
                  <a:cubicBezTo>
                    <a:pt x="681" y="2495"/>
                    <a:pt x="681" y="2495"/>
                    <a:pt x="681" y="2495"/>
                  </a:cubicBezTo>
                  <a:cubicBezTo>
                    <a:pt x="682" y="2488"/>
                    <a:pt x="682" y="2488"/>
                    <a:pt x="682" y="2488"/>
                  </a:cubicBezTo>
                  <a:cubicBezTo>
                    <a:pt x="685" y="2490"/>
                    <a:pt x="685" y="2490"/>
                    <a:pt x="685" y="2490"/>
                  </a:cubicBezTo>
                  <a:lnTo>
                    <a:pt x="684" y="2497"/>
                  </a:lnTo>
                  <a:close/>
                  <a:moveTo>
                    <a:pt x="690" y="2152"/>
                  </a:moveTo>
                  <a:cubicBezTo>
                    <a:pt x="628" y="2181"/>
                    <a:pt x="628" y="2181"/>
                    <a:pt x="628" y="2181"/>
                  </a:cubicBezTo>
                  <a:cubicBezTo>
                    <a:pt x="641" y="2060"/>
                    <a:pt x="641" y="2060"/>
                    <a:pt x="641" y="2060"/>
                  </a:cubicBezTo>
                  <a:cubicBezTo>
                    <a:pt x="696" y="2097"/>
                    <a:pt x="696" y="2097"/>
                    <a:pt x="696" y="2097"/>
                  </a:cubicBezTo>
                  <a:lnTo>
                    <a:pt x="690" y="2152"/>
                  </a:lnTo>
                  <a:close/>
                  <a:moveTo>
                    <a:pt x="488" y="1753"/>
                  </a:moveTo>
                  <a:cubicBezTo>
                    <a:pt x="338" y="1815"/>
                    <a:pt x="338" y="1815"/>
                    <a:pt x="338" y="1815"/>
                  </a:cubicBezTo>
                  <a:cubicBezTo>
                    <a:pt x="339" y="1802"/>
                    <a:pt x="339" y="1802"/>
                    <a:pt x="339" y="1802"/>
                  </a:cubicBezTo>
                  <a:cubicBezTo>
                    <a:pt x="489" y="1741"/>
                    <a:pt x="489" y="1741"/>
                    <a:pt x="489" y="1741"/>
                  </a:cubicBezTo>
                  <a:lnTo>
                    <a:pt x="488" y="1753"/>
                  </a:lnTo>
                  <a:close/>
                  <a:moveTo>
                    <a:pt x="336" y="1815"/>
                  </a:moveTo>
                  <a:cubicBezTo>
                    <a:pt x="331" y="1812"/>
                    <a:pt x="331" y="1812"/>
                    <a:pt x="331" y="1812"/>
                  </a:cubicBezTo>
                  <a:cubicBezTo>
                    <a:pt x="332" y="1800"/>
                    <a:pt x="332" y="1800"/>
                    <a:pt x="332" y="1800"/>
                  </a:cubicBezTo>
                  <a:cubicBezTo>
                    <a:pt x="336" y="1802"/>
                    <a:pt x="336" y="1802"/>
                    <a:pt x="336" y="1802"/>
                  </a:cubicBezTo>
                  <a:lnTo>
                    <a:pt x="336" y="1815"/>
                  </a:lnTo>
                  <a:close/>
                  <a:moveTo>
                    <a:pt x="490" y="1755"/>
                  </a:moveTo>
                  <a:cubicBezTo>
                    <a:pt x="490" y="1755"/>
                    <a:pt x="490" y="1755"/>
                    <a:pt x="490" y="1755"/>
                  </a:cubicBezTo>
                  <a:cubicBezTo>
                    <a:pt x="490" y="1754"/>
                    <a:pt x="490" y="1754"/>
                    <a:pt x="490" y="1754"/>
                  </a:cubicBezTo>
                  <a:cubicBezTo>
                    <a:pt x="492" y="1739"/>
                    <a:pt x="492" y="1739"/>
                    <a:pt x="492" y="1739"/>
                  </a:cubicBezTo>
                  <a:cubicBezTo>
                    <a:pt x="503" y="1734"/>
                    <a:pt x="503" y="1734"/>
                    <a:pt x="503" y="1734"/>
                  </a:cubicBezTo>
                  <a:cubicBezTo>
                    <a:pt x="500" y="1772"/>
                    <a:pt x="500" y="1772"/>
                    <a:pt x="500" y="1772"/>
                  </a:cubicBezTo>
                  <a:cubicBezTo>
                    <a:pt x="488" y="1777"/>
                    <a:pt x="488" y="1777"/>
                    <a:pt x="488" y="1777"/>
                  </a:cubicBezTo>
                  <a:cubicBezTo>
                    <a:pt x="490" y="1755"/>
                    <a:pt x="490" y="1755"/>
                    <a:pt x="490" y="1755"/>
                  </a:cubicBezTo>
                  <a:cubicBezTo>
                    <a:pt x="490" y="1755"/>
                    <a:pt x="490" y="1755"/>
                    <a:pt x="490" y="1755"/>
                  </a:cubicBezTo>
                  <a:close/>
                  <a:moveTo>
                    <a:pt x="1713" y="1604"/>
                  </a:moveTo>
                  <a:cubicBezTo>
                    <a:pt x="1713" y="1604"/>
                    <a:pt x="1713" y="1604"/>
                    <a:pt x="1713" y="1604"/>
                  </a:cubicBezTo>
                  <a:cubicBezTo>
                    <a:pt x="1713" y="1604"/>
                    <a:pt x="1713" y="1604"/>
                    <a:pt x="1713" y="1604"/>
                  </a:cubicBezTo>
                  <a:cubicBezTo>
                    <a:pt x="1713" y="1604"/>
                    <a:pt x="1713" y="1604"/>
                    <a:pt x="1714" y="1604"/>
                  </a:cubicBezTo>
                  <a:cubicBezTo>
                    <a:pt x="1714" y="1604"/>
                    <a:pt x="1714" y="1604"/>
                    <a:pt x="1714" y="1604"/>
                  </a:cubicBezTo>
                  <a:cubicBezTo>
                    <a:pt x="1714" y="1604"/>
                    <a:pt x="1714" y="1604"/>
                    <a:pt x="1714" y="1604"/>
                  </a:cubicBezTo>
                  <a:cubicBezTo>
                    <a:pt x="1714" y="1604"/>
                    <a:pt x="1714" y="1604"/>
                    <a:pt x="1714" y="1604"/>
                  </a:cubicBezTo>
                  <a:cubicBezTo>
                    <a:pt x="1714" y="1604"/>
                    <a:pt x="1714" y="1604"/>
                    <a:pt x="1714" y="1604"/>
                  </a:cubicBezTo>
                  <a:cubicBezTo>
                    <a:pt x="1714" y="1604"/>
                    <a:pt x="1714" y="1603"/>
                    <a:pt x="1714" y="1603"/>
                  </a:cubicBezTo>
                  <a:cubicBezTo>
                    <a:pt x="1714" y="1603"/>
                    <a:pt x="1714" y="1603"/>
                    <a:pt x="1714" y="1603"/>
                  </a:cubicBezTo>
                  <a:cubicBezTo>
                    <a:pt x="1714" y="1603"/>
                    <a:pt x="1714" y="1603"/>
                    <a:pt x="1714" y="1603"/>
                  </a:cubicBezTo>
                  <a:cubicBezTo>
                    <a:pt x="1714" y="1603"/>
                    <a:pt x="1714" y="1603"/>
                    <a:pt x="1714" y="1603"/>
                  </a:cubicBezTo>
                  <a:cubicBezTo>
                    <a:pt x="1714" y="1603"/>
                    <a:pt x="1714" y="1603"/>
                    <a:pt x="1714" y="1603"/>
                  </a:cubicBezTo>
                  <a:cubicBezTo>
                    <a:pt x="1714" y="1603"/>
                    <a:pt x="1714" y="1603"/>
                    <a:pt x="1714" y="1603"/>
                  </a:cubicBezTo>
                  <a:cubicBezTo>
                    <a:pt x="1713" y="1602"/>
                    <a:pt x="1713" y="1602"/>
                    <a:pt x="1713" y="1602"/>
                  </a:cubicBezTo>
                  <a:cubicBezTo>
                    <a:pt x="1694" y="1592"/>
                    <a:pt x="1694" y="1592"/>
                    <a:pt x="1694" y="1592"/>
                  </a:cubicBezTo>
                  <a:cubicBezTo>
                    <a:pt x="1694" y="1592"/>
                    <a:pt x="1693" y="1592"/>
                    <a:pt x="1693" y="1592"/>
                  </a:cubicBezTo>
                  <a:cubicBezTo>
                    <a:pt x="1693" y="1592"/>
                    <a:pt x="1693" y="1592"/>
                    <a:pt x="1693" y="1592"/>
                  </a:cubicBezTo>
                  <a:cubicBezTo>
                    <a:pt x="1693" y="1592"/>
                    <a:pt x="1693" y="1592"/>
                    <a:pt x="1693" y="1592"/>
                  </a:cubicBezTo>
                  <a:cubicBezTo>
                    <a:pt x="1693" y="1592"/>
                    <a:pt x="1693" y="1592"/>
                    <a:pt x="1693" y="1592"/>
                  </a:cubicBezTo>
                  <a:cubicBezTo>
                    <a:pt x="1592" y="1631"/>
                    <a:pt x="1592" y="1631"/>
                    <a:pt x="1592" y="1631"/>
                  </a:cubicBezTo>
                  <a:cubicBezTo>
                    <a:pt x="1613" y="1524"/>
                    <a:pt x="1613" y="1524"/>
                    <a:pt x="1613" y="1524"/>
                  </a:cubicBezTo>
                  <a:cubicBezTo>
                    <a:pt x="1752" y="1593"/>
                    <a:pt x="1752" y="1593"/>
                    <a:pt x="1752" y="1593"/>
                  </a:cubicBezTo>
                  <a:cubicBezTo>
                    <a:pt x="1752" y="1593"/>
                    <a:pt x="1752" y="1593"/>
                    <a:pt x="1752" y="1593"/>
                  </a:cubicBezTo>
                  <a:cubicBezTo>
                    <a:pt x="1752" y="1593"/>
                    <a:pt x="1752" y="1593"/>
                    <a:pt x="1751" y="1593"/>
                  </a:cubicBezTo>
                  <a:cubicBezTo>
                    <a:pt x="1749" y="1594"/>
                    <a:pt x="1749" y="1594"/>
                    <a:pt x="1749" y="1594"/>
                  </a:cubicBezTo>
                  <a:cubicBezTo>
                    <a:pt x="1749" y="1594"/>
                    <a:pt x="1749" y="1594"/>
                    <a:pt x="1749" y="1594"/>
                  </a:cubicBezTo>
                  <a:cubicBezTo>
                    <a:pt x="1749" y="1594"/>
                    <a:pt x="1749" y="1594"/>
                    <a:pt x="1749" y="1594"/>
                  </a:cubicBezTo>
                  <a:cubicBezTo>
                    <a:pt x="1749" y="1594"/>
                    <a:pt x="1749" y="1595"/>
                    <a:pt x="1749" y="1595"/>
                  </a:cubicBezTo>
                  <a:cubicBezTo>
                    <a:pt x="1749" y="1595"/>
                    <a:pt x="1749" y="1595"/>
                    <a:pt x="1749" y="1595"/>
                  </a:cubicBezTo>
                  <a:cubicBezTo>
                    <a:pt x="1749" y="1595"/>
                    <a:pt x="1749" y="1595"/>
                    <a:pt x="1749" y="1595"/>
                  </a:cubicBezTo>
                  <a:cubicBezTo>
                    <a:pt x="1749" y="1595"/>
                    <a:pt x="1749" y="1595"/>
                    <a:pt x="1749" y="1595"/>
                  </a:cubicBezTo>
                  <a:cubicBezTo>
                    <a:pt x="1749" y="1595"/>
                    <a:pt x="1749" y="1595"/>
                    <a:pt x="1749" y="1595"/>
                  </a:cubicBezTo>
                  <a:cubicBezTo>
                    <a:pt x="1748" y="1595"/>
                    <a:pt x="1748" y="1595"/>
                    <a:pt x="1747" y="1595"/>
                  </a:cubicBezTo>
                  <a:cubicBezTo>
                    <a:pt x="1746" y="1596"/>
                    <a:pt x="1746" y="1596"/>
                    <a:pt x="1746" y="1596"/>
                  </a:cubicBezTo>
                  <a:cubicBezTo>
                    <a:pt x="1746" y="1596"/>
                    <a:pt x="1746" y="1596"/>
                    <a:pt x="1746" y="1596"/>
                  </a:cubicBezTo>
                  <a:cubicBezTo>
                    <a:pt x="1745" y="1596"/>
                    <a:pt x="1745" y="1596"/>
                    <a:pt x="1745" y="1596"/>
                  </a:cubicBezTo>
                  <a:cubicBezTo>
                    <a:pt x="1745" y="1596"/>
                    <a:pt x="1745" y="1596"/>
                    <a:pt x="1745" y="1596"/>
                  </a:cubicBezTo>
                  <a:cubicBezTo>
                    <a:pt x="1745" y="1596"/>
                    <a:pt x="1745" y="1596"/>
                    <a:pt x="1745" y="1596"/>
                  </a:cubicBezTo>
                  <a:cubicBezTo>
                    <a:pt x="1745" y="1596"/>
                    <a:pt x="1745" y="1596"/>
                    <a:pt x="1745" y="1596"/>
                  </a:cubicBezTo>
                  <a:cubicBezTo>
                    <a:pt x="1745" y="1597"/>
                    <a:pt x="1745" y="1597"/>
                    <a:pt x="1745" y="1597"/>
                  </a:cubicBezTo>
                  <a:cubicBezTo>
                    <a:pt x="1745" y="1597"/>
                    <a:pt x="1745" y="1597"/>
                    <a:pt x="1745" y="1597"/>
                  </a:cubicBezTo>
                  <a:cubicBezTo>
                    <a:pt x="1745" y="1597"/>
                    <a:pt x="1744" y="1596"/>
                    <a:pt x="1744" y="1597"/>
                  </a:cubicBezTo>
                  <a:cubicBezTo>
                    <a:pt x="1742" y="1597"/>
                    <a:pt x="1742" y="1597"/>
                    <a:pt x="1742" y="1597"/>
                  </a:cubicBezTo>
                  <a:cubicBezTo>
                    <a:pt x="1742" y="1597"/>
                    <a:pt x="1742" y="1597"/>
                    <a:pt x="1742" y="1598"/>
                  </a:cubicBezTo>
                  <a:cubicBezTo>
                    <a:pt x="1742" y="1598"/>
                    <a:pt x="1742" y="1598"/>
                    <a:pt x="1742" y="1598"/>
                  </a:cubicBezTo>
                  <a:cubicBezTo>
                    <a:pt x="1742" y="1598"/>
                    <a:pt x="1741" y="1598"/>
                    <a:pt x="1741" y="1598"/>
                  </a:cubicBezTo>
                  <a:cubicBezTo>
                    <a:pt x="1741" y="1598"/>
                    <a:pt x="1741" y="1598"/>
                    <a:pt x="1741" y="1598"/>
                  </a:cubicBezTo>
                  <a:cubicBezTo>
                    <a:pt x="1741" y="1598"/>
                    <a:pt x="1741" y="1598"/>
                    <a:pt x="1741" y="1598"/>
                  </a:cubicBezTo>
                  <a:cubicBezTo>
                    <a:pt x="1741" y="1598"/>
                    <a:pt x="1741" y="1598"/>
                    <a:pt x="1741" y="1598"/>
                  </a:cubicBezTo>
                  <a:cubicBezTo>
                    <a:pt x="1741" y="1598"/>
                    <a:pt x="1741" y="1598"/>
                    <a:pt x="1741" y="1598"/>
                  </a:cubicBezTo>
                  <a:cubicBezTo>
                    <a:pt x="1741" y="1598"/>
                    <a:pt x="1740" y="1598"/>
                    <a:pt x="1740" y="1598"/>
                  </a:cubicBezTo>
                  <a:cubicBezTo>
                    <a:pt x="1738" y="1599"/>
                    <a:pt x="1738" y="1599"/>
                    <a:pt x="1738" y="1599"/>
                  </a:cubicBezTo>
                  <a:cubicBezTo>
                    <a:pt x="1738" y="1599"/>
                    <a:pt x="1738" y="1599"/>
                    <a:pt x="1738" y="1599"/>
                  </a:cubicBezTo>
                  <a:cubicBezTo>
                    <a:pt x="1738" y="1599"/>
                    <a:pt x="1738" y="1599"/>
                    <a:pt x="1738" y="1600"/>
                  </a:cubicBezTo>
                  <a:cubicBezTo>
                    <a:pt x="1738" y="1600"/>
                    <a:pt x="1738" y="1600"/>
                    <a:pt x="1738" y="1600"/>
                  </a:cubicBezTo>
                  <a:cubicBezTo>
                    <a:pt x="1738" y="1600"/>
                    <a:pt x="1738" y="1600"/>
                    <a:pt x="1738" y="1600"/>
                  </a:cubicBezTo>
                  <a:cubicBezTo>
                    <a:pt x="1738" y="1600"/>
                    <a:pt x="1738" y="1600"/>
                    <a:pt x="1738" y="1600"/>
                  </a:cubicBezTo>
                  <a:cubicBezTo>
                    <a:pt x="1738" y="1600"/>
                    <a:pt x="1738" y="1600"/>
                    <a:pt x="1738" y="1600"/>
                  </a:cubicBezTo>
                  <a:cubicBezTo>
                    <a:pt x="1738" y="1600"/>
                    <a:pt x="1738" y="1600"/>
                    <a:pt x="1738" y="1600"/>
                  </a:cubicBezTo>
                  <a:cubicBezTo>
                    <a:pt x="1737" y="1600"/>
                    <a:pt x="1737" y="1600"/>
                    <a:pt x="1736" y="1600"/>
                  </a:cubicBezTo>
                  <a:cubicBezTo>
                    <a:pt x="1735" y="1601"/>
                    <a:pt x="1735" y="1601"/>
                    <a:pt x="1735" y="1601"/>
                  </a:cubicBezTo>
                  <a:cubicBezTo>
                    <a:pt x="1734" y="1601"/>
                    <a:pt x="1734" y="1601"/>
                    <a:pt x="1734" y="1601"/>
                  </a:cubicBezTo>
                  <a:cubicBezTo>
                    <a:pt x="1734" y="1601"/>
                    <a:pt x="1734" y="1601"/>
                    <a:pt x="1734" y="1601"/>
                  </a:cubicBezTo>
                  <a:cubicBezTo>
                    <a:pt x="1734" y="1601"/>
                    <a:pt x="1734" y="1601"/>
                    <a:pt x="1734" y="1601"/>
                  </a:cubicBezTo>
                  <a:cubicBezTo>
                    <a:pt x="1734" y="1601"/>
                    <a:pt x="1734" y="1601"/>
                    <a:pt x="1734" y="1601"/>
                  </a:cubicBezTo>
                  <a:cubicBezTo>
                    <a:pt x="1734" y="1602"/>
                    <a:pt x="1734" y="1602"/>
                    <a:pt x="1734" y="1602"/>
                  </a:cubicBezTo>
                  <a:cubicBezTo>
                    <a:pt x="1734" y="1602"/>
                    <a:pt x="1734" y="1602"/>
                    <a:pt x="1734" y="1602"/>
                  </a:cubicBezTo>
                  <a:cubicBezTo>
                    <a:pt x="1734" y="1602"/>
                    <a:pt x="1734" y="1602"/>
                    <a:pt x="1734" y="1602"/>
                  </a:cubicBezTo>
                  <a:cubicBezTo>
                    <a:pt x="1733" y="1602"/>
                    <a:pt x="1733" y="1602"/>
                    <a:pt x="1733" y="1602"/>
                  </a:cubicBezTo>
                  <a:cubicBezTo>
                    <a:pt x="1731" y="1603"/>
                    <a:pt x="1731" y="1603"/>
                    <a:pt x="1731" y="1603"/>
                  </a:cubicBezTo>
                  <a:cubicBezTo>
                    <a:pt x="1731" y="1603"/>
                    <a:pt x="1731" y="1603"/>
                    <a:pt x="1731" y="1603"/>
                  </a:cubicBezTo>
                  <a:cubicBezTo>
                    <a:pt x="1731" y="1603"/>
                    <a:pt x="1731" y="1603"/>
                    <a:pt x="1730" y="1603"/>
                  </a:cubicBezTo>
                  <a:cubicBezTo>
                    <a:pt x="1730" y="1603"/>
                    <a:pt x="1730" y="1603"/>
                    <a:pt x="1730" y="1603"/>
                  </a:cubicBezTo>
                  <a:cubicBezTo>
                    <a:pt x="1730" y="1603"/>
                    <a:pt x="1730" y="1603"/>
                    <a:pt x="1730" y="1603"/>
                  </a:cubicBezTo>
                  <a:cubicBezTo>
                    <a:pt x="1730" y="1603"/>
                    <a:pt x="1730" y="1603"/>
                    <a:pt x="1730" y="1603"/>
                  </a:cubicBezTo>
                  <a:cubicBezTo>
                    <a:pt x="1730" y="1603"/>
                    <a:pt x="1730" y="1603"/>
                    <a:pt x="1730" y="1603"/>
                  </a:cubicBezTo>
                  <a:cubicBezTo>
                    <a:pt x="1730" y="1604"/>
                    <a:pt x="1730" y="1604"/>
                    <a:pt x="1730" y="1604"/>
                  </a:cubicBezTo>
                  <a:cubicBezTo>
                    <a:pt x="1730" y="1603"/>
                    <a:pt x="1729" y="1603"/>
                    <a:pt x="1729" y="1603"/>
                  </a:cubicBezTo>
                  <a:cubicBezTo>
                    <a:pt x="1727" y="1604"/>
                    <a:pt x="1727" y="1604"/>
                    <a:pt x="1727" y="1604"/>
                  </a:cubicBezTo>
                  <a:cubicBezTo>
                    <a:pt x="1727" y="1604"/>
                    <a:pt x="1727" y="1604"/>
                    <a:pt x="1727" y="1604"/>
                  </a:cubicBezTo>
                  <a:cubicBezTo>
                    <a:pt x="1727" y="1604"/>
                    <a:pt x="1727" y="1605"/>
                    <a:pt x="1727" y="1605"/>
                  </a:cubicBezTo>
                  <a:cubicBezTo>
                    <a:pt x="1727" y="1605"/>
                    <a:pt x="1727" y="1605"/>
                    <a:pt x="1727" y="1605"/>
                  </a:cubicBezTo>
                  <a:cubicBezTo>
                    <a:pt x="1727" y="1605"/>
                    <a:pt x="1727" y="1605"/>
                    <a:pt x="1727" y="1605"/>
                  </a:cubicBezTo>
                  <a:cubicBezTo>
                    <a:pt x="1726" y="1605"/>
                    <a:pt x="1726" y="1605"/>
                    <a:pt x="1726" y="1605"/>
                  </a:cubicBezTo>
                  <a:cubicBezTo>
                    <a:pt x="1726" y="1605"/>
                    <a:pt x="1726" y="1605"/>
                    <a:pt x="1726" y="1605"/>
                  </a:cubicBezTo>
                  <a:cubicBezTo>
                    <a:pt x="1726" y="1605"/>
                    <a:pt x="1726" y="1605"/>
                    <a:pt x="1726" y="1605"/>
                  </a:cubicBezTo>
                  <a:cubicBezTo>
                    <a:pt x="1726" y="1605"/>
                    <a:pt x="1726" y="1605"/>
                    <a:pt x="1725" y="1605"/>
                  </a:cubicBezTo>
                  <a:cubicBezTo>
                    <a:pt x="1723" y="1606"/>
                    <a:pt x="1723" y="1606"/>
                    <a:pt x="1723" y="1606"/>
                  </a:cubicBezTo>
                  <a:cubicBezTo>
                    <a:pt x="1723" y="1606"/>
                    <a:pt x="1723" y="1606"/>
                    <a:pt x="1723" y="1606"/>
                  </a:cubicBezTo>
                  <a:cubicBezTo>
                    <a:pt x="1723" y="1606"/>
                    <a:pt x="1723" y="1606"/>
                    <a:pt x="1723" y="1606"/>
                  </a:cubicBezTo>
                  <a:cubicBezTo>
                    <a:pt x="1723" y="1606"/>
                    <a:pt x="1723" y="1606"/>
                    <a:pt x="1723" y="1607"/>
                  </a:cubicBezTo>
                  <a:cubicBezTo>
                    <a:pt x="1723" y="1607"/>
                    <a:pt x="1723" y="1607"/>
                    <a:pt x="1723" y="1607"/>
                  </a:cubicBezTo>
                  <a:cubicBezTo>
                    <a:pt x="1723" y="1607"/>
                    <a:pt x="1723" y="1607"/>
                    <a:pt x="1723" y="1607"/>
                  </a:cubicBezTo>
                  <a:cubicBezTo>
                    <a:pt x="1723" y="1607"/>
                    <a:pt x="1723" y="1607"/>
                    <a:pt x="1723" y="1607"/>
                  </a:cubicBezTo>
                  <a:cubicBezTo>
                    <a:pt x="1723" y="1607"/>
                    <a:pt x="1723" y="1607"/>
                    <a:pt x="1723" y="1607"/>
                  </a:cubicBezTo>
                  <a:cubicBezTo>
                    <a:pt x="1722" y="1607"/>
                    <a:pt x="1722" y="1607"/>
                    <a:pt x="1722" y="1607"/>
                  </a:cubicBezTo>
                  <a:cubicBezTo>
                    <a:pt x="1720" y="1608"/>
                    <a:pt x="1720" y="1608"/>
                    <a:pt x="1720" y="1608"/>
                  </a:cubicBezTo>
                  <a:cubicBezTo>
                    <a:pt x="1720" y="1608"/>
                    <a:pt x="1720" y="1608"/>
                    <a:pt x="1720" y="1608"/>
                  </a:cubicBezTo>
                  <a:cubicBezTo>
                    <a:pt x="1720" y="1608"/>
                    <a:pt x="1719" y="1608"/>
                    <a:pt x="1719" y="1608"/>
                  </a:cubicBezTo>
                  <a:cubicBezTo>
                    <a:pt x="1719" y="1608"/>
                    <a:pt x="1719" y="1608"/>
                    <a:pt x="1719" y="1608"/>
                  </a:cubicBezTo>
                  <a:cubicBezTo>
                    <a:pt x="1719" y="1608"/>
                    <a:pt x="1719" y="1608"/>
                    <a:pt x="1719" y="1608"/>
                  </a:cubicBezTo>
                  <a:cubicBezTo>
                    <a:pt x="1719" y="1608"/>
                    <a:pt x="1719" y="1608"/>
                    <a:pt x="1719" y="1609"/>
                  </a:cubicBezTo>
                  <a:cubicBezTo>
                    <a:pt x="1719" y="1609"/>
                    <a:pt x="1719" y="1609"/>
                    <a:pt x="1719" y="1609"/>
                  </a:cubicBezTo>
                  <a:cubicBezTo>
                    <a:pt x="1719" y="1609"/>
                    <a:pt x="1719" y="1609"/>
                    <a:pt x="1719" y="1609"/>
                  </a:cubicBezTo>
                  <a:cubicBezTo>
                    <a:pt x="1719" y="1609"/>
                    <a:pt x="1718" y="1608"/>
                    <a:pt x="1718" y="1609"/>
                  </a:cubicBezTo>
                  <a:cubicBezTo>
                    <a:pt x="1716" y="1609"/>
                    <a:pt x="1716" y="1609"/>
                    <a:pt x="1716" y="1609"/>
                  </a:cubicBezTo>
                  <a:cubicBezTo>
                    <a:pt x="1716" y="1609"/>
                    <a:pt x="1716" y="1609"/>
                    <a:pt x="1716" y="1609"/>
                  </a:cubicBezTo>
                  <a:cubicBezTo>
                    <a:pt x="1716" y="1610"/>
                    <a:pt x="1716" y="1610"/>
                    <a:pt x="1716" y="1610"/>
                  </a:cubicBezTo>
                  <a:cubicBezTo>
                    <a:pt x="1716" y="1610"/>
                    <a:pt x="1715" y="1610"/>
                    <a:pt x="1715" y="1610"/>
                  </a:cubicBezTo>
                  <a:cubicBezTo>
                    <a:pt x="1715" y="1610"/>
                    <a:pt x="1715" y="1610"/>
                    <a:pt x="1715" y="1610"/>
                  </a:cubicBezTo>
                  <a:cubicBezTo>
                    <a:pt x="1715" y="1610"/>
                    <a:pt x="1715" y="1610"/>
                    <a:pt x="1715" y="1610"/>
                  </a:cubicBezTo>
                  <a:cubicBezTo>
                    <a:pt x="1715" y="1610"/>
                    <a:pt x="1715" y="1610"/>
                    <a:pt x="1715" y="1610"/>
                  </a:cubicBezTo>
                  <a:cubicBezTo>
                    <a:pt x="1715" y="1611"/>
                    <a:pt x="1715" y="1611"/>
                    <a:pt x="1715" y="1611"/>
                  </a:cubicBezTo>
                  <a:cubicBezTo>
                    <a:pt x="1715" y="1610"/>
                    <a:pt x="1714" y="1610"/>
                    <a:pt x="1714" y="1610"/>
                  </a:cubicBezTo>
                  <a:cubicBezTo>
                    <a:pt x="1712" y="1611"/>
                    <a:pt x="1712" y="1611"/>
                    <a:pt x="1712" y="1611"/>
                  </a:cubicBezTo>
                  <a:cubicBezTo>
                    <a:pt x="1712" y="1611"/>
                    <a:pt x="1712" y="1611"/>
                    <a:pt x="1712" y="1611"/>
                  </a:cubicBezTo>
                  <a:cubicBezTo>
                    <a:pt x="1712" y="1611"/>
                    <a:pt x="1712" y="1611"/>
                    <a:pt x="1712" y="1612"/>
                  </a:cubicBezTo>
                  <a:cubicBezTo>
                    <a:pt x="1712" y="1612"/>
                    <a:pt x="1712" y="1612"/>
                    <a:pt x="1712" y="1612"/>
                  </a:cubicBezTo>
                  <a:cubicBezTo>
                    <a:pt x="1712" y="1612"/>
                    <a:pt x="1712" y="1612"/>
                    <a:pt x="1712" y="1612"/>
                  </a:cubicBezTo>
                  <a:cubicBezTo>
                    <a:pt x="1712" y="1612"/>
                    <a:pt x="1712" y="1612"/>
                    <a:pt x="1712" y="1612"/>
                  </a:cubicBezTo>
                  <a:cubicBezTo>
                    <a:pt x="1712" y="1612"/>
                    <a:pt x="1712" y="1612"/>
                    <a:pt x="1712" y="1612"/>
                  </a:cubicBezTo>
                  <a:cubicBezTo>
                    <a:pt x="1712" y="1612"/>
                    <a:pt x="1712" y="1612"/>
                    <a:pt x="1712" y="1612"/>
                  </a:cubicBezTo>
                  <a:cubicBezTo>
                    <a:pt x="1711" y="1612"/>
                    <a:pt x="1711" y="1612"/>
                    <a:pt x="1710" y="1612"/>
                  </a:cubicBezTo>
                  <a:cubicBezTo>
                    <a:pt x="1708" y="1613"/>
                    <a:pt x="1708" y="1613"/>
                    <a:pt x="1708" y="1613"/>
                  </a:cubicBezTo>
                  <a:cubicBezTo>
                    <a:pt x="1708" y="1613"/>
                    <a:pt x="1708" y="1613"/>
                    <a:pt x="1708" y="1613"/>
                  </a:cubicBezTo>
                  <a:cubicBezTo>
                    <a:pt x="1708" y="1613"/>
                    <a:pt x="1708" y="1613"/>
                    <a:pt x="1708" y="1613"/>
                  </a:cubicBezTo>
                  <a:cubicBezTo>
                    <a:pt x="1708" y="1613"/>
                    <a:pt x="1708" y="1613"/>
                    <a:pt x="1708" y="1613"/>
                  </a:cubicBezTo>
                  <a:cubicBezTo>
                    <a:pt x="1708" y="1613"/>
                    <a:pt x="1708" y="1614"/>
                    <a:pt x="1708" y="1614"/>
                  </a:cubicBezTo>
                  <a:cubicBezTo>
                    <a:pt x="1708" y="1614"/>
                    <a:pt x="1708" y="1614"/>
                    <a:pt x="1708" y="1614"/>
                  </a:cubicBezTo>
                  <a:cubicBezTo>
                    <a:pt x="1708" y="1614"/>
                    <a:pt x="1708" y="1614"/>
                    <a:pt x="1708" y="1614"/>
                  </a:cubicBezTo>
                  <a:cubicBezTo>
                    <a:pt x="1708" y="1614"/>
                    <a:pt x="1708" y="1614"/>
                    <a:pt x="1708" y="1614"/>
                  </a:cubicBezTo>
                  <a:cubicBezTo>
                    <a:pt x="1707" y="1614"/>
                    <a:pt x="1707" y="1614"/>
                    <a:pt x="1707" y="1614"/>
                  </a:cubicBezTo>
                  <a:cubicBezTo>
                    <a:pt x="1705" y="1615"/>
                    <a:pt x="1705" y="1615"/>
                    <a:pt x="1705" y="1615"/>
                  </a:cubicBezTo>
                  <a:cubicBezTo>
                    <a:pt x="1705" y="1615"/>
                    <a:pt x="1705" y="1615"/>
                    <a:pt x="1705" y="1615"/>
                  </a:cubicBezTo>
                  <a:cubicBezTo>
                    <a:pt x="1705" y="1615"/>
                    <a:pt x="1705" y="1615"/>
                    <a:pt x="1704" y="1615"/>
                  </a:cubicBezTo>
                  <a:cubicBezTo>
                    <a:pt x="1704" y="1615"/>
                    <a:pt x="1704" y="1615"/>
                    <a:pt x="1704" y="1615"/>
                  </a:cubicBezTo>
                  <a:cubicBezTo>
                    <a:pt x="1704" y="1615"/>
                    <a:pt x="1704" y="1615"/>
                    <a:pt x="1704" y="1615"/>
                  </a:cubicBezTo>
                  <a:cubicBezTo>
                    <a:pt x="1704" y="1615"/>
                    <a:pt x="1704" y="1615"/>
                    <a:pt x="1704" y="1615"/>
                  </a:cubicBezTo>
                  <a:cubicBezTo>
                    <a:pt x="1704" y="1615"/>
                    <a:pt x="1704" y="1615"/>
                    <a:pt x="1704" y="1615"/>
                  </a:cubicBezTo>
                  <a:cubicBezTo>
                    <a:pt x="1704" y="1615"/>
                    <a:pt x="1704" y="1615"/>
                    <a:pt x="1704" y="1615"/>
                  </a:cubicBezTo>
                  <a:cubicBezTo>
                    <a:pt x="1704" y="1616"/>
                    <a:pt x="1704" y="1616"/>
                    <a:pt x="1704" y="1616"/>
                  </a:cubicBezTo>
                  <a:cubicBezTo>
                    <a:pt x="1704" y="1615"/>
                    <a:pt x="1703" y="1615"/>
                    <a:pt x="1703" y="1616"/>
                  </a:cubicBezTo>
                  <a:cubicBezTo>
                    <a:pt x="1701" y="1616"/>
                    <a:pt x="1701" y="1616"/>
                    <a:pt x="1701" y="1616"/>
                  </a:cubicBezTo>
                  <a:cubicBezTo>
                    <a:pt x="1701" y="1616"/>
                    <a:pt x="1701" y="1616"/>
                    <a:pt x="1701" y="1616"/>
                  </a:cubicBezTo>
                  <a:cubicBezTo>
                    <a:pt x="1701" y="1616"/>
                    <a:pt x="1701" y="1616"/>
                    <a:pt x="1701" y="1616"/>
                  </a:cubicBezTo>
                  <a:cubicBezTo>
                    <a:pt x="1701" y="1616"/>
                    <a:pt x="1701" y="1616"/>
                    <a:pt x="1701" y="1616"/>
                  </a:cubicBezTo>
                  <a:cubicBezTo>
                    <a:pt x="1701" y="1616"/>
                    <a:pt x="1701" y="1617"/>
                    <a:pt x="1701" y="1617"/>
                  </a:cubicBezTo>
                  <a:cubicBezTo>
                    <a:pt x="1701" y="1617"/>
                    <a:pt x="1701" y="1617"/>
                    <a:pt x="1700" y="1617"/>
                  </a:cubicBezTo>
                  <a:cubicBezTo>
                    <a:pt x="1700" y="1617"/>
                    <a:pt x="1700" y="1617"/>
                    <a:pt x="1700" y="1617"/>
                  </a:cubicBezTo>
                  <a:cubicBezTo>
                    <a:pt x="1700" y="1617"/>
                    <a:pt x="1700" y="1617"/>
                    <a:pt x="1700" y="1617"/>
                  </a:cubicBezTo>
                  <a:cubicBezTo>
                    <a:pt x="1700" y="1617"/>
                    <a:pt x="1700" y="1617"/>
                    <a:pt x="1700" y="1617"/>
                  </a:cubicBezTo>
                  <a:cubicBezTo>
                    <a:pt x="1700" y="1617"/>
                    <a:pt x="1700" y="1617"/>
                    <a:pt x="1700" y="1617"/>
                  </a:cubicBezTo>
                  <a:cubicBezTo>
                    <a:pt x="1700" y="1617"/>
                    <a:pt x="1700" y="1617"/>
                    <a:pt x="1699" y="1617"/>
                  </a:cubicBezTo>
                  <a:cubicBezTo>
                    <a:pt x="1697" y="1618"/>
                    <a:pt x="1697" y="1618"/>
                    <a:pt x="1697" y="1618"/>
                  </a:cubicBezTo>
                  <a:cubicBezTo>
                    <a:pt x="1697" y="1618"/>
                    <a:pt x="1697" y="1618"/>
                    <a:pt x="1697" y="1618"/>
                  </a:cubicBezTo>
                  <a:cubicBezTo>
                    <a:pt x="1697" y="1618"/>
                    <a:pt x="1697" y="1618"/>
                    <a:pt x="1697" y="1618"/>
                  </a:cubicBezTo>
                  <a:cubicBezTo>
                    <a:pt x="1697" y="1619"/>
                    <a:pt x="1697" y="1619"/>
                    <a:pt x="1697" y="1619"/>
                  </a:cubicBezTo>
                  <a:cubicBezTo>
                    <a:pt x="1697" y="1619"/>
                    <a:pt x="1697" y="1619"/>
                    <a:pt x="1697" y="1619"/>
                  </a:cubicBezTo>
                  <a:cubicBezTo>
                    <a:pt x="1697" y="1619"/>
                    <a:pt x="1697" y="1619"/>
                    <a:pt x="1697" y="1619"/>
                  </a:cubicBezTo>
                  <a:cubicBezTo>
                    <a:pt x="1697" y="1619"/>
                    <a:pt x="1697" y="1619"/>
                    <a:pt x="1697" y="1619"/>
                  </a:cubicBezTo>
                  <a:cubicBezTo>
                    <a:pt x="1697" y="1619"/>
                    <a:pt x="1697" y="1619"/>
                    <a:pt x="1697" y="1619"/>
                  </a:cubicBezTo>
                  <a:cubicBezTo>
                    <a:pt x="1696" y="1619"/>
                    <a:pt x="1696" y="1619"/>
                    <a:pt x="1695" y="1619"/>
                  </a:cubicBezTo>
                  <a:cubicBezTo>
                    <a:pt x="1694" y="1620"/>
                    <a:pt x="1694" y="1620"/>
                    <a:pt x="1694" y="1620"/>
                  </a:cubicBezTo>
                  <a:cubicBezTo>
                    <a:pt x="1694" y="1620"/>
                    <a:pt x="1694" y="1620"/>
                    <a:pt x="1694" y="1620"/>
                  </a:cubicBezTo>
                  <a:cubicBezTo>
                    <a:pt x="1694" y="1620"/>
                    <a:pt x="1694" y="1620"/>
                    <a:pt x="1694" y="1620"/>
                  </a:cubicBezTo>
                  <a:cubicBezTo>
                    <a:pt x="1694" y="1620"/>
                    <a:pt x="1694" y="1620"/>
                    <a:pt x="1694" y="1620"/>
                  </a:cubicBezTo>
                  <a:cubicBezTo>
                    <a:pt x="1693" y="1620"/>
                    <a:pt x="1693" y="1620"/>
                    <a:pt x="1693" y="1620"/>
                  </a:cubicBezTo>
                  <a:cubicBezTo>
                    <a:pt x="1693" y="1620"/>
                    <a:pt x="1693" y="1620"/>
                    <a:pt x="1693" y="1620"/>
                  </a:cubicBezTo>
                  <a:cubicBezTo>
                    <a:pt x="1693" y="1620"/>
                    <a:pt x="1693" y="1620"/>
                    <a:pt x="1693" y="1620"/>
                  </a:cubicBezTo>
                  <a:cubicBezTo>
                    <a:pt x="1693" y="1620"/>
                    <a:pt x="1693" y="1620"/>
                    <a:pt x="1693" y="1621"/>
                  </a:cubicBezTo>
                  <a:cubicBezTo>
                    <a:pt x="1693" y="1621"/>
                    <a:pt x="1693" y="1621"/>
                    <a:pt x="1693" y="1621"/>
                  </a:cubicBezTo>
                  <a:cubicBezTo>
                    <a:pt x="1693" y="1621"/>
                    <a:pt x="1693" y="1621"/>
                    <a:pt x="1693" y="1621"/>
                  </a:cubicBezTo>
                  <a:cubicBezTo>
                    <a:pt x="1693" y="1621"/>
                    <a:pt x="1692" y="1620"/>
                    <a:pt x="1692" y="1621"/>
                  </a:cubicBezTo>
                  <a:cubicBezTo>
                    <a:pt x="1690" y="1622"/>
                    <a:pt x="1690" y="1622"/>
                    <a:pt x="1690" y="1622"/>
                  </a:cubicBezTo>
                  <a:cubicBezTo>
                    <a:pt x="1690" y="1622"/>
                    <a:pt x="1690" y="1622"/>
                    <a:pt x="1690" y="1622"/>
                  </a:cubicBezTo>
                  <a:cubicBezTo>
                    <a:pt x="1690" y="1622"/>
                    <a:pt x="1690" y="1622"/>
                    <a:pt x="1689" y="1622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3"/>
                    <a:pt x="1689" y="1623"/>
                    <a:pt x="1689" y="1623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2"/>
                    <a:pt x="1689" y="1622"/>
                    <a:pt x="1688" y="1622"/>
                  </a:cubicBezTo>
                  <a:cubicBezTo>
                    <a:pt x="1688" y="1622"/>
                    <a:pt x="1688" y="1622"/>
                    <a:pt x="1688" y="1622"/>
                  </a:cubicBezTo>
                  <a:cubicBezTo>
                    <a:pt x="1688" y="1622"/>
                    <a:pt x="1688" y="1622"/>
                    <a:pt x="1688" y="1622"/>
                  </a:cubicBezTo>
                  <a:cubicBezTo>
                    <a:pt x="1686" y="1623"/>
                    <a:pt x="1686" y="1623"/>
                    <a:pt x="1686" y="1623"/>
                  </a:cubicBezTo>
                  <a:cubicBezTo>
                    <a:pt x="1686" y="1623"/>
                    <a:pt x="1686" y="1623"/>
                    <a:pt x="1686" y="1623"/>
                  </a:cubicBezTo>
                  <a:cubicBezTo>
                    <a:pt x="1686" y="1623"/>
                    <a:pt x="1686" y="1624"/>
                    <a:pt x="1686" y="1624"/>
                  </a:cubicBezTo>
                  <a:cubicBezTo>
                    <a:pt x="1686" y="1624"/>
                    <a:pt x="1686" y="1624"/>
                    <a:pt x="1686" y="1624"/>
                  </a:cubicBezTo>
                  <a:cubicBezTo>
                    <a:pt x="1686" y="1624"/>
                    <a:pt x="1686" y="1624"/>
                    <a:pt x="1686" y="1624"/>
                  </a:cubicBezTo>
                  <a:cubicBezTo>
                    <a:pt x="1685" y="1624"/>
                    <a:pt x="1685" y="1624"/>
                    <a:pt x="1685" y="1624"/>
                  </a:cubicBezTo>
                  <a:cubicBezTo>
                    <a:pt x="1685" y="1624"/>
                    <a:pt x="1685" y="1624"/>
                    <a:pt x="1685" y="1624"/>
                  </a:cubicBezTo>
                  <a:cubicBezTo>
                    <a:pt x="1685" y="1624"/>
                    <a:pt x="1685" y="1624"/>
                    <a:pt x="1685" y="1624"/>
                  </a:cubicBezTo>
                  <a:cubicBezTo>
                    <a:pt x="1685" y="1624"/>
                    <a:pt x="1685" y="1624"/>
                    <a:pt x="1684" y="1624"/>
                  </a:cubicBezTo>
                  <a:cubicBezTo>
                    <a:pt x="1682" y="1625"/>
                    <a:pt x="1682" y="1625"/>
                    <a:pt x="1682" y="1625"/>
                  </a:cubicBezTo>
                  <a:cubicBezTo>
                    <a:pt x="1682" y="1625"/>
                    <a:pt x="1682" y="1625"/>
                    <a:pt x="1682" y="1625"/>
                  </a:cubicBezTo>
                  <a:cubicBezTo>
                    <a:pt x="1682" y="1625"/>
                    <a:pt x="1682" y="1625"/>
                    <a:pt x="1682" y="1625"/>
                  </a:cubicBezTo>
                  <a:cubicBezTo>
                    <a:pt x="1682" y="1625"/>
                    <a:pt x="1682" y="1625"/>
                    <a:pt x="1682" y="1626"/>
                  </a:cubicBezTo>
                  <a:cubicBezTo>
                    <a:pt x="1682" y="1626"/>
                    <a:pt x="1682" y="1626"/>
                    <a:pt x="1682" y="1626"/>
                  </a:cubicBezTo>
                  <a:cubicBezTo>
                    <a:pt x="1682" y="1626"/>
                    <a:pt x="1682" y="1626"/>
                    <a:pt x="1682" y="1626"/>
                  </a:cubicBezTo>
                  <a:cubicBezTo>
                    <a:pt x="1682" y="1626"/>
                    <a:pt x="1682" y="1626"/>
                    <a:pt x="1682" y="1626"/>
                  </a:cubicBezTo>
                  <a:cubicBezTo>
                    <a:pt x="1682" y="1626"/>
                    <a:pt x="1682" y="1626"/>
                    <a:pt x="1682" y="1626"/>
                  </a:cubicBezTo>
                  <a:cubicBezTo>
                    <a:pt x="1681" y="1626"/>
                    <a:pt x="1681" y="1626"/>
                    <a:pt x="1681" y="1626"/>
                  </a:cubicBezTo>
                  <a:cubicBezTo>
                    <a:pt x="1681" y="1626"/>
                    <a:pt x="1681" y="1626"/>
                    <a:pt x="1681" y="1626"/>
                  </a:cubicBezTo>
                  <a:cubicBezTo>
                    <a:pt x="1681" y="1626"/>
                    <a:pt x="1681" y="1626"/>
                    <a:pt x="1681" y="1626"/>
                  </a:cubicBezTo>
                  <a:cubicBezTo>
                    <a:pt x="1681" y="1626"/>
                    <a:pt x="1681" y="1626"/>
                    <a:pt x="1681" y="1626"/>
                  </a:cubicBezTo>
                  <a:cubicBezTo>
                    <a:pt x="1680" y="1626"/>
                    <a:pt x="1680" y="1626"/>
                    <a:pt x="1680" y="1626"/>
                  </a:cubicBezTo>
                  <a:cubicBezTo>
                    <a:pt x="1679" y="1627"/>
                    <a:pt x="1679" y="1627"/>
                    <a:pt x="1679" y="1627"/>
                  </a:cubicBezTo>
                  <a:cubicBezTo>
                    <a:pt x="1679" y="1627"/>
                    <a:pt x="1679" y="1627"/>
                    <a:pt x="1679" y="1627"/>
                  </a:cubicBezTo>
                  <a:cubicBezTo>
                    <a:pt x="1678" y="1627"/>
                    <a:pt x="1678" y="1627"/>
                    <a:pt x="1678" y="1627"/>
                  </a:cubicBezTo>
                  <a:cubicBezTo>
                    <a:pt x="1678" y="1627"/>
                    <a:pt x="1678" y="1627"/>
                    <a:pt x="1678" y="1627"/>
                  </a:cubicBezTo>
                  <a:cubicBezTo>
                    <a:pt x="1678" y="1627"/>
                    <a:pt x="1678" y="1627"/>
                    <a:pt x="1678" y="1627"/>
                  </a:cubicBezTo>
                  <a:cubicBezTo>
                    <a:pt x="1678" y="1627"/>
                    <a:pt x="1678" y="1627"/>
                    <a:pt x="1678" y="1628"/>
                  </a:cubicBezTo>
                  <a:cubicBezTo>
                    <a:pt x="1678" y="1628"/>
                    <a:pt x="1678" y="1628"/>
                    <a:pt x="1678" y="1628"/>
                  </a:cubicBezTo>
                  <a:cubicBezTo>
                    <a:pt x="1678" y="1628"/>
                    <a:pt x="1678" y="1628"/>
                    <a:pt x="1678" y="1628"/>
                  </a:cubicBezTo>
                  <a:cubicBezTo>
                    <a:pt x="1678" y="1628"/>
                    <a:pt x="1677" y="1627"/>
                    <a:pt x="1677" y="1628"/>
                  </a:cubicBezTo>
                  <a:cubicBezTo>
                    <a:pt x="1675" y="1628"/>
                    <a:pt x="1675" y="1628"/>
                    <a:pt x="1675" y="1628"/>
                  </a:cubicBezTo>
                  <a:cubicBezTo>
                    <a:pt x="1675" y="1629"/>
                    <a:pt x="1675" y="1629"/>
                    <a:pt x="1675" y="1629"/>
                  </a:cubicBezTo>
                  <a:cubicBezTo>
                    <a:pt x="1675" y="1629"/>
                    <a:pt x="1675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3" y="1629"/>
                  </a:cubicBezTo>
                  <a:cubicBezTo>
                    <a:pt x="1673" y="1629"/>
                    <a:pt x="1673" y="1629"/>
                    <a:pt x="1673" y="1629"/>
                  </a:cubicBezTo>
                  <a:cubicBezTo>
                    <a:pt x="1673" y="1629"/>
                    <a:pt x="1673" y="1629"/>
                    <a:pt x="1673" y="1629"/>
                  </a:cubicBezTo>
                  <a:cubicBezTo>
                    <a:pt x="1671" y="1630"/>
                    <a:pt x="1671" y="1630"/>
                    <a:pt x="1671" y="1630"/>
                  </a:cubicBezTo>
                  <a:cubicBezTo>
                    <a:pt x="1671" y="1630"/>
                    <a:pt x="1671" y="1630"/>
                    <a:pt x="1671" y="1630"/>
                  </a:cubicBezTo>
                  <a:cubicBezTo>
                    <a:pt x="1671" y="1630"/>
                    <a:pt x="1671" y="1630"/>
                    <a:pt x="1671" y="1631"/>
                  </a:cubicBezTo>
                  <a:cubicBezTo>
                    <a:pt x="1671" y="1631"/>
                    <a:pt x="1671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69" y="1631"/>
                    <a:pt x="1669" y="1631"/>
                  </a:cubicBezTo>
                  <a:cubicBezTo>
                    <a:pt x="1669" y="1631"/>
                    <a:pt x="1669" y="1631"/>
                    <a:pt x="1669" y="1631"/>
                  </a:cubicBezTo>
                  <a:cubicBezTo>
                    <a:pt x="1667" y="1632"/>
                    <a:pt x="1667" y="1632"/>
                    <a:pt x="1667" y="1632"/>
                  </a:cubicBezTo>
                  <a:cubicBezTo>
                    <a:pt x="1667" y="1632"/>
                    <a:pt x="1667" y="1632"/>
                    <a:pt x="1667" y="1632"/>
                  </a:cubicBezTo>
                  <a:cubicBezTo>
                    <a:pt x="1667" y="1632"/>
                    <a:pt x="1667" y="1632"/>
                    <a:pt x="1667" y="1632"/>
                  </a:cubicBezTo>
                  <a:cubicBezTo>
                    <a:pt x="1667" y="1632"/>
                    <a:pt x="1667" y="1632"/>
                    <a:pt x="1667" y="1633"/>
                  </a:cubicBezTo>
                  <a:cubicBezTo>
                    <a:pt x="1667" y="1633"/>
                    <a:pt x="1667" y="1633"/>
                    <a:pt x="1667" y="1633"/>
                  </a:cubicBezTo>
                  <a:cubicBezTo>
                    <a:pt x="1667" y="1633"/>
                    <a:pt x="1667" y="1633"/>
                    <a:pt x="1667" y="1633"/>
                  </a:cubicBezTo>
                  <a:cubicBezTo>
                    <a:pt x="1667" y="1633"/>
                    <a:pt x="1667" y="1633"/>
                    <a:pt x="1667" y="1633"/>
                  </a:cubicBezTo>
                  <a:cubicBezTo>
                    <a:pt x="1667" y="1633"/>
                    <a:pt x="1667" y="1633"/>
                    <a:pt x="1667" y="1633"/>
                  </a:cubicBezTo>
                  <a:cubicBezTo>
                    <a:pt x="1666" y="1633"/>
                    <a:pt x="1666" y="1633"/>
                    <a:pt x="1666" y="1633"/>
                  </a:cubicBezTo>
                  <a:cubicBezTo>
                    <a:pt x="1666" y="1633"/>
                    <a:pt x="1666" y="1633"/>
                    <a:pt x="1666" y="1633"/>
                  </a:cubicBezTo>
                  <a:cubicBezTo>
                    <a:pt x="1666" y="1633"/>
                    <a:pt x="1666" y="1633"/>
                    <a:pt x="1666" y="1633"/>
                  </a:cubicBezTo>
                  <a:cubicBezTo>
                    <a:pt x="1666" y="1633"/>
                    <a:pt x="1666" y="1633"/>
                    <a:pt x="1665" y="1633"/>
                  </a:cubicBezTo>
                  <a:cubicBezTo>
                    <a:pt x="1665" y="1633"/>
                    <a:pt x="1665" y="1633"/>
                    <a:pt x="1665" y="1633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5"/>
                    <a:pt x="1663" y="1635"/>
                    <a:pt x="1663" y="1635"/>
                  </a:cubicBezTo>
                  <a:cubicBezTo>
                    <a:pt x="1663" y="1635"/>
                    <a:pt x="1663" y="1635"/>
                    <a:pt x="1663" y="1635"/>
                  </a:cubicBezTo>
                  <a:cubicBezTo>
                    <a:pt x="1663" y="1635"/>
                    <a:pt x="1663" y="1635"/>
                    <a:pt x="1663" y="1635"/>
                  </a:cubicBezTo>
                  <a:cubicBezTo>
                    <a:pt x="1663" y="1635"/>
                    <a:pt x="1663" y="1635"/>
                    <a:pt x="1663" y="1635"/>
                  </a:cubicBezTo>
                  <a:cubicBezTo>
                    <a:pt x="1662" y="1635"/>
                    <a:pt x="1662" y="1635"/>
                    <a:pt x="1662" y="1635"/>
                  </a:cubicBezTo>
                  <a:cubicBezTo>
                    <a:pt x="1662" y="1635"/>
                    <a:pt x="1662" y="1635"/>
                    <a:pt x="1662" y="1635"/>
                  </a:cubicBezTo>
                  <a:cubicBezTo>
                    <a:pt x="1662" y="1635"/>
                    <a:pt x="1662" y="1635"/>
                    <a:pt x="1662" y="1635"/>
                  </a:cubicBezTo>
                  <a:cubicBezTo>
                    <a:pt x="1660" y="1635"/>
                    <a:pt x="1660" y="1635"/>
                    <a:pt x="1660" y="1635"/>
                  </a:cubicBezTo>
                  <a:cubicBezTo>
                    <a:pt x="1660" y="1635"/>
                    <a:pt x="1660" y="1636"/>
                    <a:pt x="1660" y="1636"/>
                  </a:cubicBezTo>
                  <a:cubicBezTo>
                    <a:pt x="1660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8" y="1636"/>
                  </a:cubicBezTo>
                  <a:cubicBezTo>
                    <a:pt x="1658" y="1636"/>
                    <a:pt x="1658" y="1636"/>
                    <a:pt x="1658" y="1636"/>
                  </a:cubicBezTo>
                  <a:cubicBezTo>
                    <a:pt x="1658" y="1636"/>
                    <a:pt x="1658" y="1636"/>
                    <a:pt x="1658" y="1636"/>
                  </a:cubicBezTo>
                  <a:cubicBezTo>
                    <a:pt x="1656" y="1637"/>
                    <a:pt x="1656" y="1637"/>
                    <a:pt x="1656" y="1637"/>
                  </a:cubicBezTo>
                  <a:cubicBezTo>
                    <a:pt x="1656" y="1637"/>
                    <a:pt x="1656" y="1637"/>
                    <a:pt x="1656" y="1637"/>
                  </a:cubicBezTo>
                  <a:cubicBezTo>
                    <a:pt x="1656" y="1637"/>
                    <a:pt x="1656" y="1637"/>
                    <a:pt x="1656" y="1638"/>
                  </a:cubicBezTo>
                  <a:cubicBezTo>
                    <a:pt x="1656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4" y="1638"/>
                    <a:pt x="1654" y="1638"/>
                    <a:pt x="1654" y="1638"/>
                  </a:cubicBezTo>
                  <a:cubicBezTo>
                    <a:pt x="1654" y="1638"/>
                    <a:pt x="1654" y="1638"/>
                    <a:pt x="1654" y="1638"/>
                  </a:cubicBezTo>
                  <a:cubicBezTo>
                    <a:pt x="1652" y="1639"/>
                    <a:pt x="1652" y="1639"/>
                    <a:pt x="1652" y="1639"/>
                  </a:cubicBezTo>
                  <a:cubicBezTo>
                    <a:pt x="1652" y="1639"/>
                    <a:pt x="1652" y="1639"/>
                    <a:pt x="1652" y="1639"/>
                  </a:cubicBezTo>
                  <a:cubicBezTo>
                    <a:pt x="1652" y="1639"/>
                    <a:pt x="1652" y="1639"/>
                    <a:pt x="1652" y="1639"/>
                  </a:cubicBezTo>
                  <a:cubicBezTo>
                    <a:pt x="1652" y="1639"/>
                    <a:pt x="1652" y="1639"/>
                    <a:pt x="1652" y="1639"/>
                  </a:cubicBezTo>
                  <a:cubicBezTo>
                    <a:pt x="1652" y="1640"/>
                    <a:pt x="1652" y="1640"/>
                    <a:pt x="1652" y="1640"/>
                  </a:cubicBezTo>
                  <a:cubicBezTo>
                    <a:pt x="1652" y="1640"/>
                    <a:pt x="1652" y="1640"/>
                    <a:pt x="1652" y="1640"/>
                  </a:cubicBezTo>
                  <a:cubicBezTo>
                    <a:pt x="1652" y="1640"/>
                    <a:pt x="1651" y="1640"/>
                    <a:pt x="1651" y="1640"/>
                  </a:cubicBezTo>
                  <a:cubicBezTo>
                    <a:pt x="1651" y="1640"/>
                    <a:pt x="1651" y="1640"/>
                    <a:pt x="1651" y="1640"/>
                  </a:cubicBezTo>
                  <a:cubicBezTo>
                    <a:pt x="1651" y="1640"/>
                    <a:pt x="1651" y="1640"/>
                    <a:pt x="1651" y="1640"/>
                  </a:cubicBezTo>
                  <a:cubicBezTo>
                    <a:pt x="1651" y="1640"/>
                    <a:pt x="1651" y="1640"/>
                    <a:pt x="1651" y="1640"/>
                  </a:cubicBezTo>
                  <a:cubicBezTo>
                    <a:pt x="1651" y="1640"/>
                    <a:pt x="1651" y="1640"/>
                    <a:pt x="1651" y="1640"/>
                  </a:cubicBezTo>
                  <a:cubicBezTo>
                    <a:pt x="1651" y="1640"/>
                    <a:pt x="1650" y="1640"/>
                    <a:pt x="1650" y="1640"/>
                  </a:cubicBezTo>
                  <a:cubicBezTo>
                    <a:pt x="1650" y="1640"/>
                    <a:pt x="1650" y="1640"/>
                    <a:pt x="1650" y="1640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2"/>
                    <a:pt x="1648" y="1642"/>
                    <a:pt x="1648" y="1642"/>
                  </a:cubicBezTo>
                  <a:cubicBezTo>
                    <a:pt x="1648" y="1642"/>
                    <a:pt x="1648" y="1642"/>
                    <a:pt x="1648" y="1642"/>
                  </a:cubicBezTo>
                  <a:cubicBezTo>
                    <a:pt x="1648" y="1642"/>
                    <a:pt x="1648" y="1642"/>
                    <a:pt x="1648" y="1642"/>
                  </a:cubicBezTo>
                  <a:cubicBezTo>
                    <a:pt x="1647" y="1642"/>
                    <a:pt x="1647" y="1642"/>
                    <a:pt x="1647" y="1642"/>
                  </a:cubicBezTo>
                  <a:cubicBezTo>
                    <a:pt x="1647" y="1642"/>
                    <a:pt x="1647" y="1642"/>
                    <a:pt x="1647" y="1642"/>
                  </a:cubicBezTo>
                  <a:cubicBezTo>
                    <a:pt x="1647" y="1642"/>
                    <a:pt x="1647" y="1642"/>
                    <a:pt x="1647" y="1642"/>
                  </a:cubicBezTo>
                  <a:cubicBezTo>
                    <a:pt x="1647" y="1642"/>
                    <a:pt x="1646" y="1642"/>
                    <a:pt x="1646" y="1642"/>
                  </a:cubicBezTo>
                  <a:cubicBezTo>
                    <a:pt x="1645" y="1642"/>
                    <a:pt x="1645" y="1642"/>
                    <a:pt x="1645" y="1642"/>
                  </a:cubicBezTo>
                  <a:cubicBezTo>
                    <a:pt x="1645" y="1642"/>
                    <a:pt x="1645" y="1643"/>
                    <a:pt x="1645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3" y="1643"/>
                    <a:pt x="1643" y="1643"/>
                    <a:pt x="1643" y="1643"/>
                  </a:cubicBezTo>
                  <a:cubicBezTo>
                    <a:pt x="1643" y="1643"/>
                    <a:pt x="1643" y="1643"/>
                    <a:pt x="1643" y="1643"/>
                  </a:cubicBezTo>
                  <a:cubicBezTo>
                    <a:pt x="1643" y="1643"/>
                    <a:pt x="1643" y="1643"/>
                    <a:pt x="1643" y="1643"/>
                  </a:cubicBezTo>
                  <a:cubicBezTo>
                    <a:pt x="1641" y="1644"/>
                    <a:pt x="1641" y="1644"/>
                    <a:pt x="1641" y="1644"/>
                  </a:cubicBezTo>
                  <a:cubicBezTo>
                    <a:pt x="1641" y="1644"/>
                    <a:pt x="1641" y="1644"/>
                    <a:pt x="1641" y="1644"/>
                  </a:cubicBezTo>
                  <a:cubicBezTo>
                    <a:pt x="1641" y="1644"/>
                    <a:pt x="1641" y="1644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39" y="1645"/>
                  </a:cubicBezTo>
                  <a:cubicBezTo>
                    <a:pt x="1639" y="1645"/>
                    <a:pt x="1639" y="1645"/>
                    <a:pt x="1639" y="1645"/>
                  </a:cubicBezTo>
                  <a:cubicBezTo>
                    <a:pt x="1639" y="1645"/>
                    <a:pt x="1639" y="1645"/>
                    <a:pt x="1639" y="1645"/>
                  </a:cubicBezTo>
                  <a:cubicBezTo>
                    <a:pt x="1637" y="1646"/>
                    <a:pt x="1637" y="1646"/>
                    <a:pt x="1637" y="1646"/>
                  </a:cubicBezTo>
                  <a:cubicBezTo>
                    <a:pt x="1637" y="1646"/>
                    <a:pt x="1637" y="1646"/>
                    <a:pt x="1637" y="1646"/>
                  </a:cubicBezTo>
                  <a:cubicBezTo>
                    <a:pt x="1637" y="1646"/>
                    <a:pt x="1637" y="1646"/>
                    <a:pt x="1637" y="1646"/>
                  </a:cubicBezTo>
                  <a:cubicBezTo>
                    <a:pt x="1637" y="1646"/>
                    <a:pt x="1636" y="1646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5" y="1647"/>
                    <a:pt x="1635" y="1647"/>
                    <a:pt x="1635" y="1647"/>
                  </a:cubicBezTo>
                  <a:cubicBezTo>
                    <a:pt x="1635" y="1647"/>
                    <a:pt x="1635" y="1647"/>
                    <a:pt x="1635" y="1647"/>
                  </a:cubicBezTo>
                  <a:cubicBezTo>
                    <a:pt x="1633" y="1648"/>
                    <a:pt x="1633" y="1648"/>
                    <a:pt x="1633" y="1648"/>
                  </a:cubicBezTo>
                  <a:cubicBezTo>
                    <a:pt x="1633" y="1648"/>
                    <a:pt x="1633" y="1648"/>
                    <a:pt x="1633" y="1648"/>
                  </a:cubicBezTo>
                  <a:cubicBezTo>
                    <a:pt x="1633" y="1648"/>
                    <a:pt x="1633" y="1648"/>
                    <a:pt x="1633" y="1648"/>
                  </a:cubicBezTo>
                  <a:cubicBezTo>
                    <a:pt x="1633" y="1648"/>
                    <a:pt x="1633" y="1648"/>
                    <a:pt x="1633" y="1648"/>
                  </a:cubicBezTo>
                  <a:cubicBezTo>
                    <a:pt x="1633" y="1648"/>
                    <a:pt x="1633" y="1648"/>
                    <a:pt x="1633" y="1648"/>
                  </a:cubicBezTo>
                  <a:cubicBezTo>
                    <a:pt x="1633" y="1648"/>
                    <a:pt x="1633" y="1648"/>
                    <a:pt x="1633" y="1649"/>
                  </a:cubicBezTo>
                  <a:cubicBezTo>
                    <a:pt x="1633" y="1649"/>
                    <a:pt x="1633" y="1649"/>
                    <a:pt x="1633" y="1649"/>
                  </a:cubicBezTo>
                  <a:cubicBezTo>
                    <a:pt x="1632" y="1649"/>
                    <a:pt x="1632" y="1649"/>
                    <a:pt x="1632" y="1649"/>
                  </a:cubicBezTo>
                  <a:cubicBezTo>
                    <a:pt x="1632" y="1649"/>
                    <a:pt x="1632" y="1649"/>
                    <a:pt x="1632" y="1649"/>
                  </a:cubicBezTo>
                  <a:cubicBezTo>
                    <a:pt x="1632" y="1649"/>
                    <a:pt x="1632" y="1649"/>
                    <a:pt x="1632" y="1649"/>
                  </a:cubicBezTo>
                  <a:cubicBezTo>
                    <a:pt x="1632" y="1649"/>
                    <a:pt x="1632" y="1649"/>
                    <a:pt x="1632" y="1649"/>
                  </a:cubicBezTo>
                  <a:cubicBezTo>
                    <a:pt x="1632" y="1649"/>
                    <a:pt x="1631" y="1649"/>
                    <a:pt x="1631" y="1649"/>
                  </a:cubicBezTo>
                  <a:cubicBezTo>
                    <a:pt x="1631" y="1649"/>
                    <a:pt x="1631" y="1649"/>
                    <a:pt x="1631" y="1649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1"/>
                    <a:pt x="1629" y="1651"/>
                    <a:pt x="1629" y="1651"/>
                  </a:cubicBezTo>
                  <a:cubicBezTo>
                    <a:pt x="1628" y="1650"/>
                    <a:pt x="1628" y="1650"/>
                    <a:pt x="1628" y="1650"/>
                  </a:cubicBezTo>
                  <a:cubicBezTo>
                    <a:pt x="1628" y="1650"/>
                    <a:pt x="1628" y="1650"/>
                    <a:pt x="1628" y="1650"/>
                  </a:cubicBezTo>
                  <a:cubicBezTo>
                    <a:pt x="1628" y="1650"/>
                    <a:pt x="1628" y="1650"/>
                    <a:pt x="1628" y="1650"/>
                  </a:cubicBezTo>
                  <a:cubicBezTo>
                    <a:pt x="1628" y="1650"/>
                    <a:pt x="1628" y="1650"/>
                    <a:pt x="1628" y="1650"/>
                  </a:cubicBezTo>
                  <a:cubicBezTo>
                    <a:pt x="1628" y="1650"/>
                    <a:pt x="1627" y="1650"/>
                    <a:pt x="1627" y="1650"/>
                  </a:cubicBezTo>
                  <a:cubicBezTo>
                    <a:pt x="1626" y="1651"/>
                    <a:pt x="1626" y="1651"/>
                    <a:pt x="1626" y="1651"/>
                  </a:cubicBezTo>
                  <a:cubicBezTo>
                    <a:pt x="1626" y="1651"/>
                    <a:pt x="1626" y="1651"/>
                    <a:pt x="1625" y="1651"/>
                  </a:cubicBezTo>
                  <a:cubicBezTo>
                    <a:pt x="1625" y="1651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4" y="1652"/>
                    <a:pt x="1624" y="1652"/>
                    <a:pt x="1624" y="1652"/>
                  </a:cubicBezTo>
                  <a:cubicBezTo>
                    <a:pt x="1624" y="1652"/>
                    <a:pt x="1624" y="1652"/>
                    <a:pt x="1624" y="1652"/>
                  </a:cubicBezTo>
                  <a:cubicBezTo>
                    <a:pt x="1624" y="1652"/>
                    <a:pt x="1624" y="1652"/>
                    <a:pt x="1624" y="1652"/>
                  </a:cubicBezTo>
                  <a:cubicBezTo>
                    <a:pt x="1622" y="1653"/>
                    <a:pt x="1622" y="1653"/>
                    <a:pt x="1622" y="1653"/>
                  </a:cubicBezTo>
                  <a:cubicBezTo>
                    <a:pt x="1622" y="1653"/>
                    <a:pt x="1622" y="1653"/>
                    <a:pt x="1622" y="1653"/>
                  </a:cubicBezTo>
                  <a:cubicBezTo>
                    <a:pt x="1622" y="1653"/>
                    <a:pt x="1621" y="1653"/>
                    <a:pt x="1621" y="1653"/>
                  </a:cubicBezTo>
                  <a:cubicBezTo>
                    <a:pt x="1621" y="1653"/>
                    <a:pt x="1621" y="1653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0" y="1654"/>
                  </a:cubicBezTo>
                  <a:cubicBezTo>
                    <a:pt x="1620" y="1654"/>
                    <a:pt x="1620" y="1654"/>
                    <a:pt x="1620" y="1654"/>
                  </a:cubicBezTo>
                  <a:cubicBezTo>
                    <a:pt x="1620" y="1654"/>
                    <a:pt x="1620" y="1654"/>
                    <a:pt x="1620" y="1654"/>
                  </a:cubicBezTo>
                  <a:cubicBezTo>
                    <a:pt x="1618" y="1655"/>
                    <a:pt x="1618" y="1655"/>
                    <a:pt x="1618" y="1655"/>
                  </a:cubicBezTo>
                  <a:cubicBezTo>
                    <a:pt x="1618" y="1655"/>
                    <a:pt x="1618" y="1655"/>
                    <a:pt x="1618" y="1655"/>
                  </a:cubicBezTo>
                  <a:cubicBezTo>
                    <a:pt x="1618" y="1655"/>
                    <a:pt x="1618" y="1655"/>
                    <a:pt x="1618" y="1655"/>
                  </a:cubicBezTo>
                  <a:cubicBezTo>
                    <a:pt x="1617" y="1655"/>
                    <a:pt x="1617" y="1655"/>
                    <a:pt x="1617" y="1655"/>
                  </a:cubicBezTo>
                  <a:cubicBezTo>
                    <a:pt x="1617" y="1655"/>
                    <a:pt x="1617" y="1655"/>
                    <a:pt x="1617" y="1655"/>
                  </a:cubicBezTo>
                  <a:cubicBezTo>
                    <a:pt x="1617" y="1655"/>
                    <a:pt x="1617" y="1656"/>
                    <a:pt x="1617" y="1656"/>
                  </a:cubicBezTo>
                  <a:cubicBezTo>
                    <a:pt x="1617" y="1656"/>
                    <a:pt x="1617" y="1656"/>
                    <a:pt x="1617" y="1656"/>
                  </a:cubicBezTo>
                  <a:cubicBezTo>
                    <a:pt x="1617" y="1656"/>
                    <a:pt x="1617" y="1656"/>
                    <a:pt x="1617" y="1656"/>
                  </a:cubicBezTo>
                  <a:cubicBezTo>
                    <a:pt x="1617" y="1656"/>
                    <a:pt x="1617" y="1656"/>
                    <a:pt x="1617" y="1656"/>
                  </a:cubicBezTo>
                  <a:cubicBezTo>
                    <a:pt x="1617" y="1656"/>
                    <a:pt x="1617" y="1656"/>
                    <a:pt x="1617" y="1656"/>
                  </a:cubicBezTo>
                  <a:cubicBezTo>
                    <a:pt x="1617" y="1656"/>
                    <a:pt x="1617" y="1656"/>
                    <a:pt x="1617" y="1656"/>
                  </a:cubicBezTo>
                  <a:cubicBezTo>
                    <a:pt x="1616" y="1656"/>
                    <a:pt x="1616" y="1656"/>
                    <a:pt x="1616" y="1656"/>
                  </a:cubicBezTo>
                  <a:cubicBezTo>
                    <a:pt x="1616" y="1656"/>
                    <a:pt x="1616" y="1656"/>
                    <a:pt x="1616" y="1656"/>
                  </a:cubicBezTo>
                  <a:cubicBezTo>
                    <a:pt x="1614" y="1657"/>
                    <a:pt x="1614" y="1657"/>
                    <a:pt x="1614" y="1657"/>
                  </a:cubicBezTo>
                  <a:cubicBezTo>
                    <a:pt x="1614" y="1657"/>
                    <a:pt x="1614" y="1657"/>
                    <a:pt x="1614" y="1657"/>
                  </a:cubicBezTo>
                  <a:cubicBezTo>
                    <a:pt x="1614" y="1657"/>
                    <a:pt x="1614" y="1657"/>
                    <a:pt x="1614" y="1657"/>
                  </a:cubicBezTo>
                  <a:cubicBezTo>
                    <a:pt x="1614" y="1657"/>
                    <a:pt x="1614" y="1657"/>
                    <a:pt x="1614" y="1657"/>
                  </a:cubicBezTo>
                  <a:cubicBezTo>
                    <a:pt x="1614" y="1657"/>
                    <a:pt x="1614" y="1657"/>
                    <a:pt x="1614" y="1657"/>
                  </a:cubicBezTo>
                  <a:cubicBezTo>
                    <a:pt x="1614" y="1657"/>
                    <a:pt x="1613" y="1657"/>
                    <a:pt x="1613" y="1657"/>
                  </a:cubicBezTo>
                  <a:cubicBezTo>
                    <a:pt x="1613" y="1657"/>
                    <a:pt x="1613" y="1657"/>
                    <a:pt x="1613" y="1657"/>
                  </a:cubicBezTo>
                  <a:cubicBezTo>
                    <a:pt x="1613" y="1658"/>
                    <a:pt x="1613" y="1658"/>
                    <a:pt x="1613" y="1658"/>
                  </a:cubicBezTo>
                  <a:cubicBezTo>
                    <a:pt x="1613" y="1657"/>
                    <a:pt x="1613" y="1657"/>
                    <a:pt x="1613" y="1657"/>
                  </a:cubicBezTo>
                  <a:cubicBezTo>
                    <a:pt x="1613" y="1657"/>
                    <a:pt x="1613" y="1658"/>
                    <a:pt x="1613" y="1657"/>
                  </a:cubicBezTo>
                  <a:cubicBezTo>
                    <a:pt x="1613" y="1657"/>
                    <a:pt x="1613" y="1657"/>
                    <a:pt x="1613" y="1657"/>
                  </a:cubicBezTo>
                  <a:cubicBezTo>
                    <a:pt x="1613" y="1657"/>
                    <a:pt x="1612" y="1657"/>
                    <a:pt x="1612" y="1657"/>
                  </a:cubicBezTo>
                  <a:cubicBezTo>
                    <a:pt x="1612" y="1657"/>
                    <a:pt x="1612" y="1657"/>
                    <a:pt x="1612" y="1657"/>
                  </a:cubicBezTo>
                  <a:cubicBezTo>
                    <a:pt x="1610" y="1658"/>
                    <a:pt x="1610" y="1658"/>
                    <a:pt x="1610" y="1658"/>
                  </a:cubicBezTo>
                  <a:cubicBezTo>
                    <a:pt x="1610" y="1658"/>
                    <a:pt x="1610" y="1658"/>
                    <a:pt x="1610" y="1658"/>
                  </a:cubicBezTo>
                  <a:cubicBezTo>
                    <a:pt x="1610" y="1658"/>
                    <a:pt x="1610" y="1659"/>
                    <a:pt x="1610" y="1659"/>
                  </a:cubicBezTo>
                  <a:cubicBezTo>
                    <a:pt x="1610" y="1659"/>
                    <a:pt x="1610" y="1659"/>
                    <a:pt x="1610" y="1659"/>
                  </a:cubicBezTo>
                  <a:cubicBezTo>
                    <a:pt x="1610" y="1659"/>
                    <a:pt x="1610" y="1659"/>
                    <a:pt x="1610" y="1659"/>
                  </a:cubicBezTo>
                  <a:cubicBezTo>
                    <a:pt x="1610" y="1659"/>
                    <a:pt x="1610" y="1659"/>
                    <a:pt x="1610" y="1659"/>
                  </a:cubicBezTo>
                  <a:cubicBezTo>
                    <a:pt x="1610" y="1659"/>
                    <a:pt x="1610" y="1659"/>
                    <a:pt x="1610" y="1659"/>
                  </a:cubicBezTo>
                  <a:cubicBezTo>
                    <a:pt x="1610" y="1659"/>
                    <a:pt x="1610" y="1659"/>
                    <a:pt x="1610" y="1659"/>
                  </a:cubicBezTo>
                  <a:cubicBezTo>
                    <a:pt x="1609" y="1659"/>
                    <a:pt x="1609" y="1659"/>
                    <a:pt x="1609" y="1659"/>
                  </a:cubicBezTo>
                  <a:cubicBezTo>
                    <a:pt x="1609" y="1659"/>
                    <a:pt x="1609" y="1659"/>
                    <a:pt x="1609" y="1659"/>
                  </a:cubicBezTo>
                  <a:cubicBezTo>
                    <a:pt x="1609" y="1659"/>
                    <a:pt x="1609" y="1659"/>
                    <a:pt x="1609" y="1659"/>
                  </a:cubicBezTo>
                  <a:cubicBezTo>
                    <a:pt x="1609" y="1659"/>
                    <a:pt x="1609" y="1659"/>
                    <a:pt x="1608" y="1659"/>
                  </a:cubicBezTo>
                  <a:cubicBezTo>
                    <a:pt x="1608" y="1659"/>
                    <a:pt x="1608" y="1659"/>
                    <a:pt x="1608" y="1659"/>
                  </a:cubicBezTo>
                  <a:cubicBezTo>
                    <a:pt x="1606" y="1660"/>
                    <a:pt x="1606" y="1660"/>
                    <a:pt x="1606" y="1660"/>
                  </a:cubicBezTo>
                  <a:cubicBezTo>
                    <a:pt x="1606" y="1660"/>
                    <a:pt x="1606" y="1660"/>
                    <a:pt x="1606" y="1660"/>
                  </a:cubicBezTo>
                  <a:cubicBezTo>
                    <a:pt x="1606" y="1660"/>
                    <a:pt x="1606" y="1660"/>
                    <a:pt x="1606" y="1660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5" y="1661"/>
                    <a:pt x="1605" y="1661"/>
                  </a:cubicBezTo>
                  <a:cubicBezTo>
                    <a:pt x="1605" y="1661"/>
                    <a:pt x="1605" y="1661"/>
                    <a:pt x="1605" y="1661"/>
                  </a:cubicBezTo>
                  <a:cubicBezTo>
                    <a:pt x="1605" y="1661"/>
                    <a:pt x="1605" y="1661"/>
                    <a:pt x="1605" y="1661"/>
                  </a:cubicBezTo>
                  <a:cubicBezTo>
                    <a:pt x="1605" y="1661"/>
                    <a:pt x="1605" y="1661"/>
                    <a:pt x="1605" y="1661"/>
                  </a:cubicBezTo>
                  <a:cubicBezTo>
                    <a:pt x="1603" y="1662"/>
                    <a:pt x="1603" y="1662"/>
                    <a:pt x="1603" y="1662"/>
                  </a:cubicBezTo>
                  <a:cubicBezTo>
                    <a:pt x="1603" y="1662"/>
                    <a:pt x="1603" y="1662"/>
                    <a:pt x="1603" y="1662"/>
                  </a:cubicBezTo>
                  <a:cubicBezTo>
                    <a:pt x="1603" y="1662"/>
                    <a:pt x="1603" y="1662"/>
                    <a:pt x="1603" y="1662"/>
                  </a:cubicBezTo>
                  <a:cubicBezTo>
                    <a:pt x="1603" y="1662"/>
                    <a:pt x="1603" y="1662"/>
                    <a:pt x="1603" y="1662"/>
                  </a:cubicBezTo>
                  <a:cubicBezTo>
                    <a:pt x="1602" y="1662"/>
                    <a:pt x="1602" y="1662"/>
                    <a:pt x="1602" y="1662"/>
                  </a:cubicBezTo>
                  <a:cubicBezTo>
                    <a:pt x="1602" y="1662"/>
                    <a:pt x="1602" y="1662"/>
                    <a:pt x="1602" y="1662"/>
                  </a:cubicBezTo>
                  <a:cubicBezTo>
                    <a:pt x="1602" y="1662"/>
                    <a:pt x="1602" y="1662"/>
                    <a:pt x="1602" y="1663"/>
                  </a:cubicBezTo>
                  <a:cubicBezTo>
                    <a:pt x="1602" y="1663"/>
                    <a:pt x="1602" y="1663"/>
                    <a:pt x="1602" y="1663"/>
                  </a:cubicBezTo>
                  <a:cubicBezTo>
                    <a:pt x="1602" y="1663"/>
                    <a:pt x="1602" y="1663"/>
                    <a:pt x="1602" y="1663"/>
                  </a:cubicBezTo>
                  <a:cubicBezTo>
                    <a:pt x="1602" y="1663"/>
                    <a:pt x="1602" y="1663"/>
                    <a:pt x="1602" y="1663"/>
                  </a:cubicBezTo>
                  <a:cubicBezTo>
                    <a:pt x="1602" y="1663"/>
                    <a:pt x="1602" y="1663"/>
                    <a:pt x="1602" y="1663"/>
                  </a:cubicBezTo>
                  <a:cubicBezTo>
                    <a:pt x="1602" y="1663"/>
                    <a:pt x="1602" y="1663"/>
                    <a:pt x="1602" y="1663"/>
                  </a:cubicBezTo>
                  <a:cubicBezTo>
                    <a:pt x="1601" y="1663"/>
                    <a:pt x="1601" y="1663"/>
                    <a:pt x="1601" y="1663"/>
                  </a:cubicBezTo>
                  <a:cubicBezTo>
                    <a:pt x="1601" y="1663"/>
                    <a:pt x="1601" y="1663"/>
                    <a:pt x="1601" y="1663"/>
                  </a:cubicBezTo>
                  <a:cubicBezTo>
                    <a:pt x="1601" y="1663"/>
                    <a:pt x="1601" y="1663"/>
                    <a:pt x="1601" y="1663"/>
                  </a:cubicBezTo>
                  <a:cubicBezTo>
                    <a:pt x="1599" y="1664"/>
                    <a:pt x="1599" y="1664"/>
                    <a:pt x="1599" y="1664"/>
                  </a:cubicBezTo>
                  <a:cubicBezTo>
                    <a:pt x="1599" y="1664"/>
                    <a:pt x="1599" y="1664"/>
                    <a:pt x="1599" y="1664"/>
                  </a:cubicBezTo>
                  <a:cubicBezTo>
                    <a:pt x="1599" y="1664"/>
                    <a:pt x="1599" y="1664"/>
                    <a:pt x="1598" y="1664"/>
                  </a:cubicBezTo>
                  <a:cubicBezTo>
                    <a:pt x="1598" y="1664"/>
                    <a:pt x="1598" y="1664"/>
                    <a:pt x="1598" y="1664"/>
                  </a:cubicBezTo>
                  <a:cubicBezTo>
                    <a:pt x="1598" y="1664"/>
                    <a:pt x="1598" y="1664"/>
                    <a:pt x="1598" y="1664"/>
                  </a:cubicBezTo>
                  <a:cubicBezTo>
                    <a:pt x="1598" y="1664"/>
                    <a:pt x="1598" y="1664"/>
                    <a:pt x="1598" y="1664"/>
                  </a:cubicBezTo>
                  <a:cubicBezTo>
                    <a:pt x="1598" y="1664"/>
                    <a:pt x="1598" y="1664"/>
                    <a:pt x="1598" y="1664"/>
                  </a:cubicBezTo>
                  <a:cubicBezTo>
                    <a:pt x="1598" y="1665"/>
                    <a:pt x="1598" y="1665"/>
                    <a:pt x="1598" y="1665"/>
                  </a:cubicBezTo>
                  <a:cubicBezTo>
                    <a:pt x="1598" y="1665"/>
                    <a:pt x="1598" y="1665"/>
                    <a:pt x="1598" y="1665"/>
                  </a:cubicBezTo>
                  <a:cubicBezTo>
                    <a:pt x="1598" y="1665"/>
                    <a:pt x="1598" y="1665"/>
                    <a:pt x="1598" y="1665"/>
                  </a:cubicBezTo>
                  <a:cubicBezTo>
                    <a:pt x="1598" y="1665"/>
                    <a:pt x="1598" y="1665"/>
                    <a:pt x="1597" y="1665"/>
                  </a:cubicBezTo>
                  <a:cubicBezTo>
                    <a:pt x="1597" y="1665"/>
                    <a:pt x="1597" y="1664"/>
                    <a:pt x="1597" y="1665"/>
                  </a:cubicBezTo>
                  <a:cubicBezTo>
                    <a:pt x="1597" y="1665"/>
                    <a:pt x="1597" y="1665"/>
                    <a:pt x="1597" y="1665"/>
                  </a:cubicBezTo>
                  <a:cubicBezTo>
                    <a:pt x="1595" y="1665"/>
                    <a:pt x="1595" y="1665"/>
                    <a:pt x="1595" y="1665"/>
                  </a:cubicBezTo>
                  <a:cubicBezTo>
                    <a:pt x="1595" y="1665"/>
                    <a:pt x="1595" y="1666"/>
                    <a:pt x="1595" y="1666"/>
                  </a:cubicBezTo>
                  <a:cubicBezTo>
                    <a:pt x="1595" y="1666"/>
                    <a:pt x="1595" y="1666"/>
                    <a:pt x="1595" y="1666"/>
                  </a:cubicBezTo>
                  <a:cubicBezTo>
                    <a:pt x="1595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3" y="1666"/>
                    <a:pt x="1593" y="1666"/>
                    <a:pt x="1593" y="1666"/>
                  </a:cubicBezTo>
                  <a:cubicBezTo>
                    <a:pt x="1593" y="1666"/>
                    <a:pt x="1593" y="1666"/>
                    <a:pt x="1593" y="1666"/>
                  </a:cubicBezTo>
                  <a:cubicBezTo>
                    <a:pt x="1591" y="1667"/>
                    <a:pt x="1591" y="1667"/>
                    <a:pt x="1591" y="1667"/>
                  </a:cubicBezTo>
                  <a:cubicBezTo>
                    <a:pt x="1591" y="1667"/>
                    <a:pt x="1591" y="1667"/>
                    <a:pt x="1591" y="1667"/>
                  </a:cubicBezTo>
                  <a:cubicBezTo>
                    <a:pt x="1591" y="1667"/>
                    <a:pt x="1591" y="1667"/>
                    <a:pt x="1591" y="1668"/>
                  </a:cubicBezTo>
                  <a:cubicBezTo>
                    <a:pt x="1591" y="1668"/>
                    <a:pt x="1591" y="1668"/>
                    <a:pt x="1590" y="1668"/>
                  </a:cubicBezTo>
                  <a:cubicBezTo>
                    <a:pt x="1590" y="1668"/>
                    <a:pt x="1591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89" y="1668"/>
                    <a:pt x="1589" y="1668"/>
                    <a:pt x="1589" y="1668"/>
                  </a:cubicBezTo>
                  <a:cubicBezTo>
                    <a:pt x="1589" y="1668"/>
                    <a:pt x="1589" y="1668"/>
                    <a:pt x="1589" y="1668"/>
                  </a:cubicBezTo>
                  <a:cubicBezTo>
                    <a:pt x="1587" y="1669"/>
                    <a:pt x="1587" y="1669"/>
                    <a:pt x="1587" y="1669"/>
                  </a:cubicBezTo>
                  <a:cubicBezTo>
                    <a:pt x="1587" y="1669"/>
                    <a:pt x="1587" y="1669"/>
                    <a:pt x="1587" y="1669"/>
                  </a:cubicBezTo>
                  <a:cubicBezTo>
                    <a:pt x="1587" y="1669"/>
                    <a:pt x="1587" y="1669"/>
                    <a:pt x="1587" y="1669"/>
                  </a:cubicBezTo>
                  <a:cubicBezTo>
                    <a:pt x="1587" y="1669"/>
                    <a:pt x="1587" y="1669"/>
                    <a:pt x="1587" y="1670"/>
                  </a:cubicBezTo>
                  <a:cubicBezTo>
                    <a:pt x="1587" y="1670"/>
                    <a:pt x="1587" y="1670"/>
                    <a:pt x="1587" y="1670"/>
                  </a:cubicBezTo>
                  <a:cubicBezTo>
                    <a:pt x="1587" y="1670"/>
                    <a:pt x="1587" y="1670"/>
                    <a:pt x="1587" y="1670"/>
                  </a:cubicBezTo>
                  <a:cubicBezTo>
                    <a:pt x="1587" y="1670"/>
                    <a:pt x="1587" y="1670"/>
                    <a:pt x="1587" y="1670"/>
                  </a:cubicBezTo>
                  <a:cubicBezTo>
                    <a:pt x="1586" y="1670"/>
                    <a:pt x="1586" y="1670"/>
                    <a:pt x="1586" y="1670"/>
                  </a:cubicBezTo>
                  <a:cubicBezTo>
                    <a:pt x="1586" y="1670"/>
                    <a:pt x="1586" y="1670"/>
                    <a:pt x="1586" y="1670"/>
                  </a:cubicBezTo>
                  <a:cubicBezTo>
                    <a:pt x="1586" y="1670"/>
                    <a:pt x="1586" y="1670"/>
                    <a:pt x="1586" y="1670"/>
                  </a:cubicBezTo>
                  <a:cubicBezTo>
                    <a:pt x="1586" y="1670"/>
                    <a:pt x="1586" y="1670"/>
                    <a:pt x="1586" y="1670"/>
                  </a:cubicBezTo>
                  <a:cubicBezTo>
                    <a:pt x="1586" y="1670"/>
                    <a:pt x="1585" y="1670"/>
                    <a:pt x="1585" y="1670"/>
                  </a:cubicBezTo>
                  <a:cubicBezTo>
                    <a:pt x="1585" y="1670"/>
                    <a:pt x="1585" y="1670"/>
                    <a:pt x="1585" y="1670"/>
                  </a:cubicBezTo>
                  <a:cubicBezTo>
                    <a:pt x="1583" y="1671"/>
                    <a:pt x="1583" y="1671"/>
                    <a:pt x="1583" y="1671"/>
                  </a:cubicBezTo>
                  <a:cubicBezTo>
                    <a:pt x="1585" y="1664"/>
                    <a:pt x="1585" y="1664"/>
                    <a:pt x="1585" y="1664"/>
                  </a:cubicBezTo>
                  <a:cubicBezTo>
                    <a:pt x="1713" y="1604"/>
                    <a:pt x="1713" y="1604"/>
                    <a:pt x="1713" y="1604"/>
                  </a:cubicBezTo>
                  <a:close/>
                  <a:moveTo>
                    <a:pt x="1472" y="1677"/>
                  </a:moveTo>
                  <a:cubicBezTo>
                    <a:pt x="1427" y="1653"/>
                    <a:pt x="1427" y="1653"/>
                    <a:pt x="1427" y="1653"/>
                  </a:cubicBezTo>
                  <a:cubicBezTo>
                    <a:pt x="1428" y="1649"/>
                    <a:pt x="1428" y="1649"/>
                    <a:pt x="1428" y="1649"/>
                  </a:cubicBezTo>
                  <a:cubicBezTo>
                    <a:pt x="1476" y="1675"/>
                    <a:pt x="1476" y="1675"/>
                    <a:pt x="1476" y="1675"/>
                  </a:cubicBezTo>
                  <a:lnTo>
                    <a:pt x="1472" y="1677"/>
                  </a:lnTo>
                  <a:close/>
                  <a:moveTo>
                    <a:pt x="1479" y="1674"/>
                  </a:moveTo>
                  <a:cubicBezTo>
                    <a:pt x="1429" y="1647"/>
                    <a:pt x="1429" y="1647"/>
                    <a:pt x="1429" y="1647"/>
                  </a:cubicBezTo>
                  <a:cubicBezTo>
                    <a:pt x="1446" y="1555"/>
                    <a:pt x="1446" y="1555"/>
                    <a:pt x="1446" y="1555"/>
                  </a:cubicBezTo>
                  <a:cubicBezTo>
                    <a:pt x="1446" y="1555"/>
                    <a:pt x="1445" y="1555"/>
                    <a:pt x="1445" y="1555"/>
                  </a:cubicBezTo>
                  <a:cubicBezTo>
                    <a:pt x="1445" y="1555"/>
                    <a:pt x="1445" y="1555"/>
                    <a:pt x="1445" y="1555"/>
                  </a:cubicBezTo>
                  <a:cubicBezTo>
                    <a:pt x="1445" y="1554"/>
                    <a:pt x="1445" y="1554"/>
                    <a:pt x="1445" y="1554"/>
                  </a:cubicBezTo>
                  <a:cubicBezTo>
                    <a:pt x="1445" y="1554"/>
                    <a:pt x="1445" y="1554"/>
                    <a:pt x="1445" y="1554"/>
                  </a:cubicBezTo>
                  <a:cubicBezTo>
                    <a:pt x="1445" y="1554"/>
                    <a:pt x="1445" y="1554"/>
                    <a:pt x="1445" y="1554"/>
                  </a:cubicBezTo>
                  <a:cubicBezTo>
                    <a:pt x="1445" y="1554"/>
                    <a:pt x="1445" y="1554"/>
                    <a:pt x="1445" y="1554"/>
                  </a:cubicBezTo>
                  <a:cubicBezTo>
                    <a:pt x="1444" y="1554"/>
                    <a:pt x="1444" y="1554"/>
                    <a:pt x="1444" y="1554"/>
                  </a:cubicBezTo>
                  <a:cubicBezTo>
                    <a:pt x="1558" y="1504"/>
                    <a:pt x="1558" y="1504"/>
                    <a:pt x="1558" y="1504"/>
                  </a:cubicBezTo>
                  <a:cubicBezTo>
                    <a:pt x="1555" y="1519"/>
                    <a:pt x="1555" y="1519"/>
                    <a:pt x="1555" y="1519"/>
                  </a:cubicBezTo>
                  <a:cubicBezTo>
                    <a:pt x="1552" y="1534"/>
                    <a:pt x="1552" y="1534"/>
                    <a:pt x="1552" y="1534"/>
                  </a:cubicBezTo>
                  <a:cubicBezTo>
                    <a:pt x="1552" y="1534"/>
                    <a:pt x="1552" y="1534"/>
                    <a:pt x="1552" y="1534"/>
                  </a:cubicBezTo>
                  <a:cubicBezTo>
                    <a:pt x="1551" y="1539"/>
                    <a:pt x="1551" y="1539"/>
                    <a:pt x="1551" y="1539"/>
                  </a:cubicBezTo>
                  <a:cubicBezTo>
                    <a:pt x="1551" y="1539"/>
                    <a:pt x="1551" y="1539"/>
                    <a:pt x="1551" y="1539"/>
                  </a:cubicBezTo>
                  <a:cubicBezTo>
                    <a:pt x="1551" y="1539"/>
                    <a:pt x="1551" y="1539"/>
                    <a:pt x="1551" y="1539"/>
                  </a:cubicBezTo>
                  <a:cubicBezTo>
                    <a:pt x="1550" y="1543"/>
                    <a:pt x="1550" y="1543"/>
                    <a:pt x="1550" y="1543"/>
                  </a:cubicBezTo>
                  <a:cubicBezTo>
                    <a:pt x="1550" y="1543"/>
                    <a:pt x="1550" y="1543"/>
                    <a:pt x="1550" y="1543"/>
                  </a:cubicBezTo>
                  <a:cubicBezTo>
                    <a:pt x="1550" y="1546"/>
                    <a:pt x="1550" y="1546"/>
                    <a:pt x="1550" y="1546"/>
                  </a:cubicBezTo>
                  <a:cubicBezTo>
                    <a:pt x="1549" y="1551"/>
                    <a:pt x="1549" y="1551"/>
                    <a:pt x="1549" y="1551"/>
                  </a:cubicBezTo>
                  <a:cubicBezTo>
                    <a:pt x="1549" y="1551"/>
                    <a:pt x="1549" y="1551"/>
                    <a:pt x="1549" y="1551"/>
                  </a:cubicBezTo>
                  <a:cubicBezTo>
                    <a:pt x="1549" y="1551"/>
                    <a:pt x="1549" y="1551"/>
                    <a:pt x="1549" y="1551"/>
                  </a:cubicBezTo>
                  <a:cubicBezTo>
                    <a:pt x="1549" y="1551"/>
                    <a:pt x="1549" y="1551"/>
                    <a:pt x="1549" y="1551"/>
                  </a:cubicBezTo>
                  <a:cubicBezTo>
                    <a:pt x="1549" y="1551"/>
                    <a:pt x="1549" y="1551"/>
                    <a:pt x="1549" y="1551"/>
                  </a:cubicBezTo>
                  <a:cubicBezTo>
                    <a:pt x="1549" y="1552"/>
                    <a:pt x="1549" y="1552"/>
                    <a:pt x="1549" y="1552"/>
                  </a:cubicBezTo>
                  <a:cubicBezTo>
                    <a:pt x="1548" y="1554"/>
                    <a:pt x="1548" y="1554"/>
                    <a:pt x="1548" y="1554"/>
                  </a:cubicBezTo>
                  <a:cubicBezTo>
                    <a:pt x="1548" y="1554"/>
                    <a:pt x="1548" y="1554"/>
                    <a:pt x="1548" y="1554"/>
                  </a:cubicBezTo>
                  <a:cubicBezTo>
                    <a:pt x="1547" y="1559"/>
                    <a:pt x="1547" y="1559"/>
                    <a:pt x="1547" y="1559"/>
                  </a:cubicBezTo>
                  <a:cubicBezTo>
                    <a:pt x="1547" y="1559"/>
                    <a:pt x="1547" y="1559"/>
                    <a:pt x="1547" y="1559"/>
                  </a:cubicBezTo>
                  <a:cubicBezTo>
                    <a:pt x="1547" y="1559"/>
                    <a:pt x="1547" y="1559"/>
                    <a:pt x="1547" y="1559"/>
                  </a:cubicBezTo>
                  <a:cubicBezTo>
                    <a:pt x="1547" y="1559"/>
                    <a:pt x="1547" y="1559"/>
                    <a:pt x="1547" y="1559"/>
                  </a:cubicBezTo>
                  <a:cubicBezTo>
                    <a:pt x="1547" y="1559"/>
                    <a:pt x="1547" y="1559"/>
                    <a:pt x="1547" y="1559"/>
                  </a:cubicBezTo>
                  <a:cubicBezTo>
                    <a:pt x="1547" y="1560"/>
                    <a:pt x="1547" y="1560"/>
                    <a:pt x="1547" y="1560"/>
                  </a:cubicBezTo>
                  <a:cubicBezTo>
                    <a:pt x="1547" y="1562"/>
                    <a:pt x="1547" y="1562"/>
                    <a:pt x="1547" y="1562"/>
                  </a:cubicBezTo>
                  <a:cubicBezTo>
                    <a:pt x="1547" y="1562"/>
                    <a:pt x="1547" y="1562"/>
                    <a:pt x="1547" y="1562"/>
                  </a:cubicBezTo>
                  <a:cubicBezTo>
                    <a:pt x="1546" y="1567"/>
                    <a:pt x="1546" y="1567"/>
                    <a:pt x="1546" y="1567"/>
                  </a:cubicBezTo>
                  <a:cubicBezTo>
                    <a:pt x="1546" y="1567"/>
                    <a:pt x="1546" y="1567"/>
                    <a:pt x="1546" y="1567"/>
                  </a:cubicBezTo>
                  <a:cubicBezTo>
                    <a:pt x="1546" y="1567"/>
                    <a:pt x="1546" y="1567"/>
                    <a:pt x="1546" y="1567"/>
                  </a:cubicBezTo>
                  <a:cubicBezTo>
                    <a:pt x="1546" y="1567"/>
                    <a:pt x="1546" y="1567"/>
                    <a:pt x="1546" y="1567"/>
                  </a:cubicBezTo>
                  <a:cubicBezTo>
                    <a:pt x="1545" y="1567"/>
                    <a:pt x="1546" y="1567"/>
                    <a:pt x="1545" y="1567"/>
                  </a:cubicBezTo>
                  <a:cubicBezTo>
                    <a:pt x="1545" y="1568"/>
                    <a:pt x="1545" y="1568"/>
                    <a:pt x="1545" y="1568"/>
                  </a:cubicBezTo>
                  <a:cubicBezTo>
                    <a:pt x="1542" y="1585"/>
                    <a:pt x="1542" y="1585"/>
                    <a:pt x="1542" y="1585"/>
                  </a:cubicBezTo>
                  <a:cubicBezTo>
                    <a:pt x="1542" y="1585"/>
                    <a:pt x="1542" y="1585"/>
                    <a:pt x="1542" y="1585"/>
                  </a:cubicBezTo>
                  <a:cubicBezTo>
                    <a:pt x="1541" y="1590"/>
                    <a:pt x="1541" y="1590"/>
                    <a:pt x="1541" y="1590"/>
                  </a:cubicBezTo>
                  <a:cubicBezTo>
                    <a:pt x="1541" y="1590"/>
                    <a:pt x="1541" y="1590"/>
                    <a:pt x="1541" y="1590"/>
                  </a:cubicBezTo>
                  <a:cubicBezTo>
                    <a:pt x="1541" y="1590"/>
                    <a:pt x="1541" y="1590"/>
                    <a:pt x="1541" y="1590"/>
                  </a:cubicBezTo>
                  <a:cubicBezTo>
                    <a:pt x="1541" y="1590"/>
                    <a:pt x="1541" y="1590"/>
                    <a:pt x="1541" y="1590"/>
                  </a:cubicBezTo>
                  <a:cubicBezTo>
                    <a:pt x="1541" y="1591"/>
                    <a:pt x="1541" y="1591"/>
                    <a:pt x="1541" y="1591"/>
                  </a:cubicBezTo>
                  <a:cubicBezTo>
                    <a:pt x="1541" y="1591"/>
                    <a:pt x="1541" y="1591"/>
                    <a:pt x="1541" y="1591"/>
                  </a:cubicBezTo>
                  <a:cubicBezTo>
                    <a:pt x="1541" y="1593"/>
                    <a:pt x="1541" y="1593"/>
                    <a:pt x="1541" y="1593"/>
                  </a:cubicBezTo>
                  <a:cubicBezTo>
                    <a:pt x="1541" y="1593"/>
                    <a:pt x="1541" y="1593"/>
                    <a:pt x="1541" y="1593"/>
                  </a:cubicBezTo>
                  <a:cubicBezTo>
                    <a:pt x="1539" y="1598"/>
                    <a:pt x="1539" y="1598"/>
                    <a:pt x="1539" y="1598"/>
                  </a:cubicBezTo>
                  <a:cubicBezTo>
                    <a:pt x="1539" y="1598"/>
                    <a:pt x="1540" y="1598"/>
                    <a:pt x="1540" y="1598"/>
                  </a:cubicBezTo>
                  <a:cubicBezTo>
                    <a:pt x="1540" y="1598"/>
                    <a:pt x="1540" y="1598"/>
                    <a:pt x="1540" y="1598"/>
                  </a:cubicBezTo>
                  <a:cubicBezTo>
                    <a:pt x="1540" y="1598"/>
                    <a:pt x="1539" y="1598"/>
                    <a:pt x="1539" y="1598"/>
                  </a:cubicBezTo>
                  <a:cubicBezTo>
                    <a:pt x="1539" y="1598"/>
                    <a:pt x="1539" y="1598"/>
                    <a:pt x="1539" y="1599"/>
                  </a:cubicBezTo>
                  <a:cubicBezTo>
                    <a:pt x="1539" y="1599"/>
                    <a:pt x="1539" y="1599"/>
                    <a:pt x="1539" y="1599"/>
                  </a:cubicBezTo>
                  <a:cubicBezTo>
                    <a:pt x="1539" y="1601"/>
                    <a:pt x="1539" y="1601"/>
                    <a:pt x="1539" y="1601"/>
                  </a:cubicBezTo>
                  <a:cubicBezTo>
                    <a:pt x="1538" y="1607"/>
                    <a:pt x="1538" y="1607"/>
                    <a:pt x="1538" y="1607"/>
                  </a:cubicBezTo>
                  <a:cubicBezTo>
                    <a:pt x="1538" y="1607"/>
                    <a:pt x="1538" y="1607"/>
                    <a:pt x="1538" y="1607"/>
                  </a:cubicBezTo>
                  <a:cubicBezTo>
                    <a:pt x="1537" y="1611"/>
                    <a:pt x="1537" y="1611"/>
                    <a:pt x="1537" y="1611"/>
                  </a:cubicBezTo>
                  <a:cubicBezTo>
                    <a:pt x="1535" y="1619"/>
                    <a:pt x="1535" y="1619"/>
                    <a:pt x="1535" y="1619"/>
                  </a:cubicBezTo>
                  <a:cubicBezTo>
                    <a:pt x="1535" y="1619"/>
                    <a:pt x="1535" y="1619"/>
                    <a:pt x="1535" y="1619"/>
                  </a:cubicBezTo>
                  <a:cubicBezTo>
                    <a:pt x="1528" y="1655"/>
                    <a:pt x="1528" y="1655"/>
                    <a:pt x="1528" y="1655"/>
                  </a:cubicBezTo>
                  <a:lnTo>
                    <a:pt x="1479" y="1674"/>
                  </a:lnTo>
                  <a:close/>
                  <a:moveTo>
                    <a:pt x="1430" y="1560"/>
                  </a:moveTo>
                  <a:cubicBezTo>
                    <a:pt x="1415" y="1552"/>
                    <a:pt x="1415" y="1552"/>
                    <a:pt x="1415" y="1552"/>
                  </a:cubicBezTo>
                  <a:cubicBezTo>
                    <a:pt x="1427" y="1547"/>
                    <a:pt x="1427" y="1547"/>
                    <a:pt x="1427" y="1547"/>
                  </a:cubicBezTo>
                  <a:cubicBezTo>
                    <a:pt x="1441" y="1555"/>
                    <a:pt x="1441" y="1555"/>
                    <a:pt x="1441" y="1555"/>
                  </a:cubicBezTo>
                  <a:cubicBezTo>
                    <a:pt x="1442" y="1555"/>
                    <a:pt x="1442" y="1555"/>
                    <a:pt x="1442" y="1555"/>
                  </a:cubicBezTo>
                  <a:lnTo>
                    <a:pt x="1430" y="1560"/>
                  </a:lnTo>
                  <a:close/>
                  <a:moveTo>
                    <a:pt x="1326" y="1618"/>
                  </a:moveTo>
                  <a:cubicBezTo>
                    <a:pt x="1323" y="1616"/>
                    <a:pt x="1323" y="1616"/>
                    <a:pt x="1323" y="1616"/>
                  </a:cubicBezTo>
                  <a:cubicBezTo>
                    <a:pt x="1323" y="1616"/>
                    <a:pt x="1323" y="1616"/>
                    <a:pt x="1323" y="1616"/>
                  </a:cubicBezTo>
                  <a:cubicBezTo>
                    <a:pt x="1317" y="1613"/>
                    <a:pt x="1317" y="1613"/>
                    <a:pt x="1317" y="1613"/>
                  </a:cubicBezTo>
                  <a:cubicBezTo>
                    <a:pt x="1317" y="1613"/>
                    <a:pt x="1317" y="1613"/>
                    <a:pt x="1317" y="1613"/>
                  </a:cubicBezTo>
                  <a:cubicBezTo>
                    <a:pt x="1312" y="1611"/>
                    <a:pt x="1312" y="1611"/>
                    <a:pt x="1312" y="1611"/>
                  </a:cubicBezTo>
                  <a:cubicBezTo>
                    <a:pt x="1315" y="1594"/>
                    <a:pt x="1315" y="1594"/>
                    <a:pt x="1315" y="1594"/>
                  </a:cubicBezTo>
                  <a:cubicBezTo>
                    <a:pt x="1316" y="1588"/>
                    <a:pt x="1316" y="1588"/>
                    <a:pt x="1316" y="1588"/>
                  </a:cubicBezTo>
                  <a:cubicBezTo>
                    <a:pt x="1347" y="1410"/>
                    <a:pt x="1347" y="1410"/>
                    <a:pt x="1347" y="1410"/>
                  </a:cubicBezTo>
                  <a:cubicBezTo>
                    <a:pt x="1355" y="1361"/>
                    <a:pt x="1355" y="1361"/>
                    <a:pt x="1355" y="1361"/>
                  </a:cubicBezTo>
                  <a:cubicBezTo>
                    <a:pt x="1369" y="1368"/>
                    <a:pt x="1369" y="1368"/>
                    <a:pt x="1369" y="1368"/>
                  </a:cubicBezTo>
                  <a:cubicBezTo>
                    <a:pt x="1329" y="1602"/>
                    <a:pt x="1329" y="1602"/>
                    <a:pt x="1329" y="1602"/>
                  </a:cubicBezTo>
                  <a:cubicBezTo>
                    <a:pt x="1329" y="1602"/>
                    <a:pt x="1329" y="1602"/>
                    <a:pt x="1329" y="1602"/>
                  </a:cubicBezTo>
                  <a:lnTo>
                    <a:pt x="1326" y="1618"/>
                  </a:lnTo>
                  <a:close/>
                  <a:moveTo>
                    <a:pt x="1375" y="1291"/>
                  </a:moveTo>
                  <a:cubicBezTo>
                    <a:pt x="1401" y="1304"/>
                    <a:pt x="1401" y="1304"/>
                    <a:pt x="1401" y="1304"/>
                  </a:cubicBezTo>
                  <a:cubicBezTo>
                    <a:pt x="1400" y="1313"/>
                    <a:pt x="1400" y="1313"/>
                    <a:pt x="1400" y="1313"/>
                  </a:cubicBezTo>
                  <a:cubicBezTo>
                    <a:pt x="1374" y="1300"/>
                    <a:pt x="1374" y="1300"/>
                    <a:pt x="1374" y="1300"/>
                  </a:cubicBezTo>
                  <a:lnTo>
                    <a:pt x="1375" y="1291"/>
                  </a:lnTo>
                  <a:close/>
                  <a:moveTo>
                    <a:pt x="1429" y="1317"/>
                  </a:moveTo>
                  <a:cubicBezTo>
                    <a:pt x="1455" y="1329"/>
                    <a:pt x="1455" y="1329"/>
                    <a:pt x="1455" y="1329"/>
                  </a:cubicBezTo>
                  <a:cubicBezTo>
                    <a:pt x="1470" y="1337"/>
                    <a:pt x="1470" y="1337"/>
                    <a:pt x="1470" y="1337"/>
                  </a:cubicBezTo>
                  <a:cubicBezTo>
                    <a:pt x="1564" y="1382"/>
                    <a:pt x="1564" y="1382"/>
                    <a:pt x="1564" y="1382"/>
                  </a:cubicBezTo>
                  <a:cubicBezTo>
                    <a:pt x="1562" y="1391"/>
                    <a:pt x="1562" y="1391"/>
                    <a:pt x="1562" y="1391"/>
                  </a:cubicBezTo>
                  <a:cubicBezTo>
                    <a:pt x="1428" y="1326"/>
                    <a:pt x="1428" y="1326"/>
                    <a:pt x="1428" y="1326"/>
                  </a:cubicBezTo>
                  <a:lnTo>
                    <a:pt x="1429" y="1317"/>
                  </a:lnTo>
                  <a:close/>
                  <a:moveTo>
                    <a:pt x="1442" y="1552"/>
                  </a:moveTo>
                  <a:cubicBezTo>
                    <a:pt x="1429" y="1545"/>
                    <a:pt x="1429" y="1545"/>
                    <a:pt x="1429" y="1545"/>
                  </a:cubicBezTo>
                  <a:cubicBezTo>
                    <a:pt x="1544" y="1495"/>
                    <a:pt x="1544" y="1495"/>
                    <a:pt x="1544" y="1495"/>
                  </a:cubicBezTo>
                  <a:cubicBezTo>
                    <a:pt x="1557" y="1502"/>
                    <a:pt x="1557" y="1502"/>
                    <a:pt x="1557" y="1502"/>
                  </a:cubicBezTo>
                  <a:lnTo>
                    <a:pt x="1442" y="1552"/>
                  </a:lnTo>
                  <a:close/>
                  <a:moveTo>
                    <a:pt x="1342" y="1596"/>
                  </a:moveTo>
                  <a:cubicBezTo>
                    <a:pt x="1342" y="1596"/>
                    <a:pt x="1342" y="1596"/>
                    <a:pt x="1342" y="1596"/>
                  </a:cubicBezTo>
                  <a:cubicBezTo>
                    <a:pt x="1342" y="1596"/>
                    <a:pt x="1342" y="1596"/>
                    <a:pt x="1342" y="1596"/>
                  </a:cubicBezTo>
                  <a:cubicBezTo>
                    <a:pt x="1341" y="1601"/>
                    <a:pt x="1341" y="1601"/>
                    <a:pt x="1341" y="1601"/>
                  </a:cubicBezTo>
                  <a:cubicBezTo>
                    <a:pt x="1337" y="1598"/>
                    <a:pt x="1337" y="1598"/>
                    <a:pt x="1337" y="1598"/>
                  </a:cubicBezTo>
                  <a:cubicBezTo>
                    <a:pt x="1337" y="1598"/>
                    <a:pt x="1337" y="1598"/>
                    <a:pt x="1337" y="1598"/>
                  </a:cubicBezTo>
                  <a:cubicBezTo>
                    <a:pt x="1337" y="1598"/>
                    <a:pt x="1337" y="1598"/>
                    <a:pt x="1337" y="1598"/>
                  </a:cubicBezTo>
                  <a:cubicBezTo>
                    <a:pt x="1336" y="1598"/>
                    <a:pt x="1336" y="1598"/>
                    <a:pt x="1336" y="1598"/>
                  </a:cubicBezTo>
                  <a:cubicBezTo>
                    <a:pt x="1336" y="1598"/>
                    <a:pt x="1336" y="1598"/>
                    <a:pt x="1336" y="1598"/>
                  </a:cubicBezTo>
                  <a:cubicBezTo>
                    <a:pt x="1331" y="1601"/>
                    <a:pt x="1331" y="1601"/>
                    <a:pt x="1331" y="1601"/>
                  </a:cubicBezTo>
                  <a:cubicBezTo>
                    <a:pt x="1372" y="1368"/>
                    <a:pt x="1372" y="1368"/>
                    <a:pt x="1372" y="1368"/>
                  </a:cubicBezTo>
                  <a:cubicBezTo>
                    <a:pt x="1383" y="1363"/>
                    <a:pt x="1383" y="1363"/>
                    <a:pt x="1383" y="1363"/>
                  </a:cubicBezTo>
                  <a:cubicBezTo>
                    <a:pt x="1383" y="1365"/>
                    <a:pt x="1383" y="1365"/>
                    <a:pt x="1383" y="1365"/>
                  </a:cubicBezTo>
                  <a:cubicBezTo>
                    <a:pt x="1380" y="1380"/>
                    <a:pt x="1380" y="1380"/>
                    <a:pt x="1380" y="1380"/>
                  </a:cubicBezTo>
                  <a:cubicBezTo>
                    <a:pt x="1377" y="1400"/>
                    <a:pt x="1377" y="1400"/>
                    <a:pt x="1377" y="1400"/>
                  </a:cubicBezTo>
                  <a:cubicBezTo>
                    <a:pt x="1376" y="1405"/>
                    <a:pt x="1376" y="1405"/>
                    <a:pt x="1376" y="1405"/>
                  </a:cubicBezTo>
                  <a:cubicBezTo>
                    <a:pt x="1366" y="1459"/>
                    <a:pt x="1366" y="1459"/>
                    <a:pt x="1366" y="1459"/>
                  </a:cubicBezTo>
                  <a:cubicBezTo>
                    <a:pt x="1366" y="1459"/>
                    <a:pt x="1366" y="1459"/>
                    <a:pt x="1366" y="1459"/>
                  </a:cubicBezTo>
                  <a:cubicBezTo>
                    <a:pt x="1366" y="1459"/>
                    <a:pt x="1366" y="1459"/>
                    <a:pt x="1366" y="1459"/>
                  </a:cubicBezTo>
                  <a:cubicBezTo>
                    <a:pt x="1345" y="1580"/>
                    <a:pt x="1345" y="1580"/>
                    <a:pt x="1345" y="1580"/>
                  </a:cubicBezTo>
                  <a:lnTo>
                    <a:pt x="1342" y="1596"/>
                  </a:lnTo>
                  <a:close/>
                  <a:moveTo>
                    <a:pt x="1544" y="1487"/>
                  </a:moveTo>
                  <a:cubicBezTo>
                    <a:pt x="1378" y="1405"/>
                    <a:pt x="1378" y="1405"/>
                    <a:pt x="1378" y="1405"/>
                  </a:cubicBezTo>
                  <a:cubicBezTo>
                    <a:pt x="1379" y="1402"/>
                    <a:pt x="1379" y="1402"/>
                    <a:pt x="1379" y="1402"/>
                  </a:cubicBezTo>
                  <a:cubicBezTo>
                    <a:pt x="1399" y="1412"/>
                    <a:pt x="1399" y="1412"/>
                    <a:pt x="1399" y="1412"/>
                  </a:cubicBezTo>
                  <a:cubicBezTo>
                    <a:pt x="1410" y="1417"/>
                    <a:pt x="1410" y="1417"/>
                    <a:pt x="1410" y="1417"/>
                  </a:cubicBezTo>
                  <a:cubicBezTo>
                    <a:pt x="1431" y="1428"/>
                    <a:pt x="1431" y="1428"/>
                    <a:pt x="1431" y="1428"/>
                  </a:cubicBezTo>
                  <a:cubicBezTo>
                    <a:pt x="1472" y="1448"/>
                    <a:pt x="1472" y="1448"/>
                    <a:pt x="1472" y="1448"/>
                  </a:cubicBezTo>
                  <a:cubicBezTo>
                    <a:pt x="1472" y="1448"/>
                    <a:pt x="1472" y="1448"/>
                    <a:pt x="1472" y="1448"/>
                  </a:cubicBezTo>
                  <a:cubicBezTo>
                    <a:pt x="1503" y="1463"/>
                    <a:pt x="1503" y="1463"/>
                    <a:pt x="1503" y="1463"/>
                  </a:cubicBezTo>
                  <a:cubicBezTo>
                    <a:pt x="1503" y="1463"/>
                    <a:pt x="1503" y="1463"/>
                    <a:pt x="1503" y="1463"/>
                  </a:cubicBezTo>
                  <a:cubicBezTo>
                    <a:pt x="1544" y="1484"/>
                    <a:pt x="1544" y="1484"/>
                    <a:pt x="1544" y="1484"/>
                  </a:cubicBezTo>
                  <a:lnTo>
                    <a:pt x="1544" y="1487"/>
                  </a:lnTo>
                  <a:close/>
                  <a:moveTo>
                    <a:pt x="1386" y="1363"/>
                  </a:moveTo>
                  <a:cubicBezTo>
                    <a:pt x="1385" y="1364"/>
                    <a:pt x="1385" y="1364"/>
                    <a:pt x="1385" y="1364"/>
                  </a:cubicBezTo>
                  <a:cubicBezTo>
                    <a:pt x="1385" y="1362"/>
                    <a:pt x="1385" y="1362"/>
                    <a:pt x="1385" y="1362"/>
                  </a:cubicBezTo>
                  <a:lnTo>
                    <a:pt x="1386" y="1363"/>
                  </a:lnTo>
                  <a:close/>
                  <a:moveTo>
                    <a:pt x="1382" y="1381"/>
                  </a:moveTo>
                  <a:cubicBezTo>
                    <a:pt x="1406" y="1371"/>
                    <a:pt x="1406" y="1371"/>
                    <a:pt x="1406" y="1371"/>
                  </a:cubicBezTo>
                  <a:cubicBezTo>
                    <a:pt x="1403" y="1385"/>
                    <a:pt x="1403" y="1385"/>
                    <a:pt x="1403" y="1385"/>
                  </a:cubicBezTo>
                  <a:cubicBezTo>
                    <a:pt x="1399" y="1409"/>
                    <a:pt x="1399" y="1409"/>
                    <a:pt x="1399" y="1409"/>
                  </a:cubicBezTo>
                  <a:cubicBezTo>
                    <a:pt x="1379" y="1399"/>
                    <a:pt x="1379" y="1399"/>
                    <a:pt x="1379" y="1399"/>
                  </a:cubicBezTo>
                  <a:lnTo>
                    <a:pt x="1382" y="1381"/>
                  </a:lnTo>
                  <a:close/>
                  <a:moveTo>
                    <a:pt x="1410" y="1414"/>
                  </a:moveTo>
                  <a:cubicBezTo>
                    <a:pt x="1401" y="1410"/>
                    <a:pt x="1401" y="1410"/>
                    <a:pt x="1401" y="1410"/>
                  </a:cubicBezTo>
                  <a:cubicBezTo>
                    <a:pt x="1405" y="1386"/>
                    <a:pt x="1405" y="1386"/>
                    <a:pt x="1405" y="1386"/>
                  </a:cubicBezTo>
                  <a:cubicBezTo>
                    <a:pt x="1415" y="1382"/>
                    <a:pt x="1415" y="1382"/>
                    <a:pt x="1415" y="1382"/>
                  </a:cubicBezTo>
                  <a:lnTo>
                    <a:pt x="1410" y="1414"/>
                  </a:lnTo>
                  <a:close/>
                  <a:moveTo>
                    <a:pt x="1503" y="1461"/>
                  </a:moveTo>
                  <a:cubicBezTo>
                    <a:pt x="1474" y="1446"/>
                    <a:pt x="1474" y="1446"/>
                    <a:pt x="1474" y="1446"/>
                  </a:cubicBezTo>
                  <a:cubicBezTo>
                    <a:pt x="1482" y="1407"/>
                    <a:pt x="1482" y="1407"/>
                    <a:pt x="1482" y="1407"/>
                  </a:cubicBezTo>
                  <a:cubicBezTo>
                    <a:pt x="1510" y="1421"/>
                    <a:pt x="1510" y="1421"/>
                    <a:pt x="1510" y="1421"/>
                  </a:cubicBezTo>
                  <a:lnTo>
                    <a:pt x="1503" y="1461"/>
                  </a:lnTo>
                  <a:close/>
                  <a:moveTo>
                    <a:pt x="1472" y="1445"/>
                  </a:moveTo>
                  <a:cubicBezTo>
                    <a:pt x="1433" y="1426"/>
                    <a:pt x="1433" y="1426"/>
                    <a:pt x="1433" y="1426"/>
                  </a:cubicBezTo>
                  <a:cubicBezTo>
                    <a:pt x="1440" y="1386"/>
                    <a:pt x="1440" y="1386"/>
                    <a:pt x="1440" y="1386"/>
                  </a:cubicBezTo>
                  <a:cubicBezTo>
                    <a:pt x="1479" y="1406"/>
                    <a:pt x="1479" y="1406"/>
                    <a:pt x="1479" y="1406"/>
                  </a:cubicBezTo>
                  <a:lnTo>
                    <a:pt x="1472" y="1445"/>
                  </a:lnTo>
                  <a:close/>
                  <a:moveTo>
                    <a:pt x="1430" y="1425"/>
                  </a:moveTo>
                  <a:cubicBezTo>
                    <a:pt x="1412" y="1415"/>
                    <a:pt x="1412" y="1415"/>
                    <a:pt x="1412" y="1415"/>
                  </a:cubicBezTo>
                  <a:cubicBezTo>
                    <a:pt x="1418" y="1381"/>
                    <a:pt x="1418" y="1381"/>
                    <a:pt x="1418" y="1381"/>
                  </a:cubicBezTo>
                  <a:cubicBezTo>
                    <a:pt x="1419" y="1376"/>
                    <a:pt x="1419" y="1376"/>
                    <a:pt x="1419" y="1376"/>
                  </a:cubicBezTo>
                  <a:cubicBezTo>
                    <a:pt x="1438" y="1385"/>
                    <a:pt x="1438" y="1385"/>
                    <a:pt x="1438" y="1385"/>
                  </a:cubicBezTo>
                  <a:lnTo>
                    <a:pt x="1430" y="1425"/>
                  </a:lnTo>
                  <a:close/>
                  <a:moveTo>
                    <a:pt x="1416" y="1380"/>
                  </a:moveTo>
                  <a:cubicBezTo>
                    <a:pt x="1406" y="1384"/>
                    <a:pt x="1406" y="1384"/>
                    <a:pt x="1406" y="1384"/>
                  </a:cubicBezTo>
                  <a:cubicBezTo>
                    <a:pt x="1408" y="1371"/>
                    <a:pt x="1408" y="1371"/>
                    <a:pt x="1408" y="1371"/>
                  </a:cubicBezTo>
                  <a:cubicBezTo>
                    <a:pt x="1417" y="1375"/>
                    <a:pt x="1417" y="1375"/>
                    <a:pt x="1417" y="1375"/>
                  </a:cubicBezTo>
                  <a:lnTo>
                    <a:pt x="1416" y="1380"/>
                  </a:lnTo>
                  <a:close/>
                  <a:moveTo>
                    <a:pt x="1383" y="1378"/>
                  </a:moveTo>
                  <a:cubicBezTo>
                    <a:pt x="1385" y="1366"/>
                    <a:pt x="1385" y="1366"/>
                    <a:pt x="1385" y="1366"/>
                  </a:cubicBezTo>
                  <a:cubicBezTo>
                    <a:pt x="1390" y="1364"/>
                    <a:pt x="1390" y="1364"/>
                    <a:pt x="1390" y="1364"/>
                  </a:cubicBezTo>
                  <a:cubicBezTo>
                    <a:pt x="1390" y="1364"/>
                    <a:pt x="1390" y="1364"/>
                    <a:pt x="1390" y="1364"/>
                  </a:cubicBezTo>
                  <a:cubicBezTo>
                    <a:pt x="1390" y="1364"/>
                    <a:pt x="1390" y="1364"/>
                    <a:pt x="1390" y="1364"/>
                  </a:cubicBezTo>
                  <a:cubicBezTo>
                    <a:pt x="1390" y="1364"/>
                    <a:pt x="1390" y="1364"/>
                    <a:pt x="1390" y="1364"/>
                  </a:cubicBezTo>
                  <a:cubicBezTo>
                    <a:pt x="1390" y="1364"/>
                    <a:pt x="1390" y="1364"/>
                    <a:pt x="1390" y="1364"/>
                  </a:cubicBezTo>
                  <a:cubicBezTo>
                    <a:pt x="1391" y="1364"/>
                    <a:pt x="1391" y="1364"/>
                    <a:pt x="1391" y="1364"/>
                  </a:cubicBezTo>
                  <a:cubicBezTo>
                    <a:pt x="1391" y="1364"/>
                    <a:pt x="1392" y="1363"/>
                    <a:pt x="1392" y="1363"/>
                  </a:cubicBezTo>
                  <a:cubicBezTo>
                    <a:pt x="1392" y="1363"/>
                    <a:pt x="1392" y="1363"/>
                    <a:pt x="1392" y="1363"/>
                  </a:cubicBezTo>
                  <a:cubicBezTo>
                    <a:pt x="1404" y="1369"/>
                    <a:pt x="1404" y="1369"/>
                    <a:pt x="1404" y="1369"/>
                  </a:cubicBezTo>
                  <a:lnTo>
                    <a:pt x="1383" y="1378"/>
                  </a:lnTo>
                  <a:close/>
                  <a:moveTo>
                    <a:pt x="1368" y="1461"/>
                  </a:moveTo>
                  <a:cubicBezTo>
                    <a:pt x="1407" y="1481"/>
                    <a:pt x="1407" y="1481"/>
                    <a:pt x="1407" y="1481"/>
                  </a:cubicBezTo>
                  <a:cubicBezTo>
                    <a:pt x="1393" y="1558"/>
                    <a:pt x="1393" y="1558"/>
                    <a:pt x="1393" y="1558"/>
                  </a:cubicBezTo>
                  <a:cubicBezTo>
                    <a:pt x="1348" y="1578"/>
                    <a:pt x="1348" y="1578"/>
                    <a:pt x="1348" y="1578"/>
                  </a:cubicBezTo>
                  <a:lnTo>
                    <a:pt x="1368" y="1461"/>
                  </a:lnTo>
                  <a:close/>
                  <a:moveTo>
                    <a:pt x="1410" y="1480"/>
                  </a:moveTo>
                  <a:cubicBezTo>
                    <a:pt x="1410" y="1480"/>
                    <a:pt x="1410" y="1480"/>
                    <a:pt x="1410" y="1480"/>
                  </a:cubicBezTo>
                  <a:cubicBezTo>
                    <a:pt x="1410" y="1480"/>
                    <a:pt x="1410" y="1480"/>
                    <a:pt x="1410" y="1479"/>
                  </a:cubicBezTo>
                  <a:cubicBezTo>
                    <a:pt x="1410" y="1479"/>
                    <a:pt x="1410" y="1479"/>
                    <a:pt x="1410" y="1479"/>
                  </a:cubicBezTo>
                  <a:cubicBezTo>
                    <a:pt x="1409" y="1479"/>
                    <a:pt x="1409" y="1479"/>
                    <a:pt x="1409" y="1479"/>
                  </a:cubicBezTo>
                  <a:cubicBezTo>
                    <a:pt x="1369" y="1458"/>
                    <a:pt x="1369" y="1458"/>
                    <a:pt x="1369" y="1458"/>
                  </a:cubicBezTo>
                  <a:cubicBezTo>
                    <a:pt x="1378" y="1407"/>
                    <a:pt x="1378" y="1407"/>
                    <a:pt x="1378" y="1407"/>
                  </a:cubicBezTo>
                  <a:cubicBezTo>
                    <a:pt x="1543" y="1489"/>
                    <a:pt x="1543" y="1489"/>
                    <a:pt x="1543" y="1489"/>
                  </a:cubicBezTo>
                  <a:cubicBezTo>
                    <a:pt x="1543" y="1493"/>
                    <a:pt x="1543" y="1493"/>
                    <a:pt x="1543" y="1493"/>
                  </a:cubicBezTo>
                  <a:cubicBezTo>
                    <a:pt x="1396" y="1557"/>
                    <a:pt x="1396" y="1557"/>
                    <a:pt x="1396" y="1557"/>
                  </a:cubicBezTo>
                  <a:lnTo>
                    <a:pt x="1410" y="1480"/>
                  </a:lnTo>
                  <a:close/>
                  <a:moveTo>
                    <a:pt x="1545" y="1482"/>
                  </a:moveTo>
                  <a:cubicBezTo>
                    <a:pt x="1505" y="1462"/>
                    <a:pt x="1505" y="1462"/>
                    <a:pt x="1505" y="1462"/>
                  </a:cubicBezTo>
                  <a:cubicBezTo>
                    <a:pt x="1512" y="1422"/>
                    <a:pt x="1512" y="1422"/>
                    <a:pt x="1512" y="1422"/>
                  </a:cubicBezTo>
                  <a:cubicBezTo>
                    <a:pt x="1553" y="1441"/>
                    <a:pt x="1553" y="1441"/>
                    <a:pt x="1553" y="1441"/>
                  </a:cubicBezTo>
                  <a:lnTo>
                    <a:pt x="1545" y="1482"/>
                  </a:lnTo>
                  <a:close/>
                  <a:moveTo>
                    <a:pt x="1553" y="1439"/>
                  </a:moveTo>
                  <a:cubicBezTo>
                    <a:pt x="1512" y="1419"/>
                    <a:pt x="1512" y="1419"/>
                    <a:pt x="1512" y="1419"/>
                  </a:cubicBezTo>
                  <a:cubicBezTo>
                    <a:pt x="1481" y="1404"/>
                    <a:pt x="1481" y="1404"/>
                    <a:pt x="1481" y="1404"/>
                  </a:cubicBezTo>
                  <a:cubicBezTo>
                    <a:pt x="1439" y="1383"/>
                    <a:pt x="1439" y="1383"/>
                    <a:pt x="1439" y="1383"/>
                  </a:cubicBezTo>
                  <a:cubicBezTo>
                    <a:pt x="1418" y="1373"/>
                    <a:pt x="1418" y="1373"/>
                    <a:pt x="1418" y="1373"/>
                  </a:cubicBezTo>
                  <a:cubicBezTo>
                    <a:pt x="1409" y="1368"/>
                    <a:pt x="1409" y="1368"/>
                    <a:pt x="1409" y="1368"/>
                  </a:cubicBezTo>
                  <a:cubicBezTo>
                    <a:pt x="1415" y="1334"/>
                    <a:pt x="1415" y="1334"/>
                    <a:pt x="1415" y="1334"/>
                  </a:cubicBezTo>
                  <a:cubicBezTo>
                    <a:pt x="1560" y="1404"/>
                    <a:pt x="1560" y="1404"/>
                    <a:pt x="1560" y="1404"/>
                  </a:cubicBezTo>
                  <a:lnTo>
                    <a:pt x="1553" y="1439"/>
                  </a:lnTo>
                  <a:close/>
                  <a:moveTo>
                    <a:pt x="1406" y="1367"/>
                  </a:moveTo>
                  <a:cubicBezTo>
                    <a:pt x="1394" y="1361"/>
                    <a:pt x="1394" y="1361"/>
                    <a:pt x="1394" y="1361"/>
                  </a:cubicBezTo>
                  <a:cubicBezTo>
                    <a:pt x="1400" y="1326"/>
                    <a:pt x="1400" y="1326"/>
                    <a:pt x="1400" y="1326"/>
                  </a:cubicBezTo>
                  <a:cubicBezTo>
                    <a:pt x="1413" y="1333"/>
                    <a:pt x="1413" y="1333"/>
                    <a:pt x="1413" y="1333"/>
                  </a:cubicBezTo>
                  <a:lnTo>
                    <a:pt x="1406" y="1367"/>
                  </a:lnTo>
                  <a:close/>
                  <a:moveTo>
                    <a:pt x="1373" y="1303"/>
                  </a:moveTo>
                  <a:cubicBezTo>
                    <a:pt x="1399" y="1315"/>
                    <a:pt x="1399" y="1315"/>
                    <a:pt x="1399" y="1315"/>
                  </a:cubicBezTo>
                  <a:cubicBezTo>
                    <a:pt x="1398" y="1323"/>
                    <a:pt x="1398" y="1323"/>
                    <a:pt x="1398" y="1323"/>
                  </a:cubicBezTo>
                  <a:cubicBezTo>
                    <a:pt x="1372" y="1310"/>
                    <a:pt x="1372" y="1310"/>
                    <a:pt x="1372" y="1310"/>
                  </a:cubicBezTo>
                  <a:lnTo>
                    <a:pt x="1373" y="1303"/>
                  </a:lnTo>
                  <a:close/>
                  <a:moveTo>
                    <a:pt x="1372" y="1313"/>
                  </a:moveTo>
                  <a:cubicBezTo>
                    <a:pt x="1398" y="1325"/>
                    <a:pt x="1398" y="1325"/>
                    <a:pt x="1398" y="1325"/>
                  </a:cubicBezTo>
                  <a:cubicBezTo>
                    <a:pt x="1392" y="1360"/>
                    <a:pt x="1392" y="1360"/>
                    <a:pt x="1392" y="1360"/>
                  </a:cubicBezTo>
                  <a:cubicBezTo>
                    <a:pt x="1366" y="1347"/>
                    <a:pt x="1366" y="1347"/>
                    <a:pt x="1366" y="1347"/>
                  </a:cubicBezTo>
                  <a:lnTo>
                    <a:pt x="1372" y="1313"/>
                  </a:lnTo>
                  <a:close/>
                  <a:moveTo>
                    <a:pt x="1365" y="1352"/>
                  </a:moveTo>
                  <a:cubicBezTo>
                    <a:pt x="1366" y="1353"/>
                    <a:pt x="1366" y="1353"/>
                    <a:pt x="1366" y="1353"/>
                  </a:cubicBezTo>
                  <a:cubicBezTo>
                    <a:pt x="1365" y="1354"/>
                    <a:pt x="1365" y="1354"/>
                    <a:pt x="1365" y="1354"/>
                  </a:cubicBezTo>
                  <a:lnTo>
                    <a:pt x="1365" y="1352"/>
                  </a:lnTo>
                  <a:close/>
                  <a:moveTo>
                    <a:pt x="1363" y="1357"/>
                  </a:moveTo>
                  <a:cubicBezTo>
                    <a:pt x="1363" y="1357"/>
                    <a:pt x="1363" y="1357"/>
                    <a:pt x="1363" y="1357"/>
                  </a:cubicBezTo>
                  <a:cubicBezTo>
                    <a:pt x="1368" y="1355"/>
                    <a:pt x="1368" y="1355"/>
                    <a:pt x="1368" y="1355"/>
                  </a:cubicBezTo>
                  <a:cubicBezTo>
                    <a:pt x="1381" y="1361"/>
                    <a:pt x="1381" y="1361"/>
                    <a:pt x="1381" y="1361"/>
                  </a:cubicBezTo>
                  <a:cubicBezTo>
                    <a:pt x="1371" y="1366"/>
                    <a:pt x="1371" y="1366"/>
                    <a:pt x="1371" y="1366"/>
                  </a:cubicBezTo>
                  <a:cubicBezTo>
                    <a:pt x="1357" y="1359"/>
                    <a:pt x="1357" y="1359"/>
                    <a:pt x="1357" y="1359"/>
                  </a:cubicBezTo>
                  <a:lnTo>
                    <a:pt x="1363" y="1357"/>
                  </a:lnTo>
                  <a:close/>
                  <a:moveTo>
                    <a:pt x="1337" y="1601"/>
                  </a:moveTo>
                  <a:cubicBezTo>
                    <a:pt x="1342" y="1604"/>
                    <a:pt x="1342" y="1604"/>
                    <a:pt x="1342" y="1604"/>
                  </a:cubicBezTo>
                  <a:cubicBezTo>
                    <a:pt x="1397" y="1633"/>
                    <a:pt x="1397" y="1633"/>
                    <a:pt x="1397" y="1633"/>
                  </a:cubicBezTo>
                  <a:cubicBezTo>
                    <a:pt x="1396" y="1636"/>
                    <a:pt x="1396" y="1636"/>
                    <a:pt x="1396" y="1636"/>
                  </a:cubicBezTo>
                  <a:cubicBezTo>
                    <a:pt x="1333" y="1603"/>
                    <a:pt x="1333" y="1603"/>
                    <a:pt x="1333" y="1603"/>
                  </a:cubicBezTo>
                  <a:lnTo>
                    <a:pt x="1337" y="1601"/>
                  </a:lnTo>
                  <a:close/>
                  <a:moveTo>
                    <a:pt x="1397" y="1630"/>
                  </a:moveTo>
                  <a:cubicBezTo>
                    <a:pt x="1344" y="1602"/>
                    <a:pt x="1344" y="1602"/>
                    <a:pt x="1344" y="1602"/>
                  </a:cubicBezTo>
                  <a:cubicBezTo>
                    <a:pt x="1344" y="1597"/>
                    <a:pt x="1344" y="1597"/>
                    <a:pt x="1344" y="1597"/>
                  </a:cubicBezTo>
                  <a:cubicBezTo>
                    <a:pt x="1408" y="1569"/>
                    <a:pt x="1408" y="1569"/>
                    <a:pt x="1408" y="1569"/>
                  </a:cubicBezTo>
                  <a:lnTo>
                    <a:pt x="1397" y="1630"/>
                  </a:lnTo>
                  <a:close/>
                  <a:moveTo>
                    <a:pt x="1409" y="1567"/>
                  </a:moveTo>
                  <a:cubicBezTo>
                    <a:pt x="1345" y="1595"/>
                    <a:pt x="1345" y="1595"/>
                    <a:pt x="1345" y="1595"/>
                  </a:cubicBezTo>
                  <a:cubicBezTo>
                    <a:pt x="1347" y="1581"/>
                    <a:pt x="1347" y="1581"/>
                    <a:pt x="1347" y="1581"/>
                  </a:cubicBezTo>
                  <a:cubicBezTo>
                    <a:pt x="1395" y="1560"/>
                    <a:pt x="1395" y="1560"/>
                    <a:pt x="1395" y="1560"/>
                  </a:cubicBezTo>
                  <a:cubicBezTo>
                    <a:pt x="1411" y="1553"/>
                    <a:pt x="1411" y="1553"/>
                    <a:pt x="1411" y="1553"/>
                  </a:cubicBezTo>
                  <a:lnTo>
                    <a:pt x="1409" y="1567"/>
                  </a:lnTo>
                  <a:close/>
                  <a:moveTo>
                    <a:pt x="1543" y="1608"/>
                  </a:moveTo>
                  <a:cubicBezTo>
                    <a:pt x="1540" y="1606"/>
                    <a:pt x="1540" y="1606"/>
                    <a:pt x="1540" y="1606"/>
                  </a:cubicBezTo>
                  <a:cubicBezTo>
                    <a:pt x="1541" y="1603"/>
                    <a:pt x="1541" y="1603"/>
                    <a:pt x="1541" y="1603"/>
                  </a:cubicBezTo>
                  <a:cubicBezTo>
                    <a:pt x="1544" y="1605"/>
                    <a:pt x="1544" y="1605"/>
                    <a:pt x="1544" y="1605"/>
                  </a:cubicBezTo>
                  <a:lnTo>
                    <a:pt x="1543" y="1608"/>
                  </a:lnTo>
                  <a:close/>
                  <a:moveTo>
                    <a:pt x="1540" y="1609"/>
                  </a:moveTo>
                  <a:cubicBezTo>
                    <a:pt x="1543" y="1610"/>
                    <a:pt x="1543" y="1610"/>
                    <a:pt x="1543" y="1610"/>
                  </a:cubicBezTo>
                  <a:cubicBezTo>
                    <a:pt x="1542" y="1612"/>
                    <a:pt x="1542" y="1612"/>
                    <a:pt x="1542" y="1612"/>
                  </a:cubicBezTo>
                  <a:cubicBezTo>
                    <a:pt x="1539" y="1610"/>
                    <a:pt x="1539" y="1610"/>
                    <a:pt x="1539" y="1610"/>
                  </a:cubicBezTo>
                  <a:lnTo>
                    <a:pt x="1540" y="1609"/>
                  </a:lnTo>
                  <a:close/>
                  <a:moveTo>
                    <a:pt x="1541" y="1601"/>
                  </a:moveTo>
                  <a:cubicBezTo>
                    <a:pt x="1541" y="1601"/>
                    <a:pt x="1541" y="1601"/>
                    <a:pt x="1541" y="1601"/>
                  </a:cubicBezTo>
                  <a:cubicBezTo>
                    <a:pt x="1544" y="1602"/>
                    <a:pt x="1544" y="1602"/>
                    <a:pt x="1544" y="1602"/>
                  </a:cubicBezTo>
                  <a:cubicBezTo>
                    <a:pt x="1544" y="1603"/>
                    <a:pt x="1544" y="1603"/>
                    <a:pt x="1544" y="1603"/>
                  </a:cubicBezTo>
                  <a:lnTo>
                    <a:pt x="1541" y="1601"/>
                  </a:lnTo>
                  <a:close/>
                  <a:moveTo>
                    <a:pt x="1542" y="1598"/>
                  </a:moveTo>
                  <a:cubicBezTo>
                    <a:pt x="1543" y="1595"/>
                    <a:pt x="1543" y="1595"/>
                    <a:pt x="1543" y="1595"/>
                  </a:cubicBezTo>
                  <a:cubicBezTo>
                    <a:pt x="1546" y="1596"/>
                    <a:pt x="1546" y="1596"/>
                    <a:pt x="1546" y="1596"/>
                  </a:cubicBezTo>
                  <a:cubicBezTo>
                    <a:pt x="1545" y="1599"/>
                    <a:pt x="1545" y="1599"/>
                    <a:pt x="1545" y="1599"/>
                  </a:cubicBezTo>
                  <a:lnTo>
                    <a:pt x="1542" y="1598"/>
                  </a:lnTo>
                  <a:close/>
                  <a:moveTo>
                    <a:pt x="1547" y="1591"/>
                  </a:moveTo>
                  <a:cubicBezTo>
                    <a:pt x="1544" y="1590"/>
                    <a:pt x="1544" y="1590"/>
                    <a:pt x="1544" y="1590"/>
                  </a:cubicBezTo>
                  <a:cubicBezTo>
                    <a:pt x="1544" y="1587"/>
                    <a:pt x="1544" y="1587"/>
                    <a:pt x="1544" y="1587"/>
                  </a:cubicBezTo>
                  <a:cubicBezTo>
                    <a:pt x="1547" y="1588"/>
                    <a:pt x="1547" y="1588"/>
                    <a:pt x="1547" y="1588"/>
                  </a:cubicBezTo>
                  <a:lnTo>
                    <a:pt x="1547" y="1591"/>
                  </a:lnTo>
                  <a:close/>
                  <a:moveTo>
                    <a:pt x="1539" y="1613"/>
                  </a:moveTo>
                  <a:cubicBezTo>
                    <a:pt x="1542" y="1614"/>
                    <a:pt x="1542" y="1614"/>
                    <a:pt x="1542" y="1614"/>
                  </a:cubicBezTo>
                  <a:cubicBezTo>
                    <a:pt x="1541" y="1620"/>
                    <a:pt x="1541" y="1620"/>
                    <a:pt x="1541" y="1620"/>
                  </a:cubicBezTo>
                  <a:cubicBezTo>
                    <a:pt x="1538" y="1618"/>
                    <a:pt x="1538" y="1618"/>
                    <a:pt x="1538" y="1618"/>
                  </a:cubicBezTo>
                  <a:lnTo>
                    <a:pt x="1539" y="1613"/>
                  </a:lnTo>
                  <a:close/>
                  <a:moveTo>
                    <a:pt x="1548" y="1586"/>
                  </a:moveTo>
                  <a:cubicBezTo>
                    <a:pt x="1545" y="1584"/>
                    <a:pt x="1545" y="1584"/>
                    <a:pt x="1545" y="1584"/>
                  </a:cubicBezTo>
                  <a:cubicBezTo>
                    <a:pt x="1547" y="1570"/>
                    <a:pt x="1547" y="1570"/>
                    <a:pt x="1547" y="1570"/>
                  </a:cubicBezTo>
                  <a:cubicBezTo>
                    <a:pt x="1550" y="1571"/>
                    <a:pt x="1550" y="1571"/>
                    <a:pt x="1550" y="1571"/>
                  </a:cubicBezTo>
                  <a:lnTo>
                    <a:pt x="1548" y="1586"/>
                  </a:lnTo>
                  <a:close/>
                  <a:moveTo>
                    <a:pt x="1548" y="1566"/>
                  </a:moveTo>
                  <a:cubicBezTo>
                    <a:pt x="1549" y="1564"/>
                    <a:pt x="1549" y="1564"/>
                    <a:pt x="1549" y="1564"/>
                  </a:cubicBezTo>
                  <a:cubicBezTo>
                    <a:pt x="1552" y="1565"/>
                    <a:pt x="1552" y="1565"/>
                    <a:pt x="1552" y="1565"/>
                  </a:cubicBezTo>
                  <a:cubicBezTo>
                    <a:pt x="1551" y="1568"/>
                    <a:pt x="1551" y="1568"/>
                    <a:pt x="1551" y="1568"/>
                  </a:cubicBezTo>
                  <a:lnTo>
                    <a:pt x="1548" y="1566"/>
                  </a:lnTo>
                  <a:close/>
                  <a:moveTo>
                    <a:pt x="1550" y="1558"/>
                  </a:moveTo>
                  <a:cubicBezTo>
                    <a:pt x="1550" y="1556"/>
                    <a:pt x="1550" y="1556"/>
                    <a:pt x="1550" y="1556"/>
                  </a:cubicBezTo>
                  <a:cubicBezTo>
                    <a:pt x="1553" y="1557"/>
                    <a:pt x="1553" y="1557"/>
                    <a:pt x="1553" y="1557"/>
                  </a:cubicBezTo>
                  <a:cubicBezTo>
                    <a:pt x="1553" y="1560"/>
                    <a:pt x="1553" y="1560"/>
                    <a:pt x="1553" y="1560"/>
                  </a:cubicBezTo>
                  <a:lnTo>
                    <a:pt x="1550" y="1558"/>
                  </a:lnTo>
                  <a:close/>
                  <a:moveTo>
                    <a:pt x="1551" y="1550"/>
                  </a:moveTo>
                  <a:cubicBezTo>
                    <a:pt x="1552" y="1548"/>
                    <a:pt x="1552" y="1548"/>
                    <a:pt x="1552" y="1548"/>
                  </a:cubicBezTo>
                  <a:cubicBezTo>
                    <a:pt x="1555" y="1549"/>
                    <a:pt x="1555" y="1549"/>
                    <a:pt x="1555" y="1549"/>
                  </a:cubicBezTo>
                  <a:cubicBezTo>
                    <a:pt x="1554" y="1552"/>
                    <a:pt x="1554" y="1552"/>
                    <a:pt x="1554" y="1552"/>
                  </a:cubicBezTo>
                  <a:lnTo>
                    <a:pt x="1551" y="1550"/>
                  </a:lnTo>
                  <a:close/>
                  <a:moveTo>
                    <a:pt x="1556" y="1544"/>
                  </a:moveTo>
                  <a:cubicBezTo>
                    <a:pt x="1553" y="1542"/>
                    <a:pt x="1553" y="1542"/>
                    <a:pt x="1553" y="1542"/>
                  </a:cubicBezTo>
                  <a:cubicBezTo>
                    <a:pt x="1553" y="1541"/>
                    <a:pt x="1553" y="1541"/>
                    <a:pt x="1553" y="1541"/>
                  </a:cubicBezTo>
                  <a:cubicBezTo>
                    <a:pt x="1556" y="1542"/>
                    <a:pt x="1556" y="1542"/>
                    <a:pt x="1556" y="1542"/>
                  </a:cubicBezTo>
                  <a:lnTo>
                    <a:pt x="1556" y="1544"/>
                  </a:lnTo>
                  <a:close/>
                  <a:moveTo>
                    <a:pt x="1555" y="1547"/>
                  </a:moveTo>
                  <a:cubicBezTo>
                    <a:pt x="1552" y="1545"/>
                    <a:pt x="1552" y="1545"/>
                    <a:pt x="1552" y="1545"/>
                  </a:cubicBezTo>
                  <a:cubicBezTo>
                    <a:pt x="1552" y="1545"/>
                    <a:pt x="1552" y="1545"/>
                    <a:pt x="1552" y="1545"/>
                  </a:cubicBezTo>
                  <a:cubicBezTo>
                    <a:pt x="1555" y="1546"/>
                    <a:pt x="1555" y="1546"/>
                    <a:pt x="1555" y="1546"/>
                  </a:cubicBezTo>
                  <a:lnTo>
                    <a:pt x="1555" y="1547"/>
                  </a:lnTo>
                  <a:close/>
                  <a:moveTo>
                    <a:pt x="1557" y="1540"/>
                  </a:moveTo>
                  <a:cubicBezTo>
                    <a:pt x="1554" y="1538"/>
                    <a:pt x="1554" y="1538"/>
                    <a:pt x="1554" y="1538"/>
                  </a:cubicBezTo>
                  <a:cubicBezTo>
                    <a:pt x="1554" y="1536"/>
                    <a:pt x="1554" y="1536"/>
                    <a:pt x="1554" y="1536"/>
                  </a:cubicBezTo>
                  <a:cubicBezTo>
                    <a:pt x="1557" y="1537"/>
                    <a:pt x="1557" y="1537"/>
                    <a:pt x="1557" y="1537"/>
                  </a:cubicBezTo>
                  <a:lnTo>
                    <a:pt x="1557" y="1540"/>
                  </a:lnTo>
                  <a:close/>
                  <a:moveTo>
                    <a:pt x="1558" y="1535"/>
                  </a:moveTo>
                  <a:cubicBezTo>
                    <a:pt x="1555" y="1533"/>
                    <a:pt x="1555" y="1533"/>
                    <a:pt x="1555" y="1533"/>
                  </a:cubicBezTo>
                  <a:cubicBezTo>
                    <a:pt x="1557" y="1520"/>
                    <a:pt x="1557" y="1520"/>
                    <a:pt x="1557" y="1520"/>
                  </a:cubicBezTo>
                  <a:cubicBezTo>
                    <a:pt x="1561" y="1518"/>
                    <a:pt x="1561" y="1518"/>
                    <a:pt x="1561" y="1518"/>
                  </a:cubicBezTo>
                  <a:lnTo>
                    <a:pt x="1558" y="1535"/>
                  </a:lnTo>
                  <a:close/>
                  <a:moveTo>
                    <a:pt x="1537" y="1621"/>
                  </a:moveTo>
                  <a:cubicBezTo>
                    <a:pt x="1541" y="1622"/>
                    <a:pt x="1541" y="1622"/>
                    <a:pt x="1541" y="1622"/>
                  </a:cubicBezTo>
                  <a:cubicBezTo>
                    <a:pt x="1535" y="1653"/>
                    <a:pt x="1535" y="1653"/>
                    <a:pt x="1535" y="1653"/>
                  </a:cubicBezTo>
                  <a:cubicBezTo>
                    <a:pt x="1531" y="1654"/>
                    <a:pt x="1531" y="1654"/>
                    <a:pt x="1531" y="1654"/>
                  </a:cubicBezTo>
                  <a:lnTo>
                    <a:pt x="1537" y="1621"/>
                  </a:lnTo>
                  <a:close/>
                  <a:moveTo>
                    <a:pt x="1543" y="1622"/>
                  </a:moveTo>
                  <a:cubicBezTo>
                    <a:pt x="1543" y="1622"/>
                    <a:pt x="1543" y="1622"/>
                    <a:pt x="1543" y="1622"/>
                  </a:cubicBezTo>
                  <a:cubicBezTo>
                    <a:pt x="1545" y="1614"/>
                    <a:pt x="1545" y="1614"/>
                    <a:pt x="1545" y="1614"/>
                  </a:cubicBezTo>
                  <a:cubicBezTo>
                    <a:pt x="1545" y="1614"/>
                    <a:pt x="1545" y="1614"/>
                    <a:pt x="1545" y="1614"/>
                  </a:cubicBezTo>
                  <a:cubicBezTo>
                    <a:pt x="1545" y="1610"/>
                    <a:pt x="1545" y="1610"/>
                    <a:pt x="1545" y="1610"/>
                  </a:cubicBezTo>
                  <a:cubicBezTo>
                    <a:pt x="1546" y="1605"/>
                    <a:pt x="1546" y="1605"/>
                    <a:pt x="1546" y="1605"/>
                  </a:cubicBezTo>
                  <a:cubicBezTo>
                    <a:pt x="1547" y="1602"/>
                    <a:pt x="1547" y="1602"/>
                    <a:pt x="1547" y="1602"/>
                  </a:cubicBezTo>
                  <a:cubicBezTo>
                    <a:pt x="1547" y="1602"/>
                    <a:pt x="1547" y="1602"/>
                    <a:pt x="1547" y="1602"/>
                  </a:cubicBezTo>
                  <a:cubicBezTo>
                    <a:pt x="1547" y="1602"/>
                    <a:pt x="1547" y="1601"/>
                    <a:pt x="1547" y="1601"/>
                  </a:cubicBezTo>
                  <a:cubicBezTo>
                    <a:pt x="1547" y="1601"/>
                    <a:pt x="1547" y="1601"/>
                    <a:pt x="1547" y="1601"/>
                  </a:cubicBezTo>
                  <a:cubicBezTo>
                    <a:pt x="1547" y="1601"/>
                    <a:pt x="1547" y="1601"/>
                    <a:pt x="1547" y="1601"/>
                  </a:cubicBezTo>
                  <a:cubicBezTo>
                    <a:pt x="1547" y="1601"/>
                    <a:pt x="1547" y="1601"/>
                    <a:pt x="1547" y="1601"/>
                  </a:cubicBezTo>
                  <a:cubicBezTo>
                    <a:pt x="1548" y="1596"/>
                    <a:pt x="1548" y="1596"/>
                    <a:pt x="1548" y="1596"/>
                  </a:cubicBezTo>
                  <a:cubicBezTo>
                    <a:pt x="1548" y="1594"/>
                    <a:pt x="1548" y="1594"/>
                    <a:pt x="1548" y="1594"/>
                  </a:cubicBezTo>
                  <a:cubicBezTo>
                    <a:pt x="1548" y="1594"/>
                    <a:pt x="1548" y="1594"/>
                    <a:pt x="1548" y="1594"/>
                  </a:cubicBezTo>
                  <a:cubicBezTo>
                    <a:pt x="1548" y="1594"/>
                    <a:pt x="1548" y="1594"/>
                    <a:pt x="1548" y="1593"/>
                  </a:cubicBezTo>
                  <a:cubicBezTo>
                    <a:pt x="1548" y="1593"/>
                    <a:pt x="1548" y="1593"/>
                    <a:pt x="1548" y="1593"/>
                  </a:cubicBezTo>
                  <a:cubicBezTo>
                    <a:pt x="1548" y="1593"/>
                    <a:pt x="1548" y="1593"/>
                    <a:pt x="1548" y="1593"/>
                  </a:cubicBezTo>
                  <a:cubicBezTo>
                    <a:pt x="1548" y="1593"/>
                    <a:pt x="1549" y="1593"/>
                    <a:pt x="1549" y="1593"/>
                  </a:cubicBezTo>
                  <a:cubicBezTo>
                    <a:pt x="1550" y="1588"/>
                    <a:pt x="1550" y="1588"/>
                    <a:pt x="1550" y="1588"/>
                  </a:cubicBezTo>
                  <a:cubicBezTo>
                    <a:pt x="1553" y="1571"/>
                    <a:pt x="1553" y="1571"/>
                    <a:pt x="1553" y="1571"/>
                  </a:cubicBezTo>
                  <a:cubicBezTo>
                    <a:pt x="1553" y="1571"/>
                    <a:pt x="1553" y="1571"/>
                    <a:pt x="1553" y="1571"/>
                  </a:cubicBezTo>
                  <a:cubicBezTo>
                    <a:pt x="1553" y="1570"/>
                    <a:pt x="1553" y="1570"/>
                    <a:pt x="1553" y="1570"/>
                  </a:cubicBezTo>
                  <a:cubicBezTo>
                    <a:pt x="1553" y="1570"/>
                    <a:pt x="1553" y="1570"/>
                    <a:pt x="1553" y="1570"/>
                  </a:cubicBezTo>
                  <a:cubicBezTo>
                    <a:pt x="1553" y="1570"/>
                    <a:pt x="1553" y="1570"/>
                    <a:pt x="1553" y="1570"/>
                  </a:cubicBezTo>
                  <a:cubicBezTo>
                    <a:pt x="1553" y="1570"/>
                    <a:pt x="1553" y="1570"/>
                    <a:pt x="1553" y="1570"/>
                  </a:cubicBezTo>
                  <a:cubicBezTo>
                    <a:pt x="1554" y="1565"/>
                    <a:pt x="1554" y="1565"/>
                    <a:pt x="1554" y="1565"/>
                  </a:cubicBezTo>
                  <a:cubicBezTo>
                    <a:pt x="1554" y="1565"/>
                    <a:pt x="1554" y="1565"/>
                    <a:pt x="1554" y="1565"/>
                  </a:cubicBezTo>
                  <a:cubicBezTo>
                    <a:pt x="1555" y="1563"/>
                    <a:pt x="1555" y="1563"/>
                    <a:pt x="1555" y="1563"/>
                  </a:cubicBezTo>
                  <a:cubicBezTo>
                    <a:pt x="1555" y="1563"/>
                    <a:pt x="1554" y="1563"/>
                    <a:pt x="1554" y="1562"/>
                  </a:cubicBezTo>
                  <a:cubicBezTo>
                    <a:pt x="1554" y="1562"/>
                    <a:pt x="1554" y="1562"/>
                    <a:pt x="1554" y="1562"/>
                  </a:cubicBezTo>
                  <a:cubicBezTo>
                    <a:pt x="1554" y="1562"/>
                    <a:pt x="1555" y="1562"/>
                    <a:pt x="1555" y="1562"/>
                  </a:cubicBezTo>
                  <a:cubicBezTo>
                    <a:pt x="1555" y="1562"/>
                    <a:pt x="1555" y="1562"/>
                    <a:pt x="1555" y="1562"/>
                  </a:cubicBezTo>
                  <a:cubicBezTo>
                    <a:pt x="1555" y="1562"/>
                    <a:pt x="1555" y="1562"/>
                    <a:pt x="1555" y="1562"/>
                  </a:cubicBezTo>
                  <a:cubicBezTo>
                    <a:pt x="1556" y="1557"/>
                    <a:pt x="1556" y="1557"/>
                    <a:pt x="1556" y="1557"/>
                  </a:cubicBezTo>
                  <a:cubicBezTo>
                    <a:pt x="1556" y="1557"/>
                    <a:pt x="1556" y="1557"/>
                    <a:pt x="1556" y="1557"/>
                  </a:cubicBezTo>
                  <a:cubicBezTo>
                    <a:pt x="1556" y="1555"/>
                    <a:pt x="1556" y="1555"/>
                    <a:pt x="1556" y="1555"/>
                  </a:cubicBezTo>
                  <a:cubicBezTo>
                    <a:pt x="1556" y="1555"/>
                    <a:pt x="1556" y="1555"/>
                    <a:pt x="1556" y="1554"/>
                  </a:cubicBezTo>
                  <a:cubicBezTo>
                    <a:pt x="1556" y="1554"/>
                    <a:pt x="1556" y="1554"/>
                    <a:pt x="1556" y="1554"/>
                  </a:cubicBezTo>
                  <a:cubicBezTo>
                    <a:pt x="1556" y="1554"/>
                    <a:pt x="1556" y="1554"/>
                    <a:pt x="1556" y="1554"/>
                  </a:cubicBezTo>
                  <a:cubicBezTo>
                    <a:pt x="1556" y="1554"/>
                    <a:pt x="1556" y="1554"/>
                    <a:pt x="1556" y="1554"/>
                  </a:cubicBezTo>
                  <a:cubicBezTo>
                    <a:pt x="1556" y="1554"/>
                    <a:pt x="1556" y="1554"/>
                    <a:pt x="1556" y="1554"/>
                  </a:cubicBezTo>
                  <a:cubicBezTo>
                    <a:pt x="1557" y="1549"/>
                    <a:pt x="1557" y="1549"/>
                    <a:pt x="1557" y="1549"/>
                  </a:cubicBezTo>
                  <a:cubicBezTo>
                    <a:pt x="1557" y="1549"/>
                    <a:pt x="1557" y="1549"/>
                    <a:pt x="1557" y="1549"/>
                  </a:cubicBezTo>
                  <a:cubicBezTo>
                    <a:pt x="1557" y="1549"/>
                    <a:pt x="1557" y="1549"/>
                    <a:pt x="1557" y="1549"/>
                  </a:cubicBezTo>
                  <a:cubicBezTo>
                    <a:pt x="1558" y="1546"/>
                    <a:pt x="1558" y="1546"/>
                    <a:pt x="1558" y="1546"/>
                  </a:cubicBezTo>
                  <a:cubicBezTo>
                    <a:pt x="1558" y="1546"/>
                    <a:pt x="1558" y="1546"/>
                    <a:pt x="1558" y="1546"/>
                  </a:cubicBezTo>
                  <a:cubicBezTo>
                    <a:pt x="1559" y="1542"/>
                    <a:pt x="1559" y="1542"/>
                    <a:pt x="1559" y="1542"/>
                  </a:cubicBezTo>
                  <a:cubicBezTo>
                    <a:pt x="1560" y="1537"/>
                    <a:pt x="1560" y="1537"/>
                    <a:pt x="1560" y="1537"/>
                  </a:cubicBezTo>
                  <a:cubicBezTo>
                    <a:pt x="1560" y="1537"/>
                    <a:pt x="1560" y="1537"/>
                    <a:pt x="1560" y="1537"/>
                  </a:cubicBezTo>
                  <a:cubicBezTo>
                    <a:pt x="1564" y="1516"/>
                    <a:pt x="1564" y="1516"/>
                    <a:pt x="1564" y="1516"/>
                  </a:cubicBezTo>
                  <a:cubicBezTo>
                    <a:pt x="1567" y="1501"/>
                    <a:pt x="1567" y="1501"/>
                    <a:pt x="1567" y="1501"/>
                  </a:cubicBezTo>
                  <a:cubicBezTo>
                    <a:pt x="1582" y="1509"/>
                    <a:pt x="1582" y="1509"/>
                    <a:pt x="1582" y="1509"/>
                  </a:cubicBezTo>
                  <a:cubicBezTo>
                    <a:pt x="1555" y="1645"/>
                    <a:pt x="1555" y="1645"/>
                    <a:pt x="1555" y="1645"/>
                  </a:cubicBezTo>
                  <a:cubicBezTo>
                    <a:pt x="1537" y="1652"/>
                    <a:pt x="1537" y="1652"/>
                    <a:pt x="1537" y="1652"/>
                  </a:cubicBezTo>
                  <a:lnTo>
                    <a:pt x="1543" y="1622"/>
                  </a:lnTo>
                  <a:close/>
                  <a:moveTo>
                    <a:pt x="1593" y="1396"/>
                  </a:moveTo>
                  <a:cubicBezTo>
                    <a:pt x="1617" y="1407"/>
                    <a:pt x="1617" y="1407"/>
                    <a:pt x="1617" y="1407"/>
                  </a:cubicBezTo>
                  <a:cubicBezTo>
                    <a:pt x="1615" y="1416"/>
                    <a:pt x="1615" y="1416"/>
                    <a:pt x="1615" y="1416"/>
                  </a:cubicBezTo>
                  <a:cubicBezTo>
                    <a:pt x="1591" y="1405"/>
                    <a:pt x="1591" y="1405"/>
                    <a:pt x="1591" y="1405"/>
                  </a:cubicBezTo>
                  <a:lnTo>
                    <a:pt x="1593" y="1396"/>
                  </a:lnTo>
                  <a:close/>
                  <a:moveTo>
                    <a:pt x="1591" y="1407"/>
                  </a:moveTo>
                  <a:cubicBezTo>
                    <a:pt x="1615" y="1419"/>
                    <a:pt x="1615" y="1419"/>
                    <a:pt x="1615" y="1419"/>
                  </a:cubicBezTo>
                  <a:cubicBezTo>
                    <a:pt x="1613" y="1427"/>
                    <a:pt x="1613" y="1427"/>
                    <a:pt x="1613" y="1427"/>
                  </a:cubicBezTo>
                  <a:cubicBezTo>
                    <a:pt x="1589" y="1415"/>
                    <a:pt x="1589" y="1415"/>
                    <a:pt x="1589" y="1415"/>
                  </a:cubicBezTo>
                  <a:lnTo>
                    <a:pt x="1591" y="1407"/>
                  </a:lnTo>
                  <a:close/>
                  <a:moveTo>
                    <a:pt x="1654" y="1381"/>
                  </a:moveTo>
                  <a:cubicBezTo>
                    <a:pt x="1677" y="1392"/>
                    <a:pt x="1677" y="1392"/>
                    <a:pt x="1677" y="1392"/>
                  </a:cubicBezTo>
                  <a:cubicBezTo>
                    <a:pt x="1676" y="1400"/>
                    <a:pt x="1676" y="1400"/>
                    <a:pt x="1676" y="1400"/>
                  </a:cubicBezTo>
                  <a:cubicBezTo>
                    <a:pt x="1652" y="1389"/>
                    <a:pt x="1652" y="1389"/>
                    <a:pt x="1652" y="1389"/>
                  </a:cubicBezTo>
                  <a:lnTo>
                    <a:pt x="1654" y="1381"/>
                  </a:lnTo>
                  <a:close/>
                  <a:moveTo>
                    <a:pt x="1837" y="1368"/>
                  </a:moveTo>
                  <a:cubicBezTo>
                    <a:pt x="1852" y="1375"/>
                    <a:pt x="1852" y="1375"/>
                    <a:pt x="1852" y="1375"/>
                  </a:cubicBezTo>
                  <a:cubicBezTo>
                    <a:pt x="1842" y="1379"/>
                    <a:pt x="1842" y="1379"/>
                    <a:pt x="1842" y="1379"/>
                  </a:cubicBezTo>
                  <a:cubicBezTo>
                    <a:pt x="1827" y="1373"/>
                    <a:pt x="1827" y="1373"/>
                    <a:pt x="1827" y="1373"/>
                  </a:cubicBezTo>
                  <a:lnTo>
                    <a:pt x="1837" y="1368"/>
                  </a:lnTo>
                  <a:close/>
                  <a:moveTo>
                    <a:pt x="1889" y="1347"/>
                  </a:moveTo>
                  <a:cubicBezTo>
                    <a:pt x="1889" y="1347"/>
                    <a:pt x="1889" y="1347"/>
                    <a:pt x="1889" y="1347"/>
                  </a:cubicBezTo>
                  <a:cubicBezTo>
                    <a:pt x="1889" y="1347"/>
                    <a:pt x="1889" y="1347"/>
                    <a:pt x="1889" y="1347"/>
                  </a:cubicBezTo>
                  <a:cubicBezTo>
                    <a:pt x="1890" y="1346"/>
                    <a:pt x="1890" y="1346"/>
                    <a:pt x="1890" y="1346"/>
                  </a:cubicBezTo>
                  <a:cubicBezTo>
                    <a:pt x="1905" y="1353"/>
                    <a:pt x="1905" y="1353"/>
                    <a:pt x="1905" y="1353"/>
                  </a:cubicBezTo>
                  <a:cubicBezTo>
                    <a:pt x="1861" y="1546"/>
                    <a:pt x="1861" y="1546"/>
                    <a:pt x="1861" y="1546"/>
                  </a:cubicBezTo>
                  <a:cubicBezTo>
                    <a:pt x="1846" y="1539"/>
                    <a:pt x="1846" y="1539"/>
                    <a:pt x="1846" y="1539"/>
                  </a:cubicBezTo>
                  <a:cubicBezTo>
                    <a:pt x="1848" y="1529"/>
                    <a:pt x="1848" y="1529"/>
                    <a:pt x="1848" y="1529"/>
                  </a:cubicBezTo>
                  <a:cubicBezTo>
                    <a:pt x="1848" y="1529"/>
                    <a:pt x="1848" y="1529"/>
                    <a:pt x="1848" y="1529"/>
                  </a:cubicBezTo>
                  <a:cubicBezTo>
                    <a:pt x="1851" y="1517"/>
                    <a:pt x="1851" y="1517"/>
                    <a:pt x="1851" y="1517"/>
                  </a:cubicBezTo>
                  <a:cubicBezTo>
                    <a:pt x="1858" y="1487"/>
                    <a:pt x="1858" y="1487"/>
                    <a:pt x="1858" y="1487"/>
                  </a:cubicBezTo>
                  <a:cubicBezTo>
                    <a:pt x="1860" y="1477"/>
                    <a:pt x="1860" y="1477"/>
                    <a:pt x="1860" y="1477"/>
                  </a:cubicBezTo>
                  <a:lnTo>
                    <a:pt x="1889" y="1347"/>
                  </a:lnTo>
                  <a:close/>
                  <a:moveTo>
                    <a:pt x="1887" y="1491"/>
                  </a:moveTo>
                  <a:cubicBezTo>
                    <a:pt x="1908" y="1501"/>
                    <a:pt x="1908" y="1501"/>
                    <a:pt x="1908" y="1501"/>
                  </a:cubicBezTo>
                  <a:cubicBezTo>
                    <a:pt x="1906" y="1509"/>
                    <a:pt x="1906" y="1509"/>
                    <a:pt x="1906" y="1509"/>
                  </a:cubicBezTo>
                  <a:cubicBezTo>
                    <a:pt x="1885" y="1499"/>
                    <a:pt x="1885" y="1499"/>
                    <a:pt x="1885" y="1499"/>
                  </a:cubicBezTo>
                  <a:lnTo>
                    <a:pt x="1887" y="1491"/>
                  </a:lnTo>
                  <a:close/>
                  <a:moveTo>
                    <a:pt x="2085" y="1628"/>
                  </a:moveTo>
                  <a:cubicBezTo>
                    <a:pt x="1918" y="1549"/>
                    <a:pt x="1918" y="1549"/>
                    <a:pt x="1918" y="1549"/>
                  </a:cubicBezTo>
                  <a:cubicBezTo>
                    <a:pt x="1925" y="1521"/>
                    <a:pt x="1925" y="1521"/>
                    <a:pt x="1925" y="1521"/>
                  </a:cubicBezTo>
                  <a:cubicBezTo>
                    <a:pt x="2092" y="1600"/>
                    <a:pt x="2092" y="1600"/>
                    <a:pt x="2092" y="1600"/>
                  </a:cubicBezTo>
                  <a:lnTo>
                    <a:pt x="2085" y="1628"/>
                  </a:lnTo>
                  <a:close/>
                  <a:moveTo>
                    <a:pt x="1916" y="1548"/>
                  </a:moveTo>
                  <a:cubicBezTo>
                    <a:pt x="1901" y="1541"/>
                    <a:pt x="1901" y="1541"/>
                    <a:pt x="1901" y="1541"/>
                  </a:cubicBezTo>
                  <a:cubicBezTo>
                    <a:pt x="1908" y="1513"/>
                    <a:pt x="1908" y="1513"/>
                    <a:pt x="1908" y="1513"/>
                  </a:cubicBezTo>
                  <a:cubicBezTo>
                    <a:pt x="1923" y="1520"/>
                    <a:pt x="1923" y="1520"/>
                    <a:pt x="1923" y="1520"/>
                  </a:cubicBezTo>
                  <a:lnTo>
                    <a:pt x="1916" y="1548"/>
                  </a:lnTo>
                  <a:close/>
                  <a:moveTo>
                    <a:pt x="1885" y="1502"/>
                  </a:moveTo>
                  <a:cubicBezTo>
                    <a:pt x="1906" y="1512"/>
                    <a:pt x="1906" y="1512"/>
                    <a:pt x="1906" y="1512"/>
                  </a:cubicBezTo>
                  <a:cubicBezTo>
                    <a:pt x="1899" y="1540"/>
                    <a:pt x="1899" y="1540"/>
                    <a:pt x="1899" y="1540"/>
                  </a:cubicBezTo>
                  <a:cubicBezTo>
                    <a:pt x="1878" y="1530"/>
                    <a:pt x="1878" y="1530"/>
                    <a:pt x="1878" y="1530"/>
                  </a:cubicBezTo>
                  <a:lnTo>
                    <a:pt x="1885" y="1502"/>
                  </a:lnTo>
                  <a:close/>
                  <a:moveTo>
                    <a:pt x="1878" y="1532"/>
                  </a:moveTo>
                  <a:cubicBezTo>
                    <a:pt x="1900" y="1542"/>
                    <a:pt x="1900" y="1542"/>
                    <a:pt x="1900" y="1542"/>
                  </a:cubicBezTo>
                  <a:cubicBezTo>
                    <a:pt x="1917" y="1550"/>
                    <a:pt x="1917" y="1550"/>
                    <a:pt x="1917" y="1550"/>
                  </a:cubicBezTo>
                  <a:cubicBezTo>
                    <a:pt x="2084" y="1631"/>
                    <a:pt x="2084" y="1631"/>
                    <a:pt x="2084" y="1631"/>
                  </a:cubicBezTo>
                  <a:cubicBezTo>
                    <a:pt x="2082" y="1641"/>
                    <a:pt x="2082" y="1641"/>
                    <a:pt x="2082" y="1641"/>
                  </a:cubicBezTo>
                  <a:cubicBezTo>
                    <a:pt x="1876" y="1542"/>
                    <a:pt x="1876" y="1542"/>
                    <a:pt x="1876" y="1542"/>
                  </a:cubicBezTo>
                  <a:lnTo>
                    <a:pt x="1878" y="1532"/>
                  </a:lnTo>
                  <a:close/>
                  <a:moveTo>
                    <a:pt x="2084" y="1643"/>
                  </a:moveTo>
                  <a:cubicBezTo>
                    <a:pt x="2087" y="1630"/>
                    <a:pt x="2087" y="1630"/>
                    <a:pt x="2087" y="1630"/>
                  </a:cubicBezTo>
                  <a:cubicBezTo>
                    <a:pt x="2094" y="1600"/>
                    <a:pt x="2094" y="1600"/>
                    <a:pt x="2094" y="1600"/>
                  </a:cubicBezTo>
                  <a:cubicBezTo>
                    <a:pt x="2097" y="1589"/>
                    <a:pt x="2097" y="1589"/>
                    <a:pt x="2097" y="1589"/>
                  </a:cubicBezTo>
                  <a:cubicBezTo>
                    <a:pt x="2118" y="1508"/>
                    <a:pt x="2118" y="1508"/>
                    <a:pt x="2118" y="1508"/>
                  </a:cubicBezTo>
                  <a:cubicBezTo>
                    <a:pt x="2135" y="1516"/>
                    <a:pt x="2135" y="1516"/>
                    <a:pt x="2135" y="1516"/>
                  </a:cubicBezTo>
                  <a:cubicBezTo>
                    <a:pt x="2073" y="1756"/>
                    <a:pt x="2073" y="1756"/>
                    <a:pt x="2073" y="1756"/>
                  </a:cubicBezTo>
                  <a:cubicBezTo>
                    <a:pt x="2057" y="1748"/>
                    <a:pt x="2057" y="1748"/>
                    <a:pt x="2057" y="1748"/>
                  </a:cubicBezTo>
                  <a:cubicBezTo>
                    <a:pt x="2070" y="1696"/>
                    <a:pt x="2070" y="1696"/>
                    <a:pt x="2070" y="1696"/>
                  </a:cubicBezTo>
                  <a:cubicBezTo>
                    <a:pt x="2070" y="1695"/>
                    <a:pt x="2070" y="1695"/>
                    <a:pt x="2069" y="1695"/>
                  </a:cubicBezTo>
                  <a:cubicBezTo>
                    <a:pt x="2069" y="1695"/>
                    <a:pt x="2069" y="1695"/>
                    <a:pt x="2069" y="1695"/>
                  </a:cubicBezTo>
                  <a:cubicBezTo>
                    <a:pt x="2068" y="1694"/>
                    <a:pt x="2068" y="1694"/>
                    <a:pt x="2068" y="1694"/>
                  </a:cubicBezTo>
                  <a:cubicBezTo>
                    <a:pt x="2067" y="1694"/>
                    <a:pt x="2067" y="1694"/>
                    <a:pt x="2066" y="1695"/>
                  </a:cubicBezTo>
                  <a:cubicBezTo>
                    <a:pt x="2053" y="1749"/>
                    <a:pt x="2053" y="1749"/>
                    <a:pt x="2053" y="1749"/>
                  </a:cubicBezTo>
                  <a:cubicBezTo>
                    <a:pt x="2051" y="1750"/>
                    <a:pt x="2051" y="1750"/>
                    <a:pt x="2051" y="1750"/>
                  </a:cubicBezTo>
                  <a:cubicBezTo>
                    <a:pt x="2066" y="1692"/>
                    <a:pt x="2066" y="1692"/>
                    <a:pt x="2066" y="1692"/>
                  </a:cubicBezTo>
                  <a:cubicBezTo>
                    <a:pt x="2069" y="1694"/>
                    <a:pt x="2069" y="1694"/>
                    <a:pt x="2069" y="1694"/>
                  </a:cubicBezTo>
                  <a:cubicBezTo>
                    <a:pt x="2069" y="1694"/>
                    <a:pt x="2069" y="1694"/>
                    <a:pt x="2069" y="1694"/>
                  </a:cubicBezTo>
                  <a:cubicBezTo>
                    <a:pt x="2069" y="1694"/>
                    <a:pt x="2069" y="1694"/>
                    <a:pt x="2069" y="1694"/>
                  </a:cubicBezTo>
                  <a:cubicBezTo>
                    <a:pt x="2069" y="1694"/>
                    <a:pt x="2070" y="1694"/>
                    <a:pt x="2070" y="1694"/>
                  </a:cubicBezTo>
                  <a:cubicBezTo>
                    <a:pt x="2070" y="1694"/>
                    <a:pt x="2070" y="1694"/>
                    <a:pt x="2071" y="1693"/>
                  </a:cubicBezTo>
                  <a:cubicBezTo>
                    <a:pt x="2071" y="1693"/>
                    <a:pt x="2071" y="1693"/>
                    <a:pt x="2071" y="1693"/>
                  </a:cubicBezTo>
                  <a:cubicBezTo>
                    <a:pt x="2071" y="1693"/>
                    <a:pt x="2071" y="1693"/>
                    <a:pt x="2071" y="1693"/>
                  </a:cubicBezTo>
                  <a:cubicBezTo>
                    <a:pt x="2081" y="1653"/>
                    <a:pt x="2081" y="1653"/>
                    <a:pt x="2081" y="1653"/>
                  </a:cubicBezTo>
                  <a:lnTo>
                    <a:pt x="2084" y="1643"/>
                  </a:lnTo>
                  <a:close/>
                  <a:moveTo>
                    <a:pt x="2130" y="1502"/>
                  </a:moveTo>
                  <a:cubicBezTo>
                    <a:pt x="2146" y="1509"/>
                    <a:pt x="2146" y="1509"/>
                    <a:pt x="2146" y="1509"/>
                  </a:cubicBezTo>
                  <a:cubicBezTo>
                    <a:pt x="2136" y="1514"/>
                    <a:pt x="2136" y="1514"/>
                    <a:pt x="2136" y="1514"/>
                  </a:cubicBezTo>
                  <a:cubicBezTo>
                    <a:pt x="2120" y="1507"/>
                    <a:pt x="2120" y="1507"/>
                    <a:pt x="2120" y="1507"/>
                  </a:cubicBezTo>
                  <a:lnTo>
                    <a:pt x="2130" y="1502"/>
                  </a:lnTo>
                  <a:close/>
                  <a:moveTo>
                    <a:pt x="2182" y="1479"/>
                  </a:moveTo>
                  <a:cubicBezTo>
                    <a:pt x="2182" y="1478"/>
                    <a:pt x="2182" y="1478"/>
                    <a:pt x="2182" y="1478"/>
                  </a:cubicBezTo>
                  <a:cubicBezTo>
                    <a:pt x="2199" y="1485"/>
                    <a:pt x="2199" y="1485"/>
                    <a:pt x="2199" y="1485"/>
                  </a:cubicBezTo>
                  <a:cubicBezTo>
                    <a:pt x="2147" y="1684"/>
                    <a:pt x="2147" y="1684"/>
                    <a:pt x="2147" y="1684"/>
                  </a:cubicBezTo>
                  <a:cubicBezTo>
                    <a:pt x="2130" y="1676"/>
                    <a:pt x="2130" y="1676"/>
                    <a:pt x="2130" y="1676"/>
                  </a:cubicBezTo>
                  <a:cubicBezTo>
                    <a:pt x="2133" y="1666"/>
                    <a:pt x="2133" y="1666"/>
                    <a:pt x="2133" y="1666"/>
                  </a:cubicBezTo>
                  <a:cubicBezTo>
                    <a:pt x="2136" y="1654"/>
                    <a:pt x="2136" y="1654"/>
                    <a:pt x="2136" y="1654"/>
                  </a:cubicBezTo>
                  <a:cubicBezTo>
                    <a:pt x="2144" y="1623"/>
                    <a:pt x="2144" y="1623"/>
                    <a:pt x="2144" y="1623"/>
                  </a:cubicBezTo>
                  <a:cubicBezTo>
                    <a:pt x="2147" y="1613"/>
                    <a:pt x="2147" y="1613"/>
                    <a:pt x="2147" y="1613"/>
                  </a:cubicBezTo>
                  <a:lnTo>
                    <a:pt x="2182" y="1479"/>
                  </a:lnTo>
                  <a:close/>
                  <a:moveTo>
                    <a:pt x="2134" y="1745"/>
                  </a:moveTo>
                  <a:cubicBezTo>
                    <a:pt x="2143" y="1740"/>
                    <a:pt x="2143" y="1740"/>
                    <a:pt x="2143" y="1740"/>
                  </a:cubicBezTo>
                  <a:cubicBezTo>
                    <a:pt x="2088" y="1951"/>
                    <a:pt x="2088" y="1951"/>
                    <a:pt x="2088" y="1951"/>
                  </a:cubicBezTo>
                  <a:cubicBezTo>
                    <a:pt x="2080" y="1948"/>
                    <a:pt x="2080" y="1948"/>
                    <a:pt x="2080" y="1948"/>
                  </a:cubicBezTo>
                  <a:lnTo>
                    <a:pt x="2134" y="1745"/>
                  </a:lnTo>
                  <a:close/>
                  <a:moveTo>
                    <a:pt x="2144" y="1737"/>
                  </a:moveTo>
                  <a:cubicBezTo>
                    <a:pt x="2134" y="1741"/>
                    <a:pt x="2134" y="1741"/>
                    <a:pt x="2134" y="1741"/>
                  </a:cubicBezTo>
                  <a:cubicBezTo>
                    <a:pt x="2138" y="1727"/>
                    <a:pt x="2138" y="1727"/>
                    <a:pt x="2138" y="1727"/>
                  </a:cubicBezTo>
                  <a:cubicBezTo>
                    <a:pt x="2148" y="1722"/>
                    <a:pt x="2148" y="1722"/>
                    <a:pt x="2148" y="1722"/>
                  </a:cubicBezTo>
                  <a:lnTo>
                    <a:pt x="2144" y="1737"/>
                  </a:lnTo>
                  <a:close/>
                  <a:moveTo>
                    <a:pt x="2123" y="1615"/>
                  </a:moveTo>
                  <a:cubicBezTo>
                    <a:pt x="2142" y="1624"/>
                    <a:pt x="2142" y="1624"/>
                    <a:pt x="2142" y="1624"/>
                  </a:cubicBezTo>
                  <a:cubicBezTo>
                    <a:pt x="2134" y="1652"/>
                    <a:pt x="2134" y="1652"/>
                    <a:pt x="2134" y="1652"/>
                  </a:cubicBezTo>
                  <a:cubicBezTo>
                    <a:pt x="2116" y="1643"/>
                    <a:pt x="2116" y="1643"/>
                    <a:pt x="2116" y="1643"/>
                  </a:cubicBezTo>
                  <a:lnTo>
                    <a:pt x="2123" y="1615"/>
                  </a:lnTo>
                  <a:close/>
                  <a:moveTo>
                    <a:pt x="2115" y="1646"/>
                  </a:moveTo>
                  <a:cubicBezTo>
                    <a:pt x="2134" y="1654"/>
                    <a:pt x="2134" y="1654"/>
                    <a:pt x="2134" y="1654"/>
                  </a:cubicBezTo>
                  <a:cubicBezTo>
                    <a:pt x="2131" y="1664"/>
                    <a:pt x="2131" y="1664"/>
                    <a:pt x="2131" y="1664"/>
                  </a:cubicBezTo>
                  <a:cubicBezTo>
                    <a:pt x="2113" y="1655"/>
                    <a:pt x="2113" y="1655"/>
                    <a:pt x="2113" y="1655"/>
                  </a:cubicBezTo>
                  <a:lnTo>
                    <a:pt x="2115" y="1646"/>
                  </a:lnTo>
                  <a:close/>
                  <a:moveTo>
                    <a:pt x="2112" y="1658"/>
                  </a:moveTo>
                  <a:cubicBezTo>
                    <a:pt x="2131" y="1667"/>
                    <a:pt x="2131" y="1667"/>
                    <a:pt x="2131" y="1667"/>
                  </a:cubicBezTo>
                  <a:cubicBezTo>
                    <a:pt x="2128" y="1675"/>
                    <a:pt x="2128" y="1675"/>
                    <a:pt x="2128" y="1675"/>
                  </a:cubicBezTo>
                  <a:cubicBezTo>
                    <a:pt x="2110" y="1666"/>
                    <a:pt x="2110" y="1666"/>
                    <a:pt x="2110" y="1666"/>
                  </a:cubicBezTo>
                  <a:lnTo>
                    <a:pt x="2112" y="1658"/>
                  </a:lnTo>
                  <a:close/>
                  <a:moveTo>
                    <a:pt x="2113" y="1716"/>
                  </a:moveTo>
                  <a:cubicBezTo>
                    <a:pt x="2116" y="1717"/>
                    <a:pt x="2116" y="1717"/>
                    <a:pt x="2116" y="1717"/>
                  </a:cubicBezTo>
                  <a:cubicBezTo>
                    <a:pt x="2116" y="1717"/>
                    <a:pt x="2116" y="1717"/>
                    <a:pt x="2116" y="1717"/>
                  </a:cubicBezTo>
                  <a:cubicBezTo>
                    <a:pt x="2113" y="1719"/>
                    <a:pt x="2113" y="1719"/>
                    <a:pt x="2113" y="1719"/>
                  </a:cubicBezTo>
                  <a:lnTo>
                    <a:pt x="2113" y="1716"/>
                  </a:lnTo>
                  <a:close/>
                  <a:moveTo>
                    <a:pt x="2130" y="1679"/>
                  </a:moveTo>
                  <a:cubicBezTo>
                    <a:pt x="2146" y="1687"/>
                    <a:pt x="2146" y="1687"/>
                    <a:pt x="2146" y="1687"/>
                  </a:cubicBezTo>
                  <a:cubicBezTo>
                    <a:pt x="2136" y="1724"/>
                    <a:pt x="2136" y="1724"/>
                    <a:pt x="2136" y="1724"/>
                  </a:cubicBezTo>
                  <a:cubicBezTo>
                    <a:pt x="2120" y="1716"/>
                    <a:pt x="2120" y="1716"/>
                    <a:pt x="2120" y="1716"/>
                  </a:cubicBezTo>
                  <a:lnTo>
                    <a:pt x="2130" y="1679"/>
                  </a:lnTo>
                  <a:close/>
                  <a:moveTo>
                    <a:pt x="2109" y="1669"/>
                  </a:moveTo>
                  <a:cubicBezTo>
                    <a:pt x="2128" y="1678"/>
                    <a:pt x="2128" y="1678"/>
                    <a:pt x="2128" y="1678"/>
                  </a:cubicBezTo>
                  <a:cubicBezTo>
                    <a:pt x="2118" y="1715"/>
                    <a:pt x="2118" y="1715"/>
                    <a:pt x="2118" y="1715"/>
                  </a:cubicBezTo>
                  <a:cubicBezTo>
                    <a:pt x="2118" y="1715"/>
                    <a:pt x="2118" y="1715"/>
                    <a:pt x="2118" y="1715"/>
                  </a:cubicBezTo>
                  <a:cubicBezTo>
                    <a:pt x="2100" y="1706"/>
                    <a:pt x="2100" y="1706"/>
                    <a:pt x="2100" y="1706"/>
                  </a:cubicBezTo>
                  <a:lnTo>
                    <a:pt x="2109" y="1669"/>
                  </a:lnTo>
                  <a:close/>
                  <a:moveTo>
                    <a:pt x="2098" y="1711"/>
                  </a:moveTo>
                  <a:cubicBezTo>
                    <a:pt x="2109" y="1717"/>
                    <a:pt x="2109" y="1717"/>
                    <a:pt x="2109" y="1717"/>
                  </a:cubicBezTo>
                  <a:cubicBezTo>
                    <a:pt x="2108" y="1721"/>
                    <a:pt x="2108" y="1721"/>
                    <a:pt x="2108" y="1721"/>
                  </a:cubicBezTo>
                  <a:cubicBezTo>
                    <a:pt x="2094" y="1728"/>
                    <a:pt x="2094" y="1728"/>
                    <a:pt x="2094" y="1728"/>
                  </a:cubicBezTo>
                  <a:lnTo>
                    <a:pt x="2098" y="1711"/>
                  </a:lnTo>
                  <a:close/>
                  <a:moveTo>
                    <a:pt x="2093" y="1731"/>
                  </a:moveTo>
                  <a:cubicBezTo>
                    <a:pt x="2110" y="1723"/>
                    <a:pt x="2110" y="1723"/>
                    <a:pt x="2110" y="1723"/>
                  </a:cubicBezTo>
                  <a:cubicBezTo>
                    <a:pt x="2110" y="1723"/>
                    <a:pt x="2110" y="1722"/>
                    <a:pt x="2110" y="1722"/>
                  </a:cubicBezTo>
                  <a:cubicBezTo>
                    <a:pt x="2110" y="1722"/>
                    <a:pt x="2110" y="1722"/>
                    <a:pt x="2110" y="1722"/>
                  </a:cubicBezTo>
                  <a:cubicBezTo>
                    <a:pt x="2110" y="1722"/>
                    <a:pt x="2110" y="1722"/>
                    <a:pt x="2110" y="1722"/>
                  </a:cubicBezTo>
                  <a:cubicBezTo>
                    <a:pt x="2110" y="1722"/>
                    <a:pt x="2110" y="1722"/>
                    <a:pt x="2110" y="1722"/>
                  </a:cubicBezTo>
                  <a:cubicBezTo>
                    <a:pt x="2111" y="1722"/>
                    <a:pt x="2111" y="1722"/>
                    <a:pt x="2111" y="1722"/>
                  </a:cubicBezTo>
                  <a:cubicBezTo>
                    <a:pt x="2111" y="1722"/>
                    <a:pt x="2111" y="1722"/>
                    <a:pt x="2111" y="1722"/>
                  </a:cubicBezTo>
                  <a:cubicBezTo>
                    <a:pt x="2117" y="1719"/>
                    <a:pt x="2117" y="1719"/>
                    <a:pt x="2117" y="1719"/>
                  </a:cubicBezTo>
                  <a:cubicBezTo>
                    <a:pt x="2117" y="1719"/>
                    <a:pt x="2117" y="1719"/>
                    <a:pt x="2117" y="1719"/>
                  </a:cubicBezTo>
                  <a:cubicBezTo>
                    <a:pt x="2119" y="1718"/>
                    <a:pt x="2119" y="1718"/>
                    <a:pt x="2119" y="1718"/>
                  </a:cubicBezTo>
                  <a:cubicBezTo>
                    <a:pt x="2135" y="1726"/>
                    <a:pt x="2135" y="1726"/>
                    <a:pt x="2135" y="1726"/>
                  </a:cubicBezTo>
                  <a:cubicBezTo>
                    <a:pt x="2088" y="1749"/>
                    <a:pt x="2088" y="1749"/>
                    <a:pt x="2088" y="1749"/>
                  </a:cubicBezTo>
                  <a:lnTo>
                    <a:pt x="2093" y="1731"/>
                  </a:lnTo>
                  <a:close/>
                  <a:moveTo>
                    <a:pt x="2149" y="1719"/>
                  </a:moveTo>
                  <a:cubicBezTo>
                    <a:pt x="2139" y="1724"/>
                    <a:pt x="2139" y="1724"/>
                    <a:pt x="2139" y="1724"/>
                  </a:cubicBezTo>
                  <a:cubicBezTo>
                    <a:pt x="2149" y="1687"/>
                    <a:pt x="2149" y="1687"/>
                    <a:pt x="2149" y="1687"/>
                  </a:cubicBezTo>
                  <a:cubicBezTo>
                    <a:pt x="2158" y="1682"/>
                    <a:pt x="2158" y="1682"/>
                    <a:pt x="2158" y="1682"/>
                  </a:cubicBezTo>
                  <a:lnTo>
                    <a:pt x="2149" y="1719"/>
                  </a:lnTo>
                  <a:close/>
                  <a:moveTo>
                    <a:pt x="2142" y="1621"/>
                  </a:moveTo>
                  <a:cubicBezTo>
                    <a:pt x="2124" y="1612"/>
                    <a:pt x="2124" y="1612"/>
                    <a:pt x="2124" y="1612"/>
                  </a:cubicBezTo>
                  <a:cubicBezTo>
                    <a:pt x="2126" y="1604"/>
                    <a:pt x="2126" y="1604"/>
                    <a:pt x="2126" y="1604"/>
                  </a:cubicBezTo>
                  <a:cubicBezTo>
                    <a:pt x="2144" y="1613"/>
                    <a:pt x="2144" y="1613"/>
                    <a:pt x="2144" y="1613"/>
                  </a:cubicBezTo>
                  <a:lnTo>
                    <a:pt x="2142" y="1621"/>
                  </a:lnTo>
                  <a:close/>
                  <a:moveTo>
                    <a:pt x="2124" y="1602"/>
                  </a:moveTo>
                  <a:cubicBezTo>
                    <a:pt x="2121" y="1613"/>
                    <a:pt x="2121" y="1613"/>
                    <a:pt x="2121" y="1613"/>
                  </a:cubicBezTo>
                  <a:cubicBezTo>
                    <a:pt x="2113" y="1644"/>
                    <a:pt x="2113" y="1644"/>
                    <a:pt x="2113" y="1644"/>
                  </a:cubicBezTo>
                  <a:cubicBezTo>
                    <a:pt x="2113" y="1644"/>
                    <a:pt x="2113" y="1644"/>
                    <a:pt x="2113" y="1644"/>
                  </a:cubicBezTo>
                  <a:cubicBezTo>
                    <a:pt x="2110" y="1656"/>
                    <a:pt x="2110" y="1656"/>
                    <a:pt x="2110" y="1656"/>
                  </a:cubicBezTo>
                  <a:cubicBezTo>
                    <a:pt x="2110" y="1656"/>
                    <a:pt x="2110" y="1656"/>
                    <a:pt x="2110" y="1656"/>
                  </a:cubicBezTo>
                  <a:cubicBezTo>
                    <a:pt x="2110" y="1656"/>
                    <a:pt x="2110" y="1656"/>
                    <a:pt x="2110" y="1656"/>
                  </a:cubicBezTo>
                  <a:cubicBezTo>
                    <a:pt x="2107" y="1667"/>
                    <a:pt x="2107" y="1667"/>
                    <a:pt x="2107" y="1667"/>
                  </a:cubicBezTo>
                  <a:cubicBezTo>
                    <a:pt x="2097" y="1707"/>
                    <a:pt x="2097" y="1707"/>
                    <a:pt x="2097" y="1707"/>
                  </a:cubicBezTo>
                  <a:cubicBezTo>
                    <a:pt x="2097" y="1707"/>
                    <a:pt x="2097" y="1707"/>
                    <a:pt x="2097" y="1707"/>
                  </a:cubicBezTo>
                  <a:cubicBezTo>
                    <a:pt x="2097" y="1707"/>
                    <a:pt x="2097" y="1707"/>
                    <a:pt x="2097" y="1707"/>
                  </a:cubicBezTo>
                  <a:cubicBezTo>
                    <a:pt x="2097" y="1707"/>
                    <a:pt x="2097" y="1707"/>
                    <a:pt x="2097" y="1707"/>
                  </a:cubicBezTo>
                  <a:cubicBezTo>
                    <a:pt x="2097" y="1708"/>
                    <a:pt x="2097" y="1708"/>
                    <a:pt x="2097" y="1708"/>
                  </a:cubicBezTo>
                  <a:cubicBezTo>
                    <a:pt x="2097" y="1708"/>
                    <a:pt x="2097" y="1708"/>
                    <a:pt x="2097" y="1709"/>
                  </a:cubicBezTo>
                  <a:cubicBezTo>
                    <a:pt x="2097" y="1709"/>
                    <a:pt x="2097" y="1709"/>
                    <a:pt x="2097" y="1709"/>
                  </a:cubicBezTo>
                  <a:cubicBezTo>
                    <a:pt x="2097" y="1709"/>
                    <a:pt x="2096" y="1709"/>
                    <a:pt x="2096" y="1709"/>
                  </a:cubicBezTo>
                  <a:cubicBezTo>
                    <a:pt x="2096" y="1709"/>
                    <a:pt x="2096" y="1709"/>
                    <a:pt x="2096" y="1709"/>
                  </a:cubicBezTo>
                  <a:cubicBezTo>
                    <a:pt x="2096" y="1709"/>
                    <a:pt x="2096" y="1709"/>
                    <a:pt x="2096" y="1709"/>
                  </a:cubicBezTo>
                  <a:cubicBezTo>
                    <a:pt x="2091" y="1730"/>
                    <a:pt x="2091" y="1730"/>
                    <a:pt x="2091" y="1730"/>
                  </a:cubicBezTo>
                  <a:cubicBezTo>
                    <a:pt x="2091" y="1730"/>
                    <a:pt x="2091" y="1730"/>
                    <a:pt x="2091" y="1730"/>
                  </a:cubicBezTo>
                  <a:cubicBezTo>
                    <a:pt x="2091" y="1730"/>
                    <a:pt x="2091" y="1730"/>
                    <a:pt x="2091" y="1730"/>
                  </a:cubicBezTo>
                  <a:cubicBezTo>
                    <a:pt x="2086" y="1751"/>
                    <a:pt x="2086" y="1751"/>
                    <a:pt x="2086" y="1751"/>
                  </a:cubicBezTo>
                  <a:cubicBezTo>
                    <a:pt x="2086" y="1751"/>
                    <a:pt x="2086" y="1751"/>
                    <a:pt x="2086" y="1751"/>
                  </a:cubicBezTo>
                  <a:cubicBezTo>
                    <a:pt x="2086" y="1751"/>
                    <a:pt x="2086" y="1751"/>
                    <a:pt x="2086" y="1751"/>
                  </a:cubicBezTo>
                  <a:cubicBezTo>
                    <a:pt x="2086" y="1751"/>
                    <a:pt x="2086" y="1751"/>
                    <a:pt x="2086" y="1751"/>
                  </a:cubicBezTo>
                  <a:cubicBezTo>
                    <a:pt x="2081" y="1769"/>
                    <a:pt x="2081" y="1769"/>
                    <a:pt x="2081" y="1769"/>
                  </a:cubicBezTo>
                  <a:cubicBezTo>
                    <a:pt x="2071" y="1774"/>
                    <a:pt x="2071" y="1774"/>
                    <a:pt x="2071" y="1774"/>
                  </a:cubicBezTo>
                  <a:cubicBezTo>
                    <a:pt x="2075" y="1759"/>
                    <a:pt x="2075" y="1759"/>
                    <a:pt x="2075" y="1759"/>
                  </a:cubicBezTo>
                  <a:cubicBezTo>
                    <a:pt x="2075" y="1759"/>
                    <a:pt x="2075" y="1759"/>
                    <a:pt x="2075" y="1759"/>
                  </a:cubicBezTo>
                  <a:cubicBezTo>
                    <a:pt x="2075" y="1758"/>
                    <a:pt x="2075" y="1758"/>
                    <a:pt x="2075" y="1758"/>
                  </a:cubicBezTo>
                  <a:cubicBezTo>
                    <a:pt x="2137" y="1516"/>
                    <a:pt x="2137" y="1516"/>
                    <a:pt x="2137" y="1516"/>
                  </a:cubicBezTo>
                  <a:cubicBezTo>
                    <a:pt x="2147" y="1511"/>
                    <a:pt x="2147" y="1511"/>
                    <a:pt x="2147" y="1511"/>
                  </a:cubicBezTo>
                  <a:lnTo>
                    <a:pt x="2124" y="1602"/>
                  </a:lnTo>
                  <a:close/>
                  <a:moveTo>
                    <a:pt x="2018" y="1981"/>
                  </a:moveTo>
                  <a:cubicBezTo>
                    <a:pt x="2070" y="1777"/>
                    <a:pt x="2070" y="1777"/>
                    <a:pt x="2070" y="1777"/>
                  </a:cubicBezTo>
                  <a:cubicBezTo>
                    <a:pt x="2080" y="1772"/>
                    <a:pt x="2080" y="1772"/>
                    <a:pt x="2080" y="1772"/>
                  </a:cubicBezTo>
                  <a:cubicBezTo>
                    <a:pt x="2026" y="1985"/>
                    <a:pt x="2026" y="1985"/>
                    <a:pt x="2026" y="1985"/>
                  </a:cubicBezTo>
                  <a:lnTo>
                    <a:pt x="2018" y="1981"/>
                  </a:lnTo>
                  <a:close/>
                  <a:moveTo>
                    <a:pt x="2013" y="1992"/>
                  </a:moveTo>
                  <a:cubicBezTo>
                    <a:pt x="1935" y="2034"/>
                    <a:pt x="1935" y="2034"/>
                    <a:pt x="1935" y="2034"/>
                  </a:cubicBezTo>
                  <a:cubicBezTo>
                    <a:pt x="1993" y="1801"/>
                    <a:pt x="1993" y="1801"/>
                    <a:pt x="1993" y="1801"/>
                  </a:cubicBezTo>
                  <a:cubicBezTo>
                    <a:pt x="2072" y="1760"/>
                    <a:pt x="2072" y="1760"/>
                    <a:pt x="2072" y="1760"/>
                  </a:cubicBezTo>
                  <a:cubicBezTo>
                    <a:pt x="2068" y="1776"/>
                    <a:pt x="2068" y="1776"/>
                    <a:pt x="2068" y="1776"/>
                  </a:cubicBezTo>
                  <a:cubicBezTo>
                    <a:pt x="2068" y="1776"/>
                    <a:pt x="2068" y="1776"/>
                    <a:pt x="2068" y="1776"/>
                  </a:cubicBezTo>
                  <a:cubicBezTo>
                    <a:pt x="2068" y="1776"/>
                    <a:pt x="2068" y="1776"/>
                    <a:pt x="2068" y="1776"/>
                  </a:cubicBezTo>
                  <a:cubicBezTo>
                    <a:pt x="2016" y="1981"/>
                    <a:pt x="2016" y="1981"/>
                    <a:pt x="2016" y="1981"/>
                  </a:cubicBezTo>
                  <a:lnTo>
                    <a:pt x="2013" y="1992"/>
                  </a:lnTo>
                  <a:close/>
                  <a:moveTo>
                    <a:pt x="1775" y="2101"/>
                  </a:moveTo>
                  <a:cubicBezTo>
                    <a:pt x="1771" y="2103"/>
                    <a:pt x="1771" y="2103"/>
                    <a:pt x="1771" y="2103"/>
                  </a:cubicBezTo>
                  <a:cubicBezTo>
                    <a:pt x="1821" y="1886"/>
                    <a:pt x="1821" y="1886"/>
                    <a:pt x="1821" y="1886"/>
                  </a:cubicBezTo>
                  <a:cubicBezTo>
                    <a:pt x="1824" y="1887"/>
                    <a:pt x="1824" y="1887"/>
                    <a:pt x="1824" y="1887"/>
                  </a:cubicBezTo>
                  <a:lnTo>
                    <a:pt x="1775" y="2101"/>
                  </a:lnTo>
                  <a:close/>
                  <a:moveTo>
                    <a:pt x="1620" y="2193"/>
                  </a:moveTo>
                  <a:cubicBezTo>
                    <a:pt x="1613" y="2189"/>
                    <a:pt x="1613" y="2189"/>
                    <a:pt x="1613" y="2189"/>
                  </a:cubicBezTo>
                  <a:cubicBezTo>
                    <a:pt x="1644" y="2044"/>
                    <a:pt x="1644" y="2044"/>
                    <a:pt x="1644" y="2044"/>
                  </a:cubicBezTo>
                  <a:cubicBezTo>
                    <a:pt x="1767" y="2115"/>
                    <a:pt x="1767" y="2115"/>
                    <a:pt x="1767" y="2115"/>
                  </a:cubicBezTo>
                  <a:lnTo>
                    <a:pt x="1620" y="2193"/>
                  </a:lnTo>
                  <a:close/>
                  <a:moveTo>
                    <a:pt x="1670" y="2252"/>
                  </a:moveTo>
                  <a:cubicBezTo>
                    <a:pt x="1678" y="2257"/>
                    <a:pt x="1678" y="2257"/>
                    <a:pt x="1678" y="2257"/>
                  </a:cubicBezTo>
                  <a:cubicBezTo>
                    <a:pt x="1667" y="2263"/>
                    <a:pt x="1667" y="2263"/>
                    <a:pt x="1667" y="2263"/>
                  </a:cubicBezTo>
                  <a:cubicBezTo>
                    <a:pt x="1667" y="2262"/>
                    <a:pt x="1667" y="2262"/>
                    <a:pt x="1667" y="2262"/>
                  </a:cubicBezTo>
                  <a:lnTo>
                    <a:pt x="1670" y="2252"/>
                  </a:lnTo>
                  <a:close/>
                  <a:moveTo>
                    <a:pt x="1720" y="2309"/>
                  </a:moveTo>
                  <a:cubicBezTo>
                    <a:pt x="1636" y="2356"/>
                    <a:pt x="1636" y="2356"/>
                    <a:pt x="1636" y="2356"/>
                  </a:cubicBezTo>
                  <a:cubicBezTo>
                    <a:pt x="1654" y="2278"/>
                    <a:pt x="1654" y="2278"/>
                    <a:pt x="1654" y="2278"/>
                  </a:cubicBezTo>
                  <a:cubicBezTo>
                    <a:pt x="1659" y="2275"/>
                    <a:pt x="1659" y="2275"/>
                    <a:pt x="1659" y="2275"/>
                  </a:cubicBezTo>
                  <a:cubicBezTo>
                    <a:pt x="1661" y="2280"/>
                    <a:pt x="1661" y="2280"/>
                    <a:pt x="1661" y="2280"/>
                  </a:cubicBezTo>
                  <a:cubicBezTo>
                    <a:pt x="1661" y="2280"/>
                    <a:pt x="1661" y="2280"/>
                    <a:pt x="1661" y="2280"/>
                  </a:cubicBezTo>
                  <a:cubicBezTo>
                    <a:pt x="1661" y="2280"/>
                    <a:pt x="1661" y="2280"/>
                    <a:pt x="1661" y="2280"/>
                  </a:cubicBezTo>
                  <a:cubicBezTo>
                    <a:pt x="1662" y="2280"/>
                    <a:pt x="1662" y="2281"/>
                    <a:pt x="1662" y="2281"/>
                  </a:cubicBezTo>
                  <a:cubicBezTo>
                    <a:pt x="1663" y="2281"/>
                    <a:pt x="1663" y="2281"/>
                    <a:pt x="1663" y="2281"/>
                  </a:cubicBezTo>
                  <a:cubicBezTo>
                    <a:pt x="1663" y="2281"/>
                    <a:pt x="1663" y="2281"/>
                    <a:pt x="1663" y="2281"/>
                  </a:cubicBezTo>
                  <a:cubicBezTo>
                    <a:pt x="1663" y="2281"/>
                    <a:pt x="1663" y="2281"/>
                    <a:pt x="1663" y="2281"/>
                  </a:cubicBezTo>
                  <a:cubicBezTo>
                    <a:pt x="1691" y="2265"/>
                    <a:pt x="1691" y="2265"/>
                    <a:pt x="1691" y="2265"/>
                  </a:cubicBezTo>
                  <a:cubicBezTo>
                    <a:pt x="1726" y="2286"/>
                    <a:pt x="1726" y="2286"/>
                    <a:pt x="1726" y="2286"/>
                  </a:cubicBezTo>
                  <a:lnTo>
                    <a:pt x="1720" y="2309"/>
                  </a:lnTo>
                  <a:close/>
                  <a:moveTo>
                    <a:pt x="1610" y="2465"/>
                  </a:moveTo>
                  <a:cubicBezTo>
                    <a:pt x="1610" y="2465"/>
                    <a:pt x="1610" y="2465"/>
                    <a:pt x="1610" y="2465"/>
                  </a:cubicBezTo>
                  <a:cubicBezTo>
                    <a:pt x="1610" y="2465"/>
                    <a:pt x="1610" y="2465"/>
                    <a:pt x="1610" y="2465"/>
                  </a:cubicBezTo>
                  <a:cubicBezTo>
                    <a:pt x="1601" y="2502"/>
                    <a:pt x="1601" y="2502"/>
                    <a:pt x="1601" y="2502"/>
                  </a:cubicBezTo>
                  <a:cubicBezTo>
                    <a:pt x="1591" y="2508"/>
                    <a:pt x="1591" y="2508"/>
                    <a:pt x="1591" y="2508"/>
                  </a:cubicBezTo>
                  <a:cubicBezTo>
                    <a:pt x="1638" y="2294"/>
                    <a:pt x="1638" y="2294"/>
                    <a:pt x="1638" y="2294"/>
                  </a:cubicBezTo>
                  <a:cubicBezTo>
                    <a:pt x="1649" y="2288"/>
                    <a:pt x="1649" y="2288"/>
                    <a:pt x="1649" y="2288"/>
                  </a:cubicBezTo>
                  <a:cubicBezTo>
                    <a:pt x="1649" y="2288"/>
                    <a:pt x="1649" y="2288"/>
                    <a:pt x="1649" y="2288"/>
                  </a:cubicBezTo>
                  <a:cubicBezTo>
                    <a:pt x="1633" y="2358"/>
                    <a:pt x="1633" y="2358"/>
                    <a:pt x="1633" y="2358"/>
                  </a:cubicBezTo>
                  <a:lnTo>
                    <a:pt x="1610" y="2465"/>
                  </a:lnTo>
                  <a:close/>
                  <a:moveTo>
                    <a:pt x="1664" y="2468"/>
                  </a:moveTo>
                  <a:cubicBezTo>
                    <a:pt x="1670" y="2472"/>
                    <a:pt x="1670" y="2472"/>
                    <a:pt x="1670" y="2472"/>
                  </a:cubicBezTo>
                  <a:cubicBezTo>
                    <a:pt x="1420" y="2618"/>
                    <a:pt x="1420" y="2618"/>
                    <a:pt x="1420" y="2618"/>
                  </a:cubicBezTo>
                  <a:cubicBezTo>
                    <a:pt x="1466" y="2389"/>
                    <a:pt x="1466" y="2389"/>
                    <a:pt x="1466" y="2389"/>
                  </a:cubicBezTo>
                  <a:cubicBezTo>
                    <a:pt x="1505" y="2368"/>
                    <a:pt x="1505" y="2368"/>
                    <a:pt x="1505" y="2368"/>
                  </a:cubicBezTo>
                  <a:cubicBezTo>
                    <a:pt x="1527" y="2382"/>
                    <a:pt x="1527" y="2382"/>
                    <a:pt x="1527" y="2382"/>
                  </a:cubicBezTo>
                  <a:cubicBezTo>
                    <a:pt x="1511" y="2460"/>
                    <a:pt x="1511" y="2460"/>
                    <a:pt x="1511" y="2460"/>
                  </a:cubicBezTo>
                  <a:cubicBezTo>
                    <a:pt x="1511" y="2460"/>
                    <a:pt x="1511" y="2460"/>
                    <a:pt x="1511" y="2460"/>
                  </a:cubicBezTo>
                  <a:cubicBezTo>
                    <a:pt x="1511" y="2460"/>
                    <a:pt x="1511" y="2460"/>
                    <a:pt x="1511" y="2461"/>
                  </a:cubicBezTo>
                  <a:cubicBezTo>
                    <a:pt x="1511" y="2461"/>
                    <a:pt x="1511" y="2461"/>
                    <a:pt x="1511" y="2461"/>
                  </a:cubicBezTo>
                  <a:cubicBezTo>
                    <a:pt x="1511" y="2461"/>
                    <a:pt x="1511" y="2461"/>
                    <a:pt x="1511" y="2461"/>
                  </a:cubicBezTo>
                  <a:cubicBezTo>
                    <a:pt x="1537" y="2478"/>
                    <a:pt x="1537" y="2478"/>
                    <a:pt x="1537" y="2478"/>
                  </a:cubicBezTo>
                  <a:cubicBezTo>
                    <a:pt x="1554" y="2489"/>
                    <a:pt x="1554" y="2489"/>
                    <a:pt x="1554" y="2489"/>
                  </a:cubicBezTo>
                  <a:cubicBezTo>
                    <a:pt x="1588" y="2511"/>
                    <a:pt x="1588" y="2511"/>
                    <a:pt x="1588" y="2511"/>
                  </a:cubicBezTo>
                  <a:cubicBezTo>
                    <a:pt x="1588" y="2511"/>
                    <a:pt x="1588" y="2511"/>
                    <a:pt x="1588" y="2511"/>
                  </a:cubicBezTo>
                  <a:cubicBezTo>
                    <a:pt x="1588" y="2511"/>
                    <a:pt x="1588" y="2511"/>
                    <a:pt x="1589" y="2511"/>
                  </a:cubicBezTo>
                  <a:cubicBezTo>
                    <a:pt x="1589" y="2511"/>
                    <a:pt x="1589" y="2511"/>
                    <a:pt x="1589" y="2511"/>
                  </a:cubicBezTo>
                  <a:cubicBezTo>
                    <a:pt x="1589" y="2511"/>
                    <a:pt x="1589" y="2511"/>
                    <a:pt x="1589" y="2511"/>
                  </a:cubicBezTo>
                  <a:cubicBezTo>
                    <a:pt x="1603" y="2503"/>
                    <a:pt x="1603" y="2503"/>
                    <a:pt x="1603" y="2503"/>
                  </a:cubicBezTo>
                  <a:lnTo>
                    <a:pt x="1664" y="2468"/>
                  </a:lnTo>
                  <a:close/>
                  <a:moveTo>
                    <a:pt x="1691" y="2475"/>
                  </a:moveTo>
                  <a:cubicBezTo>
                    <a:pt x="1670" y="2487"/>
                    <a:pt x="1670" y="2487"/>
                    <a:pt x="1670" y="2487"/>
                  </a:cubicBezTo>
                  <a:cubicBezTo>
                    <a:pt x="1673" y="2473"/>
                    <a:pt x="1673" y="2473"/>
                    <a:pt x="1673" y="2473"/>
                  </a:cubicBezTo>
                  <a:cubicBezTo>
                    <a:pt x="1676" y="2463"/>
                    <a:pt x="1676" y="2463"/>
                    <a:pt x="1676" y="2463"/>
                  </a:cubicBezTo>
                  <a:cubicBezTo>
                    <a:pt x="1696" y="2451"/>
                    <a:pt x="1696" y="2451"/>
                    <a:pt x="1696" y="2451"/>
                  </a:cubicBezTo>
                  <a:lnTo>
                    <a:pt x="1691" y="2475"/>
                  </a:lnTo>
                  <a:close/>
                  <a:moveTo>
                    <a:pt x="1122" y="2442"/>
                  </a:moveTo>
                  <a:cubicBezTo>
                    <a:pt x="1122" y="2442"/>
                    <a:pt x="1122" y="2442"/>
                    <a:pt x="1122" y="2442"/>
                  </a:cubicBezTo>
                  <a:cubicBezTo>
                    <a:pt x="1122" y="2442"/>
                    <a:pt x="1122" y="2442"/>
                    <a:pt x="1122" y="2442"/>
                  </a:cubicBezTo>
                  <a:cubicBezTo>
                    <a:pt x="1121" y="2442"/>
                    <a:pt x="1121" y="2442"/>
                    <a:pt x="1121" y="2442"/>
                  </a:cubicBezTo>
                  <a:cubicBezTo>
                    <a:pt x="1121" y="2442"/>
                    <a:pt x="1121" y="2442"/>
                    <a:pt x="1121" y="2442"/>
                  </a:cubicBezTo>
                  <a:cubicBezTo>
                    <a:pt x="1112" y="2446"/>
                    <a:pt x="1112" y="2446"/>
                    <a:pt x="1112" y="2446"/>
                  </a:cubicBezTo>
                  <a:cubicBezTo>
                    <a:pt x="1090" y="2431"/>
                    <a:pt x="1090" y="2431"/>
                    <a:pt x="1090" y="2431"/>
                  </a:cubicBezTo>
                  <a:cubicBezTo>
                    <a:pt x="1093" y="2415"/>
                    <a:pt x="1093" y="2415"/>
                    <a:pt x="1093" y="2415"/>
                  </a:cubicBezTo>
                  <a:cubicBezTo>
                    <a:pt x="1099" y="2419"/>
                    <a:pt x="1099" y="2419"/>
                    <a:pt x="1099" y="2419"/>
                  </a:cubicBezTo>
                  <a:cubicBezTo>
                    <a:pt x="1122" y="2436"/>
                    <a:pt x="1122" y="2436"/>
                    <a:pt x="1122" y="2436"/>
                  </a:cubicBezTo>
                  <a:cubicBezTo>
                    <a:pt x="1318" y="2570"/>
                    <a:pt x="1318" y="2570"/>
                    <a:pt x="1318" y="2570"/>
                  </a:cubicBezTo>
                  <a:cubicBezTo>
                    <a:pt x="1343" y="2588"/>
                    <a:pt x="1343" y="2588"/>
                    <a:pt x="1343" y="2588"/>
                  </a:cubicBezTo>
                  <a:cubicBezTo>
                    <a:pt x="1360" y="2600"/>
                    <a:pt x="1360" y="2600"/>
                    <a:pt x="1360" y="2600"/>
                  </a:cubicBezTo>
                  <a:cubicBezTo>
                    <a:pt x="1402" y="2629"/>
                    <a:pt x="1402" y="2629"/>
                    <a:pt x="1402" y="2629"/>
                  </a:cubicBezTo>
                  <a:cubicBezTo>
                    <a:pt x="1401" y="2635"/>
                    <a:pt x="1401" y="2635"/>
                    <a:pt x="1401" y="2635"/>
                  </a:cubicBezTo>
                  <a:lnTo>
                    <a:pt x="1122" y="2442"/>
                  </a:lnTo>
                  <a:close/>
                  <a:moveTo>
                    <a:pt x="1006" y="2590"/>
                  </a:moveTo>
                  <a:cubicBezTo>
                    <a:pt x="1006" y="2590"/>
                    <a:pt x="1006" y="2590"/>
                    <a:pt x="1006" y="2590"/>
                  </a:cubicBezTo>
                  <a:cubicBezTo>
                    <a:pt x="1006" y="2588"/>
                    <a:pt x="1006" y="2588"/>
                    <a:pt x="1006" y="2588"/>
                  </a:cubicBezTo>
                  <a:cubicBezTo>
                    <a:pt x="1007" y="2588"/>
                    <a:pt x="1007" y="2588"/>
                    <a:pt x="1007" y="2588"/>
                  </a:cubicBezTo>
                  <a:cubicBezTo>
                    <a:pt x="1007" y="2590"/>
                    <a:pt x="1007" y="2590"/>
                    <a:pt x="1007" y="2590"/>
                  </a:cubicBezTo>
                  <a:cubicBezTo>
                    <a:pt x="1007" y="2590"/>
                    <a:pt x="1007" y="2590"/>
                    <a:pt x="1007" y="2590"/>
                  </a:cubicBezTo>
                  <a:cubicBezTo>
                    <a:pt x="1007" y="2590"/>
                    <a:pt x="1007" y="2590"/>
                    <a:pt x="1007" y="2590"/>
                  </a:cubicBezTo>
                  <a:cubicBezTo>
                    <a:pt x="1007" y="2590"/>
                    <a:pt x="1006" y="2590"/>
                    <a:pt x="1006" y="2590"/>
                  </a:cubicBezTo>
                  <a:close/>
                  <a:moveTo>
                    <a:pt x="959" y="2600"/>
                  </a:moveTo>
                  <a:cubicBezTo>
                    <a:pt x="958" y="2601"/>
                    <a:pt x="958" y="2601"/>
                    <a:pt x="958" y="2601"/>
                  </a:cubicBezTo>
                  <a:cubicBezTo>
                    <a:pt x="962" y="2574"/>
                    <a:pt x="962" y="2574"/>
                    <a:pt x="962" y="2574"/>
                  </a:cubicBezTo>
                  <a:cubicBezTo>
                    <a:pt x="963" y="2574"/>
                    <a:pt x="963" y="2574"/>
                    <a:pt x="963" y="2574"/>
                  </a:cubicBezTo>
                  <a:lnTo>
                    <a:pt x="959" y="2600"/>
                  </a:lnTo>
                  <a:close/>
                  <a:moveTo>
                    <a:pt x="951" y="2605"/>
                  </a:moveTo>
                  <a:cubicBezTo>
                    <a:pt x="950" y="2605"/>
                    <a:pt x="950" y="2605"/>
                    <a:pt x="950" y="2605"/>
                  </a:cubicBezTo>
                  <a:cubicBezTo>
                    <a:pt x="955" y="2569"/>
                    <a:pt x="955" y="2569"/>
                    <a:pt x="955" y="2569"/>
                  </a:cubicBezTo>
                  <a:cubicBezTo>
                    <a:pt x="956" y="2569"/>
                    <a:pt x="956" y="2569"/>
                    <a:pt x="956" y="2569"/>
                  </a:cubicBezTo>
                  <a:lnTo>
                    <a:pt x="951" y="2605"/>
                  </a:lnTo>
                  <a:close/>
                  <a:moveTo>
                    <a:pt x="957" y="2556"/>
                  </a:moveTo>
                  <a:cubicBezTo>
                    <a:pt x="958" y="2557"/>
                    <a:pt x="958" y="2557"/>
                    <a:pt x="958" y="2557"/>
                  </a:cubicBezTo>
                  <a:cubicBezTo>
                    <a:pt x="956" y="2567"/>
                    <a:pt x="956" y="2567"/>
                    <a:pt x="956" y="2567"/>
                  </a:cubicBezTo>
                  <a:cubicBezTo>
                    <a:pt x="955" y="2566"/>
                    <a:pt x="955" y="2566"/>
                    <a:pt x="955" y="2566"/>
                  </a:cubicBezTo>
                  <a:lnTo>
                    <a:pt x="957" y="2556"/>
                  </a:lnTo>
                  <a:close/>
                  <a:moveTo>
                    <a:pt x="958" y="2554"/>
                  </a:moveTo>
                  <a:cubicBezTo>
                    <a:pt x="957" y="2554"/>
                    <a:pt x="957" y="2554"/>
                    <a:pt x="957" y="2554"/>
                  </a:cubicBezTo>
                  <a:cubicBezTo>
                    <a:pt x="960" y="2536"/>
                    <a:pt x="960" y="2536"/>
                    <a:pt x="960" y="2536"/>
                  </a:cubicBezTo>
                  <a:cubicBezTo>
                    <a:pt x="961" y="2536"/>
                    <a:pt x="961" y="2536"/>
                    <a:pt x="961" y="2536"/>
                  </a:cubicBezTo>
                  <a:lnTo>
                    <a:pt x="958" y="2554"/>
                  </a:lnTo>
                  <a:close/>
                  <a:moveTo>
                    <a:pt x="961" y="2533"/>
                  </a:moveTo>
                  <a:cubicBezTo>
                    <a:pt x="960" y="2534"/>
                    <a:pt x="960" y="2534"/>
                    <a:pt x="960" y="2534"/>
                  </a:cubicBezTo>
                  <a:cubicBezTo>
                    <a:pt x="961" y="2532"/>
                    <a:pt x="961" y="2532"/>
                    <a:pt x="961" y="2532"/>
                  </a:cubicBezTo>
                  <a:cubicBezTo>
                    <a:pt x="962" y="2531"/>
                    <a:pt x="962" y="2531"/>
                    <a:pt x="962" y="2531"/>
                  </a:cubicBezTo>
                  <a:lnTo>
                    <a:pt x="961" y="2533"/>
                  </a:lnTo>
                  <a:close/>
                  <a:moveTo>
                    <a:pt x="962" y="2528"/>
                  </a:moveTo>
                  <a:cubicBezTo>
                    <a:pt x="961" y="2529"/>
                    <a:pt x="961" y="2529"/>
                    <a:pt x="961" y="2529"/>
                  </a:cubicBezTo>
                  <a:cubicBezTo>
                    <a:pt x="962" y="2519"/>
                    <a:pt x="962" y="2519"/>
                    <a:pt x="962" y="2519"/>
                  </a:cubicBezTo>
                  <a:cubicBezTo>
                    <a:pt x="964" y="2519"/>
                    <a:pt x="964" y="2519"/>
                    <a:pt x="964" y="2519"/>
                  </a:cubicBezTo>
                  <a:lnTo>
                    <a:pt x="962" y="2528"/>
                  </a:lnTo>
                  <a:close/>
                  <a:moveTo>
                    <a:pt x="964" y="2516"/>
                  </a:moveTo>
                  <a:cubicBezTo>
                    <a:pt x="963" y="2517"/>
                    <a:pt x="963" y="2517"/>
                    <a:pt x="963" y="2517"/>
                  </a:cubicBezTo>
                  <a:cubicBezTo>
                    <a:pt x="969" y="2477"/>
                    <a:pt x="969" y="2477"/>
                    <a:pt x="969" y="2477"/>
                  </a:cubicBezTo>
                  <a:cubicBezTo>
                    <a:pt x="970" y="2477"/>
                    <a:pt x="970" y="2477"/>
                    <a:pt x="970" y="2477"/>
                  </a:cubicBezTo>
                  <a:lnTo>
                    <a:pt x="964" y="2516"/>
                  </a:lnTo>
                  <a:close/>
                  <a:moveTo>
                    <a:pt x="970" y="2474"/>
                  </a:moveTo>
                  <a:cubicBezTo>
                    <a:pt x="969" y="2474"/>
                    <a:pt x="969" y="2474"/>
                    <a:pt x="969" y="2474"/>
                  </a:cubicBezTo>
                  <a:cubicBezTo>
                    <a:pt x="979" y="2410"/>
                    <a:pt x="979" y="2410"/>
                    <a:pt x="979" y="2410"/>
                  </a:cubicBezTo>
                  <a:cubicBezTo>
                    <a:pt x="979" y="2407"/>
                    <a:pt x="979" y="2407"/>
                    <a:pt x="979" y="2407"/>
                  </a:cubicBezTo>
                  <a:cubicBezTo>
                    <a:pt x="980" y="2407"/>
                    <a:pt x="980" y="2407"/>
                    <a:pt x="980" y="2407"/>
                  </a:cubicBezTo>
                  <a:lnTo>
                    <a:pt x="970" y="2474"/>
                  </a:lnTo>
                  <a:close/>
                  <a:moveTo>
                    <a:pt x="973" y="2398"/>
                  </a:moveTo>
                  <a:cubicBezTo>
                    <a:pt x="972" y="2399"/>
                    <a:pt x="972" y="2399"/>
                    <a:pt x="972" y="2399"/>
                  </a:cubicBezTo>
                  <a:cubicBezTo>
                    <a:pt x="973" y="2396"/>
                    <a:pt x="973" y="2396"/>
                    <a:pt x="973" y="2396"/>
                  </a:cubicBezTo>
                  <a:cubicBezTo>
                    <a:pt x="974" y="2395"/>
                    <a:pt x="974" y="2395"/>
                    <a:pt x="974" y="2395"/>
                  </a:cubicBezTo>
                  <a:lnTo>
                    <a:pt x="973" y="2398"/>
                  </a:lnTo>
                  <a:close/>
                  <a:moveTo>
                    <a:pt x="965" y="2403"/>
                  </a:moveTo>
                  <a:cubicBezTo>
                    <a:pt x="964" y="2404"/>
                    <a:pt x="964" y="2404"/>
                    <a:pt x="964" y="2404"/>
                  </a:cubicBezTo>
                  <a:cubicBezTo>
                    <a:pt x="964" y="2400"/>
                    <a:pt x="964" y="2400"/>
                    <a:pt x="964" y="2400"/>
                  </a:cubicBezTo>
                  <a:cubicBezTo>
                    <a:pt x="965" y="2400"/>
                    <a:pt x="965" y="2400"/>
                    <a:pt x="965" y="2400"/>
                  </a:cubicBezTo>
                  <a:lnTo>
                    <a:pt x="965" y="2403"/>
                  </a:lnTo>
                  <a:close/>
                  <a:moveTo>
                    <a:pt x="956" y="2407"/>
                  </a:moveTo>
                  <a:cubicBezTo>
                    <a:pt x="955" y="2408"/>
                    <a:pt x="955" y="2408"/>
                    <a:pt x="955" y="2408"/>
                  </a:cubicBezTo>
                  <a:cubicBezTo>
                    <a:pt x="955" y="2405"/>
                    <a:pt x="955" y="2405"/>
                    <a:pt x="955" y="2405"/>
                  </a:cubicBezTo>
                  <a:cubicBezTo>
                    <a:pt x="957" y="2404"/>
                    <a:pt x="957" y="2404"/>
                    <a:pt x="957" y="2404"/>
                  </a:cubicBezTo>
                  <a:lnTo>
                    <a:pt x="956" y="2407"/>
                  </a:lnTo>
                  <a:close/>
                  <a:moveTo>
                    <a:pt x="947" y="2412"/>
                  </a:moveTo>
                  <a:cubicBezTo>
                    <a:pt x="946" y="2413"/>
                    <a:pt x="946" y="2413"/>
                    <a:pt x="946" y="2413"/>
                  </a:cubicBezTo>
                  <a:cubicBezTo>
                    <a:pt x="946" y="2409"/>
                    <a:pt x="946" y="2409"/>
                    <a:pt x="946" y="2409"/>
                  </a:cubicBezTo>
                  <a:cubicBezTo>
                    <a:pt x="948" y="2409"/>
                    <a:pt x="948" y="2409"/>
                    <a:pt x="948" y="2409"/>
                  </a:cubicBezTo>
                  <a:lnTo>
                    <a:pt x="947" y="2412"/>
                  </a:lnTo>
                  <a:close/>
                  <a:moveTo>
                    <a:pt x="939" y="2416"/>
                  </a:moveTo>
                  <a:cubicBezTo>
                    <a:pt x="937" y="2417"/>
                    <a:pt x="937" y="2417"/>
                    <a:pt x="937" y="2417"/>
                  </a:cubicBezTo>
                  <a:cubicBezTo>
                    <a:pt x="938" y="2414"/>
                    <a:pt x="938" y="2414"/>
                    <a:pt x="938" y="2414"/>
                  </a:cubicBezTo>
                  <a:cubicBezTo>
                    <a:pt x="939" y="2413"/>
                    <a:pt x="939" y="2413"/>
                    <a:pt x="939" y="2413"/>
                  </a:cubicBezTo>
                  <a:lnTo>
                    <a:pt x="939" y="2416"/>
                  </a:lnTo>
                  <a:close/>
                  <a:moveTo>
                    <a:pt x="930" y="2421"/>
                  </a:moveTo>
                  <a:cubicBezTo>
                    <a:pt x="928" y="2422"/>
                    <a:pt x="928" y="2422"/>
                    <a:pt x="928" y="2422"/>
                  </a:cubicBezTo>
                  <a:cubicBezTo>
                    <a:pt x="929" y="2419"/>
                    <a:pt x="929" y="2419"/>
                    <a:pt x="929" y="2419"/>
                  </a:cubicBezTo>
                  <a:cubicBezTo>
                    <a:pt x="930" y="2418"/>
                    <a:pt x="930" y="2418"/>
                    <a:pt x="930" y="2418"/>
                  </a:cubicBezTo>
                  <a:lnTo>
                    <a:pt x="930" y="2421"/>
                  </a:lnTo>
                  <a:close/>
                  <a:moveTo>
                    <a:pt x="921" y="2426"/>
                  </a:moveTo>
                  <a:cubicBezTo>
                    <a:pt x="920" y="2426"/>
                    <a:pt x="920" y="2426"/>
                    <a:pt x="920" y="2426"/>
                  </a:cubicBezTo>
                  <a:cubicBezTo>
                    <a:pt x="920" y="2423"/>
                    <a:pt x="920" y="2423"/>
                    <a:pt x="920" y="2423"/>
                  </a:cubicBezTo>
                  <a:cubicBezTo>
                    <a:pt x="921" y="2422"/>
                    <a:pt x="921" y="2422"/>
                    <a:pt x="921" y="2422"/>
                  </a:cubicBezTo>
                  <a:lnTo>
                    <a:pt x="921" y="2426"/>
                  </a:lnTo>
                  <a:close/>
                  <a:moveTo>
                    <a:pt x="912" y="2430"/>
                  </a:moveTo>
                  <a:cubicBezTo>
                    <a:pt x="911" y="2431"/>
                    <a:pt x="911" y="2431"/>
                    <a:pt x="911" y="2431"/>
                  </a:cubicBezTo>
                  <a:cubicBezTo>
                    <a:pt x="911" y="2428"/>
                    <a:pt x="911" y="2428"/>
                    <a:pt x="911" y="2428"/>
                  </a:cubicBezTo>
                  <a:cubicBezTo>
                    <a:pt x="913" y="2427"/>
                    <a:pt x="913" y="2427"/>
                    <a:pt x="913" y="2427"/>
                  </a:cubicBezTo>
                  <a:lnTo>
                    <a:pt x="912" y="2430"/>
                  </a:lnTo>
                  <a:close/>
                  <a:moveTo>
                    <a:pt x="903" y="2435"/>
                  </a:moveTo>
                  <a:cubicBezTo>
                    <a:pt x="902" y="2435"/>
                    <a:pt x="902" y="2435"/>
                    <a:pt x="902" y="2435"/>
                  </a:cubicBezTo>
                  <a:cubicBezTo>
                    <a:pt x="902" y="2432"/>
                    <a:pt x="902" y="2432"/>
                    <a:pt x="902" y="2432"/>
                  </a:cubicBezTo>
                  <a:cubicBezTo>
                    <a:pt x="904" y="2432"/>
                    <a:pt x="904" y="2432"/>
                    <a:pt x="904" y="2432"/>
                  </a:cubicBezTo>
                  <a:lnTo>
                    <a:pt x="903" y="2435"/>
                  </a:lnTo>
                  <a:close/>
                  <a:moveTo>
                    <a:pt x="894" y="2439"/>
                  </a:moveTo>
                  <a:cubicBezTo>
                    <a:pt x="893" y="2440"/>
                    <a:pt x="893" y="2440"/>
                    <a:pt x="893" y="2440"/>
                  </a:cubicBezTo>
                  <a:cubicBezTo>
                    <a:pt x="893" y="2437"/>
                    <a:pt x="893" y="2437"/>
                    <a:pt x="893" y="2437"/>
                  </a:cubicBezTo>
                  <a:cubicBezTo>
                    <a:pt x="895" y="2436"/>
                    <a:pt x="895" y="2436"/>
                    <a:pt x="895" y="2436"/>
                  </a:cubicBezTo>
                  <a:lnTo>
                    <a:pt x="894" y="2439"/>
                  </a:lnTo>
                  <a:close/>
                  <a:moveTo>
                    <a:pt x="886" y="2444"/>
                  </a:moveTo>
                  <a:cubicBezTo>
                    <a:pt x="884" y="2445"/>
                    <a:pt x="884" y="2445"/>
                    <a:pt x="884" y="2445"/>
                  </a:cubicBezTo>
                  <a:cubicBezTo>
                    <a:pt x="885" y="2442"/>
                    <a:pt x="885" y="2442"/>
                    <a:pt x="885" y="2442"/>
                  </a:cubicBezTo>
                  <a:cubicBezTo>
                    <a:pt x="886" y="2441"/>
                    <a:pt x="886" y="2441"/>
                    <a:pt x="886" y="2441"/>
                  </a:cubicBezTo>
                  <a:lnTo>
                    <a:pt x="886" y="2444"/>
                  </a:lnTo>
                  <a:close/>
                  <a:moveTo>
                    <a:pt x="877" y="2449"/>
                  </a:moveTo>
                  <a:cubicBezTo>
                    <a:pt x="875" y="2449"/>
                    <a:pt x="875" y="2449"/>
                    <a:pt x="875" y="2449"/>
                  </a:cubicBezTo>
                  <a:cubicBezTo>
                    <a:pt x="876" y="2446"/>
                    <a:pt x="876" y="2446"/>
                    <a:pt x="876" y="2446"/>
                  </a:cubicBezTo>
                  <a:cubicBezTo>
                    <a:pt x="877" y="2445"/>
                    <a:pt x="877" y="2445"/>
                    <a:pt x="877" y="2445"/>
                  </a:cubicBezTo>
                  <a:lnTo>
                    <a:pt x="877" y="2449"/>
                  </a:lnTo>
                  <a:close/>
                  <a:moveTo>
                    <a:pt x="868" y="2453"/>
                  </a:moveTo>
                  <a:cubicBezTo>
                    <a:pt x="866" y="2454"/>
                    <a:pt x="866" y="2454"/>
                    <a:pt x="866" y="2454"/>
                  </a:cubicBezTo>
                  <a:cubicBezTo>
                    <a:pt x="867" y="2451"/>
                    <a:pt x="867" y="2451"/>
                    <a:pt x="867" y="2451"/>
                  </a:cubicBezTo>
                  <a:cubicBezTo>
                    <a:pt x="868" y="2450"/>
                    <a:pt x="868" y="2450"/>
                    <a:pt x="868" y="2450"/>
                  </a:cubicBezTo>
                  <a:lnTo>
                    <a:pt x="868" y="2453"/>
                  </a:lnTo>
                  <a:close/>
                  <a:moveTo>
                    <a:pt x="859" y="2458"/>
                  </a:moveTo>
                  <a:cubicBezTo>
                    <a:pt x="857" y="2459"/>
                    <a:pt x="857" y="2459"/>
                    <a:pt x="857" y="2459"/>
                  </a:cubicBezTo>
                  <a:cubicBezTo>
                    <a:pt x="858" y="2455"/>
                    <a:pt x="858" y="2455"/>
                    <a:pt x="858" y="2455"/>
                  </a:cubicBezTo>
                  <a:cubicBezTo>
                    <a:pt x="859" y="2455"/>
                    <a:pt x="859" y="2455"/>
                    <a:pt x="859" y="2455"/>
                  </a:cubicBezTo>
                  <a:lnTo>
                    <a:pt x="859" y="2458"/>
                  </a:lnTo>
                  <a:close/>
                  <a:moveTo>
                    <a:pt x="850" y="2463"/>
                  </a:moveTo>
                  <a:cubicBezTo>
                    <a:pt x="848" y="2463"/>
                    <a:pt x="848" y="2463"/>
                    <a:pt x="848" y="2463"/>
                  </a:cubicBezTo>
                  <a:cubicBezTo>
                    <a:pt x="852" y="2437"/>
                    <a:pt x="852" y="2437"/>
                    <a:pt x="852" y="2437"/>
                  </a:cubicBezTo>
                  <a:cubicBezTo>
                    <a:pt x="853" y="2436"/>
                    <a:pt x="853" y="2436"/>
                    <a:pt x="853" y="2436"/>
                  </a:cubicBezTo>
                  <a:lnTo>
                    <a:pt x="850" y="2463"/>
                  </a:lnTo>
                  <a:close/>
                  <a:moveTo>
                    <a:pt x="826" y="2536"/>
                  </a:moveTo>
                  <a:cubicBezTo>
                    <a:pt x="789" y="2509"/>
                    <a:pt x="789" y="2509"/>
                    <a:pt x="789" y="2509"/>
                  </a:cubicBezTo>
                  <a:cubicBezTo>
                    <a:pt x="789" y="2509"/>
                    <a:pt x="789" y="2509"/>
                    <a:pt x="789" y="2509"/>
                  </a:cubicBezTo>
                  <a:cubicBezTo>
                    <a:pt x="791" y="2508"/>
                    <a:pt x="791" y="2508"/>
                    <a:pt x="791" y="2508"/>
                  </a:cubicBezTo>
                  <a:cubicBezTo>
                    <a:pt x="791" y="2508"/>
                    <a:pt x="791" y="2507"/>
                    <a:pt x="792" y="2507"/>
                  </a:cubicBezTo>
                  <a:cubicBezTo>
                    <a:pt x="792" y="2507"/>
                    <a:pt x="792" y="2507"/>
                    <a:pt x="792" y="2507"/>
                  </a:cubicBezTo>
                  <a:cubicBezTo>
                    <a:pt x="792" y="2507"/>
                    <a:pt x="792" y="2507"/>
                    <a:pt x="792" y="2507"/>
                  </a:cubicBezTo>
                  <a:cubicBezTo>
                    <a:pt x="792" y="2507"/>
                    <a:pt x="792" y="2507"/>
                    <a:pt x="792" y="2507"/>
                  </a:cubicBezTo>
                  <a:cubicBezTo>
                    <a:pt x="792" y="2504"/>
                    <a:pt x="792" y="2504"/>
                    <a:pt x="792" y="2504"/>
                  </a:cubicBezTo>
                  <a:cubicBezTo>
                    <a:pt x="795" y="2503"/>
                    <a:pt x="795" y="2503"/>
                    <a:pt x="795" y="2503"/>
                  </a:cubicBezTo>
                  <a:cubicBezTo>
                    <a:pt x="797" y="2504"/>
                    <a:pt x="797" y="2504"/>
                    <a:pt x="797" y="2504"/>
                  </a:cubicBezTo>
                  <a:cubicBezTo>
                    <a:pt x="797" y="2504"/>
                    <a:pt x="797" y="2504"/>
                    <a:pt x="797" y="2504"/>
                  </a:cubicBezTo>
                  <a:cubicBezTo>
                    <a:pt x="797" y="2504"/>
                    <a:pt x="797" y="2504"/>
                    <a:pt x="798" y="2504"/>
                  </a:cubicBezTo>
                  <a:cubicBezTo>
                    <a:pt x="798" y="2504"/>
                    <a:pt x="798" y="2504"/>
                    <a:pt x="798" y="2504"/>
                  </a:cubicBezTo>
                  <a:cubicBezTo>
                    <a:pt x="798" y="2504"/>
                    <a:pt x="798" y="2504"/>
                    <a:pt x="798" y="2504"/>
                  </a:cubicBezTo>
                  <a:cubicBezTo>
                    <a:pt x="801" y="2503"/>
                    <a:pt x="801" y="2503"/>
                    <a:pt x="801" y="2503"/>
                  </a:cubicBezTo>
                  <a:cubicBezTo>
                    <a:pt x="801" y="2503"/>
                    <a:pt x="801" y="2503"/>
                    <a:pt x="801" y="2503"/>
                  </a:cubicBezTo>
                  <a:cubicBezTo>
                    <a:pt x="801" y="2503"/>
                    <a:pt x="801" y="2502"/>
                    <a:pt x="801" y="2502"/>
                  </a:cubicBezTo>
                  <a:cubicBezTo>
                    <a:pt x="801" y="2502"/>
                    <a:pt x="801" y="2502"/>
                    <a:pt x="801" y="2502"/>
                  </a:cubicBezTo>
                  <a:cubicBezTo>
                    <a:pt x="801" y="2502"/>
                    <a:pt x="801" y="2502"/>
                    <a:pt x="801" y="2502"/>
                  </a:cubicBezTo>
                  <a:cubicBezTo>
                    <a:pt x="801" y="2499"/>
                    <a:pt x="801" y="2499"/>
                    <a:pt x="801" y="2499"/>
                  </a:cubicBezTo>
                  <a:cubicBezTo>
                    <a:pt x="804" y="2498"/>
                    <a:pt x="804" y="2498"/>
                    <a:pt x="804" y="2498"/>
                  </a:cubicBezTo>
                  <a:cubicBezTo>
                    <a:pt x="806" y="2499"/>
                    <a:pt x="806" y="2499"/>
                    <a:pt x="806" y="2499"/>
                  </a:cubicBezTo>
                  <a:cubicBezTo>
                    <a:pt x="806" y="2499"/>
                    <a:pt x="806" y="2499"/>
                    <a:pt x="806" y="2499"/>
                  </a:cubicBezTo>
                  <a:cubicBezTo>
                    <a:pt x="807" y="2499"/>
                    <a:pt x="807" y="2499"/>
                    <a:pt x="807" y="2499"/>
                  </a:cubicBezTo>
                  <a:cubicBezTo>
                    <a:pt x="807" y="2499"/>
                    <a:pt x="807" y="2499"/>
                    <a:pt x="807" y="2499"/>
                  </a:cubicBezTo>
                  <a:cubicBezTo>
                    <a:pt x="807" y="2499"/>
                    <a:pt x="807" y="2499"/>
                    <a:pt x="807" y="2499"/>
                  </a:cubicBezTo>
                  <a:cubicBezTo>
                    <a:pt x="810" y="2498"/>
                    <a:pt x="810" y="2498"/>
                    <a:pt x="810" y="2498"/>
                  </a:cubicBezTo>
                  <a:cubicBezTo>
                    <a:pt x="810" y="2498"/>
                    <a:pt x="810" y="2498"/>
                    <a:pt x="810" y="2498"/>
                  </a:cubicBezTo>
                  <a:cubicBezTo>
                    <a:pt x="810" y="2498"/>
                    <a:pt x="810" y="2498"/>
                    <a:pt x="810" y="2498"/>
                  </a:cubicBezTo>
                  <a:cubicBezTo>
                    <a:pt x="810" y="2497"/>
                    <a:pt x="810" y="2497"/>
                    <a:pt x="810" y="2497"/>
                  </a:cubicBezTo>
                  <a:cubicBezTo>
                    <a:pt x="810" y="2497"/>
                    <a:pt x="810" y="2497"/>
                    <a:pt x="810" y="2497"/>
                  </a:cubicBezTo>
                  <a:cubicBezTo>
                    <a:pt x="811" y="2495"/>
                    <a:pt x="811" y="2495"/>
                    <a:pt x="811" y="2495"/>
                  </a:cubicBezTo>
                  <a:cubicBezTo>
                    <a:pt x="813" y="2493"/>
                    <a:pt x="813" y="2493"/>
                    <a:pt x="813" y="2493"/>
                  </a:cubicBezTo>
                  <a:cubicBezTo>
                    <a:pt x="815" y="2494"/>
                    <a:pt x="815" y="2494"/>
                    <a:pt x="815" y="2494"/>
                  </a:cubicBezTo>
                  <a:cubicBezTo>
                    <a:pt x="815" y="2495"/>
                    <a:pt x="815" y="2495"/>
                    <a:pt x="816" y="2495"/>
                  </a:cubicBezTo>
                  <a:cubicBezTo>
                    <a:pt x="816" y="2495"/>
                    <a:pt x="816" y="2495"/>
                    <a:pt x="816" y="2495"/>
                  </a:cubicBezTo>
                  <a:cubicBezTo>
                    <a:pt x="816" y="2495"/>
                    <a:pt x="816" y="2495"/>
                    <a:pt x="816" y="2495"/>
                  </a:cubicBezTo>
                  <a:cubicBezTo>
                    <a:pt x="816" y="2495"/>
                    <a:pt x="816" y="2495"/>
                    <a:pt x="816" y="2495"/>
                  </a:cubicBezTo>
                  <a:cubicBezTo>
                    <a:pt x="819" y="2493"/>
                    <a:pt x="819" y="2493"/>
                    <a:pt x="819" y="2493"/>
                  </a:cubicBezTo>
                  <a:cubicBezTo>
                    <a:pt x="819" y="2493"/>
                    <a:pt x="819" y="2493"/>
                    <a:pt x="819" y="2493"/>
                  </a:cubicBezTo>
                  <a:cubicBezTo>
                    <a:pt x="819" y="2493"/>
                    <a:pt x="819" y="2493"/>
                    <a:pt x="819" y="2493"/>
                  </a:cubicBezTo>
                  <a:cubicBezTo>
                    <a:pt x="819" y="2493"/>
                    <a:pt x="819" y="2493"/>
                    <a:pt x="819" y="2493"/>
                  </a:cubicBezTo>
                  <a:cubicBezTo>
                    <a:pt x="819" y="2493"/>
                    <a:pt x="819" y="2492"/>
                    <a:pt x="819" y="2492"/>
                  </a:cubicBezTo>
                  <a:cubicBezTo>
                    <a:pt x="820" y="2490"/>
                    <a:pt x="820" y="2490"/>
                    <a:pt x="820" y="2490"/>
                  </a:cubicBezTo>
                  <a:cubicBezTo>
                    <a:pt x="823" y="2489"/>
                    <a:pt x="823" y="2489"/>
                    <a:pt x="823" y="2489"/>
                  </a:cubicBezTo>
                  <a:cubicBezTo>
                    <a:pt x="824" y="2490"/>
                    <a:pt x="824" y="2490"/>
                    <a:pt x="824" y="2490"/>
                  </a:cubicBezTo>
                  <a:cubicBezTo>
                    <a:pt x="824" y="2490"/>
                    <a:pt x="824" y="2490"/>
                    <a:pt x="825" y="2490"/>
                  </a:cubicBezTo>
                  <a:cubicBezTo>
                    <a:pt x="825" y="2490"/>
                    <a:pt x="825" y="2490"/>
                    <a:pt x="825" y="2490"/>
                  </a:cubicBezTo>
                  <a:cubicBezTo>
                    <a:pt x="825" y="2490"/>
                    <a:pt x="825" y="2490"/>
                    <a:pt x="825" y="2490"/>
                  </a:cubicBezTo>
                  <a:cubicBezTo>
                    <a:pt x="825" y="2490"/>
                    <a:pt x="825" y="2490"/>
                    <a:pt x="825" y="2490"/>
                  </a:cubicBezTo>
                  <a:cubicBezTo>
                    <a:pt x="828" y="2489"/>
                    <a:pt x="828" y="2489"/>
                    <a:pt x="828" y="2489"/>
                  </a:cubicBezTo>
                  <a:cubicBezTo>
                    <a:pt x="828" y="2489"/>
                    <a:pt x="828" y="2489"/>
                    <a:pt x="828" y="2489"/>
                  </a:cubicBezTo>
                  <a:cubicBezTo>
                    <a:pt x="828" y="2488"/>
                    <a:pt x="828" y="2488"/>
                    <a:pt x="828" y="2488"/>
                  </a:cubicBezTo>
                  <a:cubicBezTo>
                    <a:pt x="828" y="2488"/>
                    <a:pt x="828" y="2488"/>
                    <a:pt x="828" y="2488"/>
                  </a:cubicBezTo>
                  <a:cubicBezTo>
                    <a:pt x="828" y="2488"/>
                    <a:pt x="828" y="2488"/>
                    <a:pt x="828" y="2488"/>
                  </a:cubicBezTo>
                  <a:cubicBezTo>
                    <a:pt x="829" y="2485"/>
                    <a:pt x="829" y="2485"/>
                    <a:pt x="829" y="2485"/>
                  </a:cubicBezTo>
                  <a:cubicBezTo>
                    <a:pt x="832" y="2488"/>
                    <a:pt x="832" y="2488"/>
                    <a:pt x="832" y="2488"/>
                  </a:cubicBezTo>
                  <a:lnTo>
                    <a:pt x="826" y="2536"/>
                  </a:lnTo>
                  <a:close/>
                  <a:moveTo>
                    <a:pt x="707" y="2361"/>
                  </a:moveTo>
                  <a:cubicBezTo>
                    <a:pt x="709" y="2363"/>
                    <a:pt x="709" y="2363"/>
                    <a:pt x="709" y="2363"/>
                  </a:cubicBezTo>
                  <a:cubicBezTo>
                    <a:pt x="699" y="2449"/>
                    <a:pt x="699" y="2449"/>
                    <a:pt x="699" y="2449"/>
                  </a:cubicBezTo>
                  <a:cubicBezTo>
                    <a:pt x="698" y="2448"/>
                    <a:pt x="698" y="2448"/>
                    <a:pt x="698" y="2448"/>
                  </a:cubicBezTo>
                  <a:cubicBezTo>
                    <a:pt x="698" y="2448"/>
                    <a:pt x="698" y="2448"/>
                    <a:pt x="698" y="2448"/>
                  </a:cubicBezTo>
                  <a:cubicBezTo>
                    <a:pt x="697" y="2448"/>
                    <a:pt x="697" y="2448"/>
                    <a:pt x="697" y="2448"/>
                  </a:cubicBezTo>
                  <a:cubicBezTo>
                    <a:pt x="697" y="2448"/>
                    <a:pt x="697" y="2448"/>
                    <a:pt x="697" y="2448"/>
                  </a:cubicBezTo>
                  <a:cubicBezTo>
                    <a:pt x="697" y="2448"/>
                    <a:pt x="697" y="2448"/>
                    <a:pt x="697" y="2448"/>
                  </a:cubicBezTo>
                  <a:cubicBezTo>
                    <a:pt x="696" y="2448"/>
                    <a:pt x="696" y="2448"/>
                    <a:pt x="696" y="2448"/>
                  </a:cubicBezTo>
                  <a:lnTo>
                    <a:pt x="707" y="2361"/>
                  </a:lnTo>
                  <a:close/>
                  <a:moveTo>
                    <a:pt x="692" y="2484"/>
                  </a:moveTo>
                  <a:cubicBezTo>
                    <a:pt x="695" y="2486"/>
                    <a:pt x="695" y="2486"/>
                    <a:pt x="695" y="2486"/>
                  </a:cubicBezTo>
                  <a:cubicBezTo>
                    <a:pt x="694" y="2494"/>
                    <a:pt x="694" y="2494"/>
                    <a:pt x="694" y="2494"/>
                  </a:cubicBezTo>
                  <a:cubicBezTo>
                    <a:pt x="691" y="2492"/>
                    <a:pt x="691" y="2492"/>
                    <a:pt x="691" y="2492"/>
                  </a:cubicBezTo>
                  <a:lnTo>
                    <a:pt x="692" y="2484"/>
                  </a:lnTo>
                  <a:close/>
                  <a:moveTo>
                    <a:pt x="699" y="2452"/>
                  </a:moveTo>
                  <a:cubicBezTo>
                    <a:pt x="698" y="2454"/>
                    <a:pt x="698" y="2454"/>
                    <a:pt x="698" y="2454"/>
                  </a:cubicBezTo>
                  <a:cubicBezTo>
                    <a:pt x="696" y="2452"/>
                    <a:pt x="696" y="2452"/>
                    <a:pt x="696" y="2452"/>
                  </a:cubicBezTo>
                  <a:cubicBezTo>
                    <a:pt x="696" y="2451"/>
                    <a:pt x="696" y="2451"/>
                    <a:pt x="696" y="2451"/>
                  </a:cubicBezTo>
                  <a:cubicBezTo>
                    <a:pt x="697" y="2450"/>
                    <a:pt x="697" y="2450"/>
                    <a:pt x="697" y="2450"/>
                  </a:cubicBezTo>
                  <a:lnTo>
                    <a:pt x="699" y="2452"/>
                  </a:lnTo>
                  <a:close/>
                  <a:moveTo>
                    <a:pt x="696" y="2455"/>
                  </a:moveTo>
                  <a:cubicBezTo>
                    <a:pt x="698" y="2457"/>
                    <a:pt x="698" y="2457"/>
                    <a:pt x="698" y="2457"/>
                  </a:cubicBezTo>
                  <a:cubicBezTo>
                    <a:pt x="697" y="2464"/>
                    <a:pt x="697" y="2464"/>
                    <a:pt x="697" y="2464"/>
                  </a:cubicBezTo>
                  <a:cubicBezTo>
                    <a:pt x="695" y="2462"/>
                    <a:pt x="695" y="2462"/>
                    <a:pt x="695" y="2462"/>
                  </a:cubicBezTo>
                  <a:lnTo>
                    <a:pt x="696" y="2455"/>
                  </a:lnTo>
                  <a:close/>
                  <a:moveTo>
                    <a:pt x="695" y="2506"/>
                  </a:moveTo>
                  <a:cubicBezTo>
                    <a:pt x="696" y="2496"/>
                    <a:pt x="696" y="2496"/>
                    <a:pt x="696" y="2496"/>
                  </a:cubicBezTo>
                  <a:cubicBezTo>
                    <a:pt x="697" y="2486"/>
                    <a:pt x="697" y="2486"/>
                    <a:pt x="697" y="2486"/>
                  </a:cubicBezTo>
                  <a:cubicBezTo>
                    <a:pt x="699" y="2467"/>
                    <a:pt x="699" y="2467"/>
                    <a:pt x="699" y="2467"/>
                  </a:cubicBezTo>
                  <a:cubicBezTo>
                    <a:pt x="701" y="2457"/>
                    <a:pt x="701" y="2457"/>
                    <a:pt x="701" y="2457"/>
                  </a:cubicBezTo>
                  <a:cubicBezTo>
                    <a:pt x="701" y="2451"/>
                    <a:pt x="701" y="2451"/>
                    <a:pt x="701" y="2451"/>
                  </a:cubicBezTo>
                  <a:cubicBezTo>
                    <a:pt x="712" y="2363"/>
                    <a:pt x="712" y="2363"/>
                    <a:pt x="712" y="2363"/>
                  </a:cubicBezTo>
                  <a:cubicBezTo>
                    <a:pt x="712" y="2357"/>
                    <a:pt x="712" y="2357"/>
                    <a:pt x="712" y="2357"/>
                  </a:cubicBezTo>
                  <a:cubicBezTo>
                    <a:pt x="712" y="2357"/>
                    <a:pt x="712" y="2357"/>
                    <a:pt x="712" y="2357"/>
                  </a:cubicBezTo>
                  <a:cubicBezTo>
                    <a:pt x="695" y="2508"/>
                    <a:pt x="695" y="2508"/>
                    <a:pt x="695" y="2508"/>
                  </a:cubicBezTo>
                  <a:cubicBezTo>
                    <a:pt x="694" y="2508"/>
                    <a:pt x="694" y="2508"/>
                    <a:pt x="694" y="2508"/>
                  </a:cubicBezTo>
                  <a:lnTo>
                    <a:pt x="695" y="2506"/>
                  </a:lnTo>
                  <a:close/>
                  <a:moveTo>
                    <a:pt x="704" y="2490"/>
                  </a:moveTo>
                  <a:cubicBezTo>
                    <a:pt x="701" y="2488"/>
                    <a:pt x="701" y="2488"/>
                    <a:pt x="701" y="2488"/>
                  </a:cubicBezTo>
                  <a:cubicBezTo>
                    <a:pt x="703" y="2472"/>
                    <a:pt x="703" y="2472"/>
                    <a:pt x="703" y="2472"/>
                  </a:cubicBezTo>
                  <a:cubicBezTo>
                    <a:pt x="706" y="2474"/>
                    <a:pt x="706" y="2474"/>
                    <a:pt x="706" y="2474"/>
                  </a:cubicBezTo>
                  <a:lnTo>
                    <a:pt x="704" y="2490"/>
                  </a:lnTo>
                  <a:close/>
                  <a:moveTo>
                    <a:pt x="705" y="2462"/>
                  </a:moveTo>
                  <a:cubicBezTo>
                    <a:pt x="707" y="2464"/>
                    <a:pt x="707" y="2464"/>
                    <a:pt x="707" y="2464"/>
                  </a:cubicBezTo>
                  <a:cubicBezTo>
                    <a:pt x="706" y="2471"/>
                    <a:pt x="706" y="2471"/>
                    <a:pt x="706" y="2471"/>
                  </a:cubicBezTo>
                  <a:cubicBezTo>
                    <a:pt x="704" y="2469"/>
                    <a:pt x="704" y="2469"/>
                    <a:pt x="704" y="2469"/>
                  </a:cubicBezTo>
                  <a:lnTo>
                    <a:pt x="705" y="2462"/>
                  </a:lnTo>
                  <a:close/>
                  <a:moveTo>
                    <a:pt x="705" y="2459"/>
                  </a:moveTo>
                  <a:cubicBezTo>
                    <a:pt x="705" y="2456"/>
                    <a:pt x="705" y="2456"/>
                    <a:pt x="705" y="2456"/>
                  </a:cubicBezTo>
                  <a:cubicBezTo>
                    <a:pt x="708" y="2458"/>
                    <a:pt x="708" y="2458"/>
                    <a:pt x="708" y="2458"/>
                  </a:cubicBezTo>
                  <a:cubicBezTo>
                    <a:pt x="707" y="2461"/>
                    <a:pt x="707" y="2461"/>
                    <a:pt x="707" y="2461"/>
                  </a:cubicBezTo>
                  <a:lnTo>
                    <a:pt x="705" y="2459"/>
                  </a:lnTo>
                  <a:close/>
                  <a:moveTo>
                    <a:pt x="708" y="2456"/>
                  </a:moveTo>
                  <a:cubicBezTo>
                    <a:pt x="705" y="2454"/>
                    <a:pt x="705" y="2454"/>
                    <a:pt x="705" y="2454"/>
                  </a:cubicBezTo>
                  <a:cubicBezTo>
                    <a:pt x="706" y="2450"/>
                    <a:pt x="706" y="2450"/>
                    <a:pt x="706" y="2450"/>
                  </a:cubicBezTo>
                  <a:cubicBezTo>
                    <a:pt x="708" y="2452"/>
                    <a:pt x="708" y="2452"/>
                    <a:pt x="708" y="2452"/>
                  </a:cubicBezTo>
                  <a:lnTo>
                    <a:pt x="708" y="2456"/>
                  </a:lnTo>
                  <a:close/>
                  <a:moveTo>
                    <a:pt x="709" y="2449"/>
                  </a:moveTo>
                  <a:cubicBezTo>
                    <a:pt x="706" y="2447"/>
                    <a:pt x="706" y="2447"/>
                    <a:pt x="706" y="2447"/>
                  </a:cubicBezTo>
                  <a:cubicBezTo>
                    <a:pt x="712" y="2399"/>
                    <a:pt x="712" y="2399"/>
                    <a:pt x="712" y="2399"/>
                  </a:cubicBezTo>
                  <a:cubicBezTo>
                    <a:pt x="715" y="2401"/>
                    <a:pt x="715" y="2401"/>
                    <a:pt x="715" y="2401"/>
                  </a:cubicBezTo>
                  <a:lnTo>
                    <a:pt x="709" y="2449"/>
                  </a:lnTo>
                  <a:close/>
                  <a:moveTo>
                    <a:pt x="701" y="2491"/>
                  </a:moveTo>
                  <a:cubicBezTo>
                    <a:pt x="704" y="2493"/>
                    <a:pt x="704" y="2493"/>
                    <a:pt x="704" y="2493"/>
                  </a:cubicBezTo>
                  <a:cubicBezTo>
                    <a:pt x="703" y="2501"/>
                    <a:pt x="703" y="2501"/>
                    <a:pt x="703" y="2501"/>
                  </a:cubicBezTo>
                  <a:cubicBezTo>
                    <a:pt x="700" y="2499"/>
                    <a:pt x="700" y="2499"/>
                    <a:pt x="700" y="2499"/>
                  </a:cubicBezTo>
                  <a:lnTo>
                    <a:pt x="701" y="2491"/>
                  </a:lnTo>
                  <a:close/>
                  <a:moveTo>
                    <a:pt x="704" y="2513"/>
                  </a:moveTo>
                  <a:cubicBezTo>
                    <a:pt x="705" y="2503"/>
                    <a:pt x="705" y="2503"/>
                    <a:pt x="705" y="2503"/>
                  </a:cubicBezTo>
                  <a:cubicBezTo>
                    <a:pt x="706" y="2492"/>
                    <a:pt x="706" y="2492"/>
                    <a:pt x="706" y="2492"/>
                  </a:cubicBezTo>
                  <a:cubicBezTo>
                    <a:pt x="708" y="2473"/>
                    <a:pt x="708" y="2473"/>
                    <a:pt x="708" y="2473"/>
                  </a:cubicBezTo>
                  <a:cubicBezTo>
                    <a:pt x="710" y="2463"/>
                    <a:pt x="710" y="2463"/>
                    <a:pt x="710" y="2463"/>
                  </a:cubicBezTo>
                  <a:cubicBezTo>
                    <a:pt x="710" y="2458"/>
                    <a:pt x="710" y="2458"/>
                    <a:pt x="710" y="2458"/>
                  </a:cubicBezTo>
                  <a:cubicBezTo>
                    <a:pt x="711" y="2452"/>
                    <a:pt x="711" y="2452"/>
                    <a:pt x="711" y="2452"/>
                  </a:cubicBezTo>
                  <a:cubicBezTo>
                    <a:pt x="717" y="2401"/>
                    <a:pt x="717" y="2401"/>
                    <a:pt x="717" y="2401"/>
                  </a:cubicBezTo>
                  <a:cubicBezTo>
                    <a:pt x="721" y="2369"/>
                    <a:pt x="721" y="2369"/>
                    <a:pt x="721" y="2369"/>
                  </a:cubicBezTo>
                  <a:cubicBezTo>
                    <a:pt x="721" y="2364"/>
                    <a:pt x="721" y="2364"/>
                    <a:pt x="721" y="2364"/>
                  </a:cubicBezTo>
                  <a:cubicBezTo>
                    <a:pt x="721" y="2364"/>
                    <a:pt x="721" y="2364"/>
                    <a:pt x="721" y="2364"/>
                  </a:cubicBezTo>
                  <a:cubicBezTo>
                    <a:pt x="703" y="2515"/>
                    <a:pt x="703" y="2515"/>
                    <a:pt x="703" y="2515"/>
                  </a:cubicBezTo>
                  <a:cubicBezTo>
                    <a:pt x="703" y="2515"/>
                    <a:pt x="703" y="2515"/>
                    <a:pt x="703" y="2515"/>
                  </a:cubicBezTo>
                  <a:lnTo>
                    <a:pt x="704" y="2513"/>
                  </a:lnTo>
                  <a:close/>
                  <a:moveTo>
                    <a:pt x="713" y="2497"/>
                  </a:moveTo>
                  <a:cubicBezTo>
                    <a:pt x="710" y="2495"/>
                    <a:pt x="710" y="2495"/>
                    <a:pt x="710" y="2495"/>
                  </a:cubicBezTo>
                  <a:cubicBezTo>
                    <a:pt x="712" y="2478"/>
                    <a:pt x="712" y="2478"/>
                    <a:pt x="712" y="2478"/>
                  </a:cubicBezTo>
                  <a:cubicBezTo>
                    <a:pt x="715" y="2480"/>
                    <a:pt x="715" y="2480"/>
                    <a:pt x="715" y="2480"/>
                  </a:cubicBezTo>
                  <a:lnTo>
                    <a:pt x="713" y="2497"/>
                  </a:lnTo>
                  <a:close/>
                  <a:moveTo>
                    <a:pt x="714" y="2469"/>
                  </a:moveTo>
                  <a:cubicBezTo>
                    <a:pt x="716" y="2470"/>
                    <a:pt x="716" y="2470"/>
                    <a:pt x="716" y="2470"/>
                  </a:cubicBezTo>
                  <a:cubicBezTo>
                    <a:pt x="715" y="2478"/>
                    <a:pt x="715" y="2478"/>
                    <a:pt x="715" y="2478"/>
                  </a:cubicBezTo>
                  <a:cubicBezTo>
                    <a:pt x="713" y="2476"/>
                    <a:pt x="713" y="2476"/>
                    <a:pt x="713" y="2476"/>
                  </a:cubicBezTo>
                  <a:lnTo>
                    <a:pt x="714" y="2469"/>
                  </a:lnTo>
                  <a:close/>
                  <a:moveTo>
                    <a:pt x="714" y="2466"/>
                  </a:moveTo>
                  <a:cubicBezTo>
                    <a:pt x="714" y="2463"/>
                    <a:pt x="714" y="2463"/>
                    <a:pt x="714" y="2463"/>
                  </a:cubicBezTo>
                  <a:cubicBezTo>
                    <a:pt x="717" y="2465"/>
                    <a:pt x="717" y="2465"/>
                    <a:pt x="717" y="2465"/>
                  </a:cubicBezTo>
                  <a:cubicBezTo>
                    <a:pt x="716" y="2468"/>
                    <a:pt x="716" y="2468"/>
                    <a:pt x="716" y="2468"/>
                  </a:cubicBezTo>
                  <a:lnTo>
                    <a:pt x="714" y="2466"/>
                  </a:lnTo>
                  <a:close/>
                  <a:moveTo>
                    <a:pt x="717" y="2462"/>
                  </a:moveTo>
                  <a:cubicBezTo>
                    <a:pt x="714" y="2460"/>
                    <a:pt x="714" y="2460"/>
                    <a:pt x="714" y="2460"/>
                  </a:cubicBezTo>
                  <a:cubicBezTo>
                    <a:pt x="715" y="2457"/>
                    <a:pt x="715" y="2457"/>
                    <a:pt x="715" y="2457"/>
                  </a:cubicBezTo>
                  <a:cubicBezTo>
                    <a:pt x="718" y="2459"/>
                    <a:pt x="718" y="2459"/>
                    <a:pt x="718" y="2459"/>
                  </a:cubicBezTo>
                  <a:lnTo>
                    <a:pt x="717" y="2462"/>
                  </a:lnTo>
                  <a:close/>
                  <a:moveTo>
                    <a:pt x="718" y="2456"/>
                  </a:moveTo>
                  <a:cubicBezTo>
                    <a:pt x="715" y="2454"/>
                    <a:pt x="715" y="2454"/>
                    <a:pt x="715" y="2454"/>
                  </a:cubicBezTo>
                  <a:cubicBezTo>
                    <a:pt x="721" y="2406"/>
                    <a:pt x="721" y="2406"/>
                    <a:pt x="721" y="2406"/>
                  </a:cubicBezTo>
                  <a:cubicBezTo>
                    <a:pt x="724" y="2408"/>
                    <a:pt x="724" y="2408"/>
                    <a:pt x="724" y="2408"/>
                  </a:cubicBezTo>
                  <a:lnTo>
                    <a:pt x="718" y="2456"/>
                  </a:lnTo>
                  <a:close/>
                  <a:moveTo>
                    <a:pt x="710" y="2498"/>
                  </a:moveTo>
                  <a:cubicBezTo>
                    <a:pt x="713" y="2499"/>
                    <a:pt x="713" y="2499"/>
                    <a:pt x="713" y="2499"/>
                  </a:cubicBezTo>
                  <a:cubicBezTo>
                    <a:pt x="712" y="2507"/>
                    <a:pt x="712" y="2507"/>
                    <a:pt x="712" y="2507"/>
                  </a:cubicBezTo>
                  <a:cubicBezTo>
                    <a:pt x="709" y="2506"/>
                    <a:pt x="709" y="2506"/>
                    <a:pt x="709" y="2506"/>
                  </a:cubicBezTo>
                  <a:lnTo>
                    <a:pt x="710" y="2498"/>
                  </a:lnTo>
                  <a:close/>
                  <a:moveTo>
                    <a:pt x="713" y="2520"/>
                  </a:moveTo>
                  <a:cubicBezTo>
                    <a:pt x="714" y="2510"/>
                    <a:pt x="714" y="2510"/>
                    <a:pt x="714" y="2510"/>
                  </a:cubicBezTo>
                  <a:cubicBezTo>
                    <a:pt x="715" y="2499"/>
                    <a:pt x="715" y="2499"/>
                    <a:pt x="715" y="2499"/>
                  </a:cubicBezTo>
                  <a:cubicBezTo>
                    <a:pt x="717" y="2480"/>
                    <a:pt x="717" y="2480"/>
                    <a:pt x="717" y="2480"/>
                  </a:cubicBezTo>
                  <a:cubicBezTo>
                    <a:pt x="719" y="2470"/>
                    <a:pt x="719" y="2470"/>
                    <a:pt x="719" y="2470"/>
                  </a:cubicBezTo>
                  <a:cubicBezTo>
                    <a:pt x="719" y="2465"/>
                    <a:pt x="719" y="2465"/>
                    <a:pt x="719" y="2465"/>
                  </a:cubicBezTo>
                  <a:cubicBezTo>
                    <a:pt x="720" y="2458"/>
                    <a:pt x="720" y="2458"/>
                    <a:pt x="720" y="2458"/>
                  </a:cubicBezTo>
                  <a:cubicBezTo>
                    <a:pt x="726" y="2408"/>
                    <a:pt x="726" y="2408"/>
                    <a:pt x="726" y="2408"/>
                  </a:cubicBezTo>
                  <a:cubicBezTo>
                    <a:pt x="730" y="2376"/>
                    <a:pt x="730" y="2376"/>
                    <a:pt x="730" y="2376"/>
                  </a:cubicBezTo>
                  <a:cubicBezTo>
                    <a:pt x="730" y="2371"/>
                    <a:pt x="730" y="2371"/>
                    <a:pt x="730" y="2371"/>
                  </a:cubicBezTo>
                  <a:cubicBezTo>
                    <a:pt x="731" y="2371"/>
                    <a:pt x="731" y="2371"/>
                    <a:pt x="731" y="2371"/>
                  </a:cubicBezTo>
                  <a:cubicBezTo>
                    <a:pt x="712" y="2522"/>
                    <a:pt x="712" y="2522"/>
                    <a:pt x="712" y="2522"/>
                  </a:cubicBezTo>
                  <a:cubicBezTo>
                    <a:pt x="712" y="2522"/>
                    <a:pt x="712" y="2522"/>
                    <a:pt x="712" y="2522"/>
                  </a:cubicBezTo>
                  <a:lnTo>
                    <a:pt x="713" y="2520"/>
                  </a:lnTo>
                  <a:close/>
                  <a:moveTo>
                    <a:pt x="722" y="2503"/>
                  </a:moveTo>
                  <a:cubicBezTo>
                    <a:pt x="719" y="2502"/>
                    <a:pt x="719" y="2502"/>
                    <a:pt x="719" y="2502"/>
                  </a:cubicBezTo>
                  <a:cubicBezTo>
                    <a:pt x="721" y="2485"/>
                    <a:pt x="721" y="2485"/>
                    <a:pt x="721" y="2485"/>
                  </a:cubicBezTo>
                  <a:cubicBezTo>
                    <a:pt x="724" y="2487"/>
                    <a:pt x="724" y="2487"/>
                    <a:pt x="724" y="2487"/>
                  </a:cubicBezTo>
                  <a:lnTo>
                    <a:pt x="722" y="2503"/>
                  </a:lnTo>
                  <a:close/>
                  <a:moveTo>
                    <a:pt x="723" y="2475"/>
                  </a:moveTo>
                  <a:cubicBezTo>
                    <a:pt x="725" y="2477"/>
                    <a:pt x="725" y="2477"/>
                    <a:pt x="725" y="2477"/>
                  </a:cubicBezTo>
                  <a:cubicBezTo>
                    <a:pt x="724" y="2484"/>
                    <a:pt x="724" y="2484"/>
                    <a:pt x="724" y="2484"/>
                  </a:cubicBezTo>
                  <a:cubicBezTo>
                    <a:pt x="722" y="2482"/>
                    <a:pt x="722" y="2482"/>
                    <a:pt x="722" y="2482"/>
                  </a:cubicBezTo>
                  <a:lnTo>
                    <a:pt x="723" y="2475"/>
                  </a:lnTo>
                  <a:close/>
                  <a:moveTo>
                    <a:pt x="723" y="2473"/>
                  </a:moveTo>
                  <a:cubicBezTo>
                    <a:pt x="723" y="2470"/>
                    <a:pt x="723" y="2470"/>
                    <a:pt x="723" y="2470"/>
                  </a:cubicBezTo>
                  <a:cubicBezTo>
                    <a:pt x="726" y="2472"/>
                    <a:pt x="726" y="2472"/>
                    <a:pt x="726" y="2472"/>
                  </a:cubicBezTo>
                  <a:cubicBezTo>
                    <a:pt x="725" y="2474"/>
                    <a:pt x="725" y="2474"/>
                    <a:pt x="725" y="2474"/>
                  </a:cubicBezTo>
                  <a:lnTo>
                    <a:pt x="723" y="2473"/>
                  </a:lnTo>
                  <a:close/>
                  <a:moveTo>
                    <a:pt x="726" y="2469"/>
                  </a:moveTo>
                  <a:cubicBezTo>
                    <a:pt x="723" y="2467"/>
                    <a:pt x="723" y="2467"/>
                    <a:pt x="723" y="2467"/>
                  </a:cubicBezTo>
                  <a:cubicBezTo>
                    <a:pt x="724" y="2463"/>
                    <a:pt x="724" y="2463"/>
                    <a:pt x="724" y="2463"/>
                  </a:cubicBezTo>
                  <a:cubicBezTo>
                    <a:pt x="727" y="2465"/>
                    <a:pt x="727" y="2465"/>
                    <a:pt x="727" y="2465"/>
                  </a:cubicBezTo>
                  <a:lnTo>
                    <a:pt x="726" y="2469"/>
                  </a:lnTo>
                  <a:close/>
                  <a:moveTo>
                    <a:pt x="727" y="2463"/>
                  </a:moveTo>
                  <a:cubicBezTo>
                    <a:pt x="724" y="2461"/>
                    <a:pt x="724" y="2461"/>
                    <a:pt x="724" y="2461"/>
                  </a:cubicBezTo>
                  <a:cubicBezTo>
                    <a:pt x="730" y="2413"/>
                    <a:pt x="730" y="2413"/>
                    <a:pt x="730" y="2413"/>
                  </a:cubicBezTo>
                  <a:cubicBezTo>
                    <a:pt x="733" y="2415"/>
                    <a:pt x="733" y="2415"/>
                    <a:pt x="733" y="2415"/>
                  </a:cubicBezTo>
                  <a:lnTo>
                    <a:pt x="727" y="2463"/>
                  </a:lnTo>
                  <a:close/>
                  <a:moveTo>
                    <a:pt x="719" y="2504"/>
                  </a:moveTo>
                  <a:cubicBezTo>
                    <a:pt x="722" y="2506"/>
                    <a:pt x="722" y="2506"/>
                    <a:pt x="722" y="2506"/>
                  </a:cubicBezTo>
                  <a:cubicBezTo>
                    <a:pt x="721" y="2514"/>
                    <a:pt x="721" y="2514"/>
                    <a:pt x="721" y="2514"/>
                  </a:cubicBezTo>
                  <a:cubicBezTo>
                    <a:pt x="718" y="2512"/>
                    <a:pt x="718" y="2512"/>
                    <a:pt x="718" y="2512"/>
                  </a:cubicBezTo>
                  <a:lnTo>
                    <a:pt x="719" y="2504"/>
                  </a:lnTo>
                  <a:close/>
                  <a:moveTo>
                    <a:pt x="722" y="2526"/>
                  </a:moveTo>
                  <a:cubicBezTo>
                    <a:pt x="723" y="2517"/>
                    <a:pt x="723" y="2517"/>
                    <a:pt x="723" y="2517"/>
                  </a:cubicBezTo>
                  <a:cubicBezTo>
                    <a:pt x="724" y="2506"/>
                    <a:pt x="724" y="2506"/>
                    <a:pt x="724" y="2506"/>
                  </a:cubicBezTo>
                  <a:cubicBezTo>
                    <a:pt x="726" y="2487"/>
                    <a:pt x="726" y="2487"/>
                    <a:pt x="726" y="2487"/>
                  </a:cubicBezTo>
                  <a:cubicBezTo>
                    <a:pt x="728" y="2477"/>
                    <a:pt x="728" y="2477"/>
                    <a:pt x="728" y="2477"/>
                  </a:cubicBezTo>
                  <a:cubicBezTo>
                    <a:pt x="728" y="2471"/>
                    <a:pt x="728" y="2471"/>
                    <a:pt x="728" y="2471"/>
                  </a:cubicBezTo>
                  <a:cubicBezTo>
                    <a:pt x="729" y="2465"/>
                    <a:pt x="729" y="2465"/>
                    <a:pt x="729" y="2465"/>
                  </a:cubicBezTo>
                  <a:cubicBezTo>
                    <a:pt x="735" y="2414"/>
                    <a:pt x="735" y="2414"/>
                    <a:pt x="735" y="2414"/>
                  </a:cubicBezTo>
                  <a:cubicBezTo>
                    <a:pt x="739" y="2383"/>
                    <a:pt x="739" y="2383"/>
                    <a:pt x="739" y="2383"/>
                  </a:cubicBezTo>
                  <a:cubicBezTo>
                    <a:pt x="740" y="2377"/>
                    <a:pt x="740" y="2377"/>
                    <a:pt x="740" y="2377"/>
                  </a:cubicBezTo>
                  <a:cubicBezTo>
                    <a:pt x="740" y="2377"/>
                    <a:pt x="740" y="2377"/>
                    <a:pt x="740" y="2377"/>
                  </a:cubicBezTo>
                  <a:cubicBezTo>
                    <a:pt x="721" y="2528"/>
                    <a:pt x="721" y="2528"/>
                    <a:pt x="721" y="2528"/>
                  </a:cubicBezTo>
                  <a:cubicBezTo>
                    <a:pt x="721" y="2528"/>
                    <a:pt x="721" y="2528"/>
                    <a:pt x="721" y="2528"/>
                  </a:cubicBezTo>
                  <a:lnTo>
                    <a:pt x="722" y="2526"/>
                  </a:lnTo>
                  <a:close/>
                  <a:moveTo>
                    <a:pt x="733" y="2512"/>
                  </a:moveTo>
                  <a:cubicBezTo>
                    <a:pt x="728" y="2508"/>
                    <a:pt x="728" y="2508"/>
                    <a:pt x="728" y="2508"/>
                  </a:cubicBezTo>
                  <a:cubicBezTo>
                    <a:pt x="730" y="2492"/>
                    <a:pt x="730" y="2492"/>
                    <a:pt x="730" y="2492"/>
                  </a:cubicBezTo>
                  <a:cubicBezTo>
                    <a:pt x="735" y="2495"/>
                    <a:pt x="735" y="2495"/>
                    <a:pt x="735" y="2495"/>
                  </a:cubicBezTo>
                  <a:lnTo>
                    <a:pt x="733" y="2512"/>
                  </a:lnTo>
                  <a:close/>
                  <a:moveTo>
                    <a:pt x="732" y="2479"/>
                  </a:moveTo>
                  <a:cubicBezTo>
                    <a:pt x="732" y="2477"/>
                    <a:pt x="732" y="2477"/>
                    <a:pt x="732" y="2477"/>
                  </a:cubicBezTo>
                  <a:cubicBezTo>
                    <a:pt x="737" y="2480"/>
                    <a:pt x="737" y="2480"/>
                    <a:pt x="737" y="2480"/>
                  </a:cubicBezTo>
                  <a:cubicBezTo>
                    <a:pt x="737" y="2480"/>
                    <a:pt x="737" y="2480"/>
                    <a:pt x="737" y="2480"/>
                  </a:cubicBezTo>
                  <a:cubicBezTo>
                    <a:pt x="737" y="2483"/>
                    <a:pt x="737" y="2483"/>
                    <a:pt x="737" y="2483"/>
                  </a:cubicBezTo>
                  <a:lnTo>
                    <a:pt x="732" y="2479"/>
                  </a:lnTo>
                  <a:close/>
                  <a:moveTo>
                    <a:pt x="732" y="2482"/>
                  </a:moveTo>
                  <a:cubicBezTo>
                    <a:pt x="736" y="2485"/>
                    <a:pt x="736" y="2485"/>
                    <a:pt x="736" y="2485"/>
                  </a:cubicBezTo>
                  <a:cubicBezTo>
                    <a:pt x="735" y="2493"/>
                    <a:pt x="735" y="2493"/>
                    <a:pt x="735" y="2493"/>
                  </a:cubicBezTo>
                  <a:cubicBezTo>
                    <a:pt x="731" y="2489"/>
                    <a:pt x="731" y="2489"/>
                    <a:pt x="731" y="2489"/>
                  </a:cubicBezTo>
                  <a:lnTo>
                    <a:pt x="732" y="2482"/>
                  </a:lnTo>
                  <a:close/>
                  <a:moveTo>
                    <a:pt x="737" y="2477"/>
                  </a:moveTo>
                  <a:cubicBezTo>
                    <a:pt x="733" y="2474"/>
                    <a:pt x="733" y="2474"/>
                    <a:pt x="733" y="2474"/>
                  </a:cubicBezTo>
                  <a:cubicBezTo>
                    <a:pt x="733" y="2470"/>
                    <a:pt x="733" y="2470"/>
                    <a:pt x="733" y="2470"/>
                  </a:cubicBezTo>
                  <a:cubicBezTo>
                    <a:pt x="738" y="2474"/>
                    <a:pt x="738" y="2474"/>
                    <a:pt x="738" y="2474"/>
                  </a:cubicBezTo>
                  <a:lnTo>
                    <a:pt x="737" y="2477"/>
                  </a:lnTo>
                  <a:close/>
                  <a:moveTo>
                    <a:pt x="738" y="2471"/>
                  </a:moveTo>
                  <a:cubicBezTo>
                    <a:pt x="733" y="2468"/>
                    <a:pt x="733" y="2468"/>
                    <a:pt x="733" y="2468"/>
                  </a:cubicBezTo>
                  <a:cubicBezTo>
                    <a:pt x="739" y="2419"/>
                    <a:pt x="739" y="2419"/>
                    <a:pt x="739" y="2419"/>
                  </a:cubicBezTo>
                  <a:cubicBezTo>
                    <a:pt x="744" y="2423"/>
                    <a:pt x="744" y="2423"/>
                    <a:pt x="744" y="2423"/>
                  </a:cubicBezTo>
                  <a:lnTo>
                    <a:pt x="738" y="2471"/>
                  </a:lnTo>
                  <a:close/>
                  <a:moveTo>
                    <a:pt x="728" y="2511"/>
                  </a:moveTo>
                  <a:cubicBezTo>
                    <a:pt x="733" y="2514"/>
                    <a:pt x="733" y="2514"/>
                    <a:pt x="733" y="2514"/>
                  </a:cubicBezTo>
                  <a:cubicBezTo>
                    <a:pt x="732" y="2523"/>
                    <a:pt x="732" y="2523"/>
                    <a:pt x="732" y="2523"/>
                  </a:cubicBezTo>
                  <a:cubicBezTo>
                    <a:pt x="727" y="2519"/>
                    <a:pt x="727" y="2519"/>
                    <a:pt x="727" y="2519"/>
                  </a:cubicBezTo>
                  <a:lnTo>
                    <a:pt x="728" y="2511"/>
                  </a:lnTo>
                  <a:close/>
                  <a:moveTo>
                    <a:pt x="734" y="2525"/>
                  </a:moveTo>
                  <a:cubicBezTo>
                    <a:pt x="735" y="2514"/>
                    <a:pt x="735" y="2514"/>
                    <a:pt x="735" y="2514"/>
                  </a:cubicBezTo>
                  <a:cubicBezTo>
                    <a:pt x="737" y="2495"/>
                    <a:pt x="737" y="2495"/>
                    <a:pt x="737" y="2495"/>
                  </a:cubicBezTo>
                  <a:cubicBezTo>
                    <a:pt x="737" y="2495"/>
                    <a:pt x="737" y="2495"/>
                    <a:pt x="737" y="2495"/>
                  </a:cubicBezTo>
                  <a:cubicBezTo>
                    <a:pt x="739" y="2485"/>
                    <a:pt x="739" y="2485"/>
                    <a:pt x="739" y="2485"/>
                  </a:cubicBezTo>
                  <a:cubicBezTo>
                    <a:pt x="739" y="2485"/>
                    <a:pt x="739" y="2485"/>
                    <a:pt x="739" y="2485"/>
                  </a:cubicBezTo>
                  <a:cubicBezTo>
                    <a:pt x="739" y="2485"/>
                    <a:pt x="739" y="2485"/>
                    <a:pt x="739" y="2485"/>
                  </a:cubicBezTo>
                  <a:cubicBezTo>
                    <a:pt x="739" y="2479"/>
                    <a:pt x="739" y="2479"/>
                    <a:pt x="739" y="2479"/>
                  </a:cubicBezTo>
                  <a:cubicBezTo>
                    <a:pt x="740" y="2473"/>
                    <a:pt x="740" y="2473"/>
                    <a:pt x="740" y="2473"/>
                  </a:cubicBezTo>
                  <a:cubicBezTo>
                    <a:pt x="746" y="2422"/>
                    <a:pt x="746" y="2422"/>
                    <a:pt x="746" y="2422"/>
                  </a:cubicBezTo>
                  <a:cubicBezTo>
                    <a:pt x="750" y="2391"/>
                    <a:pt x="750" y="2391"/>
                    <a:pt x="750" y="2391"/>
                  </a:cubicBezTo>
                  <a:cubicBezTo>
                    <a:pt x="751" y="2383"/>
                    <a:pt x="751" y="2383"/>
                    <a:pt x="751" y="2383"/>
                  </a:cubicBezTo>
                  <a:cubicBezTo>
                    <a:pt x="751" y="2383"/>
                    <a:pt x="751" y="2383"/>
                    <a:pt x="751" y="2383"/>
                  </a:cubicBezTo>
                  <a:cubicBezTo>
                    <a:pt x="733" y="2534"/>
                    <a:pt x="733" y="2534"/>
                    <a:pt x="733" y="2534"/>
                  </a:cubicBezTo>
                  <a:cubicBezTo>
                    <a:pt x="733" y="2534"/>
                    <a:pt x="733" y="2534"/>
                    <a:pt x="733" y="2534"/>
                  </a:cubicBezTo>
                  <a:lnTo>
                    <a:pt x="734" y="2525"/>
                  </a:lnTo>
                  <a:close/>
                  <a:moveTo>
                    <a:pt x="784" y="2506"/>
                  </a:moveTo>
                  <a:cubicBezTo>
                    <a:pt x="784" y="2506"/>
                    <a:pt x="784" y="2506"/>
                    <a:pt x="784" y="2506"/>
                  </a:cubicBezTo>
                  <a:cubicBezTo>
                    <a:pt x="784" y="2506"/>
                    <a:pt x="784" y="2506"/>
                    <a:pt x="784" y="2506"/>
                  </a:cubicBezTo>
                  <a:cubicBezTo>
                    <a:pt x="785" y="2499"/>
                    <a:pt x="785" y="2499"/>
                    <a:pt x="785" y="2499"/>
                  </a:cubicBezTo>
                  <a:cubicBezTo>
                    <a:pt x="786" y="2498"/>
                    <a:pt x="786" y="2498"/>
                    <a:pt x="786" y="2498"/>
                  </a:cubicBezTo>
                  <a:cubicBezTo>
                    <a:pt x="785" y="2505"/>
                    <a:pt x="785" y="2505"/>
                    <a:pt x="785" y="2505"/>
                  </a:cubicBezTo>
                  <a:lnTo>
                    <a:pt x="784" y="2506"/>
                  </a:lnTo>
                  <a:close/>
                  <a:moveTo>
                    <a:pt x="806" y="2363"/>
                  </a:moveTo>
                  <a:cubicBezTo>
                    <a:pt x="807" y="2355"/>
                    <a:pt x="807" y="2355"/>
                    <a:pt x="807" y="2355"/>
                  </a:cubicBezTo>
                  <a:cubicBezTo>
                    <a:pt x="807" y="2355"/>
                    <a:pt x="807" y="2355"/>
                    <a:pt x="807" y="2355"/>
                  </a:cubicBezTo>
                  <a:cubicBezTo>
                    <a:pt x="788" y="2506"/>
                    <a:pt x="788" y="2506"/>
                    <a:pt x="788" y="2506"/>
                  </a:cubicBezTo>
                  <a:cubicBezTo>
                    <a:pt x="788" y="2505"/>
                    <a:pt x="788" y="2505"/>
                    <a:pt x="788" y="2505"/>
                  </a:cubicBezTo>
                  <a:cubicBezTo>
                    <a:pt x="789" y="2496"/>
                    <a:pt x="789" y="2496"/>
                    <a:pt x="789" y="2496"/>
                  </a:cubicBezTo>
                  <a:cubicBezTo>
                    <a:pt x="790" y="2490"/>
                    <a:pt x="790" y="2490"/>
                    <a:pt x="790" y="2490"/>
                  </a:cubicBezTo>
                  <a:cubicBezTo>
                    <a:pt x="793" y="2467"/>
                    <a:pt x="793" y="2467"/>
                    <a:pt x="793" y="2467"/>
                  </a:cubicBezTo>
                  <a:cubicBezTo>
                    <a:pt x="794" y="2457"/>
                    <a:pt x="794" y="2457"/>
                    <a:pt x="794" y="2457"/>
                  </a:cubicBezTo>
                  <a:cubicBezTo>
                    <a:pt x="795" y="2451"/>
                    <a:pt x="795" y="2451"/>
                    <a:pt x="795" y="2451"/>
                  </a:cubicBezTo>
                  <a:lnTo>
                    <a:pt x="806" y="2363"/>
                  </a:lnTo>
                  <a:close/>
                  <a:moveTo>
                    <a:pt x="796" y="2485"/>
                  </a:moveTo>
                  <a:cubicBezTo>
                    <a:pt x="795" y="2485"/>
                    <a:pt x="795" y="2485"/>
                    <a:pt x="795" y="2485"/>
                  </a:cubicBezTo>
                  <a:cubicBezTo>
                    <a:pt x="797" y="2465"/>
                    <a:pt x="797" y="2465"/>
                    <a:pt x="797" y="2465"/>
                  </a:cubicBezTo>
                  <a:cubicBezTo>
                    <a:pt x="799" y="2464"/>
                    <a:pt x="799" y="2464"/>
                    <a:pt x="799" y="2464"/>
                  </a:cubicBezTo>
                  <a:lnTo>
                    <a:pt x="796" y="2485"/>
                  </a:lnTo>
                  <a:close/>
                  <a:moveTo>
                    <a:pt x="801" y="2442"/>
                  </a:moveTo>
                  <a:cubicBezTo>
                    <a:pt x="802" y="2435"/>
                    <a:pt x="802" y="2435"/>
                    <a:pt x="802" y="2435"/>
                  </a:cubicBezTo>
                  <a:cubicBezTo>
                    <a:pt x="803" y="2435"/>
                    <a:pt x="803" y="2435"/>
                    <a:pt x="803" y="2435"/>
                  </a:cubicBezTo>
                  <a:cubicBezTo>
                    <a:pt x="802" y="2442"/>
                    <a:pt x="802" y="2442"/>
                    <a:pt x="802" y="2442"/>
                  </a:cubicBezTo>
                  <a:lnTo>
                    <a:pt x="801" y="2442"/>
                  </a:lnTo>
                  <a:close/>
                  <a:moveTo>
                    <a:pt x="800" y="2444"/>
                  </a:moveTo>
                  <a:cubicBezTo>
                    <a:pt x="801" y="2445"/>
                    <a:pt x="801" y="2445"/>
                    <a:pt x="801" y="2445"/>
                  </a:cubicBezTo>
                  <a:cubicBezTo>
                    <a:pt x="800" y="2446"/>
                    <a:pt x="800" y="2446"/>
                    <a:pt x="800" y="2446"/>
                  </a:cubicBezTo>
                  <a:lnTo>
                    <a:pt x="800" y="2444"/>
                  </a:lnTo>
                  <a:close/>
                  <a:moveTo>
                    <a:pt x="799" y="2461"/>
                  </a:moveTo>
                  <a:cubicBezTo>
                    <a:pt x="799" y="2461"/>
                    <a:pt x="799" y="2461"/>
                    <a:pt x="799" y="2461"/>
                  </a:cubicBezTo>
                  <a:cubicBezTo>
                    <a:pt x="798" y="2462"/>
                    <a:pt x="798" y="2462"/>
                    <a:pt x="798" y="2462"/>
                  </a:cubicBezTo>
                  <a:cubicBezTo>
                    <a:pt x="799" y="2455"/>
                    <a:pt x="799" y="2455"/>
                    <a:pt x="799" y="2455"/>
                  </a:cubicBezTo>
                  <a:cubicBezTo>
                    <a:pt x="800" y="2454"/>
                    <a:pt x="800" y="2454"/>
                    <a:pt x="800" y="2454"/>
                  </a:cubicBezTo>
                  <a:lnTo>
                    <a:pt x="799" y="2461"/>
                  </a:lnTo>
                  <a:close/>
                  <a:moveTo>
                    <a:pt x="801" y="2451"/>
                  </a:moveTo>
                  <a:cubicBezTo>
                    <a:pt x="799" y="2452"/>
                    <a:pt x="799" y="2452"/>
                    <a:pt x="799" y="2452"/>
                  </a:cubicBezTo>
                  <a:cubicBezTo>
                    <a:pt x="800" y="2449"/>
                    <a:pt x="800" y="2449"/>
                    <a:pt x="800" y="2449"/>
                  </a:cubicBezTo>
                  <a:cubicBezTo>
                    <a:pt x="801" y="2448"/>
                    <a:pt x="801" y="2448"/>
                    <a:pt x="801" y="2448"/>
                  </a:cubicBezTo>
                  <a:lnTo>
                    <a:pt x="801" y="2451"/>
                  </a:lnTo>
                  <a:close/>
                  <a:moveTo>
                    <a:pt x="787" y="2489"/>
                  </a:moveTo>
                  <a:cubicBezTo>
                    <a:pt x="786" y="2490"/>
                    <a:pt x="786" y="2490"/>
                    <a:pt x="786" y="2490"/>
                  </a:cubicBezTo>
                  <a:cubicBezTo>
                    <a:pt x="788" y="2469"/>
                    <a:pt x="788" y="2469"/>
                    <a:pt x="788" y="2469"/>
                  </a:cubicBezTo>
                  <a:cubicBezTo>
                    <a:pt x="790" y="2469"/>
                    <a:pt x="790" y="2469"/>
                    <a:pt x="790" y="2469"/>
                  </a:cubicBezTo>
                  <a:lnTo>
                    <a:pt x="787" y="2489"/>
                  </a:lnTo>
                  <a:close/>
                  <a:moveTo>
                    <a:pt x="790" y="2466"/>
                  </a:moveTo>
                  <a:cubicBezTo>
                    <a:pt x="789" y="2467"/>
                    <a:pt x="789" y="2467"/>
                    <a:pt x="789" y="2467"/>
                  </a:cubicBezTo>
                  <a:cubicBezTo>
                    <a:pt x="790" y="2459"/>
                    <a:pt x="790" y="2459"/>
                    <a:pt x="790" y="2459"/>
                  </a:cubicBezTo>
                  <a:cubicBezTo>
                    <a:pt x="791" y="2459"/>
                    <a:pt x="791" y="2459"/>
                    <a:pt x="791" y="2459"/>
                  </a:cubicBezTo>
                  <a:lnTo>
                    <a:pt x="790" y="2466"/>
                  </a:lnTo>
                  <a:close/>
                  <a:moveTo>
                    <a:pt x="785" y="2493"/>
                  </a:moveTo>
                  <a:cubicBezTo>
                    <a:pt x="787" y="2492"/>
                    <a:pt x="787" y="2492"/>
                    <a:pt x="787" y="2492"/>
                  </a:cubicBezTo>
                  <a:cubicBezTo>
                    <a:pt x="787" y="2495"/>
                    <a:pt x="787" y="2495"/>
                    <a:pt x="787" y="2495"/>
                  </a:cubicBezTo>
                  <a:cubicBezTo>
                    <a:pt x="785" y="2496"/>
                    <a:pt x="785" y="2496"/>
                    <a:pt x="785" y="2496"/>
                  </a:cubicBezTo>
                  <a:lnTo>
                    <a:pt x="785" y="2493"/>
                  </a:lnTo>
                  <a:close/>
                  <a:moveTo>
                    <a:pt x="792" y="2456"/>
                  </a:moveTo>
                  <a:cubicBezTo>
                    <a:pt x="790" y="2457"/>
                    <a:pt x="790" y="2457"/>
                    <a:pt x="790" y="2457"/>
                  </a:cubicBezTo>
                  <a:cubicBezTo>
                    <a:pt x="790" y="2453"/>
                    <a:pt x="790" y="2453"/>
                    <a:pt x="790" y="2453"/>
                  </a:cubicBezTo>
                  <a:cubicBezTo>
                    <a:pt x="792" y="2452"/>
                    <a:pt x="792" y="2452"/>
                    <a:pt x="792" y="2452"/>
                  </a:cubicBezTo>
                  <a:lnTo>
                    <a:pt x="792" y="2456"/>
                  </a:lnTo>
                  <a:close/>
                  <a:moveTo>
                    <a:pt x="794" y="2488"/>
                  </a:moveTo>
                  <a:cubicBezTo>
                    <a:pt x="796" y="2487"/>
                    <a:pt x="796" y="2487"/>
                    <a:pt x="796" y="2487"/>
                  </a:cubicBezTo>
                  <a:cubicBezTo>
                    <a:pt x="796" y="2491"/>
                    <a:pt x="796" y="2491"/>
                    <a:pt x="796" y="2491"/>
                  </a:cubicBezTo>
                  <a:cubicBezTo>
                    <a:pt x="794" y="2491"/>
                    <a:pt x="794" y="2491"/>
                    <a:pt x="794" y="2491"/>
                  </a:cubicBezTo>
                  <a:lnTo>
                    <a:pt x="794" y="2488"/>
                  </a:lnTo>
                  <a:close/>
                  <a:moveTo>
                    <a:pt x="797" y="2501"/>
                  </a:moveTo>
                  <a:cubicBezTo>
                    <a:pt x="798" y="2492"/>
                    <a:pt x="798" y="2492"/>
                    <a:pt x="798" y="2492"/>
                  </a:cubicBezTo>
                  <a:cubicBezTo>
                    <a:pt x="799" y="2485"/>
                    <a:pt x="799" y="2485"/>
                    <a:pt x="799" y="2485"/>
                  </a:cubicBezTo>
                  <a:cubicBezTo>
                    <a:pt x="802" y="2463"/>
                    <a:pt x="802" y="2463"/>
                    <a:pt x="802" y="2463"/>
                  </a:cubicBezTo>
                  <a:cubicBezTo>
                    <a:pt x="802" y="2463"/>
                    <a:pt x="802" y="2463"/>
                    <a:pt x="801" y="2462"/>
                  </a:cubicBezTo>
                  <a:cubicBezTo>
                    <a:pt x="802" y="2462"/>
                    <a:pt x="802" y="2462"/>
                    <a:pt x="802" y="2462"/>
                  </a:cubicBezTo>
                  <a:cubicBezTo>
                    <a:pt x="803" y="2452"/>
                    <a:pt x="803" y="2452"/>
                    <a:pt x="803" y="2452"/>
                  </a:cubicBezTo>
                  <a:cubicBezTo>
                    <a:pt x="804" y="2446"/>
                    <a:pt x="804" y="2446"/>
                    <a:pt x="804" y="2446"/>
                  </a:cubicBezTo>
                  <a:cubicBezTo>
                    <a:pt x="804" y="2446"/>
                    <a:pt x="804" y="2446"/>
                    <a:pt x="804" y="2445"/>
                  </a:cubicBezTo>
                  <a:cubicBezTo>
                    <a:pt x="804" y="2445"/>
                    <a:pt x="804" y="2445"/>
                    <a:pt x="804" y="2445"/>
                  </a:cubicBezTo>
                  <a:cubicBezTo>
                    <a:pt x="804" y="2445"/>
                    <a:pt x="804" y="2445"/>
                    <a:pt x="804" y="2445"/>
                  </a:cubicBezTo>
                  <a:cubicBezTo>
                    <a:pt x="804" y="2445"/>
                    <a:pt x="804" y="2445"/>
                    <a:pt x="804" y="2445"/>
                  </a:cubicBezTo>
                  <a:cubicBezTo>
                    <a:pt x="804" y="2445"/>
                    <a:pt x="804" y="2445"/>
                    <a:pt x="804" y="2445"/>
                  </a:cubicBezTo>
                  <a:cubicBezTo>
                    <a:pt x="805" y="2435"/>
                    <a:pt x="805" y="2435"/>
                    <a:pt x="805" y="2435"/>
                  </a:cubicBezTo>
                  <a:cubicBezTo>
                    <a:pt x="806" y="2431"/>
                    <a:pt x="806" y="2431"/>
                    <a:pt x="806" y="2431"/>
                  </a:cubicBezTo>
                  <a:cubicBezTo>
                    <a:pt x="815" y="2358"/>
                    <a:pt x="815" y="2358"/>
                    <a:pt x="815" y="2358"/>
                  </a:cubicBezTo>
                  <a:cubicBezTo>
                    <a:pt x="816" y="2350"/>
                    <a:pt x="816" y="2350"/>
                    <a:pt x="816" y="2350"/>
                  </a:cubicBezTo>
                  <a:cubicBezTo>
                    <a:pt x="816" y="2350"/>
                    <a:pt x="816" y="2350"/>
                    <a:pt x="816" y="2350"/>
                  </a:cubicBezTo>
                  <a:cubicBezTo>
                    <a:pt x="797" y="2501"/>
                    <a:pt x="797" y="2501"/>
                    <a:pt x="797" y="2501"/>
                  </a:cubicBezTo>
                  <a:close/>
                  <a:moveTo>
                    <a:pt x="809" y="2440"/>
                  </a:moveTo>
                  <a:cubicBezTo>
                    <a:pt x="810" y="2441"/>
                    <a:pt x="810" y="2441"/>
                    <a:pt x="810" y="2441"/>
                  </a:cubicBezTo>
                  <a:cubicBezTo>
                    <a:pt x="809" y="2441"/>
                    <a:pt x="809" y="2441"/>
                    <a:pt x="809" y="2441"/>
                  </a:cubicBezTo>
                  <a:lnTo>
                    <a:pt x="809" y="2440"/>
                  </a:lnTo>
                  <a:close/>
                  <a:moveTo>
                    <a:pt x="806" y="2468"/>
                  </a:moveTo>
                  <a:cubicBezTo>
                    <a:pt x="807" y="2469"/>
                    <a:pt x="807" y="2469"/>
                    <a:pt x="807" y="2469"/>
                  </a:cubicBezTo>
                  <a:cubicBezTo>
                    <a:pt x="806" y="2480"/>
                    <a:pt x="806" y="2480"/>
                    <a:pt x="806" y="2480"/>
                  </a:cubicBezTo>
                  <a:cubicBezTo>
                    <a:pt x="804" y="2481"/>
                    <a:pt x="804" y="2481"/>
                    <a:pt x="804" y="2481"/>
                  </a:cubicBezTo>
                  <a:lnTo>
                    <a:pt x="806" y="2468"/>
                  </a:lnTo>
                  <a:close/>
                  <a:moveTo>
                    <a:pt x="807" y="2466"/>
                  </a:moveTo>
                  <a:cubicBezTo>
                    <a:pt x="806" y="2465"/>
                    <a:pt x="806" y="2465"/>
                    <a:pt x="806" y="2465"/>
                  </a:cubicBezTo>
                  <a:cubicBezTo>
                    <a:pt x="807" y="2460"/>
                    <a:pt x="807" y="2460"/>
                    <a:pt x="807" y="2460"/>
                  </a:cubicBezTo>
                  <a:cubicBezTo>
                    <a:pt x="808" y="2459"/>
                    <a:pt x="808" y="2459"/>
                    <a:pt x="808" y="2459"/>
                  </a:cubicBezTo>
                  <a:lnTo>
                    <a:pt x="807" y="2466"/>
                  </a:lnTo>
                  <a:close/>
                  <a:moveTo>
                    <a:pt x="809" y="2456"/>
                  </a:moveTo>
                  <a:cubicBezTo>
                    <a:pt x="807" y="2457"/>
                    <a:pt x="807" y="2457"/>
                    <a:pt x="807" y="2457"/>
                  </a:cubicBezTo>
                  <a:cubicBezTo>
                    <a:pt x="808" y="2450"/>
                    <a:pt x="808" y="2450"/>
                    <a:pt x="808" y="2450"/>
                  </a:cubicBezTo>
                  <a:cubicBezTo>
                    <a:pt x="810" y="2449"/>
                    <a:pt x="810" y="2449"/>
                    <a:pt x="810" y="2449"/>
                  </a:cubicBezTo>
                  <a:lnTo>
                    <a:pt x="809" y="2456"/>
                  </a:lnTo>
                  <a:close/>
                  <a:moveTo>
                    <a:pt x="810" y="2446"/>
                  </a:moveTo>
                  <a:cubicBezTo>
                    <a:pt x="808" y="2447"/>
                    <a:pt x="808" y="2447"/>
                    <a:pt x="808" y="2447"/>
                  </a:cubicBezTo>
                  <a:cubicBezTo>
                    <a:pt x="809" y="2444"/>
                    <a:pt x="809" y="2444"/>
                    <a:pt x="809" y="2444"/>
                  </a:cubicBezTo>
                  <a:cubicBezTo>
                    <a:pt x="810" y="2443"/>
                    <a:pt x="810" y="2443"/>
                    <a:pt x="810" y="2443"/>
                  </a:cubicBezTo>
                  <a:lnTo>
                    <a:pt x="810" y="2446"/>
                  </a:lnTo>
                  <a:close/>
                  <a:moveTo>
                    <a:pt x="811" y="2438"/>
                  </a:moveTo>
                  <a:cubicBezTo>
                    <a:pt x="810" y="2437"/>
                    <a:pt x="810" y="2437"/>
                    <a:pt x="810" y="2437"/>
                  </a:cubicBezTo>
                  <a:cubicBezTo>
                    <a:pt x="810" y="2435"/>
                    <a:pt x="810" y="2435"/>
                    <a:pt x="810" y="2435"/>
                  </a:cubicBezTo>
                  <a:cubicBezTo>
                    <a:pt x="811" y="2436"/>
                    <a:pt x="811" y="2436"/>
                    <a:pt x="811" y="2436"/>
                  </a:cubicBezTo>
                  <a:lnTo>
                    <a:pt x="811" y="2438"/>
                  </a:lnTo>
                  <a:close/>
                  <a:moveTo>
                    <a:pt x="804" y="2484"/>
                  </a:moveTo>
                  <a:cubicBezTo>
                    <a:pt x="805" y="2483"/>
                    <a:pt x="805" y="2483"/>
                    <a:pt x="805" y="2483"/>
                  </a:cubicBezTo>
                  <a:cubicBezTo>
                    <a:pt x="805" y="2486"/>
                    <a:pt x="805" y="2486"/>
                    <a:pt x="805" y="2486"/>
                  </a:cubicBezTo>
                  <a:cubicBezTo>
                    <a:pt x="803" y="2487"/>
                    <a:pt x="803" y="2487"/>
                    <a:pt x="803" y="2487"/>
                  </a:cubicBezTo>
                  <a:lnTo>
                    <a:pt x="804" y="2484"/>
                  </a:lnTo>
                  <a:close/>
                  <a:moveTo>
                    <a:pt x="806" y="2496"/>
                  </a:moveTo>
                  <a:cubicBezTo>
                    <a:pt x="807" y="2487"/>
                    <a:pt x="807" y="2487"/>
                    <a:pt x="807" y="2487"/>
                  </a:cubicBezTo>
                  <a:cubicBezTo>
                    <a:pt x="808" y="2481"/>
                    <a:pt x="808" y="2481"/>
                    <a:pt x="808" y="2481"/>
                  </a:cubicBezTo>
                  <a:cubicBezTo>
                    <a:pt x="809" y="2469"/>
                    <a:pt x="809" y="2469"/>
                    <a:pt x="809" y="2469"/>
                  </a:cubicBezTo>
                  <a:cubicBezTo>
                    <a:pt x="811" y="2457"/>
                    <a:pt x="811" y="2457"/>
                    <a:pt x="811" y="2457"/>
                  </a:cubicBezTo>
                  <a:cubicBezTo>
                    <a:pt x="812" y="2447"/>
                    <a:pt x="812" y="2447"/>
                    <a:pt x="812" y="2447"/>
                  </a:cubicBezTo>
                  <a:cubicBezTo>
                    <a:pt x="813" y="2441"/>
                    <a:pt x="813" y="2441"/>
                    <a:pt x="813" y="2441"/>
                  </a:cubicBezTo>
                  <a:cubicBezTo>
                    <a:pt x="813" y="2441"/>
                    <a:pt x="813" y="2441"/>
                    <a:pt x="813" y="2441"/>
                  </a:cubicBezTo>
                  <a:cubicBezTo>
                    <a:pt x="813" y="2441"/>
                    <a:pt x="813" y="2441"/>
                    <a:pt x="813" y="2441"/>
                  </a:cubicBezTo>
                  <a:cubicBezTo>
                    <a:pt x="814" y="2436"/>
                    <a:pt x="814" y="2436"/>
                    <a:pt x="814" y="2436"/>
                  </a:cubicBezTo>
                  <a:cubicBezTo>
                    <a:pt x="824" y="2354"/>
                    <a:pt x="824" y="2354"/>
                    <a:pt x="824" y="2354"/>
                  </a:cubicBezTo>
                  <a:cubicBezTo>
                    <a:pt x="825" y="2345"/>
                    <a:pt x="825" y="2345"/>
                    <a:pt x="825" y="2345"/>
                  </a:cubicBezTo>
                  <a:cubicBezTo>
                    <a:pt x="826" y="2345"/>
                    <a:pt x="826" y="2345"/>
                    <a:pt x="826" y="2345"/>
                  </a:cubicBezTo>
                  <a:cubicBezTo>
                    <a:pt x="806" y="2496"/>
                    <a:pt x="806" y="2496"/>
                    <a:pt x="806" y="2496"/>
                  </a:cubicBezTo>
                  <a:close/>
                  <a:moveTo>
                    <a:pt x="813" y="2474"/>
                  </a:moveTo>
                  <a:cubicBezTo>
                    <a:pt x="815" y="2475"/>
                    <a:pt x="815" y="2475"/>
                    <a:pt x="815" y="2475"/>
                  </a:cubicBezTo>
                  <a:cubicBezTo>
                    <a:pt x="815" y="2475"/>
                    <a:pt x="815" y="2475"/>
                    <a:pt x="815" y="2475"/>
                  </a:cubicBezTo>
                  <a:cubicBezTo>
                    <a:pt x="813" y="2476"/>
                    <a:pt x="813" y="2476"/>
                    <a:pt x="813" y="2476"/>
                  </a:cubicBezTo>
                  <a:lnTo>
                    <a:pt x="813" y="2474"/>
                  </a:lnTo>
                  <a:close/>
                  <a:moveTo>
                    <a:pt x="815" y="2472"/>
                  </a:moveTo>
                  <a:cubicBezTo>
                    <a:pt x="814" y="2471"/>
                    <a:pt x="814" y="2471"/>
                    <a:pt x="814" y="2471"/>
                  </a:cubicBezTo>
                  <a:cubicBezTo>
                    <a:pt x="816" y="2455"/>
                    <a:pt x="816" y="2455"/>
                    <a:pt x="816" y="2455"/>
                  </a:cubicBezTo>
                  <a:cubicBezTo>
                    <a:pt x="817" y="2456"/>
                    <a:pt x="817" y="2456"/>
                    <a:pt x="817" y="2456"/>
                  </a:cubicBezTo>
                  <a:lnTo>
                    <a:pt x="815" y="2472"/>
                  </a:lnTo>
                  <a:close/>
                  <a:moveTo>
                    <a:pt x="818" y="2452"/>
                  </a:moveTo>
                  <a:cubicBezTo>
                    <a:pt x="816" y="2452"/>
                    <a:pt x="816" y="2452"/>
                    <a:pt x="816" y="2452"/>
                  </a:cubicBezTo>
                  <a:cubicBezTo>
                    <a:pt x="817" y="2445"/>
                    <a:pt x="817" y="2445"/>
                    <a:pt x="817" y="2445"/>
                  </a:cubicBezTo>
                  <a:cubicBezTo>
                    <a:pt x="819" y="2444"/>
                    <a:pt x="819" y="2444"/>
                    <a:pt x="819" y="2444"/>
                  </a:cubicBezTo>
                  <a:lnTo>
                    <a:pt x="818" y="2452"/>
                  </a:lnTo>
                  <a:close/>
                  <a:moveTo>
                    <a:pt x="819" y="2442"/>
                  </a:moveTo>
                  <a:cubicBezTo>
                    <a:pt x="817" y="2442"/>
                    <a:pt x="817" y="2442"/>
                    <a:pt x="817" y="2442"/>
                  </a:cubicBezTo>
                  <a:cubicBezTo>
                    <a:pt x="818" y="2439"/>
                    <a:pt x="818" y="2439"/>
                    <a:pt x="818" y="2439"/>
                  </a:cubicBezTo>
                  <a:cubicBezTo>
                    <a:pt x="819" y="2438"/>
                    <a:pt x="819" y="2438"/>
                    <a:pt x="819" y="2438"/>
                  </a:cubicBezTo>
                  <a:lnTo>
                    <a:pt x="819" y="2442"/>
                  </a:lnTo>
                  <a:close/>
                  <a:moveTo>
                    <a:pt x="813" y="2479"/>
                  </a:moveTo>
                  <a:cubicBezTo>
                    <a:pt x="814" y="2478"/>
                    <a:pt x="814" y="2478"/>
                    <a:pt x="814" y="2478"/>
                  </a:cubicBezTo>
                  <a:cubicBezTo>
                    <a:pt x="814" y="2481"/>
                    <a:pt x="814" y="2481"/>
                    <a:pt x="814" y="2481"/>
                  </a:cubicBezTo>
                  <a:cubicBezTo>
                    <a:pt x="812" y="2482"/>
                    <a:pt x="812" y="2482"/>
                    <a:pt x="812" y="2482"/>
                  </a:cubicBezTo>
                  <a:lnTo>
                    <a:pt x="813" y="2479"/>
                  </a:lnTo>
                  <a:close/>
                  <a:moveTo>
                    <a:pt x="815" y="2491"/>
                  </a:moveTo>
                  <a:cubicBezTo>
                    <a:pt x="816" y="2482"/>
                    <a:pt x="816" y="2482"/>
                    <a:pt x="816" y="2482"/>
                  </a:cubicBezTo>
                  <a:cubicBezTo>
                    <a:pt x="817" y="2476"/>
                    <a:pt x="817" y="2476"/>
                    <a:pt x="817" y="2476"/>
                  </a:cubicBezTo>
                  <a:cubicBezTo>
                    <a:pt x="817" y="2476"/>
                    <a:pt x="817" y="2476"/>
                    <a:pt x="817" y="2476"/>
                  </a:cubicBezTo>
                  <a:cubicBezTo>
                    <a:pt x="817" y="2474"/>
                    <a:pt x="817" y="2474"/>
                    <a:pt x="817" y="2474"/>
                  </a:cubicBezTo>
                  <a:cubicBezTo>
                    <a:pt x="817" y="2474"/>
                    <a:pt x="817" y="2474"/>
                    <a:pt x="817" y="2474"/>
                  </a:cubicBezTo>
                  <a:cubicBezTo>
                    <a:pt x="819" y="2456"/>
                    <a:pt x="819" y="2456"/>
                    <a:pt x="819" y="2456"/>
                  </a:cubicBezTo>
                  <a:cubicBezTo>
                    <a:pt x="820" y="2452"/>
                    <a:pt x="820" y="2452"/>
                    <a:pt x="820" y="2452"/>
                  </a:cubicBezTo>
                  <a:cubicBezTo>
                    <a:pt x="821" y="2443"/>
                    <a:pt x="821" y="2443"/>
                    <a:pt x="821" y="2443"/>
                  </a:cubicBezTo>
                  <a:cubicBezTo>
                    <a:pt x="822" y="2436"/>
                    <a:pt x="822" y="2436"/>
                    <a:pt x="822" y="2436"/>
                  </a:cubicBezTo>
                  <a:cubicBezTo>
                    <a:pt x="834" y="2349"/>
                    <a:pt x="834" y="2349"/>
                    <a:pt x="834" y="2349"/>
                  </a:cubicBezTo>
                  <a:cubicBezTo>
                    <a:pt x="835" y="2341"/>
                    <a:pt x="835" y="2341"/>
                    <a:pt x="835" y="2341"/>
                  </a:cubicBezTo>
                  <a:cubicBezTo>
                    <a:pt x="835" y="2341"/>
                    <a:pt x="835" y="2341"/>
                    <a:pt x="835" y="2341"/>
                  </a:cubicBezTo>
                  <a:cubicBezTo>
                    <a:pt x="815" y="2491"/>
                    <a:pt x="815" y="2491"/>
                    <a:pt x="815" y="2491"/>
                  </a:cubicBezTo>
                  <a:close/>
                  <a:moveTo>
                    <a:pt x="825" y="2451"/>
                  </a:moveTo>
                  <a:cubicBezTo>
                    <a:pt x="826" y="2452"/>
                    <a:pt x="826" y="2452"/>
                    <a:pt x="826" y="2452"/>
                  </a:cubicBezTo>
                  <a:cubicBezTo>
                    <a:pt x="825" y="2459"/>
                    <a:pt x="825" y="2459"/>
                    <a:pt x="825" y="2459"/>
                  </a:cubicBezTo>
                  <a:cubicBezTo>
                    <a:pt x="824" y="2458"/>
                    <a:pt x="824" y="2458"/>
                    <a:pt x="824" y="2458"/>
                  </a:cubicBezTo>
                  <a:lnTo>
                    <a:pt x="825" y="2451"/>
                  </a:lnTo>
                  <a:close/>
                  <a:moveTo>
                    <a:pt x="823" y="2461"/>
                  </a:moveTo>
                  <a:cubicBezTo>
                    <a:pt x="825" y="2462"/>
                    <a:pt x="825" y="2462"/>
                    <a:pt x="825" y="2462"/>
                  </a:cubicBezTo>
                  <a:cubicBezTo>
                    <a:pt x="824" y="2470"/>
                    <a:pt x="824" y="2470"/>
                    <a:pt x="824" y="2470"/>
                  </a:cubicBezTo>
                  <a:cubicBezTo>
                    <a:pt x="822" y="2471"/>
                    <a:pt x="822" y="2471"/>
                    <a:pt x="822" y="2471"/>
                  </a:cubicBezTo>
                  <a:lnTo>
                    <a:pt x="823" y="2461"/>
                  </a:lnTo>
                  <a:close/>
                  <a:moveTo>
                    <a:pt x="827" y="2447"/>
                  </a:moveTo>
                  <a:cubicBezTo>
                    <a:pt x="825" y="2448"/>
                    <a:pt x="825" y="2448"/>
                    <a:pt x="825" y="2448"/>
                  </a:cubicBezTo>
                  <a:cubicBezTo>
                    <a:pt x="826" y="2441"/>
                    <a:pt x="826" y="2441"/>
                    <a:pt x="826" y="2441"/>
                  </a:cubicBezTo>
                  <a:cubicBezTo>
                    <a:pt x="828" y="2440"/>
                    <a:pt x="828" y="2440"/>
                    <a:pt x="828" y="2440"/>
                  </a:cubicBezTo>
                  <a:lnTo>
                    <a:pt x="827" y="2447"/>
                  </a:lnTo>
                  <a:close/>
                  <a:moveTo>
                    <a:pt x="828" y="2437"/>
                  </a:moveTo>
                  <a:cubicBezTo>
                    <a:pt x="826" y="2438"/>
                    <a:pt x="826" y="2438"/>
                    <a:pt x="826" y="2438"/>
                  </a:cubicBezTo>
                  <a:cubicBezTo>
                    <a:pt x="827" y="2435"/>
                    <a:pt x="827" y="2435"/>
                    <a:pt x="827" y="2435"/>
                  </a:cubicBezTo>
                  <a:cubicBezTo>
                    <a:pt x="828" y="2434"/>
                    <a:pt x="828" y="2434"/>
                    <a:pt x="828" y="2434"/>
                  </a:cubicBezTo>
                  <a:lnTo>
                    <a:pt x="828" y="2437"/>
                  </a:lnTo>
                  <a:close/>
                  <a:moveTo>
                    <a:pt x="822" y="2474"/>
                  </a:moveTo>
                  <a:cubicBezTo>
                    <a:pt x="823" y="2473"/>
                    <a:pt x="823" y="2473"/>
                    <a:pt x="823" y="2473"/>
                  </a:cubicBezTo>
                  <a:cubicBezTo>
                    <a:pt x="823" y="2477"/>
                    <a:pt x="823" y="2477"/>
                    <a:pt x="823" y="2477"/>
                  </a:cubicBezTo>
                  <a:cubicBezTo>
                    <a:pt x="821" y="2477"/>
                    <a:pt x="821" y="2477"/>
                    <a:pt x="821" y="2477"/>
                  </a:cubicBezTo>
                  <a:lnTo>
                    <a:pt x="822" y="2474"/>
                  </a:lnTo>
                  <a:close/>
                  <a:moveTo>
                    <a:pt x="824" y="2487"/>
                  </a:moveTo>
                  <a:cubicBezTo>
                    <a:pt x="825" y="2477"/>
                    <a:pt x="825" y="2477"/>
                    <a:pt x="825" y="2477"/>
                  </a:cubicBezTo>
                  <a:cubicBezTo>
                    <a:pt x="826" y="2471"/>
                    <a:pt x="826" y="2471"/>
                    <a:pt x="826" y="2471"/>
                  </a:cubicBezTo>
                  <a:cubicBezTo>
                    <a:pt x="827" y="2462"/>
                    <a:pt x="827" y="2462"/>
                    <a:pt x="827" y="2462"/>
                  </a:cubicBezTo>
                  <a:cubicBezTo>
                    <a:pt x="828" y="2452"/>
                    <a:pt x="828" y="2452"/>
                    <a:pt x="828" y="2452"/>
                  </a:cubicBezTo>
                  <a:cubicBezTo>
                    <a:pt x="829" y="2448"/>
                    <a:pt x="829" y="2448"/>
                    <a:pt x="829" y="2448"/>
                  </a:cubicBezTo>
                  <a:cubicBezTo>
                    <a:pt x="830" y="2438"/>
                    <a:pt x="830" y="2438"/>
                    <a:pt x="830" y="2438"/>
                  </a:cubicBezTo>
                  <a:cubicBezTo>
                    <a:pt x="830" y="2438"/>
                    <a:pt x="830" y="2438"/>
                    <a:pt x="830" y="2438"/>
                  </a:cubicBezTo>
                  <a:cubicBezTo>
                    <a:pt x="831" y="2432"/>
                    <a:pt x="831" y="2432"/>
                    <a:pt x="831" y="2432"/>
                  </a:cubicBezTo>
                  <a:cubicBezTo>
                    <a:pt x="831" y="2432"/>
                    <a:pt x="831" y="2432"/>
                    <a:pt x="831" y="2432"/>
                  </a:cubicBezTo>
                  <a:cubicBezTo>
                    <a:pt x="831" y="2432"/>
                    <a:pt x="831" y="2432"/>
                    <a:pt x="831" y="2432"/>
                  </a:cubicBezTo>
                  <a:cubicBezTo>
                    <a:pt x="843" y="2344"/>
                    <a:pt x="843" y="2344"/>
                    <a:pt x="843" y="2344"/>
                  </a:cubicBezTo>
                  <a:cubicBezTo>
                    <a:pt x="844" y="2336"/>
                    <a:pt x="844" y="2336"/>
                    <a:pt x="844" y="2336"/>
                  </a:cubicBezTo>
                  <a:cubicBezTo>
                    <a:pt x="844" y="2336"/>
                    <a:pt x="844" y="2336"/>
                    <a:pt x="844" y="2336"/>
                  </a:cubicBezTo>
                  <a:cubicBezTo>
                    <a:pt x="824" y="2487"/>
                    <a:pt x="824" y="2487"/>
                    <a:pt x="824" y="2487"/>
                  </a:cubicBezTo>
                  <a:close/>
                  <a:moveTo>
                    <a:pt x="831" y="2482"/>
                  </a:moveTo>
                  <a:cubicBezTo>
                    <a:pt x="829" y="2482"/>
                    <a:pt x="829" y="2482"/>
                    <a:pt x="829" y="2482"/>
                  </a:cubicBezTo>
                  <a:cubicBezTo>
                    <a:pt x="830" y="2475"/>
                    <a:pt x="830" y="2475"/>
                    <a:pt x="830" y="2475"/>
                  </a:cubicBezTo>
                  <a:cubicBezTo>
                    <a:pt x="831" y="2475"/>
                    <a:pt x="831" y="2475"/>
                    <a:pt x="831" y="2475"/>
                  </a:cubicBezTo>
                  <a:lnTo>
                    <a:pt x="831" y="2482"/>
                  </a:lnTo>
                  <a:close/>
                  <a:moveTo>
                    <a:pt x="831" y="2464"/>
                  </a:moveTo>
                  <a:cubicBezTo>
                    <a:pt x="832" y="2457"/>
                    <a:pt x="832" y="2457"/>
                    <a:pt x="832" y="2457"/>
                  </a:cubicBezTo>
                  <a:cubicBezTo>
                    <a:pt x="834" y="2458"/>
                    <a:pt x="834" y="2458"/>
                    <a:pt x="834" y="2458"/>
                  </a:cubicBezTo>
                  <a:cubicBezTo>
                    <a:pt x="833" y="2465"/>
                    <a:pt x="833" y="2465"/>
                    <a:pt x="833" y="2465"/>
                  </a:cubicBezTo>
                  <a:lnTo>
                    <a:pt x="831" y="2464"/>
                  </a:lnTo>
                  <a:close/>
                  <a:moveTo>
                    <a:pt x="831" y="2469"/>
                  </a:moveTo>
                  <a:cubicBezTo>
                    <a:pt x="832" y="2469"/>
                    <a:pt x="832" y="2469"/>
                    <a:pt x="832" y="2469"/>
                  </a:cubicBezTo>
                  <a:cubicBezTo>
                    <a:pt x="832" y="2472"/>
                    <a:pt x="832" y="2472"/>
                    <a:pt x="832" y="2472"/>
                  </a:cubicBezTo>
                  <a:cubicBezTo>
                    <a:pt x="830" y="2473"/>
                    <a:pt x="830" y="2473"/>
                    <a:pt x="830" y="2473"/>
                  </a:cubicBezTo>
                  <a:lnTo>
                    <a:pt x="831" y="2469"/>
                  </a:lnTo>
                  <a:close/>
                  <a:moveTo>
                    <a:pt x="834" y="2455"/>
                  </a:moveTo>
                  <a:cubicBezTo>
                    <a:pt x="833" y="2454"/>
                    <a:pt x="833" y="2454"/>
                    <a:pt x="833" y="2454"/>
                  </a:cubicBezTo>
                  <a:cubicBezTo>
                    <a:pt x="833" y="2452"/>
                    <a:pt x="833" y="2452"/>
                    <a:pt x="833" y="2452"/>
                  </a:cubicBezTo>
                  <a:cubicBezTo>
                    <a:pt x="834" y="2453"/>
                    <a:pt x="834" y="2453"/>
                    <a:pt x="834" y="2453"/>
                  </a:cubicBezTo>
                  <a:lnTo>
                    <a:pt x="834" y="2455"/>
                  </a:lnTo>
                  <a:close/>
                  <a:moveTo>
                    <a:pt x="835" y="2450"/>
                  </a:moveTo>
                  <a:cubicBezTo>
                    <a:pt x="833" y="2449"/>
                    <a:pt x="833" y="2449"/>
                    <a:pt x="833" y="2449"/>
                  </a:cubicBezTo>
                  <a:cubicBezTo>
                    <a:pt x="834" y="2446"/>
                    <a:pt x="834" y="2446"/>
                    <a:pt x="834" y="2446"/>
                  </a:cubicBezTo>
                  <a:cubicBezTo>
                    <a:pt x="835" y="2445"/>
                    <a:pt x="835" y="2445"/>
                    <a:pt x="835" y="2445"/>
                  </a:cubicBezTo>
                  <a:lnTo>
                    <a:pt x="835" y="2450"/>
                  </a:lnTo>
                  <a:close/>
                  <a:moveTo>
                    <a:pt x="836" y="2442"/>
                  </a:moveTo>
                  <a:cubicBezTo>
                    <a:pt x="834" y="2443"/>
                    <a:pt x="834" y="2443"/>
                    <a:pt x="834" y="2443"/>
                  </a:cubicBezTo>
                  <a:cubicBezTo>
                    <a:pt x="835" y="2436"/>
                    <a:pt x="835" y="2436"/>
                    <a:pt x="835" y="2436"/>
                  </a:cubicBezTo>
                  <a:cubicBezTo>
                    <a:pt x="837" y="2435"/>
                    <a:pt x="837" y="2435"/>
                    <a:pt x="837" y="2435"/>
                  </a:cubicBezTo>
                  <a:lnTo>
                    <a:pt x="836" y="2442"/>
                  </a:lnTo>
                  <a:close/>
                  <a:moveTo>
                    <a:pt x="837" y="2432"/>
                  </a:moveTo>
                  <a:cubicBezTo>
                    <a:pt x="836" y="2433"/>
                    <a:pt x="836" y="2433"/>
                    <a:pt x="836" y="2433"/>
                  </a:cubicBezTo>
                  <a:cubicBezTo>
                    <a:pt x="836" y="2430"/>
                    <a:pt x="836" y="2430"/>
                    <a:pt x="836" y="2430"/>
                  </a:cubicBezTo>
                  <a:cubicBezTo>
                    <a:pt x="838" y="2429"/>
                    <a:pt x="838" y="2429"/>
                    <a:pt x="838" y="2429"/>
                  </a:cubicBezTo>
                  <a:lnTo>
                    <a:pt x="837" y="2432"/>
                  </a:lnTo>
                  <a:close/>
                  <a:moveTo>
                    <a:pt x="833" y="2482"/>
                  </a:moveTo>
                  <a:cubicBezTo>
                    <a:pt x="834" y="2473"/>
                    <a:pt x="834" y="2473"/>
                    <a:pt x="834" y="2473"/>
                  </a:cubicBezTo>
                  <a:cubicBezTo>
                    <a:pt x="834" y="2473"/>
                    <a:pt x="834" y="2473"/>
                    <a:pt x="834" y="2473"/>
                  </a:cubicBezTo>
                  <a:cubicBezTo>
                    <a:pt x="835" y="2467"/>
                    <a:pt x="835" y="2467"/>
                    <a:pt x="835" y="2467"/>
                  </a:cubicBezTo>
                  <a:cubicBezTo>
                    <a:pt x="835" y="2467"/>
                    <a:pt x="835" y="2467"/>
                    <a:pt x="835" y="2467"/>
                  </a:cubicBezTo>
                  <a:cubicBezTo>
                    <a:pt x="836" y="2457"/>
                    <a:pt x="836" y="2457"/>
                    <a:pt x="836" y="2457"/>
                  </a:cubicBezTo>
                  <a:cubicBezTo>
                    <a:pt x="836" y="2457"/>
                    <a:pt x="836" y="2457"/>
                    <a:pt x="836" y="2457"/>
                  </a:cubicBezTo>
                  <a:cubicBezTo>
                    <a:pt x="837" y="2452"/>
                    <a:pt x="837" y="2452"/>
                    <a:pt x="837" y="2452"/>
                  </a:cubicBezTo>
                  <a:cubicBezTo>
                    <a:pt x="838" y="2443"/>
                    <a:pt x="838" y="2443"/>
                    <a:pt x="838" y="2443"/>
                  </a:cubicBezTo>
                  <a:cubicBezTo>
                    <a:pt x="838" y="2443"/>
                    <a:pt x="838" y="2443"/>
                    <a:pt x="838" y="2443"/>
                  </a:cubicBezTo>
                  <a:cubicBezTo>
                    <a:pt x="839" y="2433"/>
                    <a:pt x="839" y="2433"/>
                    <a:pt x="839" y="2433"/>
                  </a:cubicBezTo>
                  <a:cubicBezTo>
                    <a:pt x="839" y="2433"/>
                    <a:pt x="839" y="2433"/>
                    <a:pt x="839" y="2433"/>
                  </a:cubicBezTo>
                  <a:cubicBezTo>
                    <a:pt x="840" y="2427"/>
                    <a:pt x="840" y="2427"/>
                    <a:pt x="840" y="2427"/>
                  </a:cubicBezTo>
                  <a:cubicBezTo>
                    <a:pt x="840" y="2427"/>
                    <a:pt x="840" y="2427"/>
                    <a:pt x="840" y="2427"/>
                  </a:cubicBezTo>
                  <a:cubicBezTo>
                    <a:pt x="852" y="2340"/>
                    <a:pt x="852" y="2340"/>
                    <a:pt x="852" y="2340"/>
                  </a:cubicBezTo>
                  <a:cubicBezTo>
                    <a:pt x="852" y="2340"/>
                    <a:pt x="852" y="2340"/>
                    <a:pt x="852" y="2340"/>
                  </a:cubicBezTo>
                  <a:cubicBezTo>
                    <a:pt x="852" y="2340"/>
                    <a:pt x="852" y="2340"/>
                    <a:pt x="852" y="2340"/>
                  </a:cubicBezTo>
                  <a:cubicBezTo>
                    <a:pt x="853" y="2332"/>
                    <a:pt x="853" y="2332"/>
                    <a:pt x="853" y="2332"/>
                  </a:cubicBezTo>
                  <a:cubicBezTo>
                    <a:pt x="853" y="2332"/>
                    <a:pt x="853" y="2332"/>
                    <a:pt x="853" y="2332"/>
                  </a:cubicBezTo>
                  <a:cubicBezTo>
                    <a:pt x="833" y="2482"/>
                    <a:pt x="833" y="2482"/>
                    <a:pt x="833" y="2482"/>
                  </a:cubicBezTo>
                  <a:close/>
                  <a:moveTo>
                    <a:pt x="842" y="2461"/>
                  </a:moveTo>
                  <a:cubicBezTo>
                    <a:pt x="840" y="2460"/>
                    <a:pt x="840" y="2460"/>
                    <a:pt x="840" y="2460"/>
                  </a:cubicBezTo>
                  <a:cubicBezTo>
                    <a:pt x="843" y="2441"/>
                    <a:pt x="843" y="2441"/>
                    <a:pt x="843" y="2441"/>
                  </a:cubicBezTo>
                  <a:cubicBezTo>
                    <a:pt x="844" y="2440"/>
                    <a:pt x="844" y="2440"/>
                    <a:pt x="844" y="2440"/>
                  </a:cubicBezTo>
                  <a:lnTo>
                    <a:pt x="842" y="2461"/>
                  </a:lnTo>
                  <a:close/>
                  <a:moveTo>
                    <a:pt x="845" y="2438"/>
                  </a:moveTo>
                  <a:cubicBezTo>
                    <a:pt x="843" y="2438"/>
                    <a:pt x="843" y="2438"/>
                    <a:pt x="843" y="2438"/>
                  </a:cubicBezTo>
                  <a:cubicBezTo>
                    <a:pt x="844" y="2431"/>
                    <a:pt x="844" y="2431"/>
                    <a:pt x="844" y="2431"/>
                  </a:cubicBezTo>
                  <a:cubicBezTo>
                    <a:pt x="846" y="2431"/>
                    <a:pt x="846" y="2431"/>
                    <a:pt x="846" y="2431"/>
                  </a:cubicBezTo>
                  <a:lnTo>
                    <a:pt x="845" y="2438"/>
                  </a:lnTo>
                  <a:close/>
                  <a:moveTo>
                    <a:pt x="846" y="2428"/>
                  </a:moveTo>
                  <a:cubicBezTo>
                    <a:pt x="845" y="2428"/>
                    <a:pt x="845" y="2428"/>
                    <a:pt x="845" y="2428"/>
                  </a:cubicBezTo>
                  <a:cubicBezTo>
                    <a:pt x="845" y="2425"/>
                    <a:pt x="845" y="2425"/>
                    <a:pt x="845" y="2425"/>
                  </a:cubicBezTo>
                  <a:cubicBezTo>
                    <a:pt x="847" y="2424"/>
                    <a:pt x="847" y="2424"/>
                    <a:pt x="847" y="2424"/>
                  </a:cubicBezTo>
                  <a:lnTo>
                    <a:pt x="846" y="2428"/>
                  </a:lnTo>
                  <a:close/>
                  <a:moveTo>
                    <a:pt x="847" y="2422"/>
                  </a:moveTo>
                  <a:cubicBezTo>
                    <a:pt x="845" y="2422"/>
                    <a:pt x="845" y="2422"/>
                    <a:pt x="845" y="2422"/>
                  </a:cubicBezTo>
                  <a:cubicBezTo>
                    <a:pt x="857" y="2338"/>
                    <a:pt x="857" y="2338"/>
                    <a:pt x="857" y="2338"/>
                  </a:cubicBezTo>
                  <a:cubicBezTo>
                    <a:pt x="858" y="2337"/>
                    <a:pt x="858" y="2337"/>
                    <a:pt x="858" y="2337"/>
                  </a:cubicBezTo>
                  <a:lnTo>
                    <a:pt x="847" y="2422"/>
                  </a:lnTo>
                  <a:close/>
                  <a:moveTo>
                    <a:pt x="838" y="2426"/>
                  </a:moveTo>
                  <a:cubicBezTo>
                    <a:pt x="836" y="2427"/>
                    <a:pt x="836" y="2427"/>
                    <a:pt x="836" y="2427"/>
                  </a:cubicBezTo>
                  <a:cubicBezTo>
                    <a:pt x="848" y="2342"/>
                    <a:pt x="848" y="2342"/>
                    <a:pt x="848" y="2342"/>
                  </a:cubicBezTo>
                  <a:cubicBezTo>
                    <a:pt x="849" y="2342"/>
                    <a:pt x="849" y="2342"/>
                    <a:pt x="849" y="2342"/>
                  </a:cubicBezTo>
                  <a:lnTo>
                    <a:pt x="838" y="2426"/>
                  </a:lnTo>
                  <a:close/>
                  <a:moveTo>
                    <a:pt x="829" y="2431"/>
                  </a:moveTo>
                  <a:cubicBezTo>
                    <a:pt x="827" y="2432"/>
                    <a:pt x="827" y="2432"/>
                    <a:pt x="827" y="2432"/>
                  </a:cubicBezTo>
                  <a:cubicBezTo>
                    <a:pt x="838" y="2347"/>
                    <a:pt x="838" y="2347"/>
                    <a:pt x="838" y="2347"/>
                  </a:cubicBezTo>
                  <a:cubicBezTo>
                    <a:pt x="840" y="2346"/>
                    <a:pt x="840" y="2346"/>
                    <a:pt x="840" y="2346"/>
                  </a:cubicBezTo>
                  <a:lnTo>
                    <a:pt x="829" y="2431"/>
                  </a:lnTo>
                  <a:close/>
                  <a:moveTo>
                    <a:pt x="820" y="2436"/>
                  </a:moveTo>
                  <a:cubicBezTo>
                    <a:pt x="818" y="2436"/>
                    <a:pt x="818" y="2436"/>
                    <a:pt x="818" y="2436"/>
                  </a:cubicBezTo>
                  <a:cubicBezTo>
                    <a:pt x="829" y="2352"/>
                    <a:pt x="829" y="2352"/>
                    <a:pt x="829" y="2352"/>
                  </a:cubicBezTo>
                  <a:cubicBezTo>
                    <a:pt x="831" y="2351"/>
                    <a:pt x="831" y="2351"/>
                    <a:pt x="831" y="2351"/>
                  </a:cubicBezTo>
                  <a:lnTo>
                    <a:pt x="820" y="2436"/>
                  </a:lnTo>
                  <a:close/>
                  <a:moveTo>
                    <a:pt x="812" y="2433"/>
                  </a:moveTo>
                  <a:cubicBezTo>
                    <a:pt x="810" y="2432"/>
                    <a:pt x="810" y="2432"/>
                    <a:pt x="810" y="2432"/>
                  </a:cubicBezTo>
                  <a:cubicBezTo>
                    <a:pt x="820" y="2356"/>
                    <a:pt x="820" y="2356"/>
                    <a:pt x="820" y="2356"/>
                  </a:cubicBezTo>
                  <a:cubicBezTo>
                    <a:pt x="822" y="2355"/>
                    <a:pt x="822" y="2355"/>
                    <a:pt x="822" y="2355"/>
                  </a:cubicBezTo>
                  <a:lnTo>
                    <a:pt x="812" y="2433"/>
                  </a:lnTo>
                  <a:close/>
                  <a:moveTo>
                    <a:pt x="803" y="2430"/>
                  </a:moveTo>
                  <a:cubicBezTo>
                    <a:pt x="802" y="2431"/>
                    <a:pt x="802" y="2431"/>
                    <a:pt x="802" y="2431"/>
                  </a:cubicBezTo>
                  <a:cubicBezTo>
                    <a:pt x="811" y="2361"/>
                    <a:pt x="811" y="2361"/>
                    <a:pt x="811" y="2361"/>
                  </a:cubicBezTo>
                  <a:cubicBezTo>
                    <a:pt x="813" y="2360"/>
                    <a:pt x="813" y="2360"/>
                    <a:pt x="813" y="2360"/>
                  </a:cubicBezTo>
                  <a:lnTo>
                    <a:pt x="803" y="2430"/>
                  </a:lnTo>
                  <a:close/>
                  <a:moveTo>
                    <a:pt x="792" y="2450"/>
                  </a:moveTo>
                  <a:cubicBezTo>
                    <a:pt x="791" y="2450"/>
                    <a:pt x="791" y="2450"/>
                    <a:pt x="791" y="2450"/>
                  </a:cubicBezTo>
                  <a:cubicBezTo>
                    <a:pt x="802" y="2366"/>
                    <a:pt x="802" y="2366"/>
                    <a:pt x="802" y="2366"/>
                  </a:cubicBezTo>
                  <a:cubicBezTo>
                    <a:pt x="803" y="2365"/>
                    <a:pt x="803" y="2365"/>
                    <a:pt x="803" y="2365"/>
                  </a:cubicBezTo>
                  <a:lnTo>
                    <a:pt x="792" y="2450"/>
                  </a:lnTo>
                  <a:close/>
                  <a:moveTo>
                    <a:pt x="778" y="2494"/>
                  </a:moveTo>
                  <a:cubicBezTo>
                    <a:pt x="777" y="2495"/>
                    <a:pt x="777" y="2495"/>
                    <a:pt x="777" y="2495"/>
                  </a:cubicBezTo>
                  <a:cubicBezTo>
                    <a:pt x="779" y="2474"/>
                    <a:pt x="779" y="2474"/>
                    <a:pt x="779" y="2474"/>
                  </a:cubicBezTo>
                  <a:cubicBezTo>
                    <a:pt x="781" y="2473"/>
                    <a:pt x="781" y="2473"/>
                    <a:pt x="781" y="2473"/>
                  </a:cubicBezTo>
                  <a:lnTo>
                    <a:pt x="778" y="2494"/>
                  </a:lnTo>
                  <a:close/>
                  <a:moveTo>
                    <a:pt x="783" y="2454"/>
                  </a:moveTo>
                  <a:cubicBezTo>
                    <a:pt x="782" y="2455"/>
                    <a:pt x="782" y="2455"/>
                    <a:pt x="782" y="2455"/>
                  </a:cubicBezTo>
                  <a:cubicBezTo>
                    <a:pt x="782" y="2451"/>
                    <a:pt x="782" y="2451"/>
                    <a:pt x="782" y="2451"/>
                  </a:cubicBezTo>
                  <a:cubicBezTo>
                    <a:pt x="784" y="2452"/>
                    <a:pt x="784" y="2452"/>
                    <a:pt x="784" y="2452"/>
                  </a:cubicBezTo>
                  <a:lnTo>
                    <a:pt x="783" y="2454"/>
                  </a:lnTo>
                  <a:close/>
                  <a:moveTo>
                    <a:pt x="781" y="2470"/>
                  </a:moveTo>
                  <a:cubicBezTo>
                    <a:pt x="780" y="2471"/>
                    <a:pt x="780" y="2471"/>
                    <a:pt x="780" y="2471"/>
                  </a:cubicBezTo>
                  <a:cubicBezTo>
                    <a:pt x="780" y="2464"/>
                    <a:pt x="780" y="2464"/>
                    <a:pt x="780" y="2464"/>
                  </a:cubicBezTo>
                  <a:cubicBezTo>
                    <a:pt x="782" y="2463"/>
                    <a:pt x="782" y="2463"/>
                    <a:pt x="782" y="2463"/>
                  </a:cubicBezTo>
                  <a:lnTo>
                    <a:pt x="781" y="2470"/>
                  </a:lnTo>
                  <a:close/>
                  <a:moveTo>
                    <a:pt x="782" y="2460"/>
                  </a:moveTo>
                  <a:cubicBezTo>
                    <a:pt x="781" y="2461"/>
                    <a:pt x="781" y="2461"/>
                    <a:pt x="781" y="2461"/>
                  </a:cubicBezTo>
                  <a:cubicBezTo>
                    <a:pt x="781" y="2458"/>
                    <a:pt x="781" y="2458"/>
                    <a:pt x="781" y="2458"/>
                  </a:cubicBezTo>
                  <a:cubicBezTo>
                    <a:pt x="783" y="2457"/>
                    <a:pt x="783" y="2457"/>
                    <a:pt x="783" y="2457"/>
                  </a:cubicBezTo>
                  <a:lnTo>
                    <a:pt x="782" y="2460"/>
                  </a:lnTo>
                  <a:close/>
                  <a:moveTo>
                    <a:pt x="784" y="2449"/>
                  </a:moveTo>
                  <a:cubicBezTo>
                    <a:pt x="782" y="2448"/>
                    <a:pt x="782" y="2448"/>
                    <a:pt x="782" y="2448"/>
                  </a:cubicBezTo>
                  <a:cubicBezTo>
                    <a:pt x="792" y="2370"/>
                    <a:pt x="792" y="2370"/>
                    <a:pt x="792" y="2370"/>
                  </a:cubicBezTo>
                  <a:cubicBezTo>
                    <a:pt x="794" y="2369"/>
                    <a:pt x="794" y="2369"/>
                    <a:pt x="794" y="2369"/>
                  </a:cubicBezTo>
                  <a:lnTo>
                    <a:pt x="784" y="2449"/>
                  </a:lnTo>
                  <a:close/>
                  <a:moveTo>
                    <a:pt x="774" y="2459"/>
                  </a:moveTo>
                  <a:cubicBezTo>
                    <a:pt x="772" y="2460"/>
                    <a:pt x="772" y="2460"/>
                    <a:pt x="772" y="2460"/>
                  </a:cubicBezTo>
                  <a:cubicBezTo>
                    <a:pt x="774" y="2445"/>
                    <a:pt x="774" y="2445"/>
                    <a:pt x="774" y="2445"/>
                  </a:cubicBezTo>
                  <a:cubicBezTo>
                    <a:pt x="776" y="2446"/>
                    <a:pt x="776" y="2446"/>
                    <a:pt x="776" y="2446"/>
                  </a:cubicBezTo>
                  <a:lnTo>
                    <a:pt x="774" y="2459"/>
                  </a:lnTo>
                  <a:close/>
                  <a:moveTo>
                    <a:pt x="768" y="2496"/>
                  </a:moveTo>
                  <a:cubicBezTo>
                    <a:pt x="769" y="2497"/>
                    <a:pt x="769" y="2497"/>
                    <a:pt x="769" y="2497"/>
                  </a:cubicBezTo>
                  <a:cubicBezTo>
                    <a:pt x="769" y="2499"/>
                    <a:pt x="769" y="2499"/>
                    <a:pt x="769" y="2499"/>
                  </a:cubicBezTo>
                  <a:cubicBezTo>
                    <a:pt x="767" y="2500"/>
                    <a:pt x="767" y="2500"/>
                    <a:pt x="767" y="2500"/>
                  </a:cubicBezTo>
                  <a:lnTo>
                    <a:pt x="768" y="2496"/>
                  </a:lnTo>
                  <a:close/>
                  <a:moveTo>
                    <a:pt x="770" y="2494"/>
                  </a:moveTo>
                  <a:cubicBezTo>
                    <a:pt x="768" y="2493"/>
                    <a:pt x="768" y="2493"/>
                    <a:pt x="768" y="2493"/>
                  </a:cubicBezTo>
                  <a:cubicBezTo>
                    <a:pt x="770" y="2479"/>
                    <a:pt x="770" y="2479"/>
                    <a:pt x="770" y="2479"/>
                  </a:cubicBezTo>
                  <a:cubicBezTo>
                    <a:pt x="772" y="2478"/>
                    <a:pt x="772" y="2478"/>
                    <a:pt x="772" y="2478"/>
                  </a:cubicBezTo>
                  <a:lnTo>
                    <a:pt x="770" y="2494"/>
                  </a:lnTo>
                  <a:close/>
                  <a:moveTo>
                    <a:pt x="772" y="2475"/>
                  </a:moveTo>
                  <a:cubicBezTo>
                    <a:pt x="770" y="2476"/>
                    <a:pt x="770" y="2476"/>
                    <a:pt x="770" y="2476"/>
                  </a:cubicBezTo>
                  <a:cubicBezTo>
                    <a:pt x="771" y="2469"/>
                    <a:pt x="771" y="2469"/>
                    <a:pt x="771" y="2469"/>
                  </a:cubicBezTo>
                  <a:cubicBezTo>
                    <a:pt x="773" y="2468"/>
                    <a:pt x="773" y="2468"/>
                    <a:pt x="773" y="2468"/>
                  </a:cubicBezTo>
                  <a:lnTo>
                    <a:pt x="772" y="2475"/>
                  </a:lnTo>
                  <a:close/>
                  <a:moveTo>
                    <a:pt x="773" y="2465"/>
                  </a:moveTo>
                  <a:cubicBezTo>
                    <a:pt x="772" y="2466"/>
                    <a:pt x="772" y="2466"/>
                    <a:pt x="772" y="2466"/>
                  </a:cubicBezTo>
                  <a:cubicBezTo>
                    <a:pt x="772" y="2463"/>
                    <a:pt x="772" y="2463"/>
                    <a:pt x="772" y="2463"/>
                  </a:cubicBezTo>
                  <a:cubicBezTo>
                    <a:pt x="774" y="2462"/>
                    <a:pt x="774" y="2462"/>
                    <a:pt x="774" y="2462"/>
                  </a:cubicBezTo>
                  <a:lnTo>
                    <a:pt x="773" y="2465"/>
                  </a:lnTo>
                  <a:close/>
                  <a:moveTo>
                    <a:pt x="776" y="2444"/>
                  </a:moveTo>
                  <a:cubicBezTo>
                    <a:pt x="775" y="2442"/>
                    <a:pt x="775" y="2442"/>
                    <a:pt x="775" y="2442"/>
                  </a:cubicBezTo>
                  <a:cubicBezTo>
                    <a:pt x="783" y="2375"/>
                    <a:pt x="783" y="2375"/>
                    <a:pt x="783" y="2375"/>
                  </a:cubicBezTo>
                  <a:cubicBezTo>
                    <a:pt x="785" y="2374"/>
                    <a:pt x="785" y="2374"/>
                    <a:pt x="785" y="2374"/>
                  </a:cubicBezTo>
                  <a:lnTo>
                    <a:pt x="776" y="2444"/>
                  </a:lnTo>
                  <a:close/>
                  <a:moveTo>
                    <a:pt x="760" y="2490"/>
                  </a:moveTo>
                  <a:cubicBezTo>
                    <a:pt x="761" y="2491"/>
                    <a:pt x="761" y="2491"/>
                    <a:pt x="761" y="2491"/>
                  </a:cubicBezTo>
                  <a:cubicBezTo>
                    <a:pt x="760" y="2503"/>
                    <a:pt x="760" y="2503"/>
                    <a:pt x="760" y="2503"/>
                  </a:cubicBezTo>
                  <a:cubicBezTo>
                    <a:pt x="758" y="2504"/>
                    <a:pt x="758" y="2504"/>
                    <a:pt x="758" y="2504"/>
                  </a:cubicBezTo>
                  <a:lnTo>
                    <a:pt x="760" y="2490"/>
                  </a:lnTo>
                  <a:close/>
                  <a:moveTo>
                    <a:pt x="762" y="2489"/>
                  </a:moveTo>
                  <a:cubicBezTo>
                    <a:pt x="760" y="2488"/>
                    <a:pt x="760" y="2488"/>
                    <a:pt x="760" y="2488"/>
                  </a:cubicBezTo>
                  <a:cubicBezTo>
                    <a:pt x="761" y="2484"/>
                    <a:pt x="761" y="2484"/>
                    <a:pt x="761" y="2484"/>
                  </a:cubicBezTo>
                  <a:cubicBezTo>
                    <a:pt x="762" y="2483"/>
                    <a:pt x="762" y="2483"/>
                    <a:pt x="762" y="2483"/>
                  </a:cubicBezTo>
                  <a:lnTo>
                    <a:pt x="762" y="2489"/>
                  </a:lnTo>
                  <a:close/>
                  <a:moveTo>
                    <a:pt x="763" y="2480"/>
                  </a:moveTo>
                  <a:cubicBezTo>
                    <a:pt x="761" y="2481"/>
                    <a:pt x="761" y="2481"/>
                    <a:pt x="761" y="2481"/>
                  </a:cubicBezTo>
                  <a:cubicBezTo>
                    <a:pt x="762" y="2474"/>
                    <a:pt x="762" y="2474"/>
                    <a:pt x="762" y="2474"/>
                  </a:cubicBezTo>
                  <a:cubicBezTo>
                    <a:pt x="764" y="2473"/>
                    <a:pt x="764" y="2473"/>
                    <a:pt x="764" y="2473"/>
                  </a:cubicBezTo>
                  <a:lnTo>
                    <a:pt x="763" y="2480"/>
                  </a:lnTo>
                  <a:close/>
                  <a:moveTo>
                    <a:pt x="764" y="2470"/>
                  </a:moveTo>
                  <a:cubicBezTo>
                    <a:pt x="762" y="2471"/>
                    <a:pt x="762" y="2471"/>
                    <a:pt x="762" y="2471"/>
                  </a:cubicBezTo>
                  <a:cubicBezTo>
                    <a:pt x="763" y="2467"/>
                    <a:pt x="763" y="2467"/>
                    <a:pt x="763" y="2467"/>
                  </a:cubicBezTo>
                  <a:cubicBezTo>
                    <a:pt x="765" y="2467"/>
                    <a:pt x="765" y="2467"/>
                    <a:pt x="765" y="2467"/>
                  </a:cubicBezTo>
                  <a:lnTo>
                    <a:pt x="764" y="2470"/>
                  </a:lnTo>
                  <a:close/>
                  <a:moveTo>
                    <a:pt x="765" y="2464"/>
                  </a:moveTo>
                  <a:cubicBezTo>
                    <a:pt x="763" y="2465"/>
                    <a:pt x="763" y="2465"/>
                    <a:pt x="763" y="2465"/>
                  </a:cubicBezTo>
                  <a:cubicBezTo>
                    <a:pt x="766" y="2439"/>
                    <a:pt x="766" y="2439"/>
                    <a:pt x="766" y="2439"/>
                  </a:cubicBezTo>
                  <a:cubicBezTo>
                    <a:pt x="768" y="2440"/>
                    <a:pt x="768" y="2440"/>
                    <a:pt x="768" y="2440"/>
                  </a:cubicBezTo>
                  <a:lnTo>
                    <a:pt x="765" y="2464"/>
                  </a:lnTo>
                  <a:close/>
                  <a:moveTo>
                    <a:pt x="768" y="2438"/>
                  </a:moveTo>
                  <a:cubicBezTo>
                    <a:pt x="767" y="2437"/>
                    <a:pt x="767" y="2437"/>
                    <a:pt x="767" y="2437"/>
                  </a:cubicBezTo>
                  <a:cubicBezTo>
                    <a:pt x="774" y="2380"/>
                    <a:pt x="774" y="2380"/>
                    <a:pt x="774" y="2380"/>
                  </a:cubicBezTo>
                  <a:cubicBezTo>
                    <a:pt x="776" y="2379"/>
                    <a:pt x="776" y="2379"/>
                    <a:pt x="776" y="2379"/>
                  </a:cubicBezTo>
                  <a:lnTo>
                    <a:pt x="768" y="2438"/>
                  </a:lnTo>
                  <a:close/>
                  <a:moveTo>
                    <a:pt x="751" y="2508"/>
                  </a:moveTo>
                  <a:cubicBezTo>
                    <a:pt x="749" y="2509"/>
                    <a:pt x="749" y="2509"/>
                    <a:pt x="749" y="2509"/>
                  </a:cubicBezTo>
                  <a:cubicBezTo>
                    <a:pt x="752" y="2488"/>
                    <a:pt x="752" y="2488"/>
                    <a:pt x="752" y="2488"/>
                  </a:cubicBezTo>
                  <a:cubicBezTo>
                    <a:pt x="753" y="2487"/>
                    <a:pt x="753" y="2487"/>
                    <a:pt x="753" y="2487"/>
                  </a:cubicBezTo>
                  <a:lnTo>
                    <a:pt x="751" y="2508"/>
                  </a:lnTo>
                  <a:close/>
                  <a:moveTo>
                    <a:pt x="754" y="2485"/>
                  </a:moveTo>
                  <a:cubicBezTo>
                    <a:pt x="752" y="2485"/>
                    <a:pt x="752" y="2485"/>
                    <a:pt x="752" y="2485"/>
                  </a:cubicBezTo>
                  <a:cubicBezTo>
                    <a:pt x="753" y="2478"/>
                    <a:pt x="753" y="2478"/>
                    <a:pt x="753" y="2478"/>
                  </a:cubicBezTo>
                  <a:cubicBezTo>
                    <a:pt x="755" y="2477"/>
                    <a:pt x="755" y="2477"/>
                    <a:pt x="755" y="2477"/>
                  </a:cubicBezTo>
                  <a:lnTo>
                    <a:pt x="754" y="2485"/>
                  </a:lnTo>
                  <a:close/>
                  <a:moveTo>
                    <a:pt x="755" y="2475"/>
                  </a:moveTo>
                  <a:cubicBezTo>
                    <a:pt x="753" y="2475"/>
                    <a:pt x="753" y="2475"/>
                    <a:pt x="753" y="2475"/>
                  </a:cubicBezTo>
                  <a:cubicBezTo>
                    <a:pt x="754" y="2472"/>
                    <a:pt x="754" y="2472"/>
                    <a:pt x="754" y="2472"/>
                  </a:cubicBezTo>
                  <a:cubicBezTo>
                    <a:pt x="755" y="2471"/>
                    <a:pt x="755" y="2471"/>
                    <a:pt x="755" y="2471"/>
                  </a:cubicBezTo>
                  <a:lnTo>
                    <a:pt x="755" y="2475"/>
                  </a:lnTo>
                  <a:close/>
                  <a:moveTo>
                    <a:pt x="756" y="2469"/>
                  </a:moveTo>
                  <a:cubicBezTo>
                    <a:pt x="754" y="2469"/>
                    <a:pt x="754" y="2469"/>
                    <a:pt x="754" y="2469"/>
                  </a:cubicBezTo>
                  <a:cubicBezTo>
                    <a:pt x="758" y="2433"/>
                    <a:pt x="758" y="2433"/>
                    <a:pt x="758" y="2433"/>
                  </a:cubicBezTo>
                  <a:cubicBezTo>
                    <a:pt x="760" y="2435"/>
                    <a:pt x="760" y="2435"/>
                    <a:pt x="760" y="2435"/>
                  </a:cubicBezTo>
                  <a:lnTo>
                    <a:pt x="756" y="2469"/>
                  </a:lnTo>
                  <a:close/>
                  <a:moveTo>
                    <a:pt x="760" y="2432"/>
                  </a:moveTo>
                  <a:cubicBezTo>
                    <a:pt x="759" y="2431"/>
                    <a:pt x="759" y="2431"/>
                    <a:pt x="759" y="2431"/>
                  </a:cubicBezTo>
                  <a:cubicBezTo>
                    <a:pt x="764" y="2384"/>
                    <a:pt x="764" y="2384"/>
                    <a:pt x="764" y="2384"/>
                  </a:cubicBezTo>
                  <a:cubicBezTo>
                    <a:pt x="766" y="2383"/>
                    <a:pt x="766" y="2383"/>
                    <a:pt x="766" y="2383"/>
                  </a:cubicBezTo>
                  <a:lnTo>
                    <a:pt x="760" y="2432"/>
                  </a:lnTo>
                  <a:close/>
                  <a:moveTo>
                    <a:pt x="741" y="2513"/>
                  </a:moveTo>
                  <a:cubicBezTo>
                    <a:pt x="740" y="2514"/>
                    <a:pt x="740" y="2514"/>
                    <a:pt x="740" y="2514"/>
                  </a:cubicBezTo>
                  <a:cubicBezTo>
                    <a:pt x="742" y="2493"/>
                    <a:pt x="742" y="2493"/>
                    <a:pt x="742" y="2493"/>
                  </a:cubicBezTo>
                  <a:cubicBezTo>
                    <a:pt x="744" y="2492"/>
                    <a:pt x="744" y="2492"/>
                    <a:pt x="744" y="2492"/>
                  </a:cubicBezTo>
                  <a:lnTo>
                    <a:pt x="741" y="2513"/>
                  </a:lnTo>
                  <a:close/>
                  <a:moveTo>
                    <a:pt x="744" y="2489"/>
                  </a:moveTo>
                  <a:cubicBezTo>
                    <a:pt x="743" y="2490"/>
                    <a:pt x="743" y="2490"/>
                    <a:pt x="743" y="2490"/>
                  </a:cubicBezTo>
                  <a:cubicBezTo>
                    <a:pt x="744" y="2483"/>
                    <a:pt x="744" y="2483"/>
                    <a:pt x="744" y="2483"/>
                  </a:cubicBezTo>
                  <a:cubicBezTo>
                    <a:pt x="745" y="2482"/>
                    <a:pt x="745" y="2482"/>
                    <a:pt x="745" y="2482"/>
                  </a:cubicBezTo>
                  <a:lnTo>
                    <a:pt x="744" y="2489"/>
                  </a:lnTo>
                  <a:close/>
                  <a:moveTo>
                    <a:pt x="746" y="2479"/>
                  </a:moveTo>
                  <a:cubicBezTo>
                    <a:pt x="744" y="2480"/>
                    <a:pt x="744" y="2480"/>
                    <a:pt x="744" y="2480"/>
                  </a:cubicBezTo>
                  <a:cubicBezTo>
                    <a:pt x="744" y="2477"/>
                    <a:pt x="744" y="2477"/>
                    <a:pt x="744" y="2477"/>
                  </a:cubicBezTo>
                  <a:cubicBezTo>
                    <a:pt x="746" y="2476"/>
                    <a:pt x="746" y="2476"/>
                    <a:pt x="746" y="2476"/>
                  </a:cubicBezTo>
                  <a:lnTo>
                    <a:pt x="746" y="2479"/>
                  </a:lnTo>
                  <a:close/>
                  <a:moveTo>
                    <a:pt x="746" y="2473"/>
                  </a:moveTo>
                  <a:cubicBezTo>
                    <a:pt x="745" y="2474"/>
                    <a:pt x="745" y="2474"/>
                    <a:pt x="745" y="2474"/>
                  </a:cubicBezTo>
                  <a:cubicBezTo>
                    <a:pt x="750" y="2428"/>
                    <a:pt x="750" y="2428"/>
                    <a:pt x="750" y="2428"/>
                  </a:cubicBezTo>
                  <a:cubicBezTo>
                    <a:pt x="752" y="2429"/>
                    <a:pt x="752" y="2429"/>
                    <a:pt x="752" y="2429"/>
                  </a:cubicBezTo>
                  <a:lnTo>
                    <a:pt x="746" y="2473"/>
                  </a:lnTo>
                  <a:close/>
                  <a:moveTo>
                    <a:pt x="752" y="2426"/>
                  </a:moveTo>
                  <a:cubicBezTo>
                    <a:pt x="751" y="2425"/>
                    <a:pt x="751" y="2425"/>
                    <a:pt x="751" y="2425"/>
                  </a:cubicBezTo>
                  <a:cubicBezTo>
                    <a:pt x="755" y="2389"/>
                    <a:pt x="755" y="2389"/>
                    <a:pt x="755" y="2389"/>
                  </a:cubicBezTo>
                  <a:cubicBezTo>
                    <a:pt x="757" y="2388"/>
                    <a:pt x="757" y="2388"/>
                    <a:pt x="757" y="2388"/>
                  </a:cubicBezTo>
                  <a:lnTo>
                    <a:pt x="752" y="2426"/>
                  </a:lnTo>
                  <a:close/>
                  <a:moveTo>
                    <a:pt x="739" y="2517"/>
                  </a:moveTo>
                  <a:cubicBezTo>
                    <a:pt x="741" y="2516"/>
                    <a:pt x="741" y="2516"/>
                    <a:pt x="741" y="2516"/>
                  </a:cubicBezTo>
                  <a:cubicBezTo>
                    <a:pt x="741" y="2519"/>
                    <a:pt x="741" y="2519"/>
                    <a:pt x="741" y="2519"/>
                  </a:cubicBezTo>
                  <a:cubicBezTo>
                    <a:pt x="739" y="2520"/>
                    <a:pt x="739" y="2520"/>
                    <a:pt x="739" y="2520"/>
                  </a:cubicBezTo>
                  <a:lnTo>
                    <a:pt x="739" y="2517"/>
                  </a:lnTo>
                  <a:close/>
                  <a:moveTo>
                    <a:pt x="742" y="2529"/>
                  </a:moveTo>
                  <a:cubicBezTo>
                    <a:pt x="743" y="2520"/>
                    <a:pt x="743" y="2520"/>
                    <a:pt x="743" y="2520"/>
                  </a:cubicBezTo>
                  <a:cubicBezTo>
                    <a:pt x="743" y="2520"/>
                    <a:pt x="743" y="2520"/>
                    <a:pt x="743" y="2520"/>
                  </a:cubicBezTo>
                  <a:cubicBezTo>
                    <a:pt x="743" y="2520"/>
                    <a:pt x="743" y="2520"/>
                    <a:pt x="743" y="2520"/>
                  </a:cubicBezTo>
                  <a:cubicBezTo>
                    <a:pt x="744" y="2514"/>
                    <a:pt x="744" y="2514"/>
                    <a:pt x="744" y="2514"/>
                  </a:cubicBezTo>
                  <a:cubicBezTo>
                    <a:pt x="744" y="2514"/>
                    <a:pt x="744" y="2514"/>
                    <a:pt x="744" y="2514"/>
                  </a:cubicBezTo>
                  <a:cubicBezTo>
                    <a:pt x="747" y="2490"/>
                    <a:pt x="747" y="2490"/>
                    <a:pt x="747" y="2490"/>
                  </a:cubicBezTo>
                  <a:cubicBezTo>
                    <a:pt x="747" y="2490"/>
                    <a:pt x="747" y="2490"/>
                    <a:pt x="747" y="2490"/>
                  </a:cubicBezTo>
                  <a:cubicBezTo>
                    <a:pt x="747" y="2490"/>
                    <a:pt x="747" y="2490"/>
                    <a:pt x="747" y="2490"/>
                  </a:cubicBezTo>
                  <a:cubicBezTo>
                    <a:pt x="748" y="2480"/>
                    <a:pt x="748" y="2480"/>
                    <a:pt x="748" y="2480"/>
                  </a:cubicBezTo>
                  <a:cubicBezTo>
                    <a:pt x="748" y="2480"/>
                    <a:pt x="748" y="2480"/>
                    <a:pt x="748" y="2480"/>
                  </a:cubicBezTo>
                  <a:cubicBezTo>
                    <a:pt x="749" y="2474"/>
                    <a:pt x="749" y="2474"/>
                    <a:pt x="749" y="2474"/>
                  </a:cubicBezTo>
                  <a:cubicBezTo>
                    <a:pt x="754" y="2428"/>
                    <a:pt x="754" y="2428"/>
                    <a:pt x="754" y="2428"/>
                  </a:cubicBezTo>
                  <a:cubicBezTo>
                    <a:pt x="760" y="2386"/>
                    <a:pt x="760" y="2386"/>
                    <a:pt x="760" y="2386"/>
                  </a:cubicBezTo>
                  <a:cubicBezTo>
                    <a:pt x="761" y="2378"/>
                    <a:pt x="761" y="2378"/>
                    <a:pt x="761" y="2378"/>
                  </a:cubicBezTo>
                  <a:cubicBezTo>
                    <a:pt x="761" y="2378"/>
                    <a:pt x="761" y="2378"/>
                    <a:pt x="761" y="2378"/>
                  </a:cubicBezTo>
                  <a:cubicBezTo>
                    <a:pt x="742" y="2529"/>
                    <a:pt x="742" y="2529"/>
                    <a:pt x="742" y="2529"/>
                  </a:cubicBezTo>
                  <a:close/>
                  <a:moveTo>
                    <a:pt x="749" y="2512"/>
                  </a:moveTo>
                  <a:cubicBezTo>
                    <a:pt x="750" y="2511"/>
                    <a:pt x="750" y="2511"/>
                    <a:pt x="750" y="2511"/>
                  </a:cubicBezTo>
                  <a:cubicBezTo>
                    <a:pt x="750" y="2514"/>
                    <a:pt x="750" y="2514"/>
                    <a:pt x="750" y="2514"/>
                  </a:cubicBezTo>
                  <a:cubicBezTo>
                    <a:pt x="748" y="2515"/>
                    <a:pt x="748" y="2515"/>
                    <a:pt x="748" y="2515"/>
                  </a:cubicBezTo>
                  <a:lnTo>
                    <a:pt x="749" y="2512"/>
                  </a:lnTo>
                  <a:close/>
                  <a:moveTo>
                    <a:pt x="751" y="2524"/>
                  </a:moveTo>
                  <a:cubicBezTo>
                    <a:pt x="752" y="2515"/>
                    <a:pt x="752" y="2515"/>
                    <a:pt x="752" y="2515"/>
                  </a:cubicBezTo>
                  <a:cubicBezTo>
                    <a:pt x="753" y="2509"/>
                    <a:pt x="753" y="2509"/>
                    <a:pt x="753" y="2509"/>
                  </a:cubicBezTo>
                  <a:cubicBezTo>
                    <a:pt x="756" y="2485"/>
                    <a:pt x="756" y="2485"/>
                    <a:pt x="756" y="2485"/>
                  </a:cubicBezTo>
                  <a:cubicBezTo>
                    <a:pt x="757" y="2476"/>
                    <a:pt x="757" y="2476"/>
                    <a:pt x="757" y="2476"/>
                  </a:cubicBezTo>
                  <a:cubicBezTo>
                    <a:pt x="758" y="2469"/>
                    <a:pt x="758" y="2469"/>
                    <a:pt x="758" y="2469"/>
                  </a:cubicBezTo>
                  <a:cubicBezTo>
                    <a:pt x="762" y="2434"/>
                    <a:pt x="762" y="2434"/>
                    <a:pt x="762" y="2434"/>
                  </a:cubicBezTo>
                  <a:cubicBezTo>
                    <a:pt x="769" y="2382"/>
                    <a:pt x="769" y="2382"/>
                    <a:pt x="769" y="2382"/>
                  </a:cubicBezTo>
                  <a:cubicBezTo>
                    <a:pt x="770" y="2373"/>
                    <a:pt x="770" y="2373"/>
                    <a:pt x="770" y="2373"/>
                  </a:cubicBezTo>
                  <a:cubicBezTo>
                    <a:pt x="770" y="2373"/>
                    <a:pt x="770" y="2373"/>
                    <a:pt x="770" y="2373"/>
                  </a:cubicBezTo>
                  <a:cubicBezTo>
                    <a:pt x="751" y="2525"/>
                    <a:pt x="751" y="2525"/>
                    <a:pt x="751" y="2525"/>
                  </a:cubicBezTo>
                  <a:lnTo>
                    <a:pt x="751" y="2524"/>
                  </a:lnTo>
                  <a:close/>
                  <a:moveTo>
                    <a:pt x="758" y="2507"/>
                  </a:moveTo>
                  <a:cubicBezTo>
                    <a:pt x="760" y="2506"/>
                    <a:pt x="760" y="2506"/>
                    <a:pt x="760" y="2506"/>
                  </a:cubicBezTo>
                  <a:cubicBezTo>
                    <a:pt x="759" y="2510"/>
                    <a:pt x="759" y="2510"/>
                    <a:pt x="759" y="2510"/>
                  </a:cubicBezTo>
                  <a:cubicBezTo>
                    <a:pt x="757" y="2510"/>
                    <a:pt x="757" y="2510"/>
                    <a:pt x="757" y="2510"/>
                  </a:cubicBezTo>
                  <a:lnTo>
                    <a:pt x="758" y="2507"/>
                  </a:lnTo>
                  <a:close/>
                  <a:moveTo>
                    <a:pt x="760" y="2520"/>
                  </a:moveTo>
                  <a:cubicBezTo>
                    <a:pt x="761" y="2511"/>
                    <a:pt x="761" y="2511"/>
                    <a:pt x="761" y="2511"/>
                  </a:cubicBezTo>
                  <a:cubicBezTo>
                    <a:pt x="762" y="2504"/>
                    <a:pt x="762" y="2504"/>
                    <a:pt x="762" y="2504"/>
                  </a:cubicBezTo>
                  <a:cubicBezTo>
                    <a:pt x="764" y="2491"/>
                    <a:pt x="764" y="2491"/>
                    <a:pt x="764" y="2491"/>
                  </a:cubicBezTo>
                  <a:cubicBezTo>
                    <a:pt x="765" y="2481"/>
                    <a:pt x="765" y="2481"/>
                    <a:pt x="765" y="2481"/>
                  </a:cubicBezTo>
                  <a:cubicBezTo>
                    <a:pt x="766" y="2471"/>
                    <a:pt x="766" y="2471"/>
                    <a:pt x="766" y="2471"/>
                  </a:cubicBezTo>
                  <a:cubicBezTo>
                    <a:pt x="767" y="2465"/>
                    <a:pt x="767" y="2465"/>
                    <a:pt x="767" y="2465"/>
                  </a:cubicBezTo>
                  <a:cubicBezTo>
                    <a:pt x="770" y="2440"/>
                    <a:pt x="770" y="2440"/>
                    <a:pt x="770" y="2440"/>
                  </a:cubicBezTo>
                  <a:cubicBezTo>
                    <a:pt x="778" y="2377"/>
                    <a:pt x="778" y="2377"/>
                    <a:pt x="778" y="2377"/>
                  </a:cubicBezTo>
                  <a:cubicBezTo>
                    <a:pt x="779" y="2369"/>
                    <a:pt x="779" y="2369"/>
                    <a:pt x="779" y="2369"/>
                  </a:cubicBezTo>
                  <a:cubicBezTo>
                    <a:pt x="779" y="2369"/>
                    <a:pt x="779" y="2369"/>
                    <a:pt x="779" y="2369"/>
                  </a:cubicBezTo>
                  <a:cubicBezTo>
                    <a:pt x="760" y="2520"/>
                    <a:pt x="760" y="2520"/>
                    <a:pt x="760" y="2520"/>
                  </a:cubicBezTo>
                  <a:close/>
                  <a:moveTo>
                    <a:pt x="767" y="2502"/>
                  </a:moveTo>
                  <a:cubicBezTo>
                    <a:pt x="769" y="2502"/>
                    <a:pt x="769" y="2502"/>
                    <a:pt x="769" y="2502"/>
                  </a:cubicBezTo>
                  <a:cubicBezTo>
                    <a:pt x="768" y="2505"/>
                    <a:pt x="768" y="2505"/>
                    <a:pt x="768" y="2505"/>
                  </a:cubicBezTo>
                  <a:cubicBezTo>
                    <a:pt x="767" y="2506"/>
                    <a:pt x="767" y="2506"/>
                    <a:pt x="767" y="2506"/>
                  </a:cubicBezTo>
                  <a:lnTo>
                    <a:pt x="767" y="2502"/>
                  </a:lnTo>
                  <a:close/>
                  <a:moveTo>
                    <a:pt x="769" y="2515"/>
                  </a:moveTo>
                  <a:cubicBezTo>
                    <a:pt x="771" y="2506"/>
                    <a:pt x="771" y="2506"/>
                    <a:pt x="771" y="2506"/>
                  </a:cubicBezTo>
                  <a:cubicBezTo>
                    <a:pt x="771" y="2500"/>
                    <a:pt x="771" y="2500"/>
                    <a:pt x="771" y="2500"/>
                  </a:cubicBezTo>
                  <a:cubicBezTo>
                    <a:pt x="772" y="2497"/>
                    <a:pt x="772" y="2497"/>
                    <a:pt x="772" y="2497"/>
                  </a:cubicBezTo>
                  <a:cubicBezTo>
                    <a:pt x="774" y="2476"/>
                    <a:pt x="774" y="2476"/>
                    <a:pt x="774" y="2476"/>
                  </a:cubicBezTo>
                  <a:cubicBezTo>
                    <a:pt x="776" y="2466"/>
                    <a:pt x="776" y="2466"/>
                    <a:pt x="776" y="2466"/>
                  </a:cubicBezTo>
                  <a:cubicBezTo>
                    <a:pt x="776" y="2460"/>
                    <a:pt x="776" y="2460"/>
                    <a:pt x="776" y="2460"/>
                  </a:cubicBezTo>
                  <a:cubicBezTo>
                    <a:pt x="778" y="2446"/>
                    <a:pt x="778" y="2446"/>
                    <a:pt x="778" y="2446"/>
                  </a:cubicBezTo>
                  <a:cubicBezTo>
                    <a:pt x="787" y="2372"/>
                    <a:pt x="787" y="2372"/>
                    <a:pt x="787" y="2372"/>
                  </a:cubicBezTo>
                  <a:cubicBezTo>
                    <a:pt x="788" y="2364"/>
                    <a:pt x="788" y="2364"/>
                    <a:pt x="788" y="2364"/>
                  </a:cubicBezTo>
                  <a:cubicBezTo>
                    <a:pt x="789" y="2364"/>
                    <a:pt x="789" y="2364"/>
                    <a:pt x="789" y="2364"/>
                  </a:cubicBezTo>
                  <a:cubicBezTo>
                    <a:pt x="769" y="2515"/>
                    <a:pt x="769" y="2515"/>
                    <a:pt x="769" y="2515"/>
                  </a:cubicBezTo>
                  <a:close/>
                  <a:moveTo>
                    <a:pt x="776" y="2498"/>
                  </a:moveTo>
                  <a:cubicBezTo>
                    <a:pt x="778" y="2497"/>
                    <a:pt x="778" y="2497"/>
                    <a:pt x="778" y="2497"/>
                  </a:cubicBezTo>
                  <a:cubicBezTo>
                    <a:pt x="777" y="2500"/>
                    <a:pt x="777" y="2500"/>
                    <a:pt x="777" y="2500"/>
                  </a:cubicBezTo>
                  <a:cubicBezTo>
                    <a:pt x="776" y="2501"/>
                    <a:pt x="776" y="2501"/>
                    <a:pt x="776" y="2501"/>
                  </a:cubicBezTo>
                  <a:lnTo>
                    <a:pt x="776" y="2498"/>
                  </a:lnTo>
                  <a:close/>
                  <a:moveTo>
                    <a:pt x="779" y="2510"/>
                  </a:moveTo>
                  <a:cubicBezTo>
                    <a:pt x="780" y="2501"/>
                    <a:pt x="780" y="2501"/>
                    <a:pt x="780" y="2501"/>
                  </a:cubicBezTo>
                  <a:cubicBezTo>
                    <a:pt x="780" y="2495"/>
                    <a:pt x="780" y="2495"/>
                    <a:pt x="780" y="2495"/>
                  </a:cubicBezTo>
                  <a:cubicBezTo>
                    <a:pt x="783" y="2471"/>
                    <a:pt x="783" y="2471"/>
                    <a:pt x="783" y="2471"/>
                  </a:cubicBezTo>
                  <a:cubicBezTo>
                    <a:pt x="785" y="2461"/>
                    <a:pt x="785" y="2461"/>
                    <a:pt x="785" y="2461"/>
                  </a:cubicBezTo>
                  <a:cubicBezTo>
                    <a:pt x="786" y="2455"/>
                    <a:pt x="786" y="2455"/>
                    <a:pt x="786" y="2455"/>
                  </a:cubicBezTo>
                  <a:cubicBezTo>
                    <a:pt x="786" y="2452"/>
                    <a:pt x="786" y="2452"/>
                    <a:pt x="786" y="2452"/>
                  </a:cubicBezTo>
                  <a:cubicBezTo>
                    <a:pt x="797" y="2367"/>
                    <a:pt x="797" y="2367"/>
                    <a:pt x="797" y="2367"/>
                  </a:cubicBezTo>
                  <a:cubicBezTo>
                    <a:pt x="798" y="2359"/>
                    <a:pt x="798" y="2359"/>
                    <a:pt x="798" y="2359"/>
                  </a:cubicBezTo>
                  <a:cubicBezTo>
                    <a:pt x="798" y="2359"/>
                    <a:pt x="798" y="2359"/>
                    <a:pt x="798" y="2359"/>
                  </a:cubicBezTo>
                  <a:cubicBezTo>
                    <a:pt x="779" y="2510"/>
                    <a:pt x="779" y="2510"/>
                    <a:pt x="779" y="2510"/>
                  </a:cubicBezTo>
                  <a:close/>
                  <a:moveTo>
                    <a:pt x="794" y="2494"/>
                  </a:moveTo>
                  <a:cubicBezTo>
                    <a:pt x="795" y="2493"/>
                    <a:pt x="795" y="2493"/>
                    <a:pt x="795" y="2493"/>
                  </a:cubicBezTo>
                  <a:cubicBezTo>
                    <a:pt x="794" y="2501"/>
                    <a:pt x="794" y="2501"/>
                    <a:pt x="794" y="2501"/>
                  </a:cubicBezTo>
                  <a:cubicBezTo>
                    <a:pt x="793" y="2501"/>
                    <a:pt x="793" y="2501"/>
                    <a:pt x="793" y="2501"/>
                  </a:cubicBezTo>
                  <a:lnTo>
                    <a:pt x="794" y="2494"/>
                  </a:lnTo>
                  <a:close/>
                  <a:moveTo>
                    <a:pt x="803" y="2490"/>
                  </a:moveTo>
                  <a:cubicBezTo>
                    <a:pt x="804" y="2489"/>
                    <a:pt x="804" y="2489"/>
                    <a:pt x="804" y="2489"/>
                  </a:cubicBezTo>
                  <a:cubicBezTo>
                    <a:pt x="803" y="2496"/>
                    <a:pt x="803" y="2496"/>
                    <a:pt x="803" y="2496"/>
                  </a:cubicBezTo>
                  <a:cubicBezTo>
                    <a:pt x="802" y="2497"/>
                    <a:pt x="802" y="2497"/>
                    <a:pt x="802" y="2497"/>
                  </a:cubicBezTo>
                  <a:lnTo>
                    <a:pt x="803" y="2490"/>
                  </a:lnTo>
                  <a:close/>
                  <a:moveTo>
                    <a:pt x="812" y="2485"/>
                  </a:moveTo>
                  <a:cubicBezTo>
                    <a:pt x="813" y="2484"/>
                    <a:pt x="813" y="2484"/>
                    <a:pt x="813" y="2484"/>
                  </a:cubicBezTo>
                  <a:cubicBezTo>
                    <a:pt x="812" y="2491"/>
                    <a:pt x="812" y="2491"/>
                    <a:pt x="812" y="2491"/>
                  </a:cubicBezTo>
                  <a:cubicBezTo>
                    <a:pt x="811" y="2492"/>
                    <a:pt x="811" y="2492"/>
                    <a:pt x="811" y="2492"/>
                  </a:cubicBezTo>
                  <a:lnTo>
                    <a:pt x="812" y="2485"/>
                  </a:lnTo>
                  <a:close/>
                  <a:moveTo>
                    <a:pt x="821" y="2480"/>
                  </a:moveTo>
                  <a:cubicBezTo>
                    <a:pt x="822" y="2479"/>
                    <a:pt x="822" y="2479"/>
                    <a:pt x="822" y="2479"/>
                  </a:cubicBezTo>
                  <a:cubicBezTo>
                    <a:pt x="822" y="2486"/>
                    <a:pt x="822" y="2486"/>
                    <a:pt x="822" y="2486"/>
                  </a:cubicBezTo>
                  <a:cubicBezTo>
                    <a:pt x="820" y="2487"/>
                    <a:pt x="820" y="2487"/>
                    <a:pt x="820" y="2487"/>
                  </a:cubicBezTo>
                  <a:lnTo>
                    <a:pt x="821" y="2480"/>
                  </a:lnTo>
                  <a:close/>
                  <a:moveTo>
                    <a:pt x="832" y="2484"/>
                  </a:moveTo>
                  <a:cubicBezTo>
                    <a:pt x="833" y="2485"/>
                    <a:pt x="833" y="2485"/>
                    <a:pt x="833" y="2485"/>
                  </a:cubicBezTo>
                  <a:cubicBezTo>
                    <a:pt x="833" y="2485"/>
                    <a:pt x="833" y="2485"/>
                    <a:pt x="833" y="2485"/>
                  </a:cubicBezTo>
                  <a:cubicBezTo>
                    <a:pt x="831" y="2484"/>
                    <a:pt x="831" y="2484"/>
                    <a:pt x="831" y="2484"/>
                  </a:cubicBezTo>
                  <a:lnTo>
                    <a:pt x="832" y="2484"/>
                  </a:lnTo>
                  <a:close/>
                  <a:moveTo>
                    <a:pt x="840" y="2465"/>
                  </a:moveTo>
                  <a:cubicBezTo>
                    <a:pt x="841" y="2464"/>
                    <a:pt x="841" y="2464"/>
                    <a:pt x="841" y="2464"/>
                  </a:cubicBezTo>
                  <a:cubicBezTo>
                    <a:pt x="841" y="2467"/>
                    <a:pt x="841" y="2467"/>
                    <a:pt x="841" y="2467"/>
                  </a:cubicBezTo>
                  <a:cubicBezTo>
                    <a:pt x="839" y="2468"/>
                    <a:pt x="839" y="2468"/>
                    <a:pt x="839" y="2468"/>
                  </a:cubicBezTo>
                  <a:lnTo>
                    <a:pt x="840" y="2465"/>
                  </a:lnTo>
                  <a:close/>
                  <a:moveTo>
                    <a:pt x="842" y="2477"/>
                  </a:moveTo>
                  <a:cubicBezTo>
                    <a:pt x="843" y="2468"/>
                    <a:pt x="843" y="2468"/>
                    <a:pt x="843" y="2468"/>
                  </a:cubicBezTo>
                  <a:cubicBezTo>
                    <a:pt x="844" y="2463"/>
                    <a:pt x="844" y="2463"/>
                    <a:pt x="844" y="2463"/>
                  </a:cubicBezTo>
                  <a:cubicBezTo>
                    <a:pt x="847" y="2439"/>
                    <a:pt x="847" y="2439"/>
                    <a:pt x="847" y="2439"/>
                  </a:cubicBezTo>
                  <a:cubicBezTo>
                    <a:pt x="848" y="2429"/>
                    <a:pt x="848" y="2429"/>
                    <a:pt x="848" y="2429"/>
                  </a:cubicBezTo>
                  <a:cubicBezTo>
                    <a:pt x="849" y="2423"/>
                    <a:pt x="849" y="2423"/>
                    <a:pt x="849" y="2423"/>
                  </a:cubicBezTo>
                  <a:cubicBezTo>
                    <a:pt x="861" y="2335"/>
                    <a:pt x="861" y="2335"/>
                    <a:pt x="861" y="2335"/>
                  </a:cubicBezTo>
                  <a:cubicBezTo>
                    <a:pt x="862" y="2327"/>
                    <a:pt x="862" y="2327"/>
                    <a:pt x="862" y="2327"/>
                  </a:cubicBezTo>
                  <a:cubicBezTo>
                    <a:pt x="862" y="2327"/>
                    <a:pt x="862" y="2327"/>
                    <a:pt x="862" y="2327"/>
                  </a:cubicBezTo>
                  <a:cubicBezTo>
                    <a:pt x="842" y="2477"/>
                    <a:pt x="842" y="2477"/>
                    <a:pt x="842" y="2477"/>
                  </a:cubicBezTo>
                  <a:close/>
                  <a:moveTo>
                    <a:pt x="859" y="2334"/>
                  </a:moveTo>
                  <a:cubicBezTo>
                    <a:pt x="857" y="2335"/>
                    <a:pt x="857" y="2335"/>
                    <a:pt x="857" y="2335"/>
                  </a:cubicBezTo>
                  <a:cubicBezTo>
                    <a:pt x="858" y="2330"/>
                    <a:pt x="858" y="2330"/>
                    <a:pt x="858" y="2330"/>
                  </a:cubicBezTo>
                  <a:cubicBezTo>
                    <a:pt x="858" y="2330"/>
                    <a:pt x="858" y="2330"/>
                    <a:pt x="858" y="2330"/>
                  </a:cubicBezTo>
                  <a:cubicBezTo>
                    <a:pt x="858" y="2330"/>
                    <a:pt x="858" y="2330"/>
                    <a:pt x="858" y="2330"/>
                  </a:cubicBezTo>
                  <a:cubicBezTo>
                    <a:pt x="858" y="2329"/>
                    <a:pt x="858" y="2329"/>
                    <a:pt x="858" y="2329"/>
                  </a:cubicBezTo>
                  <a:cubicBezTo>
                    <a:pt x="858" y="2329"/>
                    <a:pt x="858" y="2329"/>
                    <a:pt x="858" y="2329"/>
                  </a:cubicBezTo>
                  <a:cubicBezTo>
                    <a:pt x="858" y="2329"/>
                    <a:pt x="857" y="2329"/>
                    <a:pt x="857" y="2329"/>
                  </a:cubicBezTo>
                  <a:cubicBezTo>
                    <a:pt x="857" y="2329"/>
                    <a:pt x="857" y="2329"/>
                    <a:pt x="857" y="2329"/>
                  </a:cubicBezTo>
                  <a:cubicBezTo>
                    <a:pt x="857" y="2328"/>
                    <a:pt x="857" y="2328"/>
                    <a:pt x="857" y="2328"/>
                  </a:cubicBezTo>
                  <a:cubicBezTo>
                    <a:pt x="860" y="2327"/>
                    <a:pt x="860" y="2327"/>
                    <a:pt x="860" y="2327"/>
                  </a:cubicBezTo>
                  <a:lnTo>
                    <a:pt x="859" y="2334"/>
                  </a:lnTo>
                  <a:close/>
                  <a:moveTo>
                    <a:pt x="850" y="2339"/>
                  </a:moveTo>
                  <a:cubicBezTo>
                    <a:pt x="848" y="2340"/>
                    <a:pt x="848" y="2340"/>
                    <a:pt x="848" y="2340"/>
                  </a:cubicBezTo>
                  <a:cubicBezTo>
                    <a:pt x="849" y="2335"/>
                    <a:pt x="849" y="2335"/>
                    <a:pt x="849" y="2335"/>
                  </a:cubicBezTo>
                  <a:cubicBezTo>
                    <a:pt x="849" y="2335"/>
                    <a:pt x="849" y="2335"/>
                    <a:pt x="849" y="2334"/>
                  </a:cubicBezTo>
                  <a:cubicBezTo>
                    <a:pt x="849" y="2334"/>
                    <a:pt x="849" y="2334"/>
                    <a:pt x="849" y="2334"/>
                  </a:cubicBezTo>
                  <a:cubicBezTo>
                    <a:pt x="849" y="2334"/>
                    <a:pt x="849" y="2334"/>
                    <a:pt x="849" y="2334"/>
                  </a:cubicBezTo>
                  <a:cubicBezTo>
                    <a:pt x="848" y="2334"/>
                    <a:pt x="848" y="2334"/>
                    <a:pt x="848" y="2334"/>
                  </a:cubicBezTo>
                  <a:cubicBezTo>
                    <a:pt x="848" y="2334"/>
                    <a:pt x="848" y="2334"/>
                    <a:pt x="848" y="2334"/>
                  </a:cubicBezTo>
                  <a:cubicBezTo>
                    <a:pt x="848" y="2334"/>
                    <a:pt x="848" y="2334"/>
                    <a:pt x="848" y="2334"/>
                  </a:cubicBezTo>
                  <a:cubicBezTo>
                    <a:pt x="847" y="2333"/>
                    <a:pt x="847" y="2333"/>
                    <a:pt x="847" y="2333"/>
                  </a:cubicBezTo>
                  <a:cubicBezTo>
                    <a:pt x="851" y="2331"/>
                    <a:pt x="851" y="2331"/>
                    <a:pt x="851" y="2331"/>
                  </a:cubicBezTo>
                  <a:lnTo>
                    <a:pt x="850" y="2339"/>
                  </a:lnTo>
                  <a:close/>
                  <a:moveTo>
                    <a:pt x="840" y="2343"/>
                  </a:moveTo>
                  <a:cubicBezTo>
                    <a:pt x="839" y="2344"/>
                    <a:pt x="839" y="2344"/>
                    <a:pt x="839" y="2344"/>
                  </a:cubicBezTo>
                  <a:cubicBezTo>
                    <a:pt x="839" y="2339"/>
                    <a:pt x="839" y="2339"/>
                    <a:pt x="839" y="2339"/>
                  </a:cubicBezTo>
                  <a:cubicBezTo>
                    <a:pt x="839" y="2339"/>
                    <a:pt x="839" y="2339"/>
                    <a:pt x="839" y="2339"/>
                  </a:cubicBezTo>
                  <a:cubicBezTo>
                    <a:pt x="839" y="2339"/>
                    <a:pt x="839" y="2339"/>
                    <a:pt x="839" y="2339"/>
                  </a:cubicBezTo>
                  <a:cubicBezTo>
                    <a:pt x="839" y="2339"/>
                    <a:pt x="839" y="2339"/>
                    <a:pt x="839" y="2339"/>
                  </a:cubicBezTo>
                  <a:cubicBezTo>
                    <a:pt x="839" y="2339"/>
                    <a:pt x="839" y="2339"/>
                    <a:pt x="839" y="2339"/>
                  </a:cubicBezTo>
                  <a:cubicBezTo>
                    <a:pt x="839" y="2338"/>
                    <a:pt x="839" y="2338"/>
                    <a:pt x="839" y="2338"/>
                  </a:cubicBezTo>
                  <a:cubicBezTo>
                    <a:pt x="839" y="2338"/>
                    <a:pt x="839" y="2338"/>
                    <a:pt x="839" y="2338"/>
                  </a:cubicBezTo>
                  <a:cubicBezTo>
                    <a:pt x="838" y="2338"/>
                    <a:pt x="838" y="2338"/>
                    <a:pt x="838" y="2338"/>
                  </a:cubicBezTo>
                  <a:cubicBezTo>
                    <a:pt x="841" y="2336"/>
                    <a:pt x="841" y="2336"/>
                    <a:pt x="841" y="2336"/>
                  </a:cubicBezTo>
                  <a:lnTo>
                    <a:pt x="840" y="2343"/>
                  </a:lnTo>
                  <a:close/>
                  <a:moveTo>
                    <a:pt x="831" y="2348"/>
                  </a:moveTo>
                  <a:cubicBezTo>
                    <a:pt x="830" y="2349"/>
                    <a:pt x="830" y="2349"/>
                    <a:pt x="830" y="2349"/>
                  </a:cubicBezTo>
                  <a:cubicBezTo>
                    <a:pt x="830" y="2344"/>
                    <a:pt x="830" y="2344"/>
                    <a:pt x="830" y="2344"/>
                  </a:cubicBezTo>
                  <a:cubicBezTo>
                    <a:pt x="830" y="2344"/>
                    <a:pt x="830" y="2344"/>
                    <a:pt x="830" y="2344"/>
                  </a:cubicBezTo>
                  <a:cubicBezTo>
                    <a:pt x="830" y="2344"/>
                    <a:pt x="830" y="2343"/>
                    <a:pt x="830" y="2343"/>
                  </a:cubicBezTo>
                  <a:cubicBezTo>
                    <a:pt x="830" y="2343"/>
                    <a:pt x="830" y="2343"/>
                    <a:pt x="830" y="2343"/>
                  </a:cubicBezTo>
                  <a:cubicBezTo>
                    <a:pt x="830" y="2343"/>
                    <a:pt x="830" y="2343"/>
                    <a:pt x="830" y="2343"/>
                  </a:cubicBezTo>
                  <a:cubicBezTo>
                    <a:pt x="830" y="2343"/>
                    <a:pt x="830" y="2343"/>
                    <a:pt x="830" y="2343"/>
                  </a:cubicBezTo>
                  <a:cubicBezTo>
                    <a:pt x="830" y="2343"/>
                    <a:pt x="830" y="2343"/>
                    <a:pt x="830" y="2343"/>
                  </a:cubicBezTo>
                  <a:cubicBezTo>
                    <a:pt x="829" y="2342"/>
                    <a:pt x="829" y="2342"/>
                    <a:pt x="829" y="2342"/>
                  </a:cubicBezTo>
                  <a:cubicBezTo>
                    <a:pt x="832" y="2341"/>
                    <a:pt x="832" y="2341"/>
                    <a:pt x="832" y="2341"/>
                  </a:cubicBezTo>
                  <a:lnTo>
                    <a:pt x="831" y="2348"/>
                  </a:lnTo>
                  <a:close/>
                  <a:moveTo>
                    <a:pt x="822" y="2353"/>
                  </a:moveTo>
                  <a:cubicBezTo>
                    <a:pt x="820" y="2353"/>
                    <a:pt x="820" y="2353"/>
                    <a:pt x="820" y="2353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7"/>
                    <a:pt x="821" y="2347"/>
                    <a:pt x="821" y="2347"/>
                  </a:cubicBezTo>
                  <a:cubicBezTo>
                    <a:pt x="820" y="2347"/>
                    <a:pt x="820" y="2347"/>
                    <a:pt x="820" y="2347"/>
                  </a:cubicBezTo>
                  <a:cubicBezTo>
                    <a:pt x="823" y="2345"/>
                    <a:pt x="823" y="2345"/>
                    <a:pt x="823" y="2345"/>
                  </a:cubicBezTo>
                  <a:lnTo>
                    <a:pt x="822" y="2353"/>
                  </a:lnTo>
                  <a:close/>
                  <a:moveTo>
                    <a:pt x="813" y="2357"/>
                  </a:moveTo>
                  <a:cubicBezTo>
                    <a:pt x="811" y="2358"/>
                    <a:pt x="811" y="2358"/>
                    <a:pt x="811" y="2358"/>
                  </a:cubicBezTo>
                  <a:cubicBezTo>
                    <a:pt x="812" y="2353"/>
                    <a:pt x="812" y="2353"/>
                    <a:pt x="812" y="2353"/>
                  </a:cubicBezTo>
                  <a:cubicBezTo>
                    <a:pt x="812" y="2353"/>
                    <a:pt x="812" y="2353"/>
                    <a:pt x="812" y="2353"/>
                  </a:cubicBezTo>
                  <a:cubicBezTo>
                    <a:pt x="812" y="2353"/>
                    <a:pt x="812" y="2353"/>
                    <a:pt x="812" y="2353"/>
                  </a:cubicBezTo>
                  <a:cubicBezTo>
                    <a:pt x="812" y="2353"/>
                    <a:pt x="812" y="2353"/>
                    <a:pt x="812" y="2352"/>
                  </a:cubicBezTo>
                  <a:cubicBezTo>
                    <a:pt x="812" y="2352"/>
                    <a:pt x="812" y="2352"/>
                    <a:pt x="812" y="2352"/>
                  </a:cubicBezTo>
                  <a:cubicBezTo>
                    <a:pt x="812" y="2352"/>
                    <a:pt x="812" y="2352"/>
                    <a:pt x="811" y="2352"/>
                  </a:cubicBezTo>
                  <a:cubicBezTo>
                    <a:pt x="811" y="2352"/>
                    <a:pt x="811" y="2352"/>
                    <a:pt x="811" y="2352"/>
                  </a:cubicBezTo>
                  <a:cubicBezTo>
                    <a:pt x="811" y="2352"/>
                    <a:pt x="811" y="2352"/>
                    <a:pt x="811" y="2352"/>
                  </a:cubicBezTo>
                  <a:cubicBezTo>
                    <a:pt x="814" y="2350"/>
                    <a:pt x="814" y="2350"/>
                    <a:pt x="814" y="2350"/>
                  </a:cubicBezTo>
                  <a:lnTo>
                    <a:pt x="813" y="2357"/>
                  </a:lnTo>
                  <a:close/>
                  <a:moveTo>
                    <a:pt x="804" y="2362"/>
                  </a:moveTo>
                  <a:cubicBezTo>
                    <a:pt x="802" y="2363"/>
                    <a:pt x="802" y="2363"/>
                    <a:pt x="802" y="2363"/>
                  </a:cubicBezTo>
                  <a:cubicBezTo>
                    <a:pt x="803" y="2358"/>
                    <a:pt x="803" y="2358"/>
                    <a:pt x="803" y="2358"/>
                  </a:cubicBezTo>
                  <a:cubicBezTo>
                    <a:pt x="803" y="2358"/>
                    <a:pt x="803" y="2358"/>
                    <a:pt x="803" y="2358"/>
                  </a:cubicBezTo>
                  <a:cubicBezTo>
                    <a:pt x="803" y="2358"/>
                    <a:pt x="803" y="2357"/>
                    <a:pt x="802" y="2357"/>
                  </a:cubicBezTo>
                  <a:cubicBezTo>
                    <a:pt x="802" y="2357"/>
                    <a:pt x="803" y="2357"/>
                    <a:pt x="802" y="2357"/>
                  </a:cubicBezTo>
                  <a:cubicBezTo>
                    <a:pt x="802" y="2357"/>
                    <a:pt x="802" y="2357"/>
                    <a:pt x="802" y="2357"/>
                  </a:cubicBezTo>
                  <a:cubicBezTo>
                    <a:pt x="802" y="2357"/>
                    <a:pt x="802" y="2357"/>
                    <a:pt x="802" y="2357"/>
                  </a:cubicBezTo>
                  <a:cubicBezTo>
                    <a:pt x="802" y="2357"/>
                    <a:pt x="802" y="2357"/>
                    <a:pt x="802" y="2357"/>
                  </a:cubicBezTo>
                  <a:cubicBezTo>
                    <a:pt x="801" y="2356"/>
                    <a:pt x="801" y="2356"/>
                    <a:pt x="801" y="2356"/>
                  </a:cubicBezTo>
                  <a:cubicBezTo>
                    <a:pt x="805" y="2355"/>
                    <a:pt x="805" y="2355"/>
                    <a:pt x="805" y="2355"/>
                  </a:cubicBezTo>
                  <a:lnTo>
                    <a:pt x="804" y="2362"/>
                  </a:lnTo>
                  <a:close/>
                  <a:moveTo>
                    <a:pt x="794" y="2367"/>
                  </a:moveTo>
                  <a:cubicBezTo>
                    <a:pt x="793" y="2367"/>
                    <a:pt x="793" y="2367"/>
                    <a:pt x="793" y="2367"/>
                  </a:cubicBezTo>
                  <a:cubicBezTo>
                    <a:pt x="793" y="2362"/>
                    <a:pt x="793" y="2362"/>
                    <a:pt x="793" y="2362"/>
                  </a:cubicBezTo>
                  <a:cubicBezTo>
                    <a:pt x="793" y="2362"/>
                    <a:pt x="793" y="2362"/>
                    <a:pt x="793" y="2362"/>
                  </a:cubicBezTo>
                  <a:cubicBezTo>
                    <a:pt x="793" y="2362"/>
                    <a:pt x="793" y="2362"/>
                    <a:pt x="793" y="2362"/>
                  </a:cubicBezTo>
                  <a:cubicBezTo>
                    <a:pt x="793" y="2362"/>
                    <a:pt x="793" y="2362"/>
                    <a:pt x="793" y="2362"/>
                  </a:cubicBezTo>
                  <a:cubicBezTo>
                    <a:pt x="793" y="2362"/>
                    <a:pt x="793" y="2362"/>
                    <a:pt x="793" y="2362"/>
                  </a:cubicBezTo>
                  <a:cubicBezTo>
                    <a:pt x="793" y="2362"/>
                    <a:pt x="793" y="2362"/>
                    <a:pt x="793" y="2361"/>
                  </a:cubicBezTo>
                  <a:cubicBezTo>
                    <a:pt x="793" y="2361"/>
                    <a:pt x="793" y="2361"/>
                    <a:pt x="793" y="2361"/>
                  </a:cubicBezTo>
                  <a:cubicBezTo>
                    <a:pt x="792" y="2361"/>
                    <a:pt x="792" y="2361"/>
                    <a:pt x="792" y="2361"/>
                  </a:cubicBezTo>
                  <a:cubicBezTo>
                    <a:pt x="795" y="2359"/>
                    <a:pt x="795" y="2359"/>
                    <a:pt x="795" y="2359"/>
                  </a:cubicBezTo>
                  <a:lnTo>
                    <a:pt x="794" y="2367"/>
                  </a:lnTo>
                  <a:close/>
                  <a:moveTo>
                    <a:pt x="785" y="2371"/>
                  </a:moveTo>
                  <a:cubicBezTo>
                    <a:pt x="783" y="2372"/>
                    <a:pt x="783" y="2372"/>
                    <a:pt x="783" y="2372"/>
                  </a:cubicBezTo>
                  <a:cubicBezTo>
                    <a:pt x="784" y="2367"/>
                    <a:pt x="784" y="2367"/>
                    <a:pt x="784" y="2367"/>
                  </a:cubicBezTo>
                  <a:cubicBezTo>
                    <a:pt x="784" y="2367"/>
                    <a:pt x="784" y="2367"/>
                    <a:pt x="784" y="2367"/>
                  </a:cubicBezTo>
                  <a:cubicBezTo>
                    <a:pt x="784" y="2367"/>
                    <a:pt x="784" y="2367"/>
                    <a:pt x="784" y="2367"/>
                  </a:cubicBezTo>
                  <a:cubicBezTo>
                    <a:pt x="784" y="2367"/>
                    <a:pt x="784" y="2367"/>
                    <a:pt x="784" y="2366"/>
                  </a:cubicBezTo>
                  <a:cubicBezTo>
                    <a:pt x="784" y="2366"/>
                    <a:pt x="784" y="2366"/>
                    <a:pt x="784" y="2366"/>
                  </a:cubicBezTo>
                  <a:cubicBezTo>
                    <a:pt x="784" y="2366"/>
                    <a:pt x="784" y="2366"/>
                    <a:pt x="784" y="2366"/>
                  </a:cubicBezTo>
                  <a:cubicBezTo>
                    <a:pt x="784" y="2366"/>
                    <a:pt x="784" y="2366"/>
                    <a:pt x="784" y="2366"/>
                  </a:cubicBezTo>
                  <a:cubicBezTo>
                    <a:pt x="783" y="2365"/>
                    <a:pt x="783" y="2365"/>
                    <a:pt x="783" y="2365"/>
                  </a:cubicBezTo>
                  <a:cubicBezTo>
                    <a:pt x="786" y="2364"/>
                    <a:pt x="786" y="2364"/>
                    <a:pt x="786" y="2364"/>
                  </a:cubicBezTo>
                  <a:lnTo>
                    <a:pt x="785" y="2371"/>
                  </a:lnTo>
                  <a:close/>
                  <a:moveTo>
                    <a:pt x="776" y="2376"/>
                  </a:moveTo>
                  <a:cubicBezTo>
                    <a:pt x="774" y="2377"/>
                    <a:pt x="774" y="2377"/>
                    <a:pt x="774" y="2377"/>
                  </a:cubicBezTo>
                  <a:cubicBezTo>
                    <a:pt x="775" y="2372"/>
                    <a:pt x="775" y="2372"/>
                    <a:pt x="775" y="2372"/>
                  </a:cubicBezTo>
                  <a:cubicBezTo>
                    <a:pt x="775" y="2372"/>
                    <a:pt x="775" y="2372"/>
                    <a:pt x="775" y="2372"/>
                  </a:cubicBezTo>
                  <a:cubicBezTo>
                    <a:pt x="775" y="2372"/>
                    <a:pt x="775" y="2371"/>
                    <a:pt x="775" y="2371"/>
                  </a:cubicBezTo>
                  <a:cubicBezTo>
                    <a:pt x="775" y="2371"/>
                    <a:pt x="775" y="2371"/>
                    <a:pt x="775" y="2371"/>
                  </a:cubicBezTo>
                  <a:cubicBezTo>
                    <a:pt x="775" y="2371"/>
                    <a:pt x="775" y="2371"/>
                    <a:pt x="775" y="2371"/>
                  </a:cubicBezTo>
                  <a:cubicBezTo>
                    <a:pt x="774" y="2371"/>
                    <a:pt x="774" y="2371"/>
                    <a:pt x="774" y="2371"/>
                  </a:cubicBezTo>
                  <a:cubicBezTo>
                    <a:pt x="774" y="2371"/>
                    <a:pt x="774" y="2371"/>
                    <a:pt x="774" y="2371"/>
                  </a:cubicBezTo>
                  <a:cubicBezTo>
                    <a:pt x="774" y="2370"/>
                    <a:pt x="774" y="2370"/>
                    <a:pt x="774" y="2370"/>
                  </a:cubicBezTo>
                  <a:cubicBezTo>
                    <a:pt x="777" y="2369"/>
                    <a:pt x="777" y="2369"/>
                    <a:pt x="777" y="2369"/>
                  </a:cubicBezTo>
                  <a:lnTo>
                    <a:pt x="776" y="2376"/>
                  </a:lnTo>
                  <a:close/>
                  <a:moveTo>
                    <a:pt x="767" y="2381"/>
                  </a:moveTo>
                  <a:cubicBezTo>
                    <a:pt x="765" y="2381"/>
                    <a:pt x="765" y="2381"/>
                    <a:pt x="765" y="2381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5"/>
                    <a:pt x="765" y="2375"/>
                    <a:pt x="765" y="2375"/>
                  </a:cubicBezTo>
                  <a:cubicBezTo>
                    <a:pt x="764" y="2375"/>
                    <a:pt x="764" y="2375"/>
                    <a:pt x="764" y="2375"/>
                  </a:cubicBezTo>
                  <a:cubicBezTo>
                    <a:pt x="767" y="2373"/>
                    <a:pt x="767" y="2373"/>
                    <a:pt x="767" y="2373"/>
                  </a:cubicBezTo>
                  <a:lnTo>
                    <a:pt x="767" y="2381"/>
                  </a:lnTo>
                  <a:close/>
                  <a:moveTo>
                    <a:pt x="757" y="2385"/>
                  </a:moveTo>
                  <a:cubicBezTo>
                    <a:pt x="755" y="2386"/>
                    <a:pt x="755" y="2386"/>
                    <a:pt x="755" y="2386"/>
                  </a:cubicBezTo>
                  <a:cubicBezTo>
                    <a:pt x="756" y="2381"/>
                    <a:pt x="756" y="2381"/>
                    <a:pt x="756" y="2381"/>
                  </a:cubicBezTo>
                  <a:cubicBezTo>
                    <a:pt x="756" y="2381"/>
                    <a:pt x="756" y="2381"/>
                    <a:pt x="756" y="2381"/>
                  </a:cubicBezTo>
                  <a:cubicBezTo>
                    <a:pt x="756" y="2381"/>
                    <a:pt x="756" y="2381"/>
                    <a:pt x="756" y="2380"/>
                  </a:cubicBezTo>
                  <a:cubicBezTo>
                    <a:pt x="756" y="2380"/>
                    <a:pt x="756" y="2380"/>
                    <a:pt x="756" y="2380"/>
                  </a:cubicBezTo>
                  <a:cubicBezTo>
                    <a:pt x="756" y="2379"/>
                    <a:pt x="756" y="2379"/>
                    <a:pt x="756" y="2379"/>
                  </a:cubicBezTo>
                  <a:cubicBezTo>
                    <a:pt x="758" y="2378"/>
                    <a:pt x="758" y="2378"/>
                    <a:pt x="758" y="2378"/>
                  </a:cubicBezTo>
                  <a:lnTo>
                    <a:pt x="757" y="2385"/>
                  </a:lnTo>
                  <a:close/>
                  <a:moveTo>
                    <a:pt x="744" y="2420"/>
                  </a:moveTo>
                  <a:cubicBezTo>
                    <a:pt x="740" y="2417"/>
                    <a:pt x="740" y="2417"/>
                    <a:pt x="740" y="2417"/>
                  </a:cubicBezTo>
                  <a:cubicBezTo>
                    <a:pt x="743" y="2388"/>
                    <a:pt x="743" y="2388"/>
                    <a:pt x="743" y="2388"/>
                  </a:cubicBezTo>
                  <a:cubicBezTo>
                    <a:pt x="748" y="2391"/>
                    <a:pt x="748" y="2391"/>
                    <a:pt x="748" y="2391"/>
                  </a:cubicBezTo>
                  <a:lnTo>
                    <a:pt x="744" y="2420"/>
                  </a:lnTo>
                  <a:close/>
                  <a:moveTo>
                    <a:pt x="733" y="2412"/>
                  </a:moveTo>
                  <a:cubicBezTo>
                    <a:pt x="730" y="2410"/>
                    <a:pt x="730" y="2410"/>
                    <a:pt x="730" y="2410"/>
                  </a:cubicBezTo>
                  <a:cubicBezTo>
                    <a:pt x="734" y="2381"/>
                    <a:pt x="734" y="2381"/>
                    <a:pt x="734" y="2381"/>
                  </a:cubicBezTo>
                  <a:cubicBezTo>
                    <a:pt x="737" y="2383"/>
                    <a:pt x="737" y="2383"/>
                    <a:pt x="737" y="2383"/>
                  </a:cubicBezTo>
                  <a:lnTo>
                    <a:pt x="733" y="2412"/>
                  </a:lnTo>
                  <a:close/>
                  <a:moveTo>
                    <a:pt x="724" y="2405"/>
                  </a:moveTo>
                  <a:cubicBezTo>
                    <a:pt x="721" y="2403"/>
                    <a:pt x="721" y="2403"/>
                    <a:pt x="721" y="2403"/>
                  </a:cubicBezTo>
                  <a:cubicBezTo>
                    <a:pt x="725" y="2375"/>
                    <a:pt x="725" y="2375"/>
                    <a:pt x="725" y="2375"/>
                  </a:cubicBezTo>
                  <a:cubicBezTo>
                    <a:pt x="727" y="2377"/>
                    <a:pt x="727" y="2377"/>
                    <a:pt x="727" y="2377"/>
                  </a:cubicBezTo>
                  <a:lnTo>
                    <a:pt x="724" y="2405"/>
                  </a:lnTo>
                  <a:close/>
                  <a:moveTo>
                    <a:pt x="715" y="2399"/>
                  </a:moveTo>
                  <a:cubicBezTo>
                    <a:pt x="712" y="2397"/>
                    <a:pt x="712" y="2397"/>
                    <a:pt x="712" y="2397"/>
                  </a:cubicBezTo>
                  <a:cubicBezTo>
                    <a:pt x="716" y="2368"/>
                    <a:pt x="716" y="2368"/>
                    <a:pt x="716" y="2368"/>
                  </a:cubicBezTo>
                  <a:cubicBezTo>
                    <a:pt x="718" y="2370"/>
                    <a:pt x="718" y="2370"/>
                    <a:pt x="718" y="2370"/>
                  </a:cubicBezTo>
                  <a:lnTo>
                    <a:pt x="715" y="2399"/>
                  </a:lnTo>
                  <a:close/>
                  <a:moveTo>
                    <a:pt x="694" y="2465"/>
                  </a:moveTo>
                  <a:cubicBezTo>
                    <a:pt x="697" y="2467"/>
                    <a:pt x="697" y="2467"/>
                    <a:pt x="697" y="2467"/>
                  </a:cubicBezTo>
                  <a:cubicBezTo>
                    <a:pt x="695" y="2483"/>
                    <a:pt x="695" y="2483"/>
                    <a:pt x="695" y="2483"/>
                  </a:cubicBezTo>
                  <a:cubicBezTo>
                    <a:pt x="693" y="2481"/>
                    <a:pt x="693" y="2481"/>
                    <a:pt x="693" y="2481"/>
                  </a:cubicBezTo>
                  <a:lnTo>
                    <a:pt x="694" y="2465"/>
                  </a:lnTo>
                  <a:close/>
                  <a:moveTo>
                    <a:pt x="691" y="2495"/>
                  </a:moveTo>
                  <a:cubicBezTo>
                    <a:pt x="693" y="2497"/>
                    <a:pt x="693" y="2497"/>
                    <a:pt x="693" y="2497"/>
                  </a:cubicBezTo>
                  <a:cubicBezTo>
                    <a:pt x="693" y="2504"/>
                    <a:pt x="693" y="2504"/>
                    <a:pt x="693" y="2504"/>
                  </a:cubicBezTo>
                  <a:cubicBezTo>
                    <a:pt x="690" y="2502"/>
                    <a:pt x="690" y="2502"/>
                    <a:pt x="690" y="2502"/>
                  </a:cubicBezTo>
                  <a:lnTo>
                    <a:pt x="691" y="2495"/>
                  </a:lnTo>
                  <a:close/>
                  <a:moveTo>
                    <a:pt x="700" y="2502"/>
                  </a:moveTo>
                  <a:cubicBezTo>
                    <a:pt x="702" y="2503"/>
                    <a:pt x="702" y="2503"/>
                    <a:pt x="702" y="2503"/>
                  </a:cubicBezTo>
                  <a:cubicBezTo>
                    <a:pt x="702" y="2511"/>
                    <a:pt x="702" y="2511"/>
                    <a:pt x="702" y="2511"/>
                  </a:cubicBezTo>
                  <a:cubicBezTo>
                    <a:pt x="699" y="2509"/>
                    <a:pt x="699" y="2509"/>
                    <a:pt x="699" y="2509"/>
                  </a:cubicBezTo>
                  <a:lnTo>
                    <a:pt x="700" y="2502"/>
                  </a:lnTo>
                  <a:close/>
                  <a:moveTo>
                    <a:pt x="709" y="2508"/>
                  </a:moveTo>
                  <a:cubicBezTo>
                    <a:pt x="711" y="2510"/>
                    <a:pt x="711" y="2510"/>
                    <a:pt x="711" y="2510"/>
                  </a:cubicBezTo>
                  <a:cubicBezTo>
                    <a:pt x="710" y="2517"/>
                    <a:pt x="710" y="2517"/>
                    <a:pt x="710" y="2517"/>
                  </a:cubicBezTo>
                  <a:cubicBezTo>
                    <a:pt x="708" y="2515"/>
                    <a:pt x="708" y="2515"/>
                    <a:pt x="708" y="2515"/>
                  </a:cubicBezTo>
                  <a:lnTo>
                    <a:pt x="709" y="2508"/>
                  </a:lnTo>
                  <a:close/>
                  <a:moveTo>
                    <a:pt x="718" y="2515"/>
                  </a:moveTo>
                  <a:cubicBezTo>
                    <a:pt x="720" y="2517"/>
                    <a:pt x="720" y="2517"/>
                    <a:pt x="720" y="2517"/>
                  </a:cubicBezTo>
                  <a:cubicBezTo>
                    <a:pt x="719" y="2524"/>
                    <a:pt x="719" y="2524"/>
                    <a:pt x="719" y="2524"/>
                  </a:cubicBezTo>
                  <a:cubicBezTo>
                    <a:pt x="717" y="2522"/>
                    <a:pt x="717" y="2522"/>
                    <a:pt x="717" y="2522"/>
                  </a:cubicBezTo>
                  <a:lnTo>
                    <a:pt x="718" y="2515"/>
                  </a:lnTo>
                  <a:close/>
                  <a:moveTo>
                    <a:pt x="727" y="2522"/>
                  </a:moveTo>
                  <a:cubicBezTo>
                    <a:pt x="731" y="2525"/>
                    <a:pt x="731" y="2525"/>
                    <a:pt x="731" y="2525"/>
                  </a:cubicBezTo>
                  <a:cubicBezTo>
                    <a:pt x="730" y="2532"/>
                    <a:pt x="730" y="2532"/>
                    <a:pt x="730" y="2532"/>
                  </a:cubicBezTo>
                  <a:cubicBezTo>
                    <a:pt x="726" y="2529"/>
                    <a:pt x="726" y="2529"/>
                    <a:pt x="726" y="2529"/>
                  </a:cubicBezTo>
                  <a:lnTo>
                    <a:pt x="727" y="2522"/>
                  </a:lnTo>
                  <a:close/>
                  <a:moveTo>
                    <a:pt x="739" y="2523"/>
                  </a:moveTo>
                  <a:cubicBezTo>
                    <a:pt x="740" y="2522"/>
                    <a:pt x="740" y="2522"/>
                    <a:pt x="740" y="2522"/>
                  </a:cubicBezTo>
                  <a:cubicBezTo>
                    <a:pt x="740" y="2529"/>
                    <a:pt x="740" y="2529"/>
                    <a:pt x="740" y="2529"/>
                  </a:cubicBezTo>
                  <a:cubicBezTo>
                    <a:pt x="738" y="2530"/>
                    <a:pt x="738" y="2530"/>
                    <a:pt x="738" y="2530"/>
                  </a:cubicBezTo>
                  <a:lnTo>
                    <a:pt x="739" y="2523"/>
                  </a:lnTo>
                  <a:close/>
                  <a:moveTo>
                    <a:pt x="748" y="2518"/>
                  </a:moveTo>
                  <a:cubicBezTo>
                    <a:pt x="750" y="2517"/>
                    <a:pt x="750" y="2517"/>
                    <a:pt x="750" y="2517"/>
                  </a:cubicBezTo>
                  <a:cubicBezTo>
                    <a:pt x="749" y="2524"/>
                    <a:pt x="749" y="2524"/>
                    <a:pt x="749" y="2524"/>
                  </a:cubicBezTo>
                  <a:cubicBezTo>
                    <a:pt x="747" y="2525"/>
                    <a:pt x="747" y="2525"/>
                    <a:pt x="747" y="2525"/>
                  </a:cubicBezTo>
                  <a:lnTo>
                    <a:pt x="748" y="2518"/>
                  </a:lnTo>
                  <a:close/>
                  <a:moveTo>
                    <a:pt x="757" y="2513"/>
                  </a:moveTo>
                  <a:cubicBezTo>
                    <a:pt x="759" y="2512"/>
                    <a:pt x="759" y="2512"/>
                    <a:pt x="759" y="2512"/>
                  </a:cubicBezTo>
                  <a:cubicBezTo>
                    <a:pt x="758" y="2519"/>
                    <a:pt x="758" y="2519"/>
                    <a:pt x="758" y="2519"/>
                  </a:cubicBezTo>
                  <a:cubicBezTo>
                    <a:pt x="756" y="2520"/>
                    <a:pt x="756" y="2520"/>
                    <a:pt x="756" y="2520"/>
                  </a:cubicBezTo>
                  <a:lnTo>
                    <a:pt x="757" y="2513"/>
                  </a:lnTo>
                  <a:close/>
                  <a:moveTo>
                    <a:pt x="766" y="2509"/>
                  </a:moveTo>
                  <a:cubicBezTo>
                    <a:pt x="768" y="2508"/>
                    <a:pt x="768" y="2508"/>
                    <a:pt x="768" y="2508"/>
                  </a:cubicBezTo>
                  <a:cubicBezTo>
                    <a:pt x="767" y="2515"/>
                    <a:pt x="767" y="2515"/>
                    <a:pt x="767" y="2515"/>
                  </a:cubicBezTo>
                  <a:cubicBezTo>
                    <a:pt x="765" y="2516"/>
                    <a:pt x="765" y="2516"/>
                    <a:pt x="765" y="2516"/>
                  </a:cubicBezTo>
                  <a:lnTo>
                    <a:pt x="766" y="2509"/>
                  </a:lnTo>
                  <a:close/>
                  <a:moveTo>
                    <a:pt x="775" y="2504"/>
                  </a:moveTo>
                  <a:cubicBezTo>
                    <a:pt x="777" y="2503"/>
                    <a:pt x="777" y="2503"/>
                    <a:pt x="777" y="2503"/>
                  </a:cubicBezTo>
                  <a:cubicBezTo>
                    <a:pt x="776" y="2510"/>
                    <a:pt x="776" y="2510"/>
                    <a:pt x="776" y="2510"/>
                  </a:cubicBezTo>
                  <a:cubicBezTo>
                    <a:pt x="775" y="2511"/>
                    <a:pt x="775" y="2511"/>
                    <a:pt x="775" y="2511"/>
                  </a:cubicBezTo>
                  <a:lnTo>
                    <a:pt x="775" y="2504"/>
                  </a:lnTo>
                  <a:close/>
                  <a:moveTo>
                    <a:pt x="839" y="2471"/>
                  </a:moveTo>
                  <a:cubicBezTo>
                    <a:pt x="840" y="2470"/>
                    <a:pt x="840" y="2470"/>
                    <a:pt x="840" y="2470"/>
                  </a:cubicBezTo>
                  <a:cubicBezTo>
                    <a:pt x="840" y="2477"/>
                    <a:pt x="840" y="2477"/>
                    <a:pt x="840" y="2477"/>
                  </a:cubicBezTo>
                  <a:cubicBezTo>
                    <a:pt x="838" y="2478"/>
                    <a:pt x="838" y="2478"/>
                    <a:pt x="838" y="2478"/>
                  </a:cubicBezTo>
                  <a:lnTo>
                    <a:pt x="839" y="2471"/>
                  </a:lnTo>
                  <a:close/>
                  <a:moveTo>
                    <a:pt x="854" y="2433"/>
                  </a:moveTo>
                  <a:cubicBezTo>
                    <a:pt x="852" y="2434"/>
                    <a:pt x="852" y="2434"/>
                    <a:pt x="852" y="2434"/>
                  </a:cubicBezTo>
                  <a:cubicBezTo>
                    <a:pt x="853" y="2427"/>
                    <a:pt x="853" y="2427"/>
                    <a:pt x="853" y="2427"/>
                  </a:cubicBezTo>
                  <a:cubicBezTo>
                    <a:pt x="855" y="2426"/>
                    <a:pt x="855" y="2426"/>
                    <a:pt x="855" y="2426"/>
                  </a:cubicBezTo>
                  <a:lnTo>
                    <a:pt x="854" y="2433"/>
                  </a:lnTo>
                  <a:close/>
                  <a:moveTo>
                    <a:pt x="855" y="2423"/>
                  </a:moveTo>
                  <a:cubicBezTo>
                    <a:pt x="854" y="2424"/>
                    <a:pt x="854" y="2424"/>
                    <a:pt x="854" y="2424"/>
                  </a:cubicBezTo>
                  <a:cubicBezTo>
                    <a:pt x="854" y="2421"/>
                    <a:pt x="854" y="2421"/>
                    <a:pt x="854" y="2421"/>
                  </a:cubicBezTo>
                  <a:cubicBezTo>
                    <a:pt x="856" y="2420"/>
                    <a:pt x="856" y="2420"/>
                    <a:pt x="856" y="2420"/>
                  </a:cubicBezTo>
                  <a:lnTo>
                    <a:pt x="855" y="2423"/>
                  </a:lnTo>
                  <a:close/>
                  <a:moveTo>
                    <a:pt x="856" y="2417"/>
                  </a:moveTo>
                  <a:cubicBezTo>
                    <a:pt x="854" y="2418"/>
                    <a:pt x="854" y="2418"/>
                    <a:pt x="854" y="2418"/>
                  </a:cubicBezTo>
                  <a:cubicBezTo>
                    <a:pt x="866" y="2333"/>
                    <a:pt x="866" y="2333"/>
                    <a:pt x="866" y="2333"/>
                  </a:cubicBezTo>
                  <a:cubicBezTo>
                    <a:pt x="867" y="2332"/>
                    <a:pt x="867" y="2332"/>
                    <a:pt x="867" y="2332"/>
                  </a:cubicBezTo>
                  <a:lnTo>
                    <a:pt x="856" y="2417"/>
                  </a:lnTo>
                  <a:close/>
                  <a:moveTo>
                    <a:pt x="868" y="2330"/>
                  </a:moveTo>
                  <a:cubicBezTo>
                    <a:pt x="866" y="2330"/>
                    <a:pt x="866" y="2330"/>
                    <a:pt x="866" y="2330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6" y="2324"/>
                    <a:pt x="866" y="2324"/>
                    <a:pt x="866" y="2324"/>
                  </a:cubicBezTo>
                  <a:cubicBezTo>
                    <a:pt x="866" y="2324"/>
                    <a:pt x="866" y="2324"/>
                    <a:pt x="866" y="2324"/>
                  </a:cubicBezTo>
                  <a:cubicBezTo>
                    <a:pt x="869" y="2322"/>
                    <a:pt x="869" y="2322"/>
                    <a:pt x="869" y="2322"/>
                  </a:cubicBezTo>
                  <a:lnTo>
                    <a:pt x="868" y="2330"/>
                  </a:lnTo>
                  <a:close/>
                  <a:moveTo>
                    <a:pt x="860" y="2452"/>
                  </a:moveTo>
                  <a:cubicBezTo>
                    <a:pt x="858" y="2453"/>
                    <a:pt x="858" y="2453"/>
                    <a:pt x="858" y="2453"/>
                  </a:cubicBezTo>
                  <a:cubicBezTo>
                    <a:pt x="861" y="2432"/>
                    <a:pt x="861" y="2432"/>
                    <a:pt x="861" y="2432"/>
                  </a:cubicBezTo>
                  <a:cubicBezTo>
                    <a:pt x="862" y="2431"/>
                    <a:pt x="862" y="2431"/>
                    <a:pt x="862" y="2431"/>
                  </a:cubicBezTo>
                  <a:lnTo>
                    <a:pt x="860" y="2452"/>
                  </a:lnTo>
                  <a:close/>
                  <a:moveTo>
                    <a:pt x="863" y="2428"/>
                  </a:moveTo>
                  <a:cubicBezTo>
                    <a:pt x="861" y="2429"/>
                    <a:pt x="861" y="2429"/>
                    <a:pt x="861" y="2429"/>
                  </a:cubicBezTo>
                  <a:cubicBezTo>
                    <a:pt x="862" y="2422"/>
                    <a:pt x="862" y="2422"/>
                    <a:pt x="862" y="2422"/>
                  </a:cubicBezTo>
                  <a:cubicBezTo>
                    <a:pt x="864" y="2421"/>
                    <a:pt x="864" y="2421"/>
                    <a:pt x="864" y="2421"/>
                  </a:cubicBezTo>
                  <a:lnTo>
                    <a:pt x="863" y="2428"/>
                  </a:lnTo>
                  <a:close/>
                  <a:moveTo>
                    <a:pt x="864" y="2418"/>
                  </a:moveTo>
                  <a:cubicBezTo>
                    <a:pt x="863" y="2419"/>
                    <a:pt x="863" y="2419"/>
                    <a:pt x="863" y="2419"/>
                  </a:cubicBezTo>
                  <a:cubicBezTo>
                    <a:pt x="863" y="2416"/>
                    <a:pt x="863" y="2416"/>
                    <a:pt x="863" y="2416"/>
                  </a:cubicBezTo>
                  <a:cubicBezTo>
                    <a:pt x="865" y="2415"/>
                    <a:pt x="865" y="2415"/>
                    <a:pt x="865" y="2415"/>
                  </a:cubicBezTo>
                  <a:lnTo>
                    <a:pt x="864" y="2418"/>
                  </a:lnTo>
                  <a:close/>
                  <a:moveTo>
                    <a:pt x="865" y="2412"/>
                  </a:moveTo>
                  <a:cubicBezTo>
                    <a:pt x="863" y="2413"/>
                    <a:pt x="863" y="2413"/>
                    <a:pt x="863" y="2413"/>
                  </a:cubicBezTo>
                  <a:cubicBezTo>
                    <a:pt x="875" y="2329"/>
                    <a:pt x="875" y="2329"/>
                    <a:pt x="875" y="2329"/>
                  </a:cubicBezTo>
                  <a:cubicBezTo>
                    <a:pt x="876" y="2328"/>
                    <a:pt x="876" y="2328"/>
                    <a:pt x="876" y="2328"/>
                  </a:cubicBezTo>
                  <a:lnTo>
                    <a:pt x="865" y="2412"/>
                  </a:lnTo>
                  <a:close/>
                  <a:moveTo>
                    <a:pt x="877" y="2325"/>
                  </a:moveTo>
                  <a:cubicBezTo>
                    <a:pt x="875" y="2326"/>
                    <a:pt x="875" y="2326"/>
                    <a:pt x="875" y="2326"/>
                  </a:cubicBezTo>
                  <a:cubicBezTo>
                    <a:pt x="876" y="2321"/>
                    <a:pt x="876" y="2321"/>
                    <a:pt x="876" y="2321"/>
                  </a:cubicBezTo>
                  <a:cubicBezTo>
                    <a:pt x="876" y="2321"/>
                    <a:pt x="876" y="2321"/>
                    <a:pt x="876" y="2321"/>
                  </a:cubicBezTo>
                  <a:cubicBezTo>
                    <a:pt x="876" y="2321"/>
                    <a:pt x="876" y="2321"/>
                    <a:pt x="876" y="2320"/>
                  </a:cubicBezTo>
                  <a:cubicBezTo>
                    <a:pt x="876" y="2320"/>
                    <a:pt x="876" y="2320"/>
                    <a:pt x="876" y="2320"/>
                  </a:cubicBezTo>
                  <a:cubicBezTo>
                    <a:pt x="876" y="2320"/>
                    <a:pt x="876" y="2320"/>
                    <a:pt x="876" y="2320"/>
                  </a:cubicBezTo>
                  <a:cubicBezTo>
                    <a:pt x="876" y="2320"/>
                    <a:pt x="876" y="2320"/>
                    <a:pt x="876" y="2320"/>
                  </a:cubicBezTo>
                  <a:cubicBezTo>
                    <a:pt x="876" y="2320"/>
                    <a:pt x="876" y="2320"/>
                    <a:pt x="876" y="2320"/>
                  </a:cubicBezTo>
                  <a:cubicBezTo>
                    <a:pt x="875" y="2319"/>
                    <a:pt x="875" y="2319"/>
                    <a:pt x="875" y="2319"/>
                  </a:cubicBezTo>
                  <a:cubicBezTo>
                    <a:pt x="878" y="2318"/>
                    <a:pt x="878" y="2318"/>
                    <a:pt x="878" y="2318"/>
                  </a:cubicBezTo>
                  <a:lnTo>
                    <a:pt x="877" y="2325"/>
                  </a:lnTo>
                  <a:close/>
                  <a:moveTo>
                    <a:pt x="869" y="2447"/>
                  </a:moveTo>
                  <a:cubicBezTo>
                    <a:pt x="867" y="2448"/>
                    <a:pt x="867" y="2448"/>
                    <a:pt x="867" y="2448"/>
                  </a:cubicBezTo>
                  <a:cubicBezTo>
                    <a:pt x="870" y="2427"/>
                    <a:pt x="870" y="2427"/>
                    <a:pt x="870" y="2427"/>
                  </a:cubicBezTo>
                  <a:cubicBezTo>
                    <a:pt x="871" y="2427"/>
                    <a:pt x="871" y="2427"/>
                    <a:pt x="871" y="2427"/>
                  </a:cubicBezTo>
                  <a:lnTo>
                    <a:pt x="869" y="2447"/>
                  </a:lnTo>
                  <a:close/>
                  <a:moveTo>
                    <a:pt x="872" y="2424"/>
                  </a:moveTo>
                  <a:cubicBezTo>
                    <a:pt x="870" y="2424"/>
                    <a:pt x="870" y="2424"/>
                    <a:pt x="870" y="2424"/>
                  </a:cubicBezTo>
                  <a:cubicBezTo>
                    <a:pt x="871" y="2417"/>
                    <a:pt x="871" y="2417"/>
                    <a:pt x="871" y="2417"/>
                  </a:cubicBezTo>
                  <a:cubicBezTo>
                    <a:pt x="873" y="2417"/>
                    <a:pt x="873" y="2417"/>
                    <a:pt x="873" y="2417"/>
                  </a:cubicBezTo>
                  <a:lnTo>
                    <a:pt x="872" y="2424"/>
                  </a:lnTo>
                  <a:close/>
                  <a:moveTo>
                    <a:pt x="873" y="2414"/>
                  </a:moveTo>
                  <a:cubicBezTo>
                    <a:pt x="872" y="2415"/>
                    <a:pt x="872" y="2415"/>
                    <a:pt x="872" y="2415"/>
                  </a:cubicBezTo>
                  <a:cubicBezTo>
                    <a:pt x="872" y="2411"/>
                    <a:pt x="872" y="2411"/>
                    <a:pt x="872" y="2411"/>
                  </a:cubicBezTo>
                  <a:cubicBezTo>
                    <a:pt x="874" y="2411"/>
                    <a:pt x="874" y="2411"/>
                    <a:pt x="874" y="2411"/>
                  </a:cubicBezTo>
                  <a:lnTo>
                    <a:pt x="873" y="2414"/>
                  </a:lnTo>
                  <a:close/>
                  <a:moveTo>
                    <a:pt x="874" y="2408"/>
                  </a:moveTo>
                  <a:cubicBezTo>
                    <a:pt x="872" y="2408"/>
                    <a:pt x="872" y="2408"/>
                    <a:pt x="872" y="2408"/>
                  </a:cubicBezTo>
                  <a:cubicBezTo>
                    <a:pt x="884" y="2324"/>
                    <a:pt x="884" y="2324"/>
                    <a:pt x="884" y="2324"/>
                  </a:cubicBezTo>
                  <a:cubicBezTo>
                    <a:pt x="886" y="2323"/>
                    <a:pt x="886" y="2323"/>
                    <a:pt x="886" y="2323"/>
                  </a:cubicBezTo>
                  <a:lnTo>
                    <a:pt x="874" y="2408"/>
                  </a:lnTo>
                  <a:close/>
                  <a:moveTo>
                    <a:pt x="886" y="2321"/>
                  </a:moveTo>
                  <a:cubicBezTo>
                    <a:pt x="884" y="2321"/>
                    <a:pt x="884" y="2321"/>
                    <a:pt x="884" y="2321"/>
                  </a:cubicBezTo>
                  <a:cubicBezTo>
                    <a:pt x="885" y="2316"/>
                    <a:pt x="885" y="2316"/>
                    <a:pt x="885" y="2316"/>
                  </a:cubicBezTo>
                  <a:cubicBezTo>
                    <a:pt x="885" y="2316"/>
                    <a:pt x="885" y="2316"/>
                    <a:pt x="885" y="2316"/>
                  </a:cubicBezTo>
                  <a:cubicBezTo>
                    <a:pt x="885" y="2316"/>
                    <a:pt x="885" y="2316"/>
                    <a:pt x="885" y="2316"/>
                  </a:cubicBezTo>
                  <a:cubicBezTo>
                    <a:pt x="885" y="2316"/>
                    <a:pt x="885" y="2316"/>
                    <a:pt x="885" y="2316"/>
                  </a:cubicBezTo>
                  <a:cubicBezTo>
                    <a:pt x="885" y="2316"/>
                    <a:pt x="885" y="2316"/>
                    <a:pt x="885" y="2316"/>
                  </a:cubicBezTo>
                  <a:cubicBezTo>
                    <a:pt x="885" y="2315"/>
                    <a:pt x="885" y="2315"/>
                    <a:pt x="885" y="2315"/>
                  </a:cubicBezTo>
                  <a:cubicBezTo>
                    <a:pt x="885" y="2315"/>
                    <a:pt x="885" y="2315"/>
                    <a:pt x="885" y="2315"/>
                  </a:cubicBezTo>
                  <a:cubicBezTo>
                    <a:pt x="884" y="2315"/>
                    <a:pt x="884" y="2315"/>
                    <a:pt x="884" y="2315"/>
                  </a:cubicBezTo>
                  <a:cubicBezTo>
                    <a:pt x="887" y="2313"/>
                    <a:pt x="887" y="2313"/>
                    <a:pt x="887" y="2313"/>
                  </a:cubicBezTo>
                  <a:lnTo>
                    <a:pt x="886" y="2321"/>
                  </a:lnTo>
                  <a:close/>
                  <a:moveTo>
                    <a:pt x="877" y="2443"/>
                  </a:moveTo>
                  <a:cubicBezTo>
                    <a:pt x="876" y="2443"/>
                    <a:pt x="876" y="2443"/>
                    <a:pt x="876" y="2443"/>
                  </a:cubicBezTo>
                  <a:cubicBezTo>
                    <a:pt x="879" y="2423"/>
                    <a:pt x="879" y="2423"/>
                    <a:pt x="879" y="2423"/>
                  </a:cubicBezTo>
                  <a:cubicBezTo>
                    <a:pt x="880" y="2422"/>
                    <a:pt x="880" y="2422"/>
                    <a:pt x="880" y="2422"/>
                  </a:cubicBezTo>
                  <a:lnTo>
                    <a:pt x="877" y="2443"/>
                  </a:lnTo>
                  <a:close/>
                  <a:moveTo>
                    <a:pt x="881" y="2419"/>
                  </a:moveTo>
                  <a:cubicBezTo>
                    <a:pt x="879" y="2420"/>
                    <a:pt x="879" y="2420"/>
                    <a:pt x="879" y="2420"/>
                  </a:cubicBezTo>
                  <a:cubicBezTo>
                    <a:pt x="880" y="2413"/>
                    <a:pt x="880" y="2413"/>
                    <a:pt x="880" y="2413"/>
                  </a:cubicBezTo>
                  <a:cubicBezTo>
                    <a:pt x="882" y="2412"/>
                    <a:pt x="882" y="2412"/>
                    <a:pt x="882" y="2412"/>
                  </a:cubicBezTo>
                  <a:lnTo>
                    <a:pt x="881" y="2419"/>
                  </a:lnTo>
                  <a:close/>
                  <a:moveTo>
                    <a:pt x="882" y="2409"/>
                  </a:moveTo>
                  <a:cubicBezTo>
                    <a:pt x="881" y="2410"/>
                    <a:pt x="881" y="2410"/>
                    <a:pt x="881" y="2410"/>
                  </a:cubicBezTo>
                  <a:cubicBezTo>
                    <a:pt x="881" y="2407"/>
                    <a:pt x="881" y="2407"/>
                    <a:pt x="881" y="2407"/>
                  </a:cubicBezTo>
                  <a:cubicBezTo>
                    <a:pt x="883" y="2406"/>
                    <a:pt x="883" y="2406"/>
                    <a:pt x="883" y="2406"/>
                  </a:cubicBezTo>
                  <a:lnTo>
                    <a:pt x="882" y="2409"/>
                  </a:lnTo>
                  <a:close/>
                  <a:moveTo>
                    <a:pt x="883" y="2403"/>
                  </a:moveTo>
                  <a:cubicBezTo>
                    <a:pt x="881" y="2404"/>
                    <a:pt x="881" y="2404"/>
                    <a:pt x="881" y="2404"/>
                  </a:cubicBezTo>
                  <a:cubicBezTo>
                    <a:pt x="893" y="2320"/>
                    <a:pt x="893" y="2320"/>
                    <a:pt x="893" y="2320"/>
                  </a:cubicBezTo>
                  <a:cubicBezTo>
                    <a:pt x="895" y="2319"/>
                    <a:pt x="895" y="2319"/>
                    <a:pt x="895" y="2319"/>
                  </a:cubicBezTo>
                  <a:lnTo>
                    <a:pt x="883" y="2403"/>
                  </a:lnTo>
                  <a:close/>
                  <a:moveTo>
                    <a:pt x="895" y="2316"/>
                  </a:moveTo>
                  <a:cubicBezTo>
                    <a:pt x="893" y="2317"/>
                    <a:pt x="893" y="2317"/>
                    <a:pt x="893" y="2317"/>
                  </a:cubicBezTo>
                  <a:cubicBezTo>
                    <a:pt x="894" y="2312"/>
                    <a:pt x="894" y="2312"/>
                    <a:pt x="894" y="2312"/>
                  </a:cubicBezTo>
                  <a:cubicBezTo>
                    <a:pt x="894" y="2312"/>
                    <a:pt x="894" y="2312"/>
                    <a:pt x="894" y="2312"/>
                  </a:cubicBezTo>
                  <a:cubicBezTo>
                    <a:pt x="894" y="2311"/>
                    <a:pt x="894" y="2311"/>
                    <a:pt x="894" y="2311"/>
                  </a:cubicBezTo>
                  <a:cubicBezTo>
                    <a:pt x="894" y="2311"/>
                    <a:pt x="894" y="2311"/>
                    <a:pt x="894" y="2311"/>
                  </a:cubicBezTo>
                  <a:cubicBezTo>
                    <a:pt x="894" y="2311"/>
                    <a:pt x="894" y="2311"/>
                    <a:pt x="894" y="2311"/>
                  </a:cubicBezTo>
                  <a:cubicBezTo>
                    <a:pt x="894" y="2311"/>
                    <a:pt x="894" y="2311"/>
                    <a:pt x="894" y="2311"/>
                  </a:cubicBezTo>
                  <a:cubicBezTo>
                    <a:pt x="894" y="2311"/>
                    <a:pt x="894" y="2311"/>
                    <a:pt x="894" y="2311"/>
                  </a:cubicBezTo>
                  <a:cubicBezTo>
                    <a:pt x="893" y="2310"/>
                    <a:pt x="893" y="2310"/>
                    <a:pt x="893" y="2310"/>
                  </a:cubicBezTo>
                  <a:cubicBezTo>
                    <a:pt x="896" y="2309"/>
                    <a:pt x="896" y="2309"/>
                    <a:pt x="896" y="2309"/>
                  </a:cubicBezTo>
                  <a:lnTo>
                    <a:pt x="895" y="2316"/>
                  </a:lnTo>
                  <a:close/>
                  <a:moveTo>
                    <a:pt x="886" y="2438"/>
                  </a:moveTo>
                  <a:cubicBezTo>
                    <a:pt x="885" y="2439"/>
                    <a:pt x="885" y="2439"/>
                    <a:pt x="885" y="2439"/>
                  </a:cubicBezTo>
                  <a:cubicBezTo>
                    <a:pt x="888" y="2418"/>
                    <a:pt x="888" y="2418"/>
                    <a:pt x="888" y="2418"/>
                  </a:cubicBezTo>
                  <a:cubicBezTo>
                    <a:pt x="889" y="2417"/>
                    <a:pt x="889" y="2417"/>
                    <a:pt x="889" y="2417"/>
                  </a:cubicBezTo>
                  <a:lnTo>
                    <a:pt x="886" y="2438"/>
                  </a:lnTo>
                  <a:close/>
                  <a:moveTo>
                    <a:pt x="890" y="2414"/>
                  </a:moveTo>
                  <a:cubicBezTo>
                    <a:pt x="888" y="2415"/>
                    <a:pt x="888" y="2415"/>
                    <a:pt x="888" y="2415"/>
                  </a:cubicBezTo>
                  <a:cubicBezTo>
                    <a:pt x="889" y="2408"/>
                    <a:pt x="889" y="2408"/>
                    <a:pt x="889" y="2408"/>
                  </a:cubicBezTo>
                  <a:cubicBezTo>
                    <a:pt x="891" y="2407"/>
                    <a:pt x="891" y="2407"/>
                    <a:pt x="891" y="2407"/>
                  </a:cubicBezTo>
                  <a:lnTo>
                    <a:pt x="890" y="2414"/>
                  </a:lnTo>
                  <a:close/>
                  <a:moveTo>
                    <a:pt x="891" y="2405"/>
                  </a:moveTo>
                  <a:cubicBezTo>
                    <a:pt x="890" y="2405"/>
                    <a:pt x="890" y="2405"/>
                    <a:pt x="890" y="2405"/>
                  </a:cubicBezTo>
                  <a:cubicBezTo>
                    <a:pt x="890" y="2402"/>
                    <a:pt x="890" y="2402"/>
                    <a:pt x="890" y="2402"/>
                  </a:cubicBezTo>
                  <a:cubicBezTo>
                    <a:pt x="891" y="2401"/>
                    <a:pt x="891" y="2401"/>
                    <a:pt x="891" y="2401"/>
                  </a:cubicBezTo>
                  <a:lnTo>
                    <a:pt x="891" y="2405"/>
                  </a:lnTo>
                  <a:close/>
                  <a:moveTo>
                    <a:pt x="892" y="2399"/>
                  </a:moveTo>
                  <a:cubicBezTo>
                    <a:pt x="890" y="2399"/>
                    <a:pt x="890" y="2399"/>
                    <a:pt x="890" y="2399"/>
                  </a:cubicBezTo>
                  <a:cubicBezTo>
                    <a:pt x="902" y="2315"/>
                    <a:pt x="902" y="2315"/>
                    <a:pt x="902" y="2315"/>
                  </a:cubicBezTo>
                  <a:cubicBezTo>
                    <a:pt x="904" y="2314"/>
                    <a:pt x="904" y="2314"/>
                    <a:pt x="904" y="2314"/>
                  </a:cubicBezTo>
                  <a:lnTo>
                    <a:pt x="892" y="2399"/>
                  </a:lnTo>
                  <a:close/>
                  <a:moveTo>
                    <a:pt x="904" y="2311"/>
                  </a:moveTo>
                  <a:cubicBezTo>
                    <a:pt x="902" y="2312"/>
                    <a:pt x="902" y="2312"/>
                    <a:pt x="902" y="2312"/>
                  </a:cubicBezTo>
                  <a:cubicBezTo>
                    <a:pt x="903" y="2307"/>
                    <a:pt x="903" y="2307"/>
                    <a:pt x="903" y="2307"/>
                  </a:cubicBezTo>
                  <a:cubicBezTo>
                    <a:pt x="903" y="2307"/>
                    <a:pt x="903" y="2307"/>
                    <a:pt x="903" y="2307"/>
                  </a:cubicBezTo>
                  <a:cubicBezTo>
                    <a:pt x="903" y="2307"/>
                    <a:pt x="903" y="2307"/>
                    <a:pt x="903" y="2307"/>
                  </a:cubicBezTo>
                  <a:cubicBezTo>
                    <a:pt x="903" y="2307"/>
                    <a:pt x="903" y="2307"/>
                    <a:pt x="903" y="2307"/>
                  </a:cubicBezTo>
                  <a:cubicBezTo>
                    <a:pt x="903" y="2307"/>
                    <a:pt x="903" y="2306"/>
                    <a:pt x="903" y="2306"/>
                  </a:cubicBezTo>
                  <a:cubicBezTo>
                    <a:pt x="903" y="2306"/>
                    <a:pt x="903" y="2306"/>
                    <a:pt x="903" y="2306"/>
                  </a:cubicBezTo>
                  <a:cubicBezTo>
                    <a:pt x="903" y="2306"/>
                    <a:pt x="903" y="2306"/>
                    <a:pt x="903" y="2306"/>
                  </a:cubicBezTo>
                  <a:cubicBezTo>
                    <a:pt x="902" y="2306"/>
                    <a:pt x="902" y="2306"/>
                    <a:pt x="902" y="2306"/>
                  </a:cubicBezTo>
                  <a:cubicBezTo>
                    <a:pt x="905" y="2304"/>
                    <a:pt x="905" y="2304"/>
                    <a:pt x="905" y="2304"/>
                  </a:cubicBezTo>
                  <a:lnTo>
                    <a:pt x="904" y="2311"/>
                  </a:lnTo>
                  <a:close/>
                  <a:moveTo>
                    <a:pt x="895" y="2433"/>
                  </a:moveTo>
                  <a:cubicBezTo>
                    <a:pt x="894" y="2434"/>
                    <a:pt x="894" y="2434"/>
                    <a:pt x="894" y="2434"/>
                  </a:cubicBezTo>
                  <a:cubicBezTo>
                    <a:pt x="897" y="2413"/>
                    <a:pt x="897" y="2413"/>
                    <a:pt x="897" y="2413"/>
                  </a:cubicBezTo>
                  <a:cubicBezTo>
                    <a:pt x="898" y="2413"/>
                    <a:pt x="898" y="2413"/>
                    <a:pt x="898" y="2413"/>
                  </a:cubicBezTo>
                  <a:lnTo>
                    <a:pt x="895" y="2433"/>
                  </a:lnTo>
                  <a:close/>
                  <a:moveTo>
                    <a:pt x="899" y="2410"/>
                  </a:moveTo>
                  <a:cubicBezTo>
                    <a:pt x="897" y="2411"/>
                    <a:pt x="897" y="2411"/>
                    <a:pt x="897" y="2411"/>
                  </a:cubicBezTo>
                  <a:cubicBezTo>
                    <a:pt x="898" y="2404"/>
                    <a:pt x="898" y="2404"/>
                    <a:pt x="898" y="2404"/>
                  </a:cubicBezTo>
                  <a:cubicBezTo>
                    <a:pt x="900" y="2403"/>
                    <a:pt x="900" y="2403"/>
                    <a:pt x="900" y="2403"/>
                  </a:cubicBezTo>
                  <a:lnTo>
                    <a:pt x="899" y="2410"/>
                  </a:lnTo>
                  <a:close/>
                  <a:moveTo>
                    <a:pt x="900" y="2400"/>
                  </a:moveTo>
                  <a:cubicBezTo>
                    <a:pt x="899" y="2401"/>
                    <a:pt x="899" y="2401"/>
                    <a:pt x="899" y="2401"/>
                  </a:cubicBezTo>
                  <a:cubicBezTo>
                    <a:pt x="899" y="2398"/>
                    <a:pt x="899" y="2398"/>
                    <a:pt x="899" y="2398"/>
                  </a:cubicBezTo>
                  <a:cubicBezTo>
                    <a:pt x="900" y="2397"/>
                    <a:pt x="900" y="2397"/>
                    <a:pt x="900" y="2397"/>
                  </a:cubicBezTo>
                  <a:lnTo>
                    <a:pt x="900" y="2400"/>
                  </a:lnTo>
                  <a:close/>
                  <a:moveTo>
                    <a:pt x="901" y="2394"/>
                  </a:moveTo>
                  <a:cubicBezTo>
                    <a:pt x="899" y="2395"/>
                    <a:pt x="899" y="2395"/>
                    <a:pt x="899" y="2395"/>
                  </a:cubicBezTo>
                  <a:cubicBezTo>
                    <a:pt x="911" y="2310"/>
                    <a:pt x="911" y="2310"/>
                    <a:pt x="911" y="2310"/>
                  </a:cubicBezTo>
                  <a:cubicBezTo>
                    <a:pt x="913" y="2310"/>
                    <a:pt x="913" y="2310"/>
                    <a:pt x="913" y="2310"/>
                  </a:cubicBezTo>
                  <a:lnTo>
                    <a:pt x="901" y="2394"/>
                  </a:lnTo>
                  <a:close/>
                  <a:moveTo>
                    <a:pt x="913" y="2307"/>
                  </a:moveTo>
                  <a:cubicBezTo>
                    <a:pt x="912" y="2308"/>
                    <a:pt x="912" y="2308"/>
                    <a:pt x="912" y="2308"/>
                  </a:cubicBezTo>
                  <a:cubicBezTo>
                    <a:pt x="912" y="2303"/>
                    <a:pt x="912" y="2303"/>
                    <a:pt x="912" y="2303"/>
                  </a:cubicBezTo>
                  <a:cubicBezTo>
                    <a:pt x="912" y="2303"/>
                    <a:pt x="912" y="2303"/>
                    <a:pt x="912" y="2303"/>
                  </a:cubicBezTo>
                  <a:cubicBezTo>
                    <a:pt x="912" y="2302"/>
                    <a:pt x="912" y="2302"/>
                    <a:pt x="912" y="2302"/>
                  </a:cubicBezTo>
                  <a:cubicBezTo>
                    <a:pt x="912" y="2302"/>
                    <a:pt x="912" y="2302"/>
                    <a:pt x="912" y="2302"/>
                  </a:cubicBezTo>
                  <a:cubicBezTo>
                    <a:pt x="912" y="2302"/>
                    <a:pt x="912" y="2302"/>
                    <a:pt x="912" y="2302"/>
                  </a:cubicBezTo>
                  <a:cubicBezTo>
                    <a:pt x="912" y="2302"/>
                    <a:pt x="912" y="2302"/>
                    <a:pt x="912" y="2302"/>
                  </a:cubicBezTo>
                  <a:cubicBezTo>
                    <a:pt x="912" y="2302"/>
                    <a:pt x="912" y="2302"/>
                    <a:pt x="912" y="2302"/>
                  </a:cubicBezTo>
                  <a:cubicBezTo>
                    <a:pt x="911" y="2301"/>
                    <a:pt x="911" y="2301"/>
                    <a:pt x="911" y="2301"/>
                  </a:cubicBezTo>
                  <a:cubicBezTo>
                    <a:pt x="914" y="2300"/>
                    <a:pt x="914" y="2300"/>
                    <a:pt x="914" y="2300"/>
                  </a:cubicBezTo>
                  <a:lnTo>
                    <a:pt x="913" y="2307"/>
                  </a:lnTo>
                  <a:close/>
                  <a:moveTo>
                    <a:pt x="904" y="2429"/>
                  </a:moveTo>
                  <a:cubicBezTo>
                    <a:pt x="903" y="2429"/>
                    <a:pt x="903" y="2429"/>
                    <a:pt x="903" y="2429"/>
                  </a:cubicBezTo>
                  <a:cubicBezTo>
                    <a:pt x="906" y="2409"/>
                    <a:pt x="906" y="2409"/>
                    <a:pt x="906" y="2409"/>
                  </a:cubicBezTo>
                  <a:cubicBezTo>
                    <a:pt x="907" y="2408"/>
                    <a:pt x="907" y="2408"/>
                    <a:pt x="907" y="2408"/>
                  </a:cubicBezTo>
                  <a:lnTo>
                    <a:pt x="904" y="2429"/>
                  </a:lnTo>
                  <a:close/>
                  <a:moveTo>
                    <a:pt x="907" y="2405"/>
                  </a:moveTo>
                  <a:cubicBezTo>
                    <a:pt x="906" y="2406"/>
                    <a:pt x="906" y="2406"/>
                    <a:pt x="906" y="2406"/>
                  </a:cubicBezTo>
                  <a:cubicBezTo>
                    <a:pt x="907" y="2399"/>
                    <a:pt x="907" y="2399"/>
                    <a:pt x="907" y="2399"/>
                  </a:cubicBezTo>
                  <a:cubicBezTo>
                    <a:pt x="908" y="2398"/>
                    <a:pt x="908" y="2398"/>
                    <a:pt x="908" y="2398"/>
                  </a:cubicBezTo>
                  <a:lnTo>
                    <a:pt x="907" y="2405"/>
                  </a:lnTo>
                  <a:close/>
                  <a:moveTo>
                    <a:pt x="909" y="2395"/>
                  </a:moveTo>
                  <a:cubicBezTo>
                    <a:pt x="907" y="2396"/>
                    <a:pt x="907" y="2396"/>
                    <a:pt x="907" y="2396"/>
                  </a:cubicBezTo>
                  <a:cubicBezTo>
                    <a:pt x="908" y="2393"/>
                    <a:pt x="908" y="2393"/>
                    <a:pt x="908" y="2393"/>
                  </a:cubicBezTo>
                  <a:cubicBezTo>
                    <a:pt x="909" y="2392"/>
                    <a:pt x="909" y="2392"/>
                    <a:pt x="909" y="2392"/>
                  </a:cubicBezTo>
                  <a:lnTo>
                    <a:pt x="909" y="2395"/>
                  </a:lnTo>
                  <a:close/>
                  <a:moveTo>
                    <a:pt x="910" y="2389"/>
                  </a:moveTo>
                  <a:cubicBezTo>
                    <a:pt x="908" y="2390"/>
                    <a:pt x="908" y="2390"/>
                    <a:pt x="908" y="2390"/>
                  </a:cubicBezTo>
                  <a:cubicBezTo>
                    <a:pt x="920" y="2306"/>
                    <a:pt x="920" y="2306"/>
                    <a:pt x="920" y="2306"/>
                  </a:cubicBezTo>
                  <a:cubicBezTo>
                    <a:pt x="922" y="2305"/>
                    <a:pt x="922" y="2305"/>
                    <a:pt x="922" y="2305"/>
                  </a:cubicBezTo>
                  <a:lnTo>
                    <a:pt x="910" y="2389"/>
                  </a:lnTo>
                  <a:close/>
                  <a:moveTo>
                    <a:pt x="922" y="2302"/>
                  </a:moveTo>
                  <a:cubicBezTo>
                    <a:pt x="921" y="2303"/>
                    <a:pt x="921" y="2303"/>
                    <a:pt x="921" y="2303"/>
                  </a:cubicBezTo>
                  <a:cubicBezTo>
                    <a:pt x="921" y="2298"/>
                    <a:pt x="921" y="2298"/>
                    <a:pt x="921" y="2298"/>
                  </a:cubicBezTo>
                  <a:cubicBezTo>
                    <a:pt x="921" y="2298"/>
                    <a:pt x="921" y="2298"/>
                    <a:pt x="921" y="2298"/>
                  </a:cubicBezTo>
                  <a:cubicBezTo>
                    <a:pt x="921" y="2298"/>
                    <a:pt x="921" y="2298"/>
                    <a:pt x="921" y="2298"/>
                  </a:cubicBezTo>
                  <a:cubicBezTo>
                    <a:pt x="921" y="2298"/>
                    <a:pt x="921" y="2298"/>
                    <a:pt x="921" y="2297"/>
                  </a:cubicBezTo>
                  <a:cubicBezTo>
                    <a:pt x="921" y="2297"/>
                    <a:pt x="921" y="2297"/>
                    <a:pt x="921" y="2297"/>
                  </a:cubicBezTo>
                  <a:cubicBezTo>
                    <a:pt x="921" y="2297"/>
                    <a:pt x="921" y="2297"/>
                    <a:pt x="921" y="2297"/>
                  </a:cubicBezTo>
                  <a:cubicBezTo>
                    <a:pt x="921" y="2297"/>
                    <a:pt x="921" y="2297"/>
                    <a:pt x="921" y="2297"/>
                  </a:cubicBezTo>
                  <a:cubicBezTo>
                    <a:pt x="920" y="2297"/>
                    <a:pt x="920" y="2297"/>
                    <a:pt x="920" y="2297"/>
                  </a:cubicBezTo>
                  <a:cubicBezTo>
                    <a:pt x="923" y="2295"/>
                    <a:pt x="923" y="2295"/>
                    <a:pt x="923" y="2295"/>
                  </a:cubicBezTo>
                  <a:lnTo>
                    <a:pt x="922" y="2302"/>
                  </a:lnTo>
                  <a:close/>
                  <a:moveTo>
                    <a:pt x="913" y="2424"/>
                  </a:moveTo>
                  <a:cubicBezTo>
                    <a:pt x="912" y="2425"/>
                    <a:pt x="912" y="2425"/>
                    <a:pt x="912" y="2425"/>
                  </a:cubicBezTo>
                  <a:cubicBezTo>
                    <a:pt x="915" y="2404"/>
                    <a:pt x="915" y="2404"/>
                    <a:pt x="915" y="2404"/>
                  </a:cubicBezTo>
                  <a:cubicBezTo>
                    <a:pt x="916" y="2404"/>
                    <a:pt x="916" y="2404"/>
                    <a:pt x="916" y="2404"/>
                  </a:cubicBezTo>
                  <a:lnTo>
                    <a:pt x="913" y="2424"/>
                  </a:lnTo>
                  <a:close/>
                  <a:moveTo>
                    <a:pt x="916" y="2401"/>
                  </a:moveTo>
                  <a:cubicBezTo>
                    <a:pt x="915" y="2401"/>
                    <a:pt x="915" y="2401"/>
                    <a:pt x="915" y="2401"/>
                  </a:cubicBezTo>
                  <a:cubicBezTo>
                    <a:pt x="916" y="2394"/>
                    <a:pt x="916" y="2394"/>
                    <a:pt x="916" y="2394"/>
                  </a:cubicBezTo>
                  <a:cubicBezTo>
                    <a:pt x="917" y="2394"/>
                    <a:pt x="917" y="2394"/>
                    <a:pt x="917" y="2394"/>
                  </a:cubicBezTo>
                  <a:lnTo>
                    <a:pt x="916" y="2401"/>
                  </a:lnTo>
                  <a:close/>
                  <a:moveTo>
                    <a:pt x="918" y="2391"/>
                  </a:moveTo>
                  <a:cubicBezTo>
                    <a:pt x="916" y="2392"/>
                    <a:pt x="916" y="2392"/>
                    <a:pt x="916" y="2392"/>
                  </a:cubicBezTo>
                  <a:cubicBezTo>
                    <a:pt x="917" y="2388"/>
                    <a:pt x="917" y="2388"/>
                    <a:pt x="917" y="2388"/>
                  </a:cubicBezTo>
                  <a:cubicBezTo>
                    <a:pt x="918" y="2388"/>
                    <a:pt x="918" y="2388"/>
                    <a:pt x="918" y="2388"/>
                  </a:cubicBezTo>
                  <a:lnTo>
                    <a:pt x="918" y="2391"/>
                  </a:lnTo>
                  <a:close/>
                  <a:moveTo>
                    <a:pt x="919" y="2385"/>
                  </a:moveTo>
                  <a:cubicBezTo>
                    <a:pt x="917" y="2386"/>
                    <a:pt x="917" y="2386"/>
                    <a:pt x="917" y="2386"/>
                  </a:cubicBezTo>
                  <a:cubicBezTo>
                    <a:pt x="929" y="2301"/>
                    <a:pt x="929" y="2301"/>
                    <a:pt x="929" y="2301"/>
                  </a:cubicBezTo>
                  <a:cubicBezTo>
                    <a:pt x="931" y="2301"/>
                    <a:pt x="931" y="2301"/>
                    <a:pt x="931" y="2301"/>
                  </a:cubicBezTo>
                  <a:lnTo>
                    <a:pt x="919" y="2385"/>
                  </a:lnTo>
                  <a:close/>
                  <a:moveTo>
                    <a:pt x="931" y="2298"/>
                  </a:moveTo>
                  <a:cubicBezTo>
                    <a:pt x="929" y="2299"/>
                    <a:pt x="929" y="2299"/>
                    <a:pt x="929" y="2299"/>
                  </a:cubicBezTo>
                  <a:cubicBezTo>
                    <a:pt x="930" y="2294"/>
                    <a:pt x="930" y="2294"/>
                    <a:pt x="930" y="2294"/>
                  </a:cubicBezTo>
                  <a:cubicBezTo>
                    <a:pt x="930" y="2294"/>
                    <a:pt x="930" y="2294"/>
                    <a:pt x="930" y="2293"/>
                  </a:cubicBezTo>
                  <a:cubicBezTo>
                    <a:pt x="930" y="2293"/>
                    <a:pt x="930" y="2293"/>
                    <a:pt x="930" y="2293"/>
                  </a:cubicBezTo>
                  <a:cubicBezTo>
                    <a:pt x="930" y="2293"/>
                    <a:pt x="930" y="2293"/>
                    <a:pt x="930" y="2293"/>
                  </a:cubicBezTo>
                  <a:cubicBezTo>
                    <a:pt x="930" y="2293"/>
                    <a:pt x="930" y="2293"/>
                    <a:pt x="930" y="2293"/>
                  </a:cubicBezTo>
                  <a:cubicBezTo>
                    <a:pt x="930" y="2293"/>
                    <a:pt x="930" y="2293"/>
                    <a:pt x="930" y="2293"/>
                  </a:cubicBezTo>
                  <a:cubicBezTo>
                    <a:pt x="930" y="2293"/>
                    <a:pt x="930" y="2293"/>
                    <a:pt x="930" y="2293"/>
                  </a:cubicBezTo>
                  <a:cubicBezTo>
                    <a:pt x="929" y="2292"/>
                    <a:pt x="929" y="2292"/>
                    <a:pt x="929" y="2292"/>
                  </a:cubicBezTo>
                  <a:cubicBezTo>
                    <a:pt x="932" y="2291"/>
                    <a:pt x="932" y="2291"/>
                    <a:pt x="932" y="2291"/>
                  </a:cubicBezTo>
                  <a:lnTo>
                    <a:pt x="931" y="2298"/>
                  </a:lnTo>
                  <a:close/>
                  <a:moveTo>
                    <a:pt x="922" y="2420"/>
                  </a:moveTo>
                  <a:cubicBezTo>
                    <a:pt x="920" y="2420"/>
                    <a:pt x="920" y="2420"/>
                    <a:pt x="920" y="2420"/>
                  </a:cubicBezTo>
                  <a:cubicBezTo>
                    <a:pt x="923" y="2400"/>
                    <a:pt x="923" y="2400"/>
                    <a:pt x="923" y="2400"/>
                  </a:cubicBezTo>
                  <a:cubicBezTo>
                    <a:pt x="925" y="2399"/>
                    <a:pt x="925" y="2399"/>
                    <a:pt x="925" y="2399"/>
                  </a:cubicBezTo>
                  <a:lnTo>
                    <a:pt x="922" y="2420"/>
                  </a:lnTo>
                  <a:close/>
                  <a:moveTo>
                    <a:pt x="925" y="2396"/>
                  </a:moveTo>
                  <a:cubicBezTo>
                    <a:pt x="924" y="2397"/>
                    <a:pt x="924" y="2397"/>
                    <a:pt x="924" y="2397"/>
                  </a:cubicBezTo>
                  <a:cubicBezTo>
                    <a:pt x="925" y="2390"/>
                    <a:pt x="925" y="2390"/>
                    <a:pt x="925" y="2390"/>
                  </a:cubicBezTo>
                  <a:cubicBezTo>
                    <a:pt x="926" y="2389"/>
                    <a:pt x="926" y="2389"/>
                    <a:pt x="926" y="2389"/>
                  </a:cubicBezTo>
                  <a:lnTo>
                    <a:pt x="925" y="2396"/>
                  </a:lnTo>
                  <a:close/>
                  <a:moveTo>
                    <a:pt x="927" y="2386"/>
                  </a:moveTo>
                  <a:cubicBezTo>
                    <a:pt x="925" y="2387"/>
                    <a:pt x="925" y="2387"/>
                    <a:pt x="925" y="2387"/>
                  </a:cubicBezTo>
                  <a:cubicBezTo>
                    <a:pt x="926" y="2384"/>
                    <a:pt x="926" y="2384"/>
                    <a:pt x="926" y="2384"/>
                  </a:cubicBezTo>
                  <a:cubicBezTo>
                    <a:pt x="927" y="2383"/>
                    <a:pt x="927" y="2383"/>
                    <a:pt x="927" y="2383"/>
                  </a:cubicBezTo>
                  <a:lnTo>
                    <a:pt x="927" y="2386"/>
                  </a:lnTo>
                  <a:close/>
                  <a:moveTo>
                    <a:pt x="927" y="2380"/>
                  </a:moveTo>
                  <a:cubicBezTo>
                    <a:pt x="926" y="2381"/>
                    <a:pt x="926" y="2381"/>
                    <a:pt x="926" y="2381"/>
                  </a:cubicBezTo>
                  <a:cubicBezTo>
                    <a:pt x="938" y="2297"/>
                    <a:pt x="938" y="2297"/>
                    <a:pt x="938" y="2297"/>
                  </a:cubicBezTo>
                  <a:cubicBezTo>
                    <a:pt x="939" y="2296"/>
                    <a:pt x="939" y="2296"/>
                    <a:pt x="939" y="2296"/>
                  </a:cubicBezTo>
                  <a:lnTo>
                    <a:pt x="927" y="2380"/>
                  </a:lnTo>
                  <a:close/>
                  <a:moveTo>
                    <a:pt x="940" y="2293"/>
                  </a:moveTo>
                  <a:cubicBezTo>
                    <a:pt x="938" y="2294"/>
                    <a:pt x="938" y="2294"/>
                    <a:pt x="938" y="2294"/>
                  </a:cubicBezTo>
                  <a:cubicBezTo>
                    <a:pt x="939" y="2289"/>
                    <a:pt x="939" y="2289"/>
                    <a:pt x="939" y="2289"/>
                  </a:cubicBezTo>
                  <a:cubicBezTo>
                    <a:pt x="939" y="2289"/>
                    <a:pt x="939" y="2289"/>
                    <a:pt x="939" y="2289"/>
                  </a:cubicBezTo>
                  <a:cubicBezTo>
                    <a:pt x="939" y="2289"/>
                    <a:pt x="939" y="2289"/>
                    <a:pt x="939" y="2289"/>
                  </a:cubicBezTo>
                  <a:cubicBezTo>
                    <a:pt x="939" y="2289"/>
                    <a:pt x="939" y="2289"/>
                    <a:pt x="939" y="2288"/>
                  </a:cubicBezTo>
                  <a:cubicBezTo>
                    <a:pt x="939" y="2288"/>
                    <a:pt x="939" y="2288"/>
                    <a:pt x="939" y="2288"/>
                  </a:cubicBezTo>
                  <a:cubicBezTo>
                    <a:pt x="939" y="2288"/>
                    <a:pt x="939" y="2288"/>
                    <a:pt x="939" y="2288"/>
                  </a:cubicBezTo>
                  <a:cubicBezTo>
                    <a:pt x="939" y="2288"/>
                    <a:pt x="939" y="2288"/>
                    <a:pt x="939" y="2288"/>
                  </a:cubicBezTo>
                  <a:cubicBezTo>
                    <a:pt x="938" y="2288"/>
                    <a:pt x="938" y="2288"/>
                    <a:pt x="938" y="2288"/>
                  </a:cubicBezTo>
                  <a:cubicBezTo>
                    <a:pt x="941" y="2286"/>
                    <a:pt x="941" y="2286"/>
                    <a:pt x="941" y="2286"/>
                  </a:cubicBezTo>
                  <a:lnTo>
                    <a:pt x="940" y="2293"/>
                  </a:lnTo>
                  <a:close/>
                  <a:moveTo>
                    <a:pt x="931" y="2415"/>
                  </a:moveTo>
                  <a:cubicBezTo>
                    <a:pt x="929" y="2416"/>
                    <a:pt x="929" y="2416"/>
                    <a:pt x="929" y="2416"/>
                  </a:cubicBezTo>
                  <a:cubicBezTo>
                    <a:pt x="932" y="2395"/>
                    <a:pt x="932" y="2395"/>
                    <a:pt x="932" y="2395"/>
                  </a:cubicBezTo>
                  <a:cubicBezTo>
                    <a:pt x="934" y="2395"/>
                    <a:pt x="934" y="2395"/>
                    <a:pt x="934" y="2395"/>
                  </a:cubicBezTo>
                  <a:lnTo>
                    <a:pt x="931" y="2415"/>
                  </a:lnTo>
                  <a:close/>
                  <a:moveTo>
                    <a:pt x="934" y="2392"/>
                  </a:moveTo>
                  <a:cubicBezTo>
                    <a:pt x="933" y="2392"/>
                    <a:pt x="933" y="2392"/>
                    <a:pt x="933" y="2392"/>
                  </a:cubicBezTo>
                  <a:cubicBezTo>
                    <a:pt x="934" y="2385"/>
                    <a:pt x="934" y="2385"/>
                    <a:pt x="934" y="2385"/>
                  </a:cubicBezTo>
                  <a:cubicBezTo>
                    <a:pt x="935" y="2385"/>
                    <a:pt x="935" y="2385"/>
                    <a:pt x="935" y="2385"/>
                  </a:cubicBezTo>
                  <a:lnTo>
                    <a:pt x="934" y="2392"/>
                  </a:lnTo>
                  <a:close/>
                  <a:moveTo>
                    <a:pt x="935" y="2382"/>
                  </a:moveTo>
                  <a:cubicBezTo>
                    <a:pt x="934" y="2382"/>
                    <a:pt x="934" y="2382"/>
                    <a:pt x="934" y="2382"/>
                  </a:cubicBezTo>
                  <a:cubicBezTo>
                    <a:pt x="935" y="2379"/>
                    <a:pt x="935" y="2379"/>
                    <a:pt x="935" y="2379"/>
                  </a:cubicBezTo>
                  <a:cubicBezTo>
                    <a:pt x="936" y="2379"/>
                    <a:pt x="936" y="2379"/>
                    <a:pt x="936" y="2379"/>
                  </a:cubicBezTo>
                  <a:lnTo>
                    <a:pt x="935" y="2382"/>
                  </a:lnTo>
                  <a:close/>
                  <a:moveTo>
                    <a:pt x="936" y="2376"/>
                  </a:moveTo>
                  <a:cubicBezTo>
                    <a:pt x="935" y="2376"/>
                    <a:pt x="935" y="2376"/>
                    <a:pt x="935" y="2376"/>
                  </a:cubicBezTo>
                  <a:cubicBezTo>
                    <a:pt x="947" y="2292"/>
                    <a:pt x="947" y="2292"/>
                    <a:pt x="947" y="2292"/>
                  </a:cubicBezTo>
                  <a:cubicBezTo>
                    <a:pt x="948" y="2292"/>
                    <a:pt x="948" y="2292"/>
                    <a:pt x="948" y="2292"/>
                  </a:cubicBezTo>
                  <a:lnTo>
                    <a:pt x="936" y="2376"/>
                  </a:lnTo>
                  <a:close/>
                  <a:moveTo>
                    <a:pt x="949" y="2289"/>
                  </a:moveTo>
                  <a:cubicBezTo>
                    <a:pt x="947" y="2290"/>
                    <a:pt x="947" y="2290"/>
                    <a:pt x="947" y="2290"/>
                  </a:cubicBezTo>
                  <a:cubicBezTo>
                    <a:pt x="948" y="2285"/>
                    <a:pt x="948" y="2285"/>
                    <a:pt x="948" y="2285"/>
                  </a:cubicBezTo>
                  <a:cubicBezTo>
                    <a:pt x="948" y="2285"/>
                    <a:pt x="948" y="2285"/>
                    <a:pt x="948" y="2284"/>
                  </a:cubicBezTo>
                  <a:cubicBezTo>
                    <a:pt x="948" y="2284"/>
                    <a:pt x="948" y="2284"/>
                    <a:pt x="948" y="2284"/>
                  </a:cubicBezTo>
                  <a:cubicBezTo>
                    <a:pt x="948" y="2284"/>
                    <a:pt x="948" y="2284"/>
                    <a:pt x="948" y="2284"/>
                  </a:cubicBezTo>
                  <a:cubicBezTo>
                    <a:pt x="948" y="2284"/>
                    <a:pt x="948" y="2284"/>
                    <a:pt x="948" y="2284"/>
                  </a:cubicBezTo>
                  <a:cubicBezTo>
                    <a:pt x="948" y="2284"/>
                    <a:pt x="948" y="2284"/>
                    <a:pt x="948" y="2284"/>
                  </a:cubicBezTo>
                  <a:cubicBezTo>
                    <a:pt x="948" y="2284"/>
                    <a:pt x="948" y="2284"/>
                    <a:pt x="948" y="2284"/>
                  </a:cubicBezTo>
                  <a:cubicBezTo>
                    <a:pt x="947" y="2283"/>
                    <a:pt x="947" y="2283"/>
                    <a:pt x="947" y="2283"/>
                  </a:cubicBezTo>
                  <a:cubicBezTo>
                    <a:pt x="950" y="2282"/>
                    <a:pt x="950" y="2282"/>
                    <a:pt x="950" y="2282"/>
                  </a:cubicBezTo>
                  <a:lnTo>
                    <a:pt x="949" y="2289"/>
                  </a:lnTo>
                  <a:close/>
                  <a:moveTo>
                    <a:pt x="939" y="2410"/>
                  </a:moveTo>
                  <a:cubicBezTo>
                    <a:pt x="938" y="2411"/>
                    <a:pt x="938" y="2411"/>
                    <a:pt x="938" y="2411"/>
                  </a:cubicBezTo>
                  <a:cubicBezTo>
                    <a:pt x="941" y="2391"/>
                    <a:pt x="941" y="2391"/>
                    <a:pt x="941" y="2391"/>
                  </a:cubicBezTo>
                  <a:cubicBezTo>
                    <a:pt x="942" y="2390"/>
                    <a:pt x="942" y="2390"/>
                    <a:pt x="942" y="2390"/>
                  </a:cubicBezTo>
                  <a:lnTo>
                    <a:pt x="939" y="2410"/>
                  </a:lnTo>
                  <a:close/>
                  <a:moveTo>
                    <a:pt x="943" y="2387"/>
                  </a:moveTo>
                  <a:cubicBezTo>
                    <a:pt x="941" y="2388"/>
                    <a:pt x="941" y="2388"/>
                    <a:pt x="941" y="2388"/>
                  </a:cubicBezTo>
                  <a:cubicBezTo>
                    <a:pt x="942" y="2381"/>
                    <a:pt x="942" y="2381"/>
                    <a:pt x="942" y="2381"/>
                  </a:cubicBezTo>
                  <a:cubicBezTo>
                    <a:pt x="944" y="2380"/>
                    <a:pt x="944" y="2380"/>
                    <a:pt x="944" y="2380"/>
                  </a:cubicBezTo>
                  <a:lnTo>
                    <a:pt x="943" y="2387"/>
                  </a:lnTo>
                  <a:close/>
                  <a:moveTo>
                    <a:pt x="944" y="2377"/>
                  </a:moveTo>
                  <a:cubicBezTo>
                    <a:pt x="943" y="2378"/>
                    <a:pt x="943" y="2378"/>
                    <a:pt x="943" y="2378"/>
                  </a:cubicBezTo>
                  <a:cubicBezTo>
                    <a:pt x="943" y="2375"/>
                    <a:pt x="943" y="2375"/>
                    <a:pt x="943" y="2375"/>
                  </a:cubicBezTo>
                  <a:cubicBezTo>
                    <a:pt x="945" y="2374"/>
                    <a:pt x="945" y="2374"/>
                    <a:pt x="945" y="2374"/>
                  </a:cubicBezTo>
                  <a:lnTo>
                    <a:pt x="944" y="2377"/>
                  </a:lnTo>
                  <a:close/>
                  <a:moveTo>
                    <a:pt x="945" y="2371"/>
                  </a:moveTo>
                  <a:cubicBezTo>
                    <a:pt x="944" y="2372"/>
                    <a:pt x="944" y="2372"/>
                    <a:pt x="944" y="2372"/>
                  </a:cubicBezTo>
                  <a:cubicBezTo>
                    <a:pt x="956" y="2288"/>
                    <a:pt x="956" y="2288"/>
                    <a:pt x="956" y="2288"/>
                  </a:cubicBezTo>
                  <a:cubicBezTo>
                    <a:pt x="957" y="2287"/>
                    <a:pt x="957" y="2287"/>
                    <a:pt x="957" y="2287"/>
                  </a:cubicBezTo>
                  <a:lnTo>
                    <a:pt x="945" y="2371"/>
                  </a:lnTo>
                  <a:close/>
                  <a:moveTo>
                    <a:pt x="958" y="2284"/>
                  </a:moveTo>
                  <a:cubicBezTo>
                    <a:pt x="956" y="2285"/>
                    <a:pt x="956" y="2285"/>
                    <a:pt x="956" y="2285"/>
                  </a:cubicBezTo>
                  <a:cubicBezTo>
                    <a:pt x="957" y="2280"/>
                    <a:pt x="957" y="2280"/>
                    <a:pt x="957" y="2280"/>
                  </a:cubicBezTo>
                  <a:cubicBezTo>
                    <a:pt x="957" y="2280"/>
                    <a:pt x="957" y="2280"/>
                    <a:pt x="957" y="2280"/>
                  </a:cubicBezTo>
                  <a:cubicBezTo>
                    <a:pt x="957" y="2280"/>
                    <a:pt x="957" y="2280"/>
                    <a:pt x="957" y="2280"/>
                  </a:cubicBezTo>
                  <a:cubicBezTo>
                    <a:pt x="957" y="2280"/>
                    <a:pt x="957" y="2280"/>
                    <a:pt x="957" y="2279"/>
                  </a:cubicBezTo>
                  <a:cubicBezTo>
                    <a:pt x="957" y="2279"/>
                    <a:pt x="957" y="2279"/>
                    <a:pt x="957" y="2279"/>
                  </a:cubicBezTo>
                  <a:cubicBezTo>
                    <a:pt x="957" y="2279"/>
                    <a:pt x="957" y="2279"/>
                    <a:pt x="957" y="2279"/>
                  </a:cubicBezTo>
                  <a:cubicBezTo>
                    <a:pt x="957" y="2279"/>
                    <a:pt x="957" y="2279"/>
                    <a:pt x="957" y="2279"/>
                  </a:cubicBezTo>
                  <a:cubicBezTo>
                    <a:pt x="956" y="2279"/>
                    <a:pt x="956" y="2279"/>
                    <a:pt x="956" y="2279"/>
                  </a:cubicBezTo>
                  <a:cubicBezTo>
                    <a:pt x="959" y="2277"/>
                    <a:pt x="959" y="2277"/>
                    <a:pt x="959" y="2277"/>
                  </a:cubicBezTo>
                  <a:lnTo>
                    <a:pt x="958" y="2284"/>
                  </a:lnTo>
                  <a:close/>
                  <a:moveTo>
                    <a:pt x="948" y="2406"/>
                  </a:moveTo>
                  <a:cubicBezTo>
                    <a:pt x="947" y="2407"/>
                    <a:pt x="947" y="2407"/>
                    <a:pt x="947" y="2407"/>
                  </a:cubicBezTo>
                  <a:cubicBezTo>
                    <a:pt x="950" y="2386"/>
                    <a:pt x="950" y="2386"/>
                    <a:pt x="950" y="2386"/>
                  </a:cubicBezTo>
                  <a:cubicBezTo>
                    <a:pt x="951" y="2385"/>
                    <a:pt x="951" y="2385"/>
                    <a:pt x="951" y="2385"/>
                  </a:cubicBezTo>
                  <a:lnTo>
                    <a:pt x="948" y="2406"/>
                  </a:lnTo>
                  <a:close/>
                  <a:moveTo>
                    <a:pt x="952" y="2383"/>
                  </a:moveTo>
                  <a:cubicBezTo>
                    <a:pt x="950" y="2383"/>
                    <a:pt x="950" y="2383"/>
                    <a:pt x="950" y="2383"/>
                  </a:cubicBezTo>
                  <a:cubicBezTo>
                    <a:pt x="951" y="2376"/>
                    <a:pt x="951" y="2376"/>
                    <a:pt x="951" y="2376"/>
                  </a:cubicBezTo>
                  <a:cubicBezTo>
                    <a:pt x="953" y="2376"/>
                    <a:pt x="953" y="2376"/>
                    <a:pt x="953" y="2376"/>
                  </a:cubicBezTo>
                  <a:lnTo>
                    <a:pt x="952" y="2383"/>
                  </a:lnTo>
                  <a:close/>
                  <a:moveTo>
                    <a:pt x="953" y="2373"/>
                  </a:moveTo>
                  <a:cubicBezTo>
                    <a:pt x="952" y="2373"/>
                    <a:pt x="952" y="2373"/>
                    <a:pt x="952" y="2373"/>
                  </a:cubicBezTo>
                  <a:cubicBezTo>
                    <a:pt x="952" y="2370"/>
                    <a:pt x="952" y="2370"/>
                    <a:pt x="952" y="2370"/>
                  </a:cubicBezTo>
                  <a:cubicBezTo>
                    <a:pt x="953" y="2370"/>
                    <a:pt x="953" y="2370"/>
                    <a:pt x="953" y="2370"/>
                  </a:cubicBezTo>
                  <a:lnTo>
                    <a:pt x="953" y="2373"/>
                  </a:lnTo>
                  <a:close/>
                  <a:moveTo>
                    <a:pt x="954" y="2367"/>
                  </a:moveTo>
                  <a:cubicBezTo>
                    <a:pt x="953" y="2367"/>
                    <a:pt x="953" y="2367"/>
                    <a:pt x="953" y="2367"/>
                  </a:cubicBezTo>
                  <a:cubicBezTo>
                    <a:pt x="965" y="2283"/>
                    <a:pt x="965" y="2283"/>
                    <a:pt x="965" y="2283"/>
                  </a:cubicBezTo>
                  <a:cubicBezTo>
                    <a:pt x="966" y="2283"/>
                    <a:pt x="966" y="2283"/>
                    <a:pt x="966" y="2283"/>
                  </a:cubicBezTo>
                  <a:lnTo>
                    <a:pt x="954" y="2367"/>
                  </a:lnTo>
                  <a:close/>
                  <a:moveTo>
                    <a:pt x="967" y="2280"/>
                  </a:moveTo>
                  <a:cubicBezTo>
                    <a:pt x="965" y="2281"/>
                    <a:pt x="965" y="2281"/>
                    <a:pt x="965" y="2281"/>
                  </a:cubicBezTo>
                  <a:cubicBezTo>
                    <a:pt x="966" y="2276"/>
                    <a:pt x="966" y="2276"/>
                    <a:pt x="966" y="2276"/>
                  </a:cubicBezTo>
                  <a:cubicBezTo>
                    <a:pt x="966" y="2276"/>
                    <a:pt x="966" y="2276"/>
                    <a:pt x="966" y="2276"/>
                  </a:cubicBezTo>
                  <a:cubicBezTo>
                    <a:pt x="966" y="2275"/>
                    <a:pt x="966" y="2275"/>
                    <a:pt x="966" y="2275"/>
                  </a:cubicBezTo>
                  <a:cubicBezTo>
                    <a:pt x="966" y="2275"/>
                    <a:pt x="966" y="2275"/>
                    <a:pt x="966" y="2275"/>
                  </a:cubicBezTo>
                  <a:cubicBezTo>
                    <a:pt x="966" y="2275"/>
                    <a:pt x="966" y="2275"/>
                    <a:pt x="966" y="2275"/>
                  </a:cubicBezTo>
                  <a:cubicBezTo>
                    <a:pt x="966" y="2275"/>
                    <a:pt x="966" y="2275"/>
                    <a:pt x="966" y="2275"/>
                  </a:cubicBezTo>
                  <a:cubicBezTo>
                    <a:pt x="965" y="2275"/>
                    <a:pt x="965" y="2275"/>
                    <a:pt x="965" y="2275"/>
                  </a:cubicBezTo>
                  <a:cubicBezTo>
                    <a:pt x="965" y="2274"/>
                    <a:pt x="965" y="2274"/>
                    <a:pt x="965" y="2274"/>
                  </a:cubicBezTo>
                  <a:cubicBezTo>
                    <a:pt x="968" y="2273"/>
                    <a:pt x="968" y="2273"/>
                    <a:pt x="968" y="2273"/>
                  </a:cubicBezTo>
                  <a:lnTo>
                    <a:pt x="967" y="2280"/>
                  </a:lnTo>
                  <a:close/>
                  <a:moveTo>
                    <a:pt x="974" y="2283"/>
                  </a:moveTo>
                  <a:cubicBezTo>
                    <a:pt x="973" y="2283"/>
                    <a:pt x="973" y="2283"/>
                    <a:pt x="973" y="2283"/>
                  </a:cubicBezTo>
                  <a:cubicBezTo>
                    <a:pt x="974" y="2279"/>
                    <a:pt x="974" y="2279"/>
                    <a:pt x="974" y="2279"/>
                  </a:cubicBezTo>
                  <a:cubicBezTo>
                    <a:pt x="975" y="2278"/>
                    <a:pt x="975" y="2278"/>
                    <a:pt x="975" y="2278"/>
                  </a:cubicBezTo>
                  <a:lnTo>
                    <a:pt x="974" y="2283"/>
                  </a:lnTo>
                  <a:close/>
                  <a:moveTo>
                    <a:pt x="957" y="2401"/>
                  </a:moveTo>
                  <a:cubicBezTo>
                    <a:pt x="956" y="2402"/>
                    <a:pt x="956" y="2402"/>
                    <a:pt x="956" y="2402"/>
                  </a:cubicBezTo>
                  <a:cubicBezTo>
                    <a:pt x="959" y="2382"/>
                    <a:pt x="959" y="2382"/>
                    <a:pt x="959" y="2382"/>
                  </a:cubicBezTo>
                  <a:cubicBezTo>
                    <a:pt x="960" y="2381"/>
                    <a:pt x="960" y="2381"/>
                    <a:pt x="960" y="2381"/>
                  </a:cubicBezTo>
                  <a:lnTo>
                    <a:pt x="957" y="2401"/>
                  </a:lnTo>
                  <a:close/>
                  <a:moveTo>
                    <a:pt x="960" y="2378"/>
                  </a:moveTo>
                  <a:cubicBezTo>
                    <a:pt x="959" y="2379"/>
                    <a:pt x="959" y="2379"/>
                    <a:pt x="959" y="2379"/>
                  </a:cubicBezTo>
                  <a:cubicBezTo>
                    <a:pt x="960" y="2372"/>
                    <a:pt x="960" y="2372"/>
                    <a:pt x="960" y="2372"/>
                  </a:cubicBezTo>
                  <a:cubicBezTo>
                    <a:pt x="961" y="2371"/>
                    <a:pt x="961" y="2371"/>
                    <a:pt x="961" y="2371"/>
                  </a:cubicBezTo>
                  <a:lnTo>
                    <a:pt x="960" y="2378"/>
                  </a:lnTo>
                  <a:close/>
                  <a:moveTo>
                    <a:pt x="962" y="2368"/>
                  </a:moveTo>
                  <a:cubicBezTo>
                    <a:pt x="961" y="2369"/>
                    <a:pt x="961" y="2369"/>
                    <a:pt x="961" y="2369"/>
                  </a:cubicBezTo>
                  <a:cubicBezTo>
                    <a:pt x="961" y="2366"/>
                    <a:pt x="961" y="2366"/>
                    <a:pt x="961" y="2366"/>
                  </a:cubicBezTo>
                  <a:cubicBezTo>
                    <a:pt x="962" y="2365"/>
                    <a:pt x="962" y="2365"/>
                    <a:pt x="962" y="2365"/>
                  </a:cubicBezTo>
                  <a:lnTo>
                    <a:pt x="962" y="2368"/>
                  </a:lnTo>
                  <a:close/>
                  <a:moveTo>
                    <a:pt x="963" y="2362"/>
                  </a:moveTo>
                  <a:cubicBezTo>
                    <a:pt x="961" y="2363"/>
                    <a:pt x="961" y="2363"/>
                    <a:pt x="961" y="2363"/>
                  </a:cubicBezTo>
                  <a:cubicBezTo>
                    <a:pt x="973" y="2286"/>
                    <a:pt x="973" y="2286"/>
                    <a:pt x="973" y="2286"/>
                  </a:cubicBezTo>
                  <a:cubicBezTo>
                    <a:pt x="974" y="2286"/>
                    <a:pt x="974" y="2286"/>
                    <a:pt x="974" y="2286"/>
                  </a:cubicBezTo>
                  <a:lnTo>
                    <a:pt x="963" y="2362"/>
                  </a:lnTo>
                  <a:close/>
                  <a:moveTo>
                    <a:pt x="975" y="2276"/>
                  </a:moveTo>
                  <a:cubicBezTo>
                    <a:pt x="975" y="2276"/>
                    <a:pt x="975" y="2276"/>
                    <a:pt x="975" y="2276"/>
                  </a:cubicBezTo>
                  <a:cubicBezTo>
                    <a:pt x="974" y="2276"/>
                    <a:pt x="974" y="2276"/>
                    <a:pt x="974" y="2276"/>
                  </a:cubicBezTo>
                  <a:cubicBezTo>
                    <a:pt x="975" y="2271"/>
                    <a:pt x="975" y="2271"/>
                    <a:pt x="975" y="2271"/>
                  </a:cubicBezTo>
                  <a:cubicBezTo>
                    <a:pt x="975" y="2271"/>
                    <a:pt x="975" y="2271"/>
                    <a:pt x="975" y="2271"/>
                  </a:cubicBezTo>
                  <a:cubicBezTo>
                    <a:pt x="975" y="2271"/>
                    <a:pt x="975" y="2271"/>
                    <a:pt x="975" y="2271"/>
                  </a:cubicBezTo>
                  <a:cubicBezTo>
                    <a:pt x="975" y="2271"/>
                    <a:pt x="975" y="2271"/>
                    <a:pt x="975" y="2271"/>
                  </a:cubicBezTo>
                  <a:cubicBezTo>
                    <a:pt x="975" y="2271"/>
                    <a:pt x="975" y="2271"/>
                    <a:pt x="975" y="2270"/>
                  </a:cubicBezTo>
                  <a:cubicBezTo>
                    <a:pt x="975" y="2270"/>
                    <a:pt x="974" y="2270"/>
                    <a:pt x="974" y="2270"/>
                  </a:cubicBezTo>
                  <a:cubicBezTo>
                    <a:pt x="974" y="2270"/>
                    <a:pt x="974" y="2270"/>
                    <a:pt x="974" y="2270"/>
                  </a:cubicBezTo>
                  <a:cubicBezTo>
                    <a:pt x="974" y="2270"/>
                    <a:pt x="974" y="2270"/>
                    <a:pt x="974" y="2270"/>
                  </a:cubicBezTo>
                  <a:cubicBezTo>
                    <a:pt x="976" y="2268"/>
                    <a:pt x="976" y="2268"/>
                    <a:pt x="976" y="2268"/>
                  </a:cubicBezTo>
                  <a:lnTo>
                    <a:pt x="975" y="2276"/>
                  </a:lnTo>
                  <a:close/>
                  <a:moveTo>
                    <a:pt x="984" y="2274"/>
                  </a:moveTo>
                  <a:cubicBezTo>
                    <a:pt x="983" y="2280"/>
                    <a:pt x="983" y="2280"/>
                    <a:pt x="983" y="2280"/>
                  </a:cubicBezTo>
                  <a:cubicBezTo>
                    <a:pt x="982" y="2280"/>
                    <a:pt x="982" y="2280"/>
                    <a:pt x="982" y="2280"/>
                  </a:cubicBezTo>
                  <a:cubicBezTo>
                    <a:pt x="983" y="2275"/>
                    <a:pt x="983" y="2275"/>
                    <a:pt x="983" y="2275"/>
                  </a:cubicBezTo>
                  <a:cubicBezTo>
                    <a:pt x="983" y="2274"/>
                    <a:pt x="983" y="2274"/>
                    <a:pt x="983" y="2274"/>
                  </a:cubicBezTo>
                  <a:lnTo>
                    <a:pt x="984" y="2274"/>
                  </a:lnTo>
                  <a:close/>
                  <a:moveTo>
                    <a:pt x="981" y="2288"/>
                  </a:moveTo>
                  <a:cubicBezTo>
                    <a:pt x="981" y="2282"/>
                    <a:pt x="981" y="2282"/>
                    <a:pt x="981" y="2282"/>
                  </a:cubicBezTo>
                  <a:cubicBezTo>
                    <a:pt x="982" y="2283"/>
                    <a:pt x="982" y="2283"/>
                    <a:pt x="982" y="2283"/>
                  </a:cubicBezTo>
                  <a:cubicBezTo>
                    <a:pt x="982" y="2289"/>
                    <a:pt x="982" y="2289"/>
                    <a:pt x="982" y="2289"/>
                  </a:cubicBezTo>
                  <a:lnTo>
                    <a:pt x="981" y="2288"/>
                  </a:lnTo>
                  <a:close/>
                  <a:moveTo>
                    <a:pt x="966" y="2397"/>
                  </a:moveTo>
                  <a:cubicBezTo>
                    <a:pt x="964" y="2397"/>
                    <a:pt x="964" y="2397"/>
                    <a:pt x="964" y="2397"/>
                  </a:cubicBezTo>
                  <a:cubicBezTo>
                    <a:pt x="967" y="2377"/>
                    <a:pt x="967" y="2377"/>
                    <a:pt x="967" y="2377"/>
                  </a:cubicBezTo>
                  <a:cubicBezTo>
                    <a:pt x="969" y="2376"/>
                    <a:pt x="969" y="2376"/>
                    <a:pt x="969" y="2376"/>
                  </a:cubicBezTo>
                  <a:lnTo>
                    <a:pt x="966" y="2397"/>
                  </a:lnTo>
                  <a:close/>
                  <a:moveTo>
                    <a:pt x="969" y="2374"/>
                  </a:moveTo>
                  <a:cubicBezTo>
                    <a:pt x="968" y="2374"/>
                    <a:pt x="968" y="2374"/>
                    <a:pt x="968" y="2374"/>
                  </a:cubicBezTo>
                  <a:cubicBezTo>
                    <a:pt x="969" y="2367"/>
                    <a:pt x="969" y="2367"/>
                    <a:pt x="969" y="2367"/>
                  </a:cubicBezTo>
                  <a:cubicBezTo>
                    <a:pt x="970" y="2367"/>
                    <a:pt x="970" y="2367"/>
                    <a:pt x="970" y="2367"/>
                  </a:cubicBezTo>
                  <a:lnTo>
                    <a:pt x="969" y="2374"/>
                  </a:lnTo>
                  <a:close/>
                  <a:moveTo>
                    <a:pt x="971" y="2364"/>
                  </a:moveTo>
                  <a:cubicBezTo>
                    <a:pt x="969" y="2364"/>
                    <a:pt x="969" y="2364"/>
                    <a:pt x="969" y="2364"/>
                  </a:cubicBezTo>
                  <a:cubicBezTo>
                    <a:pt x="970" y="2361"/>
                    <a:pt x="970" y="2361"/>
                    <a:pt x="970" y="2361"/>
                  </a:cubicBezTo>
                  <a:cubicBezTo>
                    <a:pt x="971" y="2361"/>
                    <a:pt x="971" y="2361"/>
                    <a:pt x="971" y="2361"/>
                  </a:cubicBezTo>
                  <a:lnTo>
                    <a:pt x="971" y="2364"/>
                  </a:lnTo>
                  <a:close/>
                  <a:moveTo>
                    <a:pt x="971" y="2358"/>
                  </a:moveTo>
                  <a:cubicBezTo>
                    <a:pt x="970" y="2358"/>
                    <a:pt x="970" y="2358"/>
                    <a:pt x="970" y="2358"/>
                  </a:cubicBezTo>
                  <a:cubicBezTo>
                    <a:pt x="980" y="2291"/>
                    <a:pt x="980" y="2291"/>
                    <a:pt x="980" y="2291"/>
                  </a:cubicBezTo>
                  <a:cubicBezTo>
                    <a:pt x="981" y="2292"/>
                    <a:pt x="981" y="2292"/>
                    <a:pt x="981" y="2292"/>
                  </a:cubicBezTo>
                  <a:lnTo>
                    <a:pt x="971" y="2358"/>
                  </a:lnTo>
                  <a:close/>
                  <a:moveTo>
                    <a:pt x="984" y="2272"/>
                  </a:moveTo>
                  <a:cubicBezTo>
                    <a:pt x="984" y="2272"/>
                    <a:pt x="984" y="2272"/>
                    <a:pt x="984" y="2272"/>
                  </a:cubicBezTo>
                  <a:cubicBezTo>
                    <a:pt x="984" y="2272"/>
                    <a:pt x="984" y="2272"/>
                    <a:pt x="984" y="2272"/>
                  </a:cubicBezTo>
                  <a:cubicBezTo>
                    <a:pt x="984" y="2272"/>
                    <a:pt x="984" y="2272"/>
                    <a:pt x="984" y="2272"/>
                  </a:cubicBezTo>
                  <a:cubicBezTo>
                    <a:pt x="984" y="2272"/>
                    <a:pt x="984" y="2272"/>
                    <a:pt x="983" y="2272"/>
                  </a:cubicBezTo>
                  <a:cubicBezTo>
                    <a:pt x="983" y="2272"/>
                    <a:pt x="983" y="2272"/>
                    <a:pt x="983" y="2272"/>
                  </a:cubicBezTo>
                  <a:cubicBezTo>
                    <a:pt x="983" y="2272"/>
                    <a:pt x="983" y="2272"/>
                    <a:pt x="983" y="2272"/>
                  </a:cubicBezTo>
                  <a:cubicBezTo>
                    <a:pt x="984" y="2267"/>
                    <a:pt x="984" y="2267"/>
                    <a:pt x="984" y="2267"/>
                  </a:cubicBezTo>
                  <a:cubicBezTo>
                    <a:pt x="984" y="2267"/>
                    <a:pt x="984" y="2267"/>
                    <a:pt x="984" y="2267"/>
                  </a:cubicBezTo>
                  <a:cubicBezTo>
                    <a:pt x="984" y="2267"/>
                    <a:pt x="984" y="2266"/>
                    <a:pt x="984" y="2266"/>
                  </a:cubicBezTo>
                  <a:cubicBezTo>
                    <a:pt x="983" y="2266"/>
                    <a:pt x="984" y="2266"/>
                    <a:pt x="984" y="2266"/>
                  </a:cubicBezTo>
                  <a:cubicBezTo>
                    <a:pt x="983" y="2266"/>
                    <a:pt x="983" y="2266"/>
                    <a:pt x="983" y="2266"/>
                  </a:cubicBezTo>
                  <a:cubicBezTo>
                    <a:pt x="983" y="2266"/>
                    <a:pt x="983" y="2266"/>
                    <a:pt x="983" y="2266"/>
                  </a:cubicBezTo>
                  <a:cubicBezTo>
                    <a:pt x="983" y="2266"/>
                    <a:pt x="983" y="2266"/>
                    <a:pt x="983" y="2266"/>
                  </a:cubicBezTo>
                  <a:cubicBezTo>
                    <a:pt x="982" y="2265"/>
                    <a:pt x="982" y="2265"/>
                    <a:pt x="982" y="2265"/>
                  </a:cubicBezTo>
                  <a:cubicBezTo>
                    <a:pt x="985" y="2264"/>
                    <a:pt x="985" y="2264"/>
                    <a:pt x="985" y="2264"/>
                  </a:cubicBezTo>
                  <a:lnTo>
                    <a:pt x="984" y="2272"/>
                  </a:lnTo>
                  <a:close/>
                  <a:moveTo>
                    <a:pt x="988" y="2293"/>
                  </a:moveTo>
                  <a:cubicBezTo>
                    <a:pt x="989" y="2287"/>
                    <a:pt x="989" y="2287"/>
                    <a:pt x="989" y="2287"/>
                  </a:cubicBezTo>
                  <a:cubicBezTo>
                    <a:pt x="990" y="2288"/>
                    <a:pt x="990" y="2288"/>
                    <a:pt x="990" y="2288"/>
                  </a:cubicBezTo>
                  <a:cubicBezTo>
                    <a:pt x="989" y="2294"/>
                    <a:pt x="989" y="2294"/>
                    <a:pt x="989" y="2294"/>
                  </a:cubicBezTo>
                  <a:lnTo>
                    <a:pt x="988" y="2293"/>
                  </a:lnTo>
                  <a:close/>
                  <a:moveTo>
                    <a:pt x="989" y="2285"/>
                  </a:moveTo>
                  <a:cubicBezTo>
                    <a:pt x="990" y="2279"/>
                    <a:pt x="990" y="2279"/>
                    <a:pt x="990" y="2279"/>
                  </a:cubicBezTo>
                  <a:cubicBezTo>
                    <a:pt x="991" y="2279"/>
                    <a:pt x="991" y="2279"/>
                    <a:pt x="991" y="2279"/>
                  </a:cubicBezTo>
                  <a:cubicBezTo>
                    <a:pt x="990" y="2285"/>
                    <a:pt x="990" y="2285"/>
                    <a:pt x="990" y="2285"/>
                  </a:cubicBezTo>
                  <a:lnTo>
                    <a:pt x="989" y="2285"/>
                  </a:lnTo>
                  <a:close/>
                  <a:moveTo>
                    <a:pt x="974" y="2392"/>
                  </a:moveTo>
                  <a:cubicBezTo>
                    <a:pt x="973" y="2393"/>
                    <a:pt x="973" y="2393"/>
                    <a:pt x="973" y="2393"/>
                  </a:cubicBezTo>
                  <a:cubicBezTo>
                    <a:pt x="976" y="2373"/>
                    <a:pt x="976" y="2373"/>
                    <a:pt x="976" y="2373"/>
                  </a:cubicBezTo>
                  <a:cubicBezTo>
                    <a:pt x="977" y="2372"/>
                    <a:pt x="977" y="2372"/>
                    <a:pt x="977" y="2372"/>
                  </a:cubicBezTo>
                  <a:lnTo>
                    <a:pt x="974" y="2392"/>
                  </a:lnTo>
                  <a:close/>
                  <a:moveTo>
                    <a:pt x="978" y="2369"/>
                  </a:moveTo>
                  <a:cubicBezTo>
                    <a:pt x="977" y="2370"/>
                    <a:pt x="977" y="2370"/>
                    <a:pt x="977" y="2370"/>
                  </a:cubicBezTo>
                  <a:cubicBezTo>
                    <a:pt x="978" y="2363"/>
                    <a:pt x="978" y="2363"/>
                    <a:pt x="978" y="2363"/>
                  </a:cubicBezTo>
                  <a:cubicBezTo>
                    <a:pt x="979" y="2362"/>
                    <a:pt x="979" y="2362"/>
                    <a:pt x="979" y="2362"/>
                  </a:cubicBezTo>
                  <a:lnTo>
                    <a:pt x="978" y="2369"/>
                  </a:lnTo>
                  <a:close/>
                  <a:moveTo>
                    <a:pt x="979" y="2359"/>
                  </a:moveTo>
                  <a:cubicBezTo>
                    <a:pt x="978" y="2360"/>
                    <a:pt x="978" y="2360"/>
                    <a:pt x="978" y="2360"/>
                  </a:cubicBezTo>
                  <a:cubicBezTo>
                    <a:pt x="979" y="2357"/>
                    <a:pt x="979" y="2357"/>
                    <a:pt x="979" y="2357"/>
                  </a:cubicBezTo>
                  <a:cubicBezTo>
                    <a:pt x="980" y="2356"/>
                    <a:pt x="980" y="2356"/>
                    <a:pt x="980" y="2356"/>
                  </a:cubicBezTo>
                  <a:lnTo>
                    <a:pt x="979" y="2359"/>
                  </a:lnTo>
                  <a:close/>
                  <a:moveTo>
                    <a:pt x="980" y="2353"/>
                  </a:moveTo>
                  <a:cubicBezTo>
                    <a:pt x="979" y="2354"/>
                    <a:pt x="979" y="2354"/>
                    <a:pt x="979" y="2354"/>
                  </a:cubicBezTo>
                  <a:cubicBezTo>
                    <a:pt x="988" y="2296"/>
                    <a:pt x="988" y="2296"/>
                    <a:pt x="988" y="2296"/>
                  </a:cubicBezTo>
                  <a:cubicBezTo>
                    <a:pt x="989" y="2297"/>
                    <a:pt x="989" y="2297"/>
                    <a:pt x="989" y="2297"/>
                  </a:cubicBezTo>
                  <a:lnTo>
                    <a:pt x="980" y="2353"/>
                  </a:lnTo>
                  <a:close/>
                  <a:moveTo>
                    <a:pt x="992" y="2276"/>
                  </a:moveTo>
                  <a:cubicBezTo>
                    <a:pt x="990" y="2276"/>
                    <a:pt x="990" y="2276"/>
                    <a:pt x="990" y="2276"/>
                  </a:cubicBezTo>
                  <a:cubicBezTo>
                    <a:pt x="991" y="2270"/>
                    <a:pt x="991" y="2270"/>
                    <a:pt x="991" y="2270"/>
                  </a:cubicBezTo>
                  <a:cubicBezTo>
                    <a:pt x="993" y="2269"/>
                    <a:pt x="993" y="2269"/>
                    <a:pt x="993" y="2269"/>
                  </a:cubicBezTo>
                  <a:lnTo>
                    <a:pt x="992" y="2276"/>
                  </a:lnTo>
                  <a:close/>
                  <a:moveTo>
                    <a:pt x="993" y="2267"/>
                  </a:moveTo>
                  <a:cubicBezTo>
                    <a:pt x="992" y="2267"/>
                    <a:pt x="992" y="2267"/>
                    <a:pt x="992" y="2267"/>
                  </a:cubicBezTo>
                  <a:cubicBezTo>
                    <a:pt x="992" y="2262"/>
                    <a:pt x="992" y="2262"/>
                    <a:pt x="992" y="2262"/>
                  </a:cubicBezTo>
                  <a:cubicBezTo>
                    <a:pt x="992" y="2262"/>
                    <a:pt x="992" y="2262"/>
                    <a:pt x="992" y="2262"/>
                  </a:cubicBezTo>
                  <a:cubicBezTo>
                    <a:pt x="992" y="2262"/>
                    <a:pt x="992" y="2262"/>
                    <a:pt x="992" y="2262"/>
                  </a:cubicBezTo>
                  <a:cubicBezTo>
                    <a:pt x="992" y="2262"/>
                    <a:pt x="992" y="2262"/>
                    <a:pt x="992" y="2262"/>
                  </a:cubicBezTo>
                  <a:cubicBezTo>
                    <a:pt x="992" y="2262"/>
                    <a:pt x="992" y="2262"/>
                    <a:pt x="992" y="2262"/>
                  </a:cubicBezTo>
                  <a:cubicBezTo>
                    <a:pt x="992" y="2261"/>
                    <a:pt x="992" y="2261"/>
                    <a:pt x="992" y="2261"/>
                  </a:cubicBezTo>
                  <a:cubicBezTo>
                    <a:pt x="992" y="2261"/>
                    <a:pt x="992" y="2261"/>
                    <a:pt x="992" y="2261"/>
                  </a:cubicBezTo>
                  <a:cubicBezTo>
                    <a:pt x="991" y="2261"/>
                    <a:pt x="991" y="2261"/>
                    <a:pt x="991" y="2261"/>
                  </a:cubicBezTo>
                  <a:cubicBezTo>
                    <a:pt x="994" y="2259"/>
                    <a:pt x="994" y="2259"/>
                    <a:pt x="994" y="2259"/>
                  </a:cubicBezTo>
                  <a:lnTo>
                    <a:pt x="993" y="2267"/>
                  </a:lnTo>
                  <a:close/>
                  <a:moveTo>
                    <a:pt x="963" y="2267"/>
                  </a:moveTo>
                  <a:cubicBezTo>
                    <a:pt x="542" y="1981"/>
                    <a:pt x="542" y="1981"/>
                    <a:pt x="542" y="1981"/>
                  </a:cubicBezTo>
                  <a:cubicBezTo>
                    <a:pt x="543" y="1975"/>
                    <a:pt x="543" y="1975"/>
                    <a:pt x="543" y="1975"/>
                  </a:cubicBezTo>
                  <a:cubicBezTo>
                    <a:pt x="968" y="2264"/>
                    <a:pt x="968" y="2264"/>
                    <a:pt x="968" y="2264"/>
                  </a:cubicBezTo>
                  <a:lnTo>
                    <a:pt x="963" y="2267"/>
                  </a:lnTo>
                  <a:close/>
                  <a:moveTo>
                    <a:pt x="971" y="2263"/>
                  </a:moveTo>
                  <a:cubicBezTo>
                    <a:pt x="537" y="1968"/>
                    <a:pt x="537" y="1968"/>
                    <a:pt x="537" y="1968"/>
                  </a:cubicBezTo>
                  <a:cubicBezTo>
                    <a:pt x="550" y="1963"/>
                    <a:pt x="550" y="1963"/>
                    <a:pt x="550" y="1963"/>
                  </a:cubicBezTo>
                  <a:cubicBezTo>
                    <a:pt x="563" y="1972"/>
                    <a:pt x="563" y="1972"/>
                    <a:pt x="563" y="1972"/>
                  </a:cubicBezTo>
                  <a:cubicBezTo>
                    <a:pt x="563" y="1972"/>
                    <a:pt x="564" y="1972"/>
                    <a:pt x="564" y="1972"/>
                  </a:cubicBezTo>
                  <a:cubicBezTo>
                    <a:pt x="564" y="1972"/>
                    <a:pt x="564" y="1972"/>
                    <a:pt x="564" y="1972"/>
                  </a:cubicBezTo>
                  <a:cubicBezTo>
                    <a:pt x="935" y="2223"/>
                    <a:pt x="935" y="2223"/>
                    <a:pt x="935" y="2223"/>
                  </a:cubicBezTo>
                  <a:cubicBezTo>
                    <a:pt x="933" y="2223"/>
                    <a:pt x="933" y="2223"/>
                    <a:pt x="933" y="2223"/>
                  </a:cubicBezTo>
                  <a:cubicBezTo>
                    <a:pt x="933" y="2223"/>
                    <a:pt x="933" y="2223"/>
                    <a:pt x="933" y="2223"/>
                  </a:cubicBezTo>
                  <a:cubicBezTo>
                    <a:pt x="933" y="2224"/>
                    <a:pt x="933" y="2224"/>
                    <a:pt x="933" y="2224"/>
                  </a:cubicBezTo>
                  <a:cubicBezTo>
                    <a:pt x="933" y="2224"/>
                    <a:pt x="933" y="2224"/>
                    <a:pt x="933" y="2224"/>
                  </a:cubicBezTo>
                  <a:cubicBezTo>
                    <a:pt x="933" y="2224"/>
                    <a:pt x="933" y="2224"/>
                    <a:pt x="933" y="2224"/>
                  </a:cubicBezTo>
                  <a:cubicBezTo>
                    <a:pt x="933" y="2224"/>
                    <a:pt x="933" y="2224"/>
                    <a:pt x="933" y="2225"/>
                  </a:cubicBezTo>
                  <a:cubicBezTo>
                    <a:pt x="933" y="2225"/>
                    <a:pt x="933" y="2225"/>
                    <a:pt x="933" y="2225"/>
                  </a:cubicBezTo>
                  <a:cubicBezTo>
                    <a:pt x="933" y="2225"/>
                    <a:pt x="933" y="2225"/>
                    <a:pt x="933" y="2225"/>
                  </a:cubicBezTo>
                  <a:cubicBezTo>
                    <a:pt x="933" y="2225"/>
                    <a:pt x="933" y="2225"/>
                    <a:pt x="933" y="2225"/>
                  </a:cubicBezTo>
                  <a:cubicBezTo>
                    <a:pt x="949" y="2236"/>
                    <a:pt x="949" y="2236"/>
                    <a:pt x="949" y="2236"/>
                  </a:cubicBezTo>
                  <a:cubicBezTo>
                    <a:pt x="949" y="2236"/>
                    <a:pt x="950" y="2236"/>
                    <a:pt x="950" y="2236"/>
                  </a:cubicBezTo>
                  <a:cubicBezTo>
                    <a:pt x="950" y="2236"/>
                    <a:pt x="950" y="2236"/>
                    <a:pt x="950" y="2236"/>
                  </a:cubicBezTo>
                  <a:cubicBezTo>
                    <a:pt x="953" y="2235"/>
                    <a:pt x="953" y="2235"/>
                    <a:pt x="953" y="2235"/>
                  </a:cubicBezTo>
                  <a:cubicBezTo>
                    <a:pt x="984" y="2256"/>
                    <a:pt x="984" y="2256"/>
                    <a:pt x="984" y="2256"/>
                  </a:cubicBezTo>
                  <a:lnTo>
                    <a:pt x="971" y="2263"/>
                  </a:lnTo>
                  <a:close/>
                  <a:moveTo>
                    <a:pt x="515" y="1766"/>
                  </a:moveTo>
                  <a:cubicBezTo>
                    <a:pt x="503" y="1771"/>
                    <a:pt x="503" y="1771"/>
                    <a:pt x="503" y="1771"/>
                  </a:cubicBezTo>
                  <a:cubicBezTo>
                    <a:pt x="506" y="1733"/>
                    <a:pt x="506" y="1733"/>
                    <a:pt x="506" y="1733"/>
                  </a:cubicBezTo>
                  <a:cubicBezTo>
                    <a:pt x="573" y="1706"/>
                    <a:pt x="573" y="1706"/>
                    <a:pt x="573" y="1706"/>
                  </a:cubicBezTo>
                  <a:cubicBezTo>
                    <a:pt x="570" y="1743"/>
                    <a:pt x="570" y="1743"/>
                    <a:pt x="570" y="1743"/>
                  </a:cubicBezTo>
                  <a:lnTo>
                    <a:pt x="515" y="1766"/>
                  </a:lnTo>
                  <a:close/>
                  <a:moveTo>
                    <a:pt x="572" y="1744"/>
                  </a:moveTo>
                  <a:cubicBezTo>
                    <a:pt x="576" y="1704"/>
                    <a:pt x="576" y="1704"/>
                    <a:pt x="576" y="1704"/>
                  </a:cubicBezTo>
                  <a:cubicBezTo>
                    <a:pt x="584" y="1613"/>
                    <a:pt x="584" y="1613"/>
                    <a:pt x="584" y="1613"/>
                  </a:cubicBezTo>
                  <a:cubicBezTo>
                    <a:pt x="597" y="1620"/>
                    <a:pt x="597" y="1620"/>
                    <a:pt x="597" y="1620"/>
                  </a:cubicBezTo>
                  <a:cubicBezTo>
                    <a:pt x="565" y="1944"/>
                    <a:pt x="565" y="1944"/>
                    <a:pt x="565" y="1944"/>
                  </a:cubicBezTo>
                  <a:cubicBezTo>
                    <a:pt x="554" y="1936"/>
                    <a:pt x="554" y="1936"/>
                    <a:pt x="554" y="1936"/>
                  </a:cubicBezTo>
                  <a:lnTo>
                    <a:pt x="572" y="1744"/>
                  </a:lnTo>
                  <a:close/>
                  <a:moveTo>
                    <a:pt x="766" y="1486"/>
                  </a:moveTo>
                  <a:cubicBezTo>
                    <a:pt x="777" y="1492"/>
                    <a:pt x="777" y="1492"/>
                    <a:pt x="777" y="1492"/>
                  </a:cubicBezTo>
                  <a:cubicBezTo>
                    <a:pt x="773" y="1529"/>
                    <a:pt x="773" y="1529"/>
                    <a:pt x="773" y="1529"/>
                  </a:cubicBezTo>
                  <a:cubicBezTo>
                    <a:pt x="761" y="1522"/>
                    <a:pt x="761" y="1522"/>
                    <a:pt x="761" y="1522"/>
                  </a:cubicBezTo>
                  <a:lnTo>
                    <a:pt x="766" y="1486"/>
                  </a:lnTo>
                  <a:close/>
                  <a:moveTo>
                    <a:pt x="1107" y="1679"/>
                  </a:moveTo>
                  <a:cubicBezTo>
                    <a:pt x="1104" y="1703"/>
                    <a:pt x="1104" y="1703"/>
                    <a:pt x="1104" y="1703"/>
                  </a:cubicBezTo>
                  <a:cubicBezTo>
                    <a:pt x="1096" y="1707"/>
                    <a:pt x="1096" y="1707"/>
                    <a:pt x="1096" y="1707"/>
                  </a:cubicBezTo>
                  <a:cubicBezTo>
                    <a:pt x="1091" y="1704"/>
                    <a:pt x="1091" y="1704"/>
                    <a:pt x="1091" y="1704"/>
                  </a:cubicBezTo>
                  <a:cubicBezTo>
                    <a:pt x="1096" y="1672"/>
                    <a:pt x="1096" y="1672"/>
                    <a:pt x="1096" y="1672"/>
                  </a:cubicBezTo>
                  <a:lnTo>
                    <a:pt x="1107" y="1679"/>
                  </a:lnTo>
                  <a:close/>
                  <a:moveTo>
                    <a:pt x="1165" y="1711"/>
                  </a:moveTo>
                  <a:cubicBezTo>
                    <a:pt x="1161" y="1738"/>
                    <a:pt x="1161" y="1738"/>
                    <a:pt x="1161" y="1738"/>
                  </a:cubicBezTo>
                  <a:cubicBezTo>
                    <a:pt x="1155" y="1741"/>
                    <a:pt x="1155" y="1741"/>
                    <a:pt x="1155" y="1741"/>
                  </a:cubicBezTo>
                  <a:cubicBezTo>
                    <a:pt x="1151" y="1738"/>
                    <a:pt x="1151" y="1738"/>
                    <a:pt x="1151" y="1738"/>
                  </a:cubicBezTo>
                  <a:cubicBezTo>
                    <a:pt x="1155" y="1736"/>
                    <a:pt x="1155" y="1736"/>
                    <a:pt x="1155" y="1736"/>
                  </a:cubicBezTo>
                  <a:cubicBezTo>
                    <a:pt x="1155" y="1736"/>
                    <a:pt x="1155" y="1736"/>
                    <a:pt x="1155" y="1736"/>
                  </a:cubicBezTo>
                  <a:cubicBezTo>
                    <a:pt x="1155" y="1736"/>
                    <a:pt x="1155" y="1736"/>
                    <a:pt x="1155" y="1736"/>
                  </a:cubicBezTo>
                  <a:cubicBezTo>
                    <a:pt x="1156" y="1736"/>
                    <a:pt x="1156" y="1735"/>
                    <a:pt x="1156" y="1735"/>
                  </a:cubicBezTo>
                  <a:cubicBezTo>
                    <a:pt x="1156" y="1735"/>
                    <a:pt x="1156" y="1735"/>
                    <a:pt x="1156" y="1735"/>
                  </a:cubicBezTo>
                  <a:cubicBezTo>
                    <a:pt x="1159" y="1713"/>
                    <a:pt x="1159" y="1713"/>
                    <a:pt x="1159" y="1713"/>
                  </a:cubicBezTo>
                  <a:cubicBezTo>
                    <a:pt x="1164" y="1711"/>
                    <a:pt x="1164" y="1711"/>
                    <a:pt x="1164" y="1711"/>
                  </a:cubicBezTo>
                  <a:lnTo>
                    <a:pt x="1165" y="1711"/>
                  </a:lnTo>
                  <a:close/>
                  <a:moveTo>
                    <a:pt x="1425" y="1824"/>
                  </a:moveTo>
                  <a:cubicBezTo>
                    <a:pt x="1521" y="1779"/>
                    <a:pt x="1521" y="1779"/>
                    <a:pt x="1521" y="1779"/>
                  </a:cubicBezTo>
                  <a:cubicBezTo>
                    <a:pt x="1520" y="1786"/>
                    <a:pt x="1520" y="1786"/>
                    <a:pt x="1520" y="1786"/>
                  </a:cubicBezTo>
                  <a:cubicBezTo>
                    <a:pt x="1499" y="1796"/>
                    <a:pt x="1499" y="1796"/>
                    <a:pt x="1499" y="1796"/>
                  </a:cubicBezTo>
                  <a:cubicBezTo>
                    <a:pt x="1477" y="1806"/>
                    <a:pt x="1477" y="1806"/>
                    <a:pt x="1477" y="1806"/>
                  </a:cubicBezTo>
                  <a:cubicBezTo>
                    <a:pt x="1442" y="1823"/>
                    <a:pt x="1442" y="1823"/>
                    <a:pt x="1442" y="1823"/>
                  </a:cubicBezTo>
                  <a:cubicBezTo>
                    <a:pt x="1438" y="1825"/>
                    <a:pt x="1438" y="1825"/>
                    <a:pt x="1438" y="1825"/>
                  </a:cubicBezTo>
                  <a:cubicBezTo>
                    <a:pt x="1438" y="1825"/>
                    <a:pt x="1438" y="1825"/>
                    <a:pt x="1438" y="1825"/>
                  </a:cubicBezTo>
                  <a:cubicBezTo>
                    <a:pt x="1438" y="1825"/>
                    <a:pt x="1438" y="1825"/>
                    <a:pt x="1437" y="1825"/>
                  </a:cubicBezTo>
                  <a:cubicBezTo>
                    <a:pt x="1437" y="1825"/>
                    <a:pt x="1437" y="1825"/>
                    <a:pt x="1437" y="1825"/>
                  </a:cubicBezTo>
                  <a:cubicBezTo>
                    <a:pt x="1437" y="1825"/>
                    <a:pt x="1437" y="1825"/>
                    <a:pt x="1437" y="1825"/>
                  </a:cubicBezTo>
                  <a:cubicBezTo>
                    <a:pt x="1435" y="1835"/>
                    <a:pt x="1435" y="1835"/>
                    <a:pt x="1435" y="1835"/>
                  </a:cubicBezTo>
                  <a:cubicBezTo>
                    <a:pt x="1433" y="1845"/>
                    <a:pt x="1433" y="1845"/>
                    <a:pt x="1433" y="1845"/>
                  </a:cubicBezTo>
                  <a:cubicBezTo>
                    <a:pt x="1420" y="1851"/>
                    <a:pt x="1420" y="1851"/>
                    <a:pt x="1420" y="1851"/>
                  </a:cubicBezTo>
                  <a:lnTo>
                    <a:pt x="1425" y="1824"/>
                  </a:lnTo>
                  <a:close/>
                  <a:moveTo>
                    <a:pt x="1607" y="1482"/>
                  </a:moveTo>
                  <a:cubicBezTo>
                    <a:pt x="1593" y="1475"/>
                    <a:pt x="1593" y="1475"/>
                    <a:pt x="1593" y="1475"/>
                  </a:cubicBezTo>
                  <a:cubicBezTo>
                    <a:pt x="1604" y="1470"/>
                    <a:pt x="1604" y="1470"/>
                    <a:pt x="1604" y="1470"/>
                  </a:cubicBezTo>
                  <a:cubicBezTo>
                    <a:pt x="1605" y="1471"/>
                    <a:pt x="1605" y="1471"/>
                    <a:pt x="1605" y="1471"/>
                  </a:cubicBezTo>
                  <a:cubicBezTo>
                    <a:pt x="1618" y="1477"/>
                    <a:pt x="1618" y="1477"/>
                    <a:pt x="1618" y="1477"/>
                  </a:cubicBezTo>
                  <a:lnTo>
                    <a:pt x="1607" y="1482"/>
                  </a:lnTo>
                  <a:close/>
                  <a:moveTo>
                    <a:pt x="1631" y="1485"/>
                  </a:moveTo>
                  <a:cubicBezTo>
                    <a:pt x="1621" y="1489"/>
                    <a:pt x="1621" y="1489"/>
                    <a:pt x="1621" y="1489"/>
                  </a:cubicBezTo>
                  <a:cubicBezTo>
                    <a:pt x="1623" y="1476"/>
                    <a:pt x="1623" y="1476"/>
                    <a:pt x="1623" y="1476"/>
                  </a:cubicBezTo>
                  <a:cubicBezTo>
                    <a:pt x="1631" y="1480"/>
                    <a:pt x="1631" y="1480"/>
                    <a:pt x="1631" y="1480"/>
                  </a:cubicBezTo>
                  <a:lnTo>
                    <a:pt x="1631" y="1485"/>
                  </a:lnTo>
                  <a:close/>
                  <a:moveTo>
                    <a:pt x="1621" y="1476"/>
                  </a:moveTo>
                  <a:cubicBezTo>
                    <a:pt x="1607" y="1469"/>
                    <a:pt x="1607" y="1469"/>
                    <a:pt x="1607" y="1469"/>
                  </a:cubicBezTo>
                  <a:cubicBezTo>
                    <a:pt x="1607" y="1468"/>
                    <a:pt x="1607" y="1468"/>
                    <a:pt x="1607" y="1468"/>
                  </a:cubicBezTo>
                  <a:cubicBezTo>
                    <a:pt x="1621" y="1475"/>
                    <a:pt x="1621" y="1475"/>
                    <a:pt x="1621" y="1475"/>
                  </a:cubicBezTo>
                  <a:lnTo>
                    <a:pt x="1621" y="1476"/>
                  </a:lnTo>
                  <a:close/>
                  <a:moveTo>
                    <a:pt x="1619" y="1492"/>
                  </a:moveTo>
                  <a:cubicBezTo>
                    <a:pt x="1619" y="1492"/>
                    <a:pt x="1619" y="1492"/>
                    <a:pt x="1620" y="1492"/>
                  </a:cubicBezTo>
                  <a:cubicBezTo>
                    <a:pt x="1632" y="1487"/>
                    <a:pt x="1632" y="1487"/>
                    <a:pt x="1632" y="1487"/>
                  </a:cubicBezTo>
                  <a:cubicBezTo>
                    <a:pt x="1632" y="1487"/>
                    <a:pt x="1632" y="1487"/>
                    <a:pt x="1632" y="1487"/>
                  </a:cubicBezTo>
                  <a:cubicBezTo>
                    <a:pt x="1632" y="1487"/>
                    <a:pt x="1632" y="1486"/>
                    <a:pt x="1632" y="1486"/>
                  </a:cubicBezTo>
                  <a:cubicBezTo>
                    <a:pt x="1633" y="1486"/>
                    <a:pt x="1633" y="1486"/>
                    <a:pt x="1633" y="1486"/>
                  </a:cubicBezTo>
                  <a:cubicBezTo>
                    <a:pt x="1633" y="1486"/>
                    <a:pt x="1633" y="1486"/>
                    <a:pt x="1633" y="1486"/>
                  </a:cubicBezTo>
                  <a:cubicBezTo>
                    <a:pt x="1634" y="1481"/>
                    <a:pt x="1634" y="1481"/>
                    <a:pt x="1634" y="1481"/>
                  </a:cubicBezTo>
                  <a:cubicBezTo>
                    <a:pt x="1783" y="1554"/>
                    <a:pt x="1783" y="1554"/>
                    <a:pt x="1783" y="1554"/>
                  </a:cubicBezTo>
                  <a:cubicBezTo>
                    <a:pt x="1775" y="1594"/>
                    <a:pt x="1775" y="1594"/>
                    <a:pt x="1775" y="1594"/>
                  </a:cubicBezTo>
                  <a:cubicBezTo>
                    <a:pt x="1763" y="1588"/>
                    <a:pt x="1763" y="1588"/>
                    <a:pt x="1763" y="1588"/>
                  </a:cubicBezTo>
                  <a:cubicBezTo>
                    <a:pt x="1763" y="1588"/>
                    <a:pt x="1763" y="1588"/>
                    <a:pt x="1763" y="1588"/>
                  </a:cubicBezTo>
                  <a:cubicBezTo>
                    <a:pt x="1763" y="1588"/>
                    <a:pt x="1763" y="1588"/>
                    <a:pt x="1763" y="1588"/>
                  </a:cubicBezTo>
                  <a:cubicBezTo>
                    <a:pt x="1763" y="1588"/>
                    <a:pt x="1762" y="1588"/>
                    <a:pt x="1762" y="1588"/>
                  </a:cubicBezTo>
                  <a:cubicBezTo>
                    <a:pt x="1762" y="1588"/>
                    <a:pt x="1762" y="1588"/>
                    <a:pt x="1762" y="1588"/>
                  </a:cubicBezTo>
                  <a:cubicBezTo>
                    <a:pt x="1761" y="1589"/>
                    <a:pt x="1761" y="1589"/>
                    <a:pt x="1761" y="1589"/>
                  </a:cubicBezTo>
                  <a:cubicBezTo>
                    <a:pt x="1615" y="1516"/>
                    <a:pt x="1615" y="1516"/>
                    <a:pt x="1615" y="1516"/>
                  </a:cubicBezTo>
                  <a:lnTo>
                    <a:pt x="1619" y="1492"/>
                  </a:lnTo>
                  <a:close/>
                  <a:moveTo>
                    <a:pt x="1792" y="1605"/>
                  </a:moveTo>
                  <a:cubicBezTo>
                    <a:pt x="1792" y="1605"/>
                    <a:pt x="1792" y="1605"/>
                    <a:pt x="1792" y="1605"/>
                  </a:cubicBezTo>
                  <a:cubicBezTo>
                    <a:pt x="1799" y="1608"/>
                    <a:pt x="1799" y="1608"/>
                    <a:pt x="1799" y="1608"/>
                  </a:cubicBezTo>
                  <a:cubicBezTo>
                    <a:pt x="1794" y="1611"/>
                    <a:pt x="1794" y="1611"/>
                    <a:pt x="1794" y="1611"/>
                  </a:cubicBezTo>
                  <a:cubicBezTo>
                    <a:pt x="1758" y="1593"/>
                    <a:pt x="1758" y="1593"/>
                    <a:pt x="1758" y="1593"/>
                  </a:cubicBezTo>
                  <a:cubicBezTo>
                    <a:pt x="1761" y="1591"/>
                    <a:pt x="1761" y="1591"/>
                    <a:pt x="1761" y="1591"/>
                  </a:cubicBezTo>
                  <a:cubicBezTo>
                    <a:pt x="1763" y="1590"/>
                    <a:pt x="1763" y="1590"/>
                    <a:pt x="1763" y="1590"/>
                  </a:cubicBezTo>
                  <a:cubicBezTo>
                    <a:pt x="1775" y="1597"/>
                    <a:pt x="1775" y="1597"/>
                    <a:pt x="1775" y="1597"/>
                  </a:cubicBezTo>
                  <a:cubicBezTo>
                    <a:pt x="1775" y="1597"/>
                    <a:pt x="1775" y="1597"/>
                    <a:pt x="1775" y="1597"/>
                  </a:cubicBezTo>
                  <a:lnTo>
                    <a:pt x="1792" y="1605"/>
                  </a:lnTo>
                  <a:close/>
                  <a:moveTo>
                    <a:pt x="1833" y="1477"/>
                  </a:moveTo>
                  <a:cubicBezTo>
                    <a:pt x="1855" y="1488"/>
                    <a:pt x="1855" y="1488"/>
                    <a:pt x="1855" y="1488"/>
                  </a:cubicBezTo>
                  <a:cubicBezTo>
                    <a:pt x="1849" y="1515"/>
                    <a:pt x="1849" y="1515"/>
                    <a:pt x="1849" y="1515"/>
                  </a:cubicBezTo>
                  <a:cubicBezTo>
                    <a:pt x="1827" y="1505"/>
                    <a:pt x="1827" y="1505"/>
                    <a:pt x="1827" y="1505"/>
                  </a:cubicBezTo>
                  <a:lnTo>
                    <a:pt x="1833" y="1477"/>
                  </a:lnTo>
                  <a:close/>
                  <a:moveTo>
                    <a:pt x="1827" y="1507"/>
                  </a:moveTo>
                  <a:cubicBezTo>
                    <a:pt x="1848" y="1518"/>
                    <a:pt x="1848" y="1518"/>
                    <a:pt x="1848" y="1518"/>
                  </a:cubicBezTo>
                  <a:cubicBezTo>
                    <a:pt x="1846" y="1527"/>
                    <a:pt x="1846" y="1527"/>
                    <a:pt x="1846" y="1527"/>
                  </a:cubicBezTo>
                  <a:cubicBezTo>
                    <a:pt x="1825" y="1517"/>
                    <a:pt x="1825" y="1517"/>
                    <a:pt x="1825" y="1517"/>
                  </a:cubicBezTo>
                  <a:lnTo>
                    <a:pt x="1827" y="1507"/>
                  </a:lnTo>
                  <a:close/>
                  <a:moveTo>
                    <a:pt x="1824" y="1519"/>
                  </a:moveTo>
                  <a:cubicBezTo>
                    <a:pt x="1846" y="1530"/>
                    <a:pt x="1846" y="1530"/>
                    <a:pt x="1846" y="1530"/>
                  </a:cubicBezTo>
                  <a:cubicBezTo>
                    <a:pt x="1844" y="1538"/>
                    <a:pt x="1844" y="1538"/>
                    <a:pt x="1844" y="1538"/>
                  </a:cubicBezTo>
                  <a:cubicBezTo>
                    <a:pt x="1822" y="1528"/>
                    <a:pt x="1822" y="1528"/>
                    <a:pt x="1822" y="1528"/>
                  </a:cubicBezTo>
                  <a:lnTo>
                    <a:pt x="1824" y="1519"/>
                  </a:lnTo>
                  <a:close/>
                  <a:moveTo>
                    <a:pt x="1949" y="1720"/>
                  </a:moveTo>
                  <a:cubicBezTo>
                    <a:pt x="1966" y="1647"/>
                    <a:pt x="1966" y="1647"/>
                    <a:pt x="1966" y="1647"/>
                  </a:cubicBezTo>
                  <a:cubicBezTo>
                    <a:pt x="2006" y="1666"/>
                    <a:pt x="2006" y="1666"/>
                    <a:pt x="2006" y="1666"/>
                  </a:cubicBezTo>
                  <a:cubicBezTo>
                    <a:pt x="1988" y="1740"/>
                    <a:pt x="1988" y="1740"/>
                    <a:pt x="1988" y="1740"/>
                  </a:cubicBezTo>
                  <a:lnTo>
                    <a:pt x="1949" y="1720"/>
                  </a:lnTo>
                  <a:close/>
                  <a:moveTo>
                    <a:pt x="1966" y="1644"/>
                  </a:moveTo>
                  <a:cubicBezTo>
                    <a:pt x="1966" y="1644"/>
                    <a:pt x="1966" y="1644"/>
                    <a:pt x="1966" y="1644"/>
                  </a:cubicBezTo>
                  <a:cubicBezTo>
                    <a:pt x="1966" y="1644"/>
                    <a:pt x="1966" y="1644"/>
                    <a:pt x="1966" y="1644"/>
                  </a:cubicBezTo>
                  <a:cubicBezTo>
                    <a:pt x="1966" y="1644"/>
                    <a:pt x="1966" y="1644"/>
                    <a:pt x="1966" y="1644"/>
                  </a:cubicBezTo>
                  <a:cubicBezTo>
                    <a:pt x="1966" y="1644"/>
                    <a:pt x="1966" y="1644"/>
                    <a:pt x="1966" y="1644"/>
                  </a:cubicBezTo>
                  <a:cubicBezTo>
                    <a:pt x="1965" y="1644"/>
                    <a:pt x="1965" y="1644"/>
                    <a:pt x="1965" y="1644"/>
                  </a:cubicBezTo>
                  <a:cubicBezTo>
                    <a:pt x="1965" y="1644"/>
                    <a:pt x="1965" y="1644"/>
                    <a:pt x="1965" y="1644"/>
                  </a:cubicBezTo>
                  <a:cubicBezTo>
                    <a:pt x="1965" y="1644"/>
                    <a:pt x="1965" y="1644"/>
                    <a:pt x="1965" y="1645"/>
                  </a:cubicBezTo>
                  <a:cubicBezTo>
                    <a:pt x="1964" y="1645"/>
                    <a:pt x="1965" y="1645"/>
                    <a:pt x="1964" y="1645"/>
                  </a:cubicBezTo>
                  <a:cubicBezTo>
                    <a:pt x="1964" y="1645"/>
                    <a:pt x="1964" y="1645"/>
                    <a:pt x="1964" y="1645"/>
                  </a:cubicBezTo>
                  <a:cubicBezTo>
                    <a:pt x="1946" y="1721"/>
                    <a:pt x="1946" y="1721"/>
                    <a:pt x="1946" y="1721"/>
                  </a:cubicBezTo>
                  <a:cubicBezTo>
                    <a:pt x="1946" y="1721"/>
                    <a:pt x="1946" y="1721"/>
                    <a:pt x="1946" y="1721"/>
                  </a:cubicBezTo>
                  <a:cubicBezTo>
                    <a:pt x="1946" y="1721"/>
                    <a:pt x="1946" y="1721"/>
                    <a:pt x="1946" y="1722"/>
                  </a:cubicBezTo>
                  <a:cubicBezTo>
                    <a:pt x="1946" y="1722"/>
                    <a:pt x="1946" y="1722"/>
                    <a:pt x="1946" y="1722"/>
                  </a:cubicBezTo>
                  <a:cubicBezTo>
                    <a:pt x="1947" y="1722"/>
                    <a:pt x="1947" y="1722"/>
                    <a:pt x="1947" y="1722"/>
                  </a:cubicBezTo>
                  <a:cubicBezTo>
                    <a:pt x="1988" y="1743"/>
                    <a:pt x="1988" y="1743"/>
                    <a:pt x="1988" y="1743"/>
                  </a:cubicBezTo>
                  <a:cubicBezTo>
                    <a:pt x="1988" y="1743"/>
                    <a:pt x="1988" y="1743"/>
                    <a:pt x="1988" y="1743"/>
                  </a:cubicBezTo>
                  <a:cubicBezTo>
                    <a:pt x="1988" y="1743"/>
                    <a:pt x="1988" y="1743"/>
                    <a:pt x="1988" y="1743"/>
                  </a:cubicBezTo>
                  <a:cubicBezTo>
                    <a:pt x="1988" y="1743"/>
                    <a:pt x="1989" y="1743"/>
                    <a:pt x="1989" y="1743"/>
                  </a:cubicBezTo>
                  <a:cubicBezTo>
                    <a:pt x="1989" y="1743"/>
                    <a:pt x="1990" y="1743"/>
                    <a:pt x="1990" y="1742"/>
                  </a:cubicBezTo>
                  <a:cubicBezTo>
                    <a:pt x="1990" y="1742"/>
                    <a:pt x="1990" y="1742"/>
                    <a:pt x="1990" y="1742"/>
                  </a:cubicBezTo>
                  <a:cubicBezTo>
                    <a:pt x="1990" y="1742"/>
                    <a:pt x="1990" y="1742"/>
                    <a:pt x="1990" y="1742"/>
                  </a:cubicBezTo>
                  <a:cubicBezTo>
                    <a:pt x="1990" y="1742"/>
                    <a:pt x="1990" y="1742"/>
                    <a:pt x="1990" y="1742"/>
                  </a:cubicBezTo>
                  <a:cubicBezTo>
                    <a:pt x="1990" y="1742"/>
                    <a:pt x="1990" y="1742"/>
                    <a:pt x="1990" y="1742"/>
                  </a:cubicBezTo>
                  <a:cubicBezTo>
                    <a:pt x="1991" y="1742"/>
                    <a:pt x="1991" y="1742"/>
                    <a:pt x="1991" y="1741"/>
                  </a:cubicBezTo>
                  <a:cubicBezTo>
                    <a:pt x="2010" y="1665"/>
                    <a:pt x="2010" y="1665"/>
                    <a:pt x="2010" y="1665"/>
                  </a:cubicBezTo>
                  <a:cubicBezTo>
                    <a:pt x="2012" y="1666"/>
                    <a:pt x="2012" y="1666"/>
                    <a:pt x="2012" y="1666"/>
                  </a:cubicBezTo>
                  <a:cubicBezTo>
                    <a:pt x="1993" y="1746"/>
                    <a:pt x="1993" y="1746"/>
                    <a:pt x="1993" y="1746"/>
                  </a:cubicBezTo>
                  <a:cubicBezTo>
                    <a:pt x="1945" y="1722"/>
                    <a:pt x="1945" y="1722"/>
                    <a:pt x="1945" y="1722"/>
                  </a:cubicBezTo>
                  <a:cubicBezTo>
                    <a:pt x="1964" y="1643"/>
                    <a:pt x="1964" y="1643"/>
                    <a:pt x="1964" y="1643"/>
                  </a:cubicBezTo>
                  <a:cubicBezTo>
                    <a:pt x="1966" y="1644"/>
                    <a:pt x="1966" y="1644"/>
                    <a:pt x="1966" y="1644"/>
                  </a:cubicBezTo>
                  <a:cubicBezTo>
                    <a:pt x="1966" y="1644"/>
                    <a:pt x="1966" y="1644"/>
                    <a:pt x="1966" y="1644"/>
                  </a:cubicBezTo>
                  <a:close/>
                  <a:moveTo>
                    <a:pt x="2054" y="1751"/>
                  </a:moveTo>
                  <a:cubicBezTo>
                    <a:pt x="2055" y="1750"/>
                    <a:pt x="2055" y="1750"/>
                    <a:pt x="2055" y="1750"/>
                  </a:cubicBezTo>
                  <a:cubicBezTo>
                    <a:pt x="2071" y="1758"/>
                    <a:pt x="2071" y="1758"/>
                    <a:pt x="2071" y="1758"/>
                  </a:cubicBezTo>
                  <a:cubicBezTo>
                    <a:pt x="1992" y="1799"/>
                    <a:pt x="1992" y="1799"/>
                    <a:pt x="1992" y="1799"/>
                  </a:cubicBezTo>
                  <a:cubicBezTo>
                    <a:pt x="1976" y="1791"/>
                    <a:pt x="1976" y="1791"/>
                    <a:pt x="1976" y="1791"/>
                  </a:cubicBezTo>
                  <a:cubicBezTo>
                    <a:pt x="1978" y="1790"/>
                    <a:pt x="1978" y="1790"/>
                    <a:pt x="1978" y="1790"/>
                  </a:cubicBezTo>
                  <a:cubicBezTo>
                    <a:pt x="1978" y="1789"/>
                    <a:pt x="1978" y="1789"/>
                    <a:pt x="1978" y="1789"/>
                  </a:cubicBezTo>
                  <a:cubicBezTo>
                    <a:pt x="1978" y="1789"/>
                    <a:pt x="1978" y="1789"/>
                    <a:pt x="1978" y="1789"/>
                  </a:cubicBezTo>
                  <a:cubicBezTo>
                    <a:pt x="1978" y="1789"/>
                    <a:pt x="1978" y="1789"/>
                    <a:pt x="1978" y="1789"/>
                  </a:cubicBezTo>
                  <a:cubicBezTo>
                    <a:pt x="1979" y="1789"/>
                    <a:pt x="1979" y="1789"/>
                    <a:pt x="1979" y="1789"/>
                  </a:cubicBezTo>
                  <a:cubicBezTo>
                    <a:pt x="1979" y="1789"/>
                    <a:pt x="1979" y="1789"/>
                    <a:pt x="1979" y="1789"/>
                  </a:cubicBezTo>
                  <a:cubicBezTo>
                    <a:pt x="1985" y="1786"/>
                    <a:pt x="1985" y="1786"/>
                    <a:pt x="1985" y="1786"/>
                  </a:cubicBezTo>
                  <a:cubicBezTo>
                    <a:pt x="1985" y="1786"/>
                    <a:pt x="1985" y="1786"/>
                    <a:pt x="1985" y="1786"/>
                  </a:cubicBezTo>
                  <a:cubicBezTo>
                    <a:pt x="1989" y="1784"/>
                    <a:pt x="1989" y="1784"/>
                    <a:pt x="1989" y="1784"/>
                  </a:cubicBezTo>
                  <a:cubicBezTo>
                    <a:pt x="1989" y="1784"/>
                    <a:pt x="1989" y="1784"/>
                    <a:pt x="1989" y="1784"/>
                  </a:cubicBezTo>
                  <a:cubicBezTo>
                    <a:pt x="2016" y="1770"/>
                    <a:pt x="2016" y="1770"/>
                    <a:pt x="2016" y="1770"/>
                  </a:cubicBezTo>
                  <a:cubicBezTo>
                    <a:pt x="2016" y="1770"/>
                    <a:pt x="2016" y="1770"/>
                    <a:pt x="2016" y="1770"/>
                  </a:cubicBezTo>
                  <a:cubicBezTo>
                    <a:pt x="2016" y="1770"/>
                    <a:pt x="2016" y="1770"/>
                    <a:pt x="2016" y="1770"/>
                  </a:cubicBezTo>
                  <a:cubicBezTo>
                    <a:pt x="2016" y="1770"/>
                    <a:pt x="2016" y="1770"/>
                    <a:pt x="2016" y="1770"/>
                  </a:cubicBezTo>
                  <a:cubicBezTo>
                    <a:pt x="2016" y="1770"/>
                    <a:pt x="2016" y="1770"/>
                    <a:pt x="2016" y="1770"/>
                  </a:cubicBezTo>
                  <a:cubicBezTo>
                    <a:pt x="2016" y="1770"/>
                    <a:pt x="2016" y="1770"/>
                    <a:pt x="2017" y="1770"/>
                  </a:cubicBezTo>
                  <a:cubicBezTo>
                    <a:pt x="2017" y="1770"/>
                    <a:pt x="2017" y="1770"/>
                    <a:pt x="2017" y="1770"/>
                  </a:cubicBezTo>
                  <a:cubicBezTo>
                    <a:pt x="2022" y="1767"/>
                    <a:pt x="2022" y="1767"/>
                    <a:pt x="2022" y="1767"/>
                  </a:cubicBezTo>
                  <a:cubicBezTo>
                    <a:pt x="2022" y="1767"/>
                    <a:pt x="2022" y="1767"/>
                    <a:pt x="2022" y="1767"/>
                  </a:cubicBezTo>
                  <a:cubicBezTo>
                    <a:pt x="2022" y="1767"/>
                    <a:pt x="2022" y="1767"/>
                    <a:pt x="2022" y="1767"/>
                  </a:cubicBezTo>
                  <a:cubicBezTo>
                    <a:pt x="2022" y="1767"/>
                    <a:pt x="2022" y="1767"/>
                    <a:pt x="2022" y="1767"/>
                  </a:cubicBezTo>
                  <a:cubicBezTo>
                    <a:pt x="2022" y="1767"/>
                    <a:pt x="2022" y="1767"/>
                    <a:pt x="2022" y="1767"/>
                  </a:cubicBezTo>
                  <a:cubicBezTo>
                    <a:pt x="2023" y="1767"/>
                    <a:pt x="2023" y="1767"/>
                    <a:pt x="2023" y="1767"/>
                  </a:cubicBezTo>
                  <a:cubicBezTo>
                    <a:pt x="2023" y="1767"/>
                    <a:pt x="2023" y="1767"/>
                    <a:pt x="2023" y="1767"/>
                  </a:cubicBezTo>
                  <a:cubicBezTo>
                    <a:pt x="2027" y="1765"/>
                    <a:pt x="2027" y="1765"/>
                    <a:pt x="2027" y="1765"/>
                  </a:cubicBezTo>
                  <a:cubicBezTo>
                    <a:pt x="2030" y="1763"/>
                    <a:pt x="2030" y="1763"/>
                    <a:pt x="2030" y="1763"/>
                  </a:cubicBezTo>
                  <a:cubicBezTo>
                    <a:pt x="2043" y="1757"/>
                    <a:pt x="2043" y="1757"/>
                    <a:pt x="2043" y="1757"/>
                  </a:cubicBezTo>
                  <a:cubicBezTo>
                    <a:pt x="2043" y="1756"/>
                    <a:pt x="2043" y="1756"/>
                    <a:pt x="2043" y="1756"/>
                  </a:cubicBezTo>
                  <a:cubicBezTo>
                    <a:pt x="2043" y="1756"/>
                    <a:pt x="2043" y="1756"/>
                    <a:pt x="2043" y="1756"/>
                  </a:cubicBezTo>
                  <a:cubicBezTo>
                    <a:pt x="2043" y="1756"/>
                    <a:pt x="2044" y="1756"/>
                    <a:pt x="2044" y="1756"/>
                  </a:cubicBezTo>
                  <a:cubicBezTo>
                    <a:pt x="2044" y="1756"/>
                    <a:pt x="2044" y="1756"/>
                    <a:pt x="2044" y="1756"/>
                  </a:cubicBezTo>
                  <a:cubicBezTo>
                    <a:pt x="2044" y="1756"/>
                    <a:pt x="2044" y="1756"/>
                    <a:pt x="2044" y="1756"/>
                  </a:cubicBezTo>
                  <a:cubicBezTo>
                    <a:pt x="2050" y="1753"/>
                    <a:pt x="2050" y="1753"/>
                    <a:pt x="2050" y="1753"/>
                  </a:cubicBezTo>
                  <a:lnTo>
                    <a:pt x="2054" y="1751"/>
                  </a:lnTo>
                  <a:close/>
                  <a:moveTo>
                    <a:pt x="1851" y="1886"/>
                  </a:moveTo>
                  <a:cubicBezTo>
                    <a:pt x="1840" y="1892"/>
                    <a:pt x="1840" y="1892"/>
                    <a:pt x="1840" y="1892"/>
                  </a:cubicBezTo>
                  <a:cubicBezTo>
                    <a:pt x="1902" y="1629"/>
                    <a:pt x="1902" y="1629"/>
                    <a:pt x="1902" y="1629"/>
                  </a:cubicBezTo>
                  <a:cubicBezTo>
                    <a:pt x="1913" y="1623"/>
                    <a:pt x="1913" y="1623"/>
                    <a:pt x="1913" y="1623"/>
                  </a:cubicBezTo>
                  <a:cubicBezTo>
                    <a:pt x="1868" y="1813"/>
                    <a:pt x="1868" y="1813"/>
                    <a:pt x="1868" y="1813"/>
                  </a:cubicBezTo>
                  <a:cubicBezTo>
                    <a:pt x="1858" y="1858"/>
                    <a:pt x="1858" y="1858"/>
                    <a:pt x="1858" y="1858"/>
                  </a:cubicBezTo>
                  <a:cubicBezTo>
                    <a:pt x="1855" y="1868"/>
                    <a:pt x="1855" y="1868"/>
                    <a:pt x="1855" y="1868"/>
                  </a:cubicBezTo>
                  <a:lnTo>
                    <a:pt x="1851" y="1886"/>
                  </a:lnTo>
                  <a:close/>
                  <a:moveTo>
                    <a:pt x="1896" y="1613"/>
                  </a:moveTo>
                  <a:cubicBezTo>
                    <a:pt x="1912" y="1621"/>
                    <a:pt x="1912" y="1621"/>
                    <a:pt x="1912" y="1621"/>
                  </a:cubicBezTo>
                  <a:cubicBezTo>
                    <a:pt x="1901" y="1626"/>
                    <a:pt x="1901" y="1626"/>
                    <a:pt x="1901" y="1626"/>
                  </a:cubicBezTo>
                  <a:cubicBezTo>
                    <a:pt x="1884" y="1618"/>
                    <a:pt x="1884" y="1618"/>
                    <a:pt x="1884" y="1618"/>
                  </a:cubicBezTo>
                  <a:lnTo>
                    <a:pt x="1896" y="1613"/>
                  </a:lnTo>
                  <a:close/>
                  <a:moveTo>
                    <a:pt x="1860" y="1859"/>
                  </a:moveTo>
                  <a:cubicBezTo>
                    <a:pt x="1883" y="1847"/>
                    <a:pt x="1883" y="1847"/>
                    <a:pt x="1883" y="1847"/>
                  </a:cubicBezTo>
                  <a:cubicBezTo>
                    <a:pt x="1889" y="1851"/>
                    <a:pt x="1889" y="1851"/>
                    <a:pt x="1889" y="1851"/>
                  </a:cubicBezTo>
                  <a:cubicBezTo>
                    <a:pt x="1858" y="1867"/>
                    <a:pt x="1858" y="1867"/>
                    <a:pt x="1858" y="1867"/>
                  </a:cubicBezTo>
                  <a:lnTo>
                    <a:pt x="1860" y="1859"/>
                  </a:lnTo>
                  <a:close/>
                  <a:moveTo>
                    <a:pt x="1892" y="1849"/>
                  </a:moveTo>
                  <a:cubicBezTo>
                    <a:pt x="1883" y="1845"/>
                    <a:pt x="1883" y="1845"/>
                    <a:pt x="1883" y="1845"/>
                  </a:cubicBezTo>
                  <a:cubicBezTo>
                    <a:pt x="1883" y="1845"/>
                    <a:pt x="1883" y="1845"/>
                    <a:pt x="1883" y="1845"/>
                  </a:cubicBezTo>
                  <a:cubicBezTo>
                    <a:pt x="1883" y="1845"/>
                    <a:pt x="1883" y="1845"/>
                    <a:pt x="1883" y="1845"/>
                  </a:cubicBezTo>
                  <a:cubicBezTo>
                    <a:pt x="1883" y="1845"/>
                    <a:pt x="1882" y="1845"/>
                    <a:pt x="1882" y="1845"/>
                  </a:cubicBezTo>
                  <a:cubicBezTo>
                    <a:pt x="1882" y="1845"/>
                    <a:pt x="1882" y="1845"/>
                    <a:pt x="1882" y="1845"/>
                  </a:cubicBezTo>
                  <a:cubicBezTo>
                    <a:pt x="1861" y="1856"/>
                    <a:pt x="1861" y="1856"/>
                    <a:pt x="1861" y="1856"/>
                  </a:cubicBezTo>
                  <a:cubicBezTo>
                    <a:pt x="1870" y="1815"/>
                    <a:pt x="1870" y="1815"/>
                    <a:pt x="1870" y="1815"/>
                  </a:cubicBezTo>
                  <a:cubicBezTo>
                    <a:pt x="1884" y="1822"/>
                    <a:pt x="1884" y="1822"/>
                    <a:pt x="1884" y="1822"/>
                  </a:cubicBezTo>
                  <a:cubicBezTo>
                    <a:pt x="1884" y="1822"/>
                    <a:pt x="1884" y="1822"/>
                    <a:pt x="1884" y="1822"/>
                  </a:cubicBezTo>
                  <a:cubicBezTo>
                    <a:pt x="1884" y="1822"/>
                    <a:pt x="1884" y="1822"/>
                    <a:pt x="1884" y="1822"/>
                  </a:cubicBezTo>
                  <a:cubicBezTo>
                    <a:pt x="1884" y="1822"/>
                    <a:pt x="1884" y="1822"/>
                    <a:pt x="1884" y="1822"/>
                  </a:cubicBezTo>
                  <a:cubicBezTo>
                    <a:pt x="1885" y="1822"/>
                    <a:pt x="1885" y="1822"/>
                    <a:pt x="1885" y="1822"/>
                  </a:cubicBezTo>
                  <a:cubicBezTo>
                    <a:pt x="1921" y="1804"/>
                    <a:pt x="1921" y="1804"/>
                    <a:pt x="1921" y="1804"/>
                  </a:cubicBezTo>
                  <a:cubicBezTo>
                    <a:pt x="1951" y="1819"/>
                    <a:pt x="1951" y="1819"/>
                    <a:pt x="1951" y="1819"/>
                  </a:cubicBezTo>
                  <a:lnTo>
                    <a:pt x="1892" y="1849"/>
                  </a:lnTo>
                  <a:close/>
                  <a:moveTo>
                    <a:pt x="1957" y="1816"/>
                  </a:moveTo>
                  <a:cubicBezTo>
                    <a:pt x="1926" y="1801"/>
                    <a:pt x="1926" y="1801"/>
                    <a:pt x="1926" y="1801"/>
                  </a:cubicBezTo>
                  <a:cubicBezTo>
                    <a:pt x="1943" y="1728"/>
                    <a:pt x="1943" y="1728"/>
                    <a:pt x="1943" y="1728"/>
                  </a:cubicBezTo>
                  <a:cubicBezTo>
                    <a:pt x="1991" y="1752"/>
                    <a:pt x="1991" y="1752"/>
                    <a:pt x="1991" y="1752"/>
                  </a:cubicBezTo>
                  <a:cubicBezTo>
                    <a:pt x="1983" y="1784"/>
                    <a:pt x="1983" y="1784"/>
                    <a:pt x="1983" y="1784"/>
                  </a:cubicBezTo>
                  <a:cubicBezTo>
                    <a:pt x="1980" y="1786"/>
                    <a:pt x="1980" y="1786"/>
                    <a:pt x="1980" y="1786"/>
                  </a:cubicBezTo>
                  <a:cubicBezTo>
                    <a:pt x="1988" y="1754"/>
                    <a:pt x="1988" y="1754"/>
                    <a:pt x="1988" y="1754"/>
                  </a:cubicBezTo>
                  <a:cubicBezTo>
                    <a:pt x="1988" y="1754"/>
                    <a:pt x="1988" y="1754"/>
                    <a:pt x="1988" y="1754"/>
                  </a:cubicBezTo>
                  <a:cubicBezTo>
                    <a:pt x="1988" y="1754"/>
                    <a:pt x="1988" y="1753"/>
                    <a:pt x="1988" y="1753"/>
                  </a:cubicBezTo>
                  <a:cubicBezTo>
                    <a:pt x="1988" y="1753"/>
                    <a:pt x="1988" y="1753"/>
                    <a:pt x="1988" y="1753"/>
                  </a:cubicBezTo>
                  <a:cubicBezTo>
                    <a:pt x="1988" y="1753"/>
                    <a:pt x="1988" y="1753"/>
                    <a:pt x="1988" y="1753"/>
                  </a:cubicBezTo>
                  <a:cubicBezTo>
                    <a:pt x="1946" y="1732"/>
                    <a:pt x="1946" y="1732"/>
                    <a:pt x="1946" y="1732"/>
                  </a:cubicBezTo>
                  <a:cubicBezTo>
                    <a:pt x="1946" y="1732"/>
                    <a:pt x="1945" y="1732"/>
                    <a:pt x="1945" y="1732"/>
                  </a:cubicBezTo>
                  <a:cubicBezTo>
                    <a:pt x="1945" y="1732"/>
                    <a:pt x="1945" y="1733"/>
                    <a:pt x="1945" y="1733"/>
                  </a:cubicBezTo>
                  <a:cubicBezTo>
                    <a:pt x="1945" y="1733"/>
                    <a:pt x="1945" y="1733"/>
                    <a:pt x="1945" y="1733"/>
                  </a:cubicBezTo>
                  <a:cubicBezTo>
                    <a:pt x="1945" y="1733"/>
                    <a:pt x="1945" y="1733"/>
                    <a:pt x="1944" y="1732"/>
                  </a:cubicBezTo>
                  <a:cubicBezTo>
                    <a:pt x="1944" y="1732"/>
                    <a:pt x="1944" y="1733"/>
                    <a:pt x="1944" y="1733"/>
                  </a:cubicBezTo>
                  <a:cubicBezTo>
                    <a:pt x="1944" y="1733"/>
                    <a:pt x="1944" y="1733"/>
                    <a:pt x="1944" y="1733"/>
                  </a:cubicBezTo>
                  <a:cubicBezTo>
                    <a:pt x="1944" y="1733"/>
                    <a:pt x="1944" y="1733"/>
                    <a:pt x="1943" y="1733"/>
                  </a:cubicBezTo>
                  <a:cubicBezTo>
                    <a:pt x="1943" y="1733"/>
                    <a:pt x="1943" y="1733"/>
                    <a:pt x="1943" y="1733"/>
                  </a:cubicBezTo>
                  <a:cubicBezTo>
                    <a:pt x="1943" y="1733"/>
                    <a:pt x="1943" y="1733"/>
                    <a:pt x="1943" y="1733"/>
                  </a:cubicBezTo>
                  <a:cubicBezTo>
                    <a:pt x="1943" y="1733"/>
                    <a:pt x="1943" y="1733"/>
                    <a:pt x="1943" y="1733"/>
                  </a:cubicBezTo>
                  <a:cubicBezTo>
                    <a:pt x="1927" y="1800"/>
                    <a:pt x="1927" y="1800"/>
                    <a:pt x="1927" y="1800"/>
                  </a:cubicBezTo>
                  <a:cubicBezTo>
                    <a:pt x="1927" y="1800"/>
                    <a:pt x="1927" y="1800"/>
                    <a:pt x="1927" y="1800"/>
                  </a:cubicBezTo>
                  <a:cubicBezTo>
                    <a:pt x="1927" y="1800"/>
                    <a:pt x="1927" y="1800"/>
                    <a:pt x="1927" y="1800"/>
                  </a:cubicBezTo>
                  <a:cubicBezTo>
                    <a:pt x="1927" y="1801"/>
                    <a:pt x="1927" y="1801"/>
                    <a:pt x="1927" y="1801"/>
                  </a:cubicBezTo>
                  <a:cubicBezTo>
                    <a:pt x="1928" y="1801"/>
                    <a:pt x="1928" y="1801"/>
                    <a:pt x="1928" y="1801"/>
                  </a:cubicBezTo>
                  <a:cubicBezTo>
                    <a:pt x="1957" y="1816"/>
                    <a:pt x="1957" y="1816"/>
                    <a:pt x="1957" y="1816"/>
                  </a:cubicBezTo>
                  <a:close/>
                  <a:moveTo>
                    <a:pt x="2017" y="1672"/>
                  </a:moveTo>
                  <a:cubicBezTo>
                    <a:pt x="2057" y="1691"/>
                    <a:pt x="2057" y="1691"/>
                    <a:pt x="2057" y="1691"/>
                  </a:cubicBezTo>
                  <a:cubicBezTo>
                    <a:pt x="2041" y="1755"/>
                    <a:pt x="2041" y="1755"/>
                    <a:pt x="2041" y="1755"/>
                  </a:cubicBezTo>
                  <a:cubicBezTo>
                    <a:pt x="2029" y="1761"/>
                    <a:pt x="2029" y="1761"/>
                    <a:pt x="2029" y="1761"/>
                  </a:cubicBezTo>
                  <a:cubicBezTo>
                    <a:pt x="1999" y="1746"/>
                    <a:pt x="1999" y="1746"/>
                    <a:pt x="1999" y="1746"/>
                  </a:cubicBezTo>
                  <a:lnTo>
                    <a:pt x="2017" y="1672"/>
                  </a:lnTo>
                  <a:close/>
                  <a:moveTo>
                    <a:pt x="1995" y="1761"/>
                  </a:moveTo>
                  <a:cubicBezTo>
                    <a:pt x="2012" y="1769"/>
                    <a:pt x="2012" y="1769"/>
                    <a:pt x="2012" y="1769"/>
                  </a:cubicBezTo>
                  <a:cubicBezTo>
                    <a:pt x="1990" y="1781"/>
                    <a:pt x="1990" y="1781"/>
                    <a:pt x="1990" y="1781"/>
                  </a:cubicBezTo>
                  <a:lnTo>
                    <a:pt x="1995" y="1761"/>
                  </a:lnTo>
                  <a:close/>
                  <a:moveTo>
                    <a:pt x="2017" y="1767"/>
                  </a:moveTo>
                  <a:cubicBezTo>
                    <a:pt x="1996" y="1757"/>
                    <a:pt x="1996" y="1757"/>
                    <a:pt x="1996" y="1757"/>
                  </a:cubicBezTo>
                  <a:cubicBezTo>
                    <a:pt x="1996" y="1757"/>
                    <a:pt x="1995" y="1757"/>
                    <a:pt x="1995" y="1758"/>
                  </a:cubicBezTo>
                  <a:cubicBezTo>
                    <a:pt x="1995" y="1758"/>
                    <a:pt x="1995" y="1758"/>
                    <a:pt x="1995" y="1758"/>
                  </a:cubicBezTo>
                  <a:cubicBezTo>
                    <a:pt x="1995" y="1758"/>
                    <a:pt x="1995" y="1758"/>
                    <a:pt x="1995" y="1758"/>
                  </a:cubicBezTo>
                  <a:cubicBezTo>
                    <a:pt x="1995" y="1758"/>
                    <a:pt x="1995" y="1758"/>
                    <a:pt x="1994" y="1758"/>
                  </a:cubicBezTo>
                  <a:cubicBezTo>
                    <a:pt x="1994" y="1758"/>
                    <a:pt x="1994" y="1758"/>
                    <a:pt x="1994" y="1758"/>
                  </a:cubicBezTo>
                  <a:cubicBezTo>
                    <a:pt x="1994" y="1758"/>
                    <a:pt x="1994" y="1758"/>
                    <a:pt x="1994" y="1758"/>
                  </a:cubicBezTo>
                  <a:cubicBezTo>
                    <a:pt x="1994" y="1758"/>
                    <a:pt x="1993" y="1758"/>
                    <a:pt x="1993" y="1758"/>
                  </a:cubicBezTo>
                  <a:cubicBezTo>
                    <a:pt x="1993" y="1758"/>
                    <a:pt x="1993" y="1758"/>
                    <a:pt x="1993" y="1758"/>
                  </a:cubicBezTo>
                  <a:cubicBezTo>
                    <a:pt x="1993" y="1758"/>
                    <a:pt x="1993" y="1758"/>
                    <a:pt x="1993" y="1758"/>
                  </a:cubicBezTo>
                  <a:cubicBezTo>
                    <a:pt x="1993" y="1758"/>
                    <a:pt x="1993" y="1759"/>
                    <a:pt x="1993" y="1759"/>
                  </a:cubicBezTo>
                  <a:cubicBezTo>
                    <a:pt x="1987" y="1782"/>
                    <a:pt x="1987" y="1782"/>
                    <a:pt x="1987" y="1782"/>
                  </a:cubicBezTo>
                  <a:cubicBezTo>
                    <a:pt x="1986" y="1783"/>
                    <a:pt x="1986" y="1783"/>
                    <a:pt x="1986" y="1783"/>
                  </a:cubicBezTo>
                  <a:cubicBezTo>
                    <a:pt x="1993" y="1753"/>
                    <a:pt x="1993" y="1753"/>
                    <a:pt x="1993" y="1753"/>
                  </a:cubicBezTo>
                  <a:cubicBezTo>
                    <a:pt x="2019" y="1766"/>
                    <a:pt x="2019" y="1766"/>
                    <a:pt x="2019" y="1766"/>
                  </a:cubicBezTo>
                  <a:lnTo>
                    <a:pt x="2017" y="1767"/>
                  </a:lnTo>
                  <a:close/>
                  <a:moveTo>
                    <a:pt x="1960" y="1815"/>
                  </a:moveTo>
                  <a:cubicBezTo>
                    <a:pt x="1930" y="1799"/>
                    <a:pt x="1930" y="1799"/>
                    <a:pt x="1930" y="1799"/>
                  </a:cubicBezTo>
                  <a:cubicBezTo>
                    <a:pt x="1945" y="1735"/>
                    <a:pt x="1945" y="1735"/>
                    <a:pt x="1945" y="1735"/>
                  </a:cubicBezTo>
                  <a:cubicBezTo>
                    <a:pt x="1984" y="1755"/>
                    <a:pt x="1984" y="1755"/>
                    <a:pt x="1984" y="1755"/>
                  </a:cubicBezTo>
                  <a:cubicBezTo>
                    <a:pt x="1976" y="1788"/>
                    <a:pt x="1976" y="1788"/>
                    <a:pt x="1976" y="1788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67" y="1811"/>
                    <a:pt x="1967" y="1811"/>
                    <a:pt x="1967" y="1811"/>
                  </a:cubicBezTo>
                  <a:lnTo>
                    <a:pt x="1960" y="1815"/>
                  </a:lnTo>
                  <a:close/>
                  <a:moveTo>
                    <a:pt x="1974" y="1792"/>
                  </a:moveTo>
                  <a:cubicBezTo>
                    <a:pt x="1989" y="1800"/>
                    <a:pt x="1989" y="1800"/>
                    <a:pt x="1989" y="1800"/>
                  </a:cubicBezTo>
                  <a:cubicBezTo>
                    <a:pt x="1969" y="1810"/>
                    <a:pt x="1969" y="1810"/>
                    <a:pt x="1969" y="1810"/>
                  </a:cubicBezTo>
                  <a:lnTo>
                    <a:pt x="1974" y="1792"/>
                  </a:lnTo>
                  <a:close/>
                  <a:moveTo>
                    <a:pt x="2048" y="1751"/>
                  </a:moveTo>
                  <a:cubicBezTo>
                    <a:pt x="2046" y="1753"/>
                    <a:pt x="2046" y="1753"/>
                    <a:pt x="2046" y="1753"/>
                  </a:cubicBezTo>
                  <a:cubicBezTo>
                    <a:pt x="2061" y="1690"/>
                    <a:pt x="2061" y="1690"/>
                    <a:pt x="2061" y="1690"/>
                  </a:cubicBezTo>
                  <a:cubicBezTo>
                    <a:pt x="2064" y="1691"/>
                    <a:pt x="2064" y="1691"/>
                    <a:pt x="2064" y="1691"/>
                  </a:cubicBezTo>
                  <a:lnTo>
                    <a:pt x="2048" y="1751"/>
                  </a:lnTo>
                  <a:close/>
                  <a:moveTo>
                    <a:pt x="2017" y="1669"/>
                  </a:moveTo>
                  <a:cubicBezTo>
                    <a:pt x="2017" y="1669"/>
                    <a:pt x="2017" y="1669"/>
                    <a:pt x="2017" y="1669"/>
                  </a:cubicBezTo>
                  <a:cubicBezTo>
                    <a:pt x="2017" y="1669"/>
                    <a:pt x="2017" y="1669"/>
                    <a:pt x="2017" y="1669"/>
                  </a:cubicBezTo>
                  <a:cubicBezTo>
                    <a:pt x="2017" y="1669"/>
                    <a:pt x="2017" y="1669"/>
                    <a:pt x="2016" y="1669"/>
                  </a:cubicBezTo>
                  <a:cubicBezTo>
                    <a:pt x="2016" y="1669"/>
                    <a:pt x="2016" y="1669"/>
                    <a:pt x="2016" y="1669"/>
                  </a:cubicBezTo>
                  <a:cubicBezTo>
                    <a:pt x="2016" y="1669"/>
                    <a:pt x="2016" y="1669"/>
                    <a:pt x="2016" y="1669"/>
                  </a:cubicBezTo>
                  <a:cubicBezTo>
                    <a:pt x="2016" y="1669"/>
                    <a:pt x="2015" y="1669"/>
                    <a:pt x="2015" y="1669"/>
                  </a:cubicBezTo>
                  <a:cubicBezTo>
                    <a:pt x="2015" y="1669"/>
                    <a:pt x="2015" y="1669"/>
                    <a:pt x="2015" y="1669"/>
                  </a:cubicBezTo>
                  <a:cubicBezTo>
                    <a:pt x="2015" y="1669"/>
                    <a:pt x="2015" y="1669"/>
                    <a:pt x="2015" y="1669"/>
                  </a:cubicBezTo>
                  <a:cubicBezTo>
                    <a:pt x="2015" y="1670"/>
                    <a:pt x="2015" y="1670"/>
                    <a:pt x="2015" y="1670"/>
                  </a:cubicBezTo>
                  <a:cubicBezTo>
                    <a:pt x="1996" y="1746"/>
                    <a:pt x="1996" y="1746"/>
                    <a:pt x="1996" y="1746"/>
                  </a:cubicBezTo>
                  <a:cubicBezTo>
                    <a:pt x="1996" y="1746"/>
                    <a:pt x="1996" y="1746"/>
                    <a:pt x="1996" y="1746"/>
                  </a:cubicBezTo>
                  <a:cubicBezTo>
                    <a:pt x="1996" y="1746"/>
                    <a:pt x="1996" y="1747"/>
                    <a:pt x="1996" y="1747"/>
                  </a:cubicBezTo>
                  <a:cubicBezTo>
                    <a:pt x="1996" y="1747"/>
                    <a:pt x="1996" y="1747"/>
                    <a:pt x="1997" y="1747"/>
                  </a:cubicBezTo>
                  <a:cubicBezTo>
                    <a:pt x="1997" y="1747"/>
                    <a:pt x="1997" y="1747"/>
                    <a:pt x="1997" y="1747"/>
                  </a:cubicBezTo>
                  <a:cubicBezTo>
                    <a:pt x="2027" y="1762"/>
                    <a:pt x="2027" y="1762"/>
                    <a:pt x="2027" y="1762"/>
                  </a:cubicBezTo>
                  <a:cubicBezTo>
                    <a:pt x="2026" y="1763"/>
                    <a:pt x="2026" y="1763"/>
                    <a:pt x="2026" y="1763"/>
                  </a:cubicBezTo>
                  <a:cubicBezTo>
                    <a:pt x="1995" y="1747"/>
                    <a:pt x="1995" y="1747"/>
                    <a:pt x="1995" y="1747"/>
                  </a:cubicBezTo>
                  <a:cubicBezTo>
                    <a:pt x="2014" y="1667"/>
                    <a:pt x="2014" y="1667"/>
                    <a:pt x="2014" y="1667"/>
                  </a:cubicBezTo>
                  <a:cubicBezTo>
                    <a:pt x="2017" y="1668"/>
                    <a:pt x="2017" y="1668"/>
                    <a:pt x="2017" y="1668"/>
                  </a:cubicBezTo>
                  <a:cubicBezTo>
                    <a:pt x="2017" y="1669"/>
                    <a:pt x="2017" y="1669"/>
                    <a:pt x="2017" y="1669"/>
                  </a:cubicBezTo>
                  <a:close/>
                  <a:moveTo>
                    <a:pt x="1942" y="1722"/>
                  </a:moveTo>
                  <a:cubicBezTo>
                    <a:pt x="1942" y="1722"/>
                    <a:pt x="1942" y="1722"/>
                    <a:pt x="1942" y="1722"/>
                  </a:cubicBezTo>
                  <a:cubicBezTo>
                    <a:pt x="1942" y="1723"/>
                    <a:pt x="1942" y="1723"/>
                    <a:pt x="1942" y="1723"/>
                  </a:cubicBezTo>
                  <a:cubicBezTo>
                    <a:pt x="1943" y="1723"/>
                    <a:pt x="1943" y="1723"/>
                    <a:pt x="1943" y="1723"/>
                  </a:cubicBezTo>
                  <a:cubicBezTo>
                    <a:pt x="1943" y="1723"/>
                    <a:pt x="1943" y="1723"/>
                    <a:pt x="1943" y="1723"/>
                  </a:cubicBezTo>
                  <a:cubicBezTo>
                    <a:pt x="1993" y="1749"/>
                    <a:pt x="1993" y="1749"/>
                    <a:pt x="1993" y="1749"/>
                  </a:cubicBezTo>
                  <a:cubicBezTo>
                    <a:pt x="1993" y="1749"/>
                    <a:pt x="1993" y="1749"/>
                    <a:pt x="1993" y="1749"/>
                  </a:cubicBezTo>
                  <a:cubicBezTo>
                    <a:pt x="2023" y="1764"/>
                    <a:pt x="2023" y="1764"/>
                    <a:pt x="2023" y="1764"/>
                  </a:cubicBezTo>
                  <a:cubicBezTo>
                    <a:pt x="2023" y="1764"/>
                    <a:pt x="2023" y="1764"/>
                    <a:pt x="2023" y="1764"/>
                  </a:cubicBezTo>
                  <a:cubicBezTo>
                    <a:pt x="1994" y="1750"/>
                    <a:pt x="1994" y="1750"/>
                    <a:pt x="1994" y="1750"/>
                  </a:cubicBezTo>
                  <a:cubicBezTo>
                    <a:pt x="1945" y="1725"/>
                    <a:pt x="1945" y="1725"/>
                    <a:pt x="1945" y="1725"/>
                  </a:cubicBezTo>
                  <a:cubicBezTo>
                    <a:pt x="1944" y="1724"/>
                    <a:pt x="1943" y="1725"/>
                    <a:pt x="1943" y="1725"/>
                  </a:cubicBezTo>
                  <a:cubicBezTo>
                    <a:pt x="1943" y="1725"/>
                    <a:pt x="1943" y="1725"/>
                    <a:pt x="1943" y="1726"/>
                  </a:cubicBezTo>
                  <a:cubicBezTo>
                    <a:pt x="1943" y="1726"/>
                    <a:pt x="1943" y="1726"/>
                    <a:pt x="1943" y="1726"/>
                  </a:cubicBezTo>
                  <a:cubicBezTo>
                    <a:pt x="1943" y="1726"/>
                    <a:pt x="1943" y="1725"/>
                    <a:pt x="1943" y="1725"/>
                  </a:cubicBezTo>
                  <a:cubicBezTo>
                    <a:pt x="1943" y="1725"/>
                    <a:pt x="1943" y="1725"/>
                    <a:pt x="1942" y="1725"/>
                  </a:cubicBezTo>
                  <a:cubicBezTo>
                    <a:pt x="1942" y="1725"/>
                    <a:pt x="1942" y="1726"/>
                    <a:pt x="1942" y="1726"/>
                  </a:cubicBezTo>
                  <a:cubicBezTo>
                    <a:pt x="1942" y="1726"/>
                    <a:pt x="1942" y="1726"/>
                    <a:pt x="1942" y="1726"/>
                  </a:cubicBezTo>
                  <a:cubicBezTo>
                    <a:pt x="1942" y="1726"/>
                    <a:pt x="1941" y="1726"/>
                    <a:pt x="1941" y="1726"/>
                  </a:cubicBezTo>
                  <a:cubicBezTo>
                    <a:pt x="1941" y="1726"/>
                    <a:pt x="1941" y="1726"/>
                    <a:pt x="1941" y="1726"/>
                  </a:cubicBezTo>
                  <a:cubicBezTo>
                    <a:pt x="1941" y="1726"/>
                    <a:pt x="1941" y="1726"/>
                    <a:pt x="1941" y="1726"/>
                  </a:cubicBezTo>
                  <a:cubicBezTo>
                    <a:pt x="1923" y="1801"/>
                    <a:pt x="1923" y="1801"/>
                    <a:pt x="1923" y="1801"/>
                  </a:cubicBezTo>
                  <a:cubicBezTo>
                    <a:pt x="1923" y="1801"/>
                    <a:pt x="1923" y="1801"/>
                    <a:pt x="1923" y="1801"/>
                  </a:cubicBezTo>
                  <a:cubicBezTo>
                    <a:pt x="1923" y="1801"/>
                    <a:pt x="1923" y="1802"/>
                    <a:pt x="1923" y="1802"/>
                  </a:cubicBezTo>
                  <a:cubicBezTo>
                    <a:pt x="1924" y="1802"/>
                    <a:pt x="1924" y="1802"/>
                    <a:pt x="1924" y="1802"/>
                  </a:cubicBezTo>
                  <a:cubicBezTo>
                    <a:pt x="1924" y="1802"/>
                    <a:pt x="1924" y="1802"/>
                    <a:pt x="1924" y="1802"/>
                  </a:cubicBezTo>
                  <a:cubicBezTo>
                    <a:pt x="1954" y="1818"/>
                    <a:pt x="1954" y="1818"/>
                    <a:pt x="1954" y="1818"/>
                  </a:cubicBezTo>
                  <a:cubicBezTo>
                    <a:pt x="1954" y="1818"/>
                    <a:pt x="1954" y="1818"/>
                    <a:pt x="1954" y="1818"/>
                  </a:cubicBezTo>
                  <a:cubicBezTo>
                    <a:pt x="1922" y="1802"/>
                    <a:pt x="1922" y="1802"/>
                    <a:pt x="1922" y="1802"/>
                  </a:cubicBezTo>
                  <a:cubicBezTo>
                    <a:pt x="1961" y="1641"/>
                    <a:pt x="1961" y="1641"/>
                    <a:pt x="1961" y="1641"/>
                  </a:cubicBezTo>
                  <a:cubicBezTo>
                    <a:pt x="1962" y="1642"/>
                    <a:pt x="1962" y="1642"/>
                    <a:pt x="1962" y="1642"/>
                  </a:cubicBezTo>
                  <a:lnTo>
                    <a:pt x="1942" y="1722"/>
                  </a:lnTo>
                  <a:close/>
                  <a:moveTo>
                    <a:pt x="1920" y="1802"/>
                  </a:moveTo>
                  <a:cubicBezTo>
                    <a:pt x="1886" y="1819"/>
                    <a:pt x="1886" y="1819"/>
                    <a:pt x="1886" y="1819"/>
                  </a:cubicBezTo>
                  <a:cubicBezTo>
                    <a:pt x="1932" y="1627"/>
                    <a:pt x="1932" y="1627"/>
                    <a:pt x="1932" y="1627"/>
                  </a:cubicBezTo>
                  <a:cubicBezTo>
                    <a:pt x="1959" y="1640"/>
                    <a:pt x="1959" y="1640"/>
                    <a:pt x="1959" y="1640"/>
                  </a:cubicBezTo>
                  <a:lnTo>
                    <a:pt x="1920" y="1802"/>
                  </a:lnTo>
                  <a:close/>
                  <a:moveTo>
                    <a:pt x="1884" y="1819"/>
                  </a:moveTo>
                  <a:cubicBezTo>
                    <a:pt x="1871" y="1812"/>
                    <a:pt x="1871" y="1812"/>
                    <a:pt x="1871" y="1812"/>
                  </a:cubicBezTo>
                  <a:cubicBezTo>
                    <a:pt x="1916" y="1621"/>
                    <a:pt x="1916" y="1621"/>
                    <a:pt x="1916" y="1621"/>
                  </a:cubicBezTo>
                  <a:cubicBezTo>
                    <a:pt x="1916" y="1621"/>
                    <a:pt x="1916" y="1621"/>
                    <a:pt x="1916" y="1621"/>
                  </a:cubicBezTo>
                  <a:cubicBezTo>
                    <a:pt x="1916" y="1621"/>
                    <a:pt x="1916" y="1621"/>
                    <a:pt x="1916" y="1621"/>
                  </a:cubicBezTo>
                  <a:cubicBezTo>
                    <a:pt x="1916" y="1621"/>
                    <a:pt x="1916" y="1621"/>
                    <a:pt x="1916" y="1621"/>
                  </a:cubicBezTo>
                  <a:cubicBezTo>
                    <a:pt x="1916" y="1621"/>
                    <a:pt x="1916" y="1621"/>
                    <a:pt x="1916" y="1621"/>
                  </a:cubicBezTo>
                  <a:cubicBezTo>
                    <a:pt x="1916" y="1620"/>
                    <a:pt x="1915" y="1620"/>
                    <a:pt x="1915" y="1620"/>
                  </a:cubicBezTo>
                  <a:cubicBezTo>
                    <a:pt x="1915" y="1620"/>
                    <a:pt x="1915" y="1620"/>
                    <a:pt x="1915" y="1620"/>
                  </a:cubicBezTo>
                  <a:cubicBezTo>
                    <a:pt x="1896" y="1611"/>
                    <a:pt x="1896" y="1611"/>
                    <a:pt x="1896" y="1611"/>
                  </a:cubicBezTo>
                  <a:cubicBezTo>
                    <a:pt x="1896" y="1611"/>
                    <a:pt x="1896" y="1611"/>
                    <a:pt x="1896" y="1611"/>
                  </a:cubicBezTo>
                  <a:cubicBezTo>
                    <a:pt x="1896" y="1611"/>
                    <a:pt x="1896" y="1611"/>
                    <a:pt x="1896" y="1611"/>
                  </a:cubicBezTo>
                  <a:cubicBezTo>
                    <a:pt x="1895" y="1611"/>
                    <a:pt x="1895" y="1611"/>
                    <a:pt x="1895" y="1611"/>
                  </a:cubicBezTo>
                  <a:cubicBezTo>
                    <a:pt x="1895" y="1611"/>
                    <a:pt x="1895" y="1611"/>
                    <a:pt x="1895" y="1611"/>
                  </a:cubicBezTo>
                  <a:cubicBezTo>
                    <a:pt x="1881" y="1617"/>
                    <a:pt x="1881" y="1617"/>
                    <a:pt x="1881" y="1617"/>
                  </a:cubicBezTo>
                  <a:cubicBezTo>
                    <a:pt x="1881" y="1617"/>
                    <a:pt x="1881" y="1617"/>
                    <a:pt x="1881" y="1617"/>
                  </a:cubicBezTo>
                  <a:cubicBezTo>
                    <a:pt x="1881" y="1617"/>
                    <a:pt x="1881" y="1617"/>
                    <a:pt x="1881" y="1618"/>
                  </a:cubicBezTo>
                  <a:cubicBezTo>
                    <a:pt x="1881" y="1618"/>
                    <a:pt x="1881" y="1618"/>
                    <a:pt x="1881" y="1618"/>
                  </a:cubicBezTo>
                  <a:cubicBezTo>
                    <a:pt x="1881" y="1618"/>
                    <a:pt x="1881" y="1618"/>
                    <a:pt x="1881" y="1618"/>
                  </a:cubicBezTo>
                  <a:cubicBezTo>
                    <a:pt x="1881" y="1618"/>
                    <a:pt x="1881" y="1618"/>
                    <a:pt x="1881" y="1618"/>
                  </a:cubicBezTo>
                  <a:cubicBezTo>
                    <a:pt x="1881" y="1618"/>
                    <a:pt x="1881" y="1618"/>
                    <a:pt x="1881" y="1618"/>
                  </a:cubicBezTo>
                  <a:cubicBezTo>
                    <a:pt x="1881" y="1618"/>
                    <a:pt x="1881" y="1618"/>
                    <a:pt x="1881" y="1618"/>
                  </a:cubicBezTo>
                  <a:cubicBezTo>
                    <a:pt x="1839" y="1796"/>
                    <a:pt x="1839" y="1796"/>
                    <a:pt x="1839" y="1796"/>
                  </a:cubicBezTo>
                  <a:cubicBezTo>
                    <a:pt x="1839" y="1796"/>
                    <a:pt x="1839" y="1796"/>
                    <a:pt x="1839" y="1796"/>
                  </a:cubicBezTo>
                  <a:cubicBezTo>
                    <a:pt x="1884" y="1603"/>
                    <a:pt x="1884" y="1603"/>
                    <a:pt x="1884" y="1603"/>
                  </a:cubicBezTo>
                  <a:cubicBezTo>
                    <a:pt x="1929" y="1626"/>
                    <a:pt x="1929" y="1626"/>
                    <a:pt x="1929" y="1626"/>
                  </a:cubicBezTo>
                  <a:lnTo>
                    <a:pt x="1884" y="1819"/>
                  </a:lnTo>
                  <a:close/>
                  <a:moveTo>
                    <a:pt x="1819" y="1884"/>
                  </a:moveTo>
                  <a:cubicBezTo>
                    <a:pt x="1768" y="2103"/>
                    <a:pt x="1768" y="2103"/>
                    <a:pt x="1768" y="2103"/>
                  </a:cubicBezTo>
                  <a:cubicBezTo>
                    <a:pt x="1646" y="2033"/>
                    <a:pt x="1646" y="2033"/>
                    <a:pt x="1646" y="2033"/>
                  </a:cubicBezTo>
                  <a:cubicBezTo>
                    <a:pt x="1658" y="1981"/>
                    <a:pt x="1658" y="1981"/>
                    <a:pt x="1658" y="1981"/>
                  </a:cubicBezTo>
                  <a:cubicBezTo>
                    <a:pt x="1663" y="1984"/>
                    <a:pt x="1663" y="1984"/>
                    <a:pt x="1663" y="1984"/>
                  </a:cubicBezTo>
                  <a:cubicBezTo>
                    <a:pt x="1663" y="1984"/>
                    <a:pt x="1663" y="1984"/>
                    <a:pt x="1664" y="1984"/>
                  </a:cubicBezTo>
                  <a:cubicBezTo>
                    <a:pt x="1664" y="1984"/>
                    <a:pt x="1664" y="1984"/>
                    <a:pt x="1664" y="1984"/>
                  </a:cubicBezTo>
                  <a:cubicBezTo>
                    <a:pt x="1664" y="1984"/>
                    <a:pt x="1664" y="1984"/>
                    <a:pt x="1664" y="1984"/>
                  </a:cubicBezTo>
                  <a:cubicBezTo>
                    <a:pt x="1664" y="1984"/>
                    <a:pt x="1664" y="1984"/>
                    <a:pt x="1664" y="1984"/>
                  </a:cubicBezTo>
                  <a:cubicBezTo>
                    <a:pt x="1679" y="1977"/>
                    <a:pt x="1679" y="1977"/>
                    <a:pt x="1679" y="1977"/>
                  </a:cubicBezTo>
                  <a:cubicBezTo>
                    <a:pt x="1679" y="1977"/>
                    <a:pt x="1679" y="1976"/>
                    <a:pt x="1679" y="1976"/>
                  </a:cubicBezTo>
                  <a:cubicBezTo>
                    <a:pt x="1679" y="1976"/>
                    <a:pt x="1679" y="1976"/>
                    <a:pt x="1679" y="1976"/>
                  </a:cubicBezTo>
                  <a:cubicBezTo>
                    <a:pt x="1716" y="1809"/>
                    <a:pt x="1716" y="1809"/>
                    <a:pt x="1716" y="1809"/>
                  </a:cubicBezTo>
                  <a:cubicBezTo>
                    <a:pt x="1823" y="1866"/>
                    <a:pt x="1823" y="1866"/>
                    <a:pt x="1823" y="1866"/>
                  </a:cubicBezTo>
                  <a:lnTo>
                    <a:pt x="1819" y="1884"/>
                  </a:lnTo>
                  <a:close/>
                  <a:moveTo>
                    <a:pt x="1476" y="2078"/>
                  </a:moveTo>
                  <a:cubicBezTo>
                    <a:pt x="1463" y="2084"/>
                    <a:pt x="1463" y="2084"/>
                    <a:pt x="1463" y="2084"/>
                  </a:cubicBezTo>
                  <a:cubicBezTo>
                    <a:pt x="1465" y="2077"/>
                    <a:pt x="1465" y="2077"/>
                    <a:pt x="1465" y="2077"/>
                  </a:cubicBezTo>
                  <a:cubicBezTo>
                    <a:pt x="1517" y="1812"/>
                    <a:pt x="1517" y="1812"/>
                    <a:pt x="1517" y="1812"/>
                  </a:cubicBezTo>
                  <a:cubicBezTo>
                    <a:pt x="1530" y="1806"/>
                    <a:pt x="1530" y="1806"/>
                    <a:pt x="1530" y="1806"/>
                  </a:cubicBezTo>
                  <a:cubicBezTo>
                    <a:pt x="1518" y="1866"/>
                    <a:pt x="1518" y="1866"/>
                    <a:pt x="1518" y="1866"/>
                  </a:cubicBezTo>
                  <a:cubicBezTo>
                    <a:pt x="1515" y="1879"/>
                    <a:pt x="1515" y="1879"/>
                    <a:pt x="1515" y="1879"/>
                  </a:cubicBezTo>
                  <a:lnTo>
                    <a:pt x="1476" y="2078"/>
                  </a:lnTo>
                  <a:close/>
                  <a:moveTo>
                    <a:pt x="1602" y="2234"/>
                  </a:moveTo>
                  <a:cubicBezTo>
                    <a:pt x="1610" y="2239"/>
                    <a:pt x="1610" y="2239"/>
                    <a:pt x="1610" y="2239"/>
                  </a:cubicBezTo>
                  <a:cubicBezTo>
                    <a:pt x="1610" y="2239"/>
                    <a:pt x="1610" y="2239"/>
                    <a:pt x="1610" y="2239"/>
                  </a:cubicBezTo>
                  <a:cubicBezTo>
                    <a:pt x="1617" y="2244"/>
                    <a:pt x="1617" y="2244"/>
                    <a:pt x="1617" y="2244"/>
                  </a:cubicBezTo>
                  <a:cubicBezTo>
                    <a:pt x="1606" y="2250"/>
                    <a:pt x="1606" y="2250"/>
                    <a:pt x="1606" y="2250"/>
                  </a:cubicBezTo>
                  <a:cubicBezTo>
                    <a:pt x="1590" y="2241"/>
                    <a:pt x="1590" y="2241"/>
                    <a:pt x="1590" y="2241"/>
                  </a:cubicBezTo>
                  <a:lnTo>
                    <a:pt x="1602" y="2234"/>
                  </a:lnTo>
                  <a:close/>
                  <a:moveTo>
                    <a:pt x="1616" y="2220"/>
                  </a:moveTo>
                  <a:cubicBezTo>
                    <a:pt x="1623" y="2224"/>
                    <a:pt x="1623" y="2224"/>
                    <a:pt x="1623" y="2224"/>
                  </a:cubicBezTo>
                  <a:cubicBezTo>
                    <a:pt x="1621" y="2231"/>
                    <a:pt x="1621" y="2231"/>
                    <a:pt x="1621" y="2231"/>
                  </a:cubicBezTo>
                  <a:cubicBezTo>
                    <a:pt x="1613" y="2236"/>
                    <a:pt x="1613" y="2236"/>
                    <a:pt x="1613" y="2236"/>
                  </a:cubicBezTo>
                  <a:lnTo>
                    <a:pt x="1616" y="2220"/>
                  </a:lnTo>
                  <a:close/>
                  <a:moveTo>
                    <a:pt x="1619" y="2242"/>
                  </a:moveTo>
                  <a:cubicBezTo>
                    <a:pt x="1613" y="2238"/>
                    <a:pt x="1613" y="2238"/>
                    <a:pt x="1613" y="2238"/>
                  </a:cubicBezTo>
                  <a:cubicBezTo>
                    <a:pt x="1620" y="2234"/>
                    <a:pt x="1620" y="2234"/>
                    <a:pt x="1620" y="2234"/>
                  </a:cubicBezTo>
                  <a:lnTo>
                    <a:pt x="1619" y="2242"/>
                  </a:lnTo>
                  <a:close/>
                  <a:moveTo>
                    <a:pt x="1622" y="2244"/>
                  </a:moveTo>
                  <a:cubicBezTo>
                    <a:pt x="1621" y="2243"/>
                    <a:pt x="1621" y="2243"/>
                    <a:pt x="1621" y="2243"/>
                  </a:cubicBezTo>
                  <a:cubicBezTo>
                    <a:pt x="1623" y="2232"/>
                    <a:pt x="1623" y="2232"/>
                    <a:pt x="1623" y="2232"/>
                  </a:cubicBezTo>
                  <a:cubicBezTo>
                    <a:pt x="1625" y="2225"/>
                    <a:pt x="1625" y="2225"/>
                    <a:pt x="1625" y="2225"/>
                  </a:cubicBezTo>
                  <a:cubicBezTo>
                    <a:pt x="1640" y="2234"/>
                    <a:pt x="1640" y="2234"/>
                    <a:pt x="1640" y="2234"/>
                  </a:cubicBezTo>
                  <a:lnTo>
                    <a:pt x="1622" y="2244"/>
                  </a:lnTo>
                  <a:close/>
                  <a:moveTo>
                    <a:pt x="1642" y="2233"/>
                  </a:moveTo>
                  <a:cubicBezTo>
                    <a:pt x="1625" y="2222"/>
                    <a:pt x="1625" y="2222"/>
                    <a:pt x="1625" y="2222"/>
                  </a:cubicBezTo>
                  <a:cubicBezTo>
                    <a:pt x="1616" y="2217"/>
                    <a:pt x="1616" y="2217"/>
                    <a:pt x="1616" y="2217"/>
                  </a:cubicBezTo>
                  <a:cubicBezTo>
                    <a:pt x="1616" y="2217"/>
                    <a:pt x="1616" y="2217"/>
                    <a:pt x="1616" y="2217"/>
                  </a:cubicBezTo>
                  <a:cubicBezTo>
                    <a:pt x="1615" y="2216"/>
                    <a:pt x="1615" y="2216"/>
                    <a:pt x="1615" y="2216"/>
                  </a:cubicBezTo>
                  <a:cubicBezTo>
                    <a:pt x="1616" y="2210"/>
                    <a:pt x="1616" y="2210"/>
                    <a:pt x="1616" y="2210"/>
                  </a:cubicBezTo>
                  <a:cubicBezTo>
                    <a:pt x="1649" y="2229"/>
                    <a:pt x="1649" y="2229"/>
                    <a:pt x="1649" y="2229"/>
                  </a:cubicBezTo>
                  <a:lnTo>
                    <a:pt x="1642" y="2233"/>
                  </a:lnTo>
                  <a:close/>
                  <a:moveTo>
                    <a:pt x="1613" y="2218"/>
                  </a:moveTo>
                  <a:cubicBezTo>
                    <a:pt x="1614" y="2218"/>
                    <a:pt x="1614" y="2218"/>
                    <a:pt x="1614" y="2218"/>
                  </a:cubicBezTo>
                  <a:cubicBezTo>
                    <a:pt x="1610" y="2236"/>
                    <a:pt x="1610" y="2236"/>
                    <a:pt x="1610" y="2236"/>
                  </a:cubicBezTo>
                  <a:cubicBezTo>
                    <a:pt x="1603" y="2232"/>
                    <a:pt x="1603" y="2232"/>
                    <a:pt x="1603" y="2232"/>
                  </a:cubicBezTo>
                  <a:cubicBezTo>
                    <a:pt x="1595" y="2227"/>
                    <a:pt x="1595" y="2227"/>
                    <a:pt x="1595" y="2227"/>
                  </a:cubicBezTo>
                  <a:lnTo>
                    <a:pt x="1613" y="2218"/>
                  </a:lnTo>
                  <a:close/>
                  <a:moveTo>
                    <a:pt x="1593" y="2229"/>
                  </a:moveTo>
                  <a:cubicBezTo>
                    <a:pt x="1600" y="2233"/>
                    <a:pt x="1600" y="2233"/>
                    <a:pt x="1600" y="2233"/>
                  </a:cubicBezTo>
                  <a:cubicBezTo>
                    <a:pt x="1588" y="2239"/>
                    <a:pt x="1588" y="2239"/>
                    <a:pt x="1588" y="2239"/>
                  </a:cubicBezTo>
                  <a:cubicBezTo>
                    <a:pt x="1581" y="2235"/>
                    <a:pt x="1581" y="2235"/>
                    <a:pt x="1581" y="2235"/>
                  </a:cubicBezTo>
                  <a:lnTo>
                    <a:pt x="1593" y="2229"/>
                  </a:lnTo>
                  <a:close/>
                  <a:moveTo>
                    <a:pt x="1579" y="2236"/>
                  </a:moveTo>
                  <a:cubicBezTo>
                    <a:pt x="1587" y="2242"/>
                    <a:pt x="1587" y="2242"/>
                    <a:pt x="1587" y="2242"/>
                  </a:cubicBezTo>
                  <a:cubicBezTo>
                    <a:pt x="1605" y="2252"/>
                    <a:pt x="1605" y="2252"/>
                    <a:pt x="1605" y="2252"/>
                  </a:cubicBezTo>
                  <a:cubicBezTo>
                    <a:pt x="1605" y="2252"/>
                    <a:pt x="1605" y="2252"/>
                    <a:pt x="1605" y="2252"/>
                  </a:cubicBezTo>
                  <a:cubicBezTo>
                    <a:pt x="1606" y="2253"/>
                    <a:pt x="1606" y="2253"/>
                    <a:pt x="1606" y="2253"/>
                  </a:cubicBezTo>
                  <a:cubicBezTo>
                    <a:pt x="1425" y="2351"/>
                    <a:pt x="1425" y="2351"/>
                    <a:pt x="1425" y="2351"/>
                  </a:cubicBezTo>
                  <a:cubicBezTo>
                    <a:pt x="1423" y="2350"/>
                    <a:pt x="1423" y="2350"/>
                    <a:pt x="1423" y="2350"/>
                  </a:cubicBezTo>
                  <a:cubicBezTo>
                    <a:pt x="1406" y="2339"/>
                    <a:pt x="1406" y="2339"/>
                    <a:pt x="1406" y="2339"/>
                  </a:cubicBezTo>
                  <a:cubicBezTo>
                    <a:pt x="1398" y="2334"/>
                    <a:pt x="1398" y="2334"/>
                    <a:pt x="1398" y="2334"/>
                  </a:cubicBezTo>
                  <a:lnTo>
                    <a:pt x="1579" y="2236"/>
                  </a:lnTo>
                  <a:close/>
                  <a:moveTo>
                    <a:pt x="1395" y="2335"/>
                  </a:moveTo>
                  <a:cubicBezTo>
                    <a:pt x="1395" y="2335"/>
                    <a:pt x="1395" y="2335"/>
                    <a:pt x="1395" y="2335"/>
                  </a:cubicBezTo>
                  <a:cubicBezTo>
                    <a:pt x="1404" y="2341"/>
                    <a:pt x="1404" y="2341"/>
                    <a:pt x="1404" y="2341"/>
                  </a:cubicBezTo>
                  <a:cubicBezTo>
                    <a:pt x="1421" y="2352"/>
                    <a:pt x="1421" y="2352"/>
                    <a:pt x="1421" y="2352"/>
                  </a:cubicBezTo>
                  <a:cubicBezTo>
                    <a:pt x="1422" y="2353"/>
                    <a:pt x="1422" y="2353"/>
                    <a:pt x="1422" y="2353"/>
                  </a:cubicBezTo>
                  <a:cubicBezTo>
                    <a:pt x="1416" y="2356"/>
                    <a:pt x="1416" y="2356"/>
                    <a:pt x="1416" y="2356"/>
                  </a:cubicBezTo>
                  <a:cubicBezTo>
                    <a:pt x="1388" y="2338"/>
                    <a:pt x="1388" y="2338"/>
                    <a:pt x="1388" y="2338"/>
                  </a:cubicBezTo>
                  <a:cubicBezTo>
                    <a:pt x="1389" y="2332"/>
                    <a:pt x="1389" y="2332"/>
                    <a:pt x="1389" y="2332"/>
                  </a:cubicBezTo>
                  <a:lnTo>
                    <a:pt x="1395" y="2335"/>
                  </a:lnTo>
                  <a:close/>
                  <a:moveTo>
                    <a:pt x="1374" y="2379"/>
                  </a:moveTo>
                  <a:cubicBezTo>
                    <a:pt x="1125" y="2216"/>
                    <a:pt x="1125" y="2216"/>
                    <a:pt x="1125" y="2216"/>
                  </a:cubicBezTo>
                  <a:cubicBezTo>
                    <a:pt x="1129" y="2191"/>
                    <a:pt x="1129" y="2191"/>
                    <a:pt x="1129" y="2191"/>
                  </a:cubicBezTo>
                  <a:cubicBezTo>
                    <a:pt x="1129" y="2191"/>
                    <a:pt x="1129" y="2191"/>
                    <a:pt x="1129" y="2191"/>
                  </a:cubicBezTo>
                  <a:cubicBezTo>
                    <a:pt x="1129" y="2191"/>
                    <a:pt x="1129" y="2191"/>
                    <a:pt x="1129" y="2191"/>
                  </a:cubicBezTo>
                  <a:cubicBezTo>
                    <a:pt x="1129" y="2190"/>
                    <a:pt x="1129" y="2190"/>
                    <a:pt x="1129" y="2190"/>
                  </a:cubicBezTo>
                  <a:cubicBezTo>
                    <a:pt x="1129" y="2190"/>
                    <a:pt x="1129" y="2190"/>
                    <a:pt x="1129" y="2190"/>
                  </a:cubicBezTo>
                  <a:cubicBezTo>
                    <a:pt x="1129" y="2190"/>
                    <a:pt x="1129" y="2190"/>
                    <a:pt x="1128" y="2190"/>
                  </a:cubicBezTo>
                  <a:cubicBezTo>
                    <a:pt x="1128" y="2190"/>
                    <a:pt x="1128" y="2190"/>
                    <a:pt x="1128" y="2190"/>
                  </a:cubicBezTo>
                  <a:cubicBezTo>
                    <a:pt x="1126" y="2188"/>
                    <a:pt x="1126" y="2188"/>
                    <a:pt x="1126" y="2188"/>
                  </a:cubicBezTo>
                  <a:cubicBezTo>
                    <a:pt x="1126" y="2188"/>
                    <a:pt x="1126" y="2188"/>
                    <a:pt x="1126" y="2188"/>
                  </a:cubicBezTo>
                  <a:cubicBezTo>
                    <a:pt x="1126" y="2188"/>
                    <a:pt x="1126" y="2188"/>
                    <a:pt x="1125" y="2188"/>
                  </a:cubicBezTo>
                  <a:cubicBezTo>
                    <a:pt x="1125" y="2188"/>
                    <a:pt x="1125" y="2188"/>
                    <a:pt x="1125" y="2188"/>
                  </a:cubicBezTo>
                  <a:cubicBezTo>
                    <a:pt x="1125" y="2188"/>
                    <a:pt x="1125" y="2188"/>
                    <a:pt x="1125" y="2188"/>
                  </a:cubicBezTo>
                  <a:cubicBezTo>
                    <a:pt x="1123" y="2189"/>
                    <a:pt x="1123" y="2189"/>
                    <a:pt x="1123" y="2189"/>
                  </a:cubicBezTo>
                  <a:cubicBezTo>
                    <a:pt x="1119" y="2187"/>
                    <a:pt x="1119" y="2187"/>
                    <a:pt x="1119" y="2187"/>
                  </a:cubicBezTo>
                  <a:cubicBezTo>
                    <a:pt x="1120" y="2185"/>
                    <a:pt x="1120" y="2185"/>
                    <a:pt x="1120" y="2185"/>
                  </a:cubicBezTo>
                  <a:cubicBezTo>
                    <a:pt x="1120" y="2185"/>
                    <a:pt x="1119" y="2185"/>
                    <a:pt x="1119" y="2185"/>
                  </a:cubicBezTo>
                  <a:cubicBezTo>
                    <a:pt x="1119" y="2185"/>
                    <a:pt x="1119" y="2185"/>
                    <a:pt x="1119" y="2184"/>
                  </a:cubicBezTo>
                  <a:cubicBezTo>
                    <a:pt x="1119" y="2184"/>
                    <a:pt x="1119" y="2184"/>
                    <a:pt x="1119" y="2184"/>
                  </a:cubicBezTo>
                  <a:cubicBezTo>
                    <a:pt x="1119" y="2184"/>
                    <a:pt x="1119" y="2184"/>
                    <a:pt x="1119" y="2184"/>
                  </a:cubicBezTo>
                  <a:cubicBezTo>
                    <a:pt x="1119" y="2184"/>
                    <a:pt x="1119" y="2184"/>
                    <a:pt x="1119" y="2184"/>
                  </a:cubicBezTo>
                  <a:cubicBezTo>
                    <a:pt x="1119" y="2184"/>
                    <a:pt x="1119" y="2184"/>
                    <a:pt x="1119" y="2184"/>
                  </a:cubicBezTo>
                  <a:cubicBezTo>
                    <a:pt x="1117" y="2182"/>
                    <a:pt x="1117" y="2182"/>
                    <a:pt x="1117" y="2182"/>
                  </a:cubicBezTo>
                  <a:cubicBezTo>
                    <a:pt x="1117" y="2182"/>
                    <a:pt x="1117" y="2182"/>
                    <a:pt x="1117" y="2182"/>
                  </a:cubicBezTo>
                  <a:cubicBezTo>
                    <a:pt x="1116" y="2182"/>
                    <a:pt x="1116" y="2182"/>
                    <a:pt x="1116" y="2182"/>
                  </a:cubicBezTo>
                  <a:cubicBezTo>
                    <a:pt x="1116" y="2182"/>
                    <a:pt x="1116" y="2182"/>
                    <a:pt x="1116" y="2182"/>
                  </a:cubicBezTo>
                  <a:cubicBezTo>
                    <a:pt x="1116" y="2182"/>
                    <a:pt x="1116" y="2182"/>
                    <a:pt x="1116" y="2182"/>
                  </a:cubicBezTo>
                  <a:cubicBezTo>
                    <a:pt x="1114" y="2183"/>
                    <a:pt x="1114" y="2183"/>
                    <a:pt x="1114" y="2183"/>
                  </a:cubicBezTo>
                  <a:cubicBezTo>
                    <a:pt x="1110" y="2180"/>
                    <a:pt x="1110" y="2180"/>
                    <a:pt x="1110" y="2180"/>
                  </a:cubicBezTo>
                  <a:cubicBezTo>
                    <a:pt x="1110" y="2179"/>
                    <a:pt x="1110" y="2179"/>
                    <a:pt x="1110" y="2179"/>
                  </a:cubicBezTo>
                  <a:cubicBezTo>
                    <a:pt x="1110" y="2179"/>
                    <a:pt x="1110" y="2179"/>
                    <a:pt x="1110" y="2179"/>
                  </a:cubicBezTo>
                  <a:cubicBezTo>
                    <a:pt x="1110" y="2179"/>
                    <a:pt x="1110" y="2179"/>
                    <a:pt x="1110" y="2178"/>
                  </a:cubicBezTo>
                  <a:cubicBezTo>
                    <a:pt x="1110" y="2178"/>
                    <a:pt x="1110" y="2178"/>
                    <a:pt x="1110" y="2178"/>
                  </a:cubicBezTo>
                  <a:cubicBezTo>
                    <a:pt x="1110" y="2178"/>
                    <a:pt x="1110" y="2178"/>
                    <a:pt x="1110" y="2178"/>
                  </a:cubicBezTo>
                  <a:cubicBezTo>
                    <a:pt x="1110" y="2178"/>
                    <a:pt x="1110" y="2178"/>
                    <a:pt x="1110" y="2178"/>
                  </a:cubicBezTo>
                  <a:cubicBezTo>
                    <a:pt x="1110" y="2178"/>
                    <a:pt x="1110" y="2178"/>
                    <a:pt x="1110" y="2178"/>
                  </a:cubicBezTo>
                  <a:cubicBezTo>
                    <a:pt x="1107" y="2176"/>
                    <a:pt x="1107" y="2176"/>
                    <a:pt x="1107" y="2176"/>
                  </a:cubicBezTo>
                  <a:cubicBezTo>
                    <a:pt x="1107" y="2176"/>
                    <a:pt x="1107" y="2176"/>
                    <a:pt x="1107" y="2176"/>
                  </a:cubicBezTo>
                  <a:cubicBezTo>
                    <a:pt x="1107" y="2176"/>
                    <a:pt x="1107" y="2176"/>
                    <a:pt x="1107" y="2176"/>
                  </a:cubicBezTo>
                  <a:cubicBezTo>
                    <a:pt x="1107" y="2176"/>
                    <a:pt x="1107" y="2176"/>
                    <a:pt x="1106" y="2176"/>
                  </a:cubicBezTo>
                  <a:cubicBezTo>
                    <a:pt x="1106" y="2176"/>
                    <a:pt x="1106" y="2176"/>
                    <a:pt x="1106" y="2176"/>
                  </a:cubicBezTo>
                  <a:cubicBezTo>
                    <a:pt x="1105" y="2177"/>
                    <a:pt x="1105" y="2177"/>
                    <a:pt x="1105" y="2177"/>
                  </a:cubicBezTo>
                  <a:cubicBezTo>
                    <a:pt x="1101" y="2174"/>
                    <a:pt x="1101" y="2174"/>
                    <a:pt x="1101" y="2174"/>
                  </a:cubicBezTo>
                  <a:cubicBezTo>
                    <a:pt x="1101" y="2173"/>
                    <a:pt x="1101" y="2173"/>
                    <a:pt x="1101" y="2173"/>
                  </a:cubicBezTo>
                  <a:cubicBezTo>
                    <a:pt x="1101" y="2173"/>
                    <a:pt x="1101" y="2173"/>
                    <a:pt x="1101" y="2173"/>
                  </a:cubicBezTo>
                  <a:cubicBezTo>
                    <a:pt x="1101" y="2173"/>
                    <a:pt x="1101" y="2172"/>
                    <a:pt x="1101" y="2172"/>
                  </a:cubicBezTo>
                  <a:cubicBezTo>
                    <a:pt x="1101" y="2172"/>
                    <a:pt x="1101" y="2172"/>
                    <a:pt x="1101" y="2172"/>
                  </a:cubicBezTo>
                  <a:cubicBezTo>
                    <a:pt x="1101" y="2172"/>
                    <a:pt x="1101" y="2172"/>
                    <a:pt x="1101" y="2172"/>
                  </a:cubicBezTo>
                  <a:cubicBezTo>
                    <a:pt x="1101" y="2172"/>
                    <a:pt x="1101" y="2172"/>
                    <a:pt x="1101" y="2172"/>
                  </a:cubicBezTo>
                  <a:cubicBezTo>
                    <a:pt x="1100" y="2172"/>
                    <a:pt x="1100" y="2172"/>
                    <a:pt x="1100" y="2172"/>
                  </a:cubicBezTo>
                  <a:cubicBezTo>
                    <a:pt x="1098" y="2170"/>
                    <a:pt x="1098" y="2170"/>
                    <a:pt x="1098" y="2170"/>
                  </a:cubicBezTo>
                  <a:cubicBezTo>
                    <a:pt x="1098" y="2170"/>
                    <a:pt x="1098" y="2170"/>
                    <a:pt x="1098" y="2170"/>
                  </a:cubicBezTo>
                  <a:cubicBezTo>
                    <a:pt x="1098" y="2170"/>
                    <a:pt x="1098" y="2170"/>
                    <a:pt x="1097" y="2170"/>
                  </a:cubicBezTo>
                  <a:cubicBezTo>
                    <a:pt x="1097" y="2170"/>
                    <a:pt x="1097" y="2170"/>
                    <a:pt x="1097" y="2170"/>
                  </a:cubicBezTo>
                  <a:cubicBezTo>
                    <a:pt x="1097" y="2170"/>
                    <a:pt x="1097" y="2170"/>
                    <a:pt x="1097" y="2170"/>
                  </a:cubicBezTo>
                  <a:cubicBezTo>
                    <a:pt x="1095" y="2171"/>
                    <a:pt x="1095" y="2171"/>
                    <a:pt x="1095" y="2171"/>
                  </a:cubicBezTo>
                  <a:cubicBezTo>
                    <a:pt x="1091" y="2168"/>
                    <a:pt x="1091" y="2168"/>
                    <a:pt x="1091" y="2168"/>
                  </a:cubicBezTo>
                  <a:cubicBezTo>
                    <a:pt x="1092" y="2167"/>
                    <a:pt x="1092" y="2167"/>
                    <a:pt x="1092" y="2167"/>
                  </a:cubicBezTo>
                  <a:cubicBezTo>
                    <a:pt x="1092" y="2167"/>
                    <a:pt x="1092" y="2167"/>
                    <a:pt x="1092" y="2167"/>
                  </a:cubicBezTo>
                  <a:cubicBezTo>
                    <a:pt x="1092" y="2167"/>
                    <a:pt x="1092" y="2167"/>
                    <a:pt x="1092" y="2166"/>
                  </a:cubicBezTo>
                  <a:cubicBezTo>
                    <a:pt x="1092" y="2166"/>
                    <a:pt x="1092" y="2166"/>
                    <a:pt x="1092" y="2166"/>
                  </a:cubicBezTo>
                  <a:cubicBezTo>
                    <a:pt x="1092" y="2166"/>
                    <a:pt x="1091" y="2166"/>
                    <a:pt x="1091" y="2166"/>
                  </a:cubicBezTo>
                  <a:cubicBezTo>
                    <a:pt x="1091" y="2166"/>
                    <a:pt x="1091" y="2166"/>
                    <a:pt x="1091" y="2166"/>
                  </a:cubicBezTo>
                  <a:cubicBezTo>
                    <a:pt x="1091" y="2166"/>
                    <a:pt x="1091" y="2166"/>
                    <a:pt x="1091" y="2166"/>
                  </a:cubicBezTo>
                  <a:cubicBezTo>
                    <a:pt x="1089" y="2164"/>
                    <a:pt x="1089" y="2164"/>
                    <a:pt x="1089" y="2164"/>
                  </a:cubicBezTo>
                  <a:cubicBezTo>
                    <a:pt x="1089" y="2164"/>
                    <a:pt x="1089" y="2164"/>
                    <a:pt x="1089" y="2164"/>
                  </a:cubicBezTo>
                  <a:cubicBezTo>
                    <a:pt x="1089" y="2164"/>
                    <a:pt x="1088" y="2164"/>
                    <a:pt x="1088" y="2164"/>
                  </a:cubicBezTo>
                  <a:cubicBezTo>
                    <a:pt x="1088" y="2164"/>
                    <a:pt x="1088" y="2164"/>
                    <a:pt x="1088" y="2164"/>
                  </a:cubicBezTo>
                  <a:cubicBezTo>
                    <a:pt x="1088" y="2164"/>
                    <a:pt x="1088" y="2164"/>
                    <a:pt x="1088" y="2164"/>
                  </a:cubicBezTo>
                  <a:cubicBezTo>
                    <a:pt x="1086" y="2165"/>
                    <a:pt x="1086" y="2165"/>
                    <a:pt x="1086" y="2165"/>
                  </a:cubicBezTo>
                  <a:cubicBezTo>
                    <a:pt x="1080" y="2161"/>
                    <a:pt x="1080" y="2161"/>
                    <a:pt x="1080" y="2161"/>
                  </a:cubicBezTo>
                  <a:cubicBezTo>
                    <a:pt x="1080" y="2161"/>
                    <a:pt x="1080" y="2161"/>
                    <a:pt x="1080" y="2161"/>
                  </a:cubicBezTo>
                  <a:cubicBezTo>
                    <a:pt x="1079" y="2161"/>
                    <a:pt x="1079" y="2161"/>
                    <a:pt x="1079" y="2161"/>
                  </a:cubicBezTo>
                  <a:cubicBezTo>
                    <a:pt x="1079" y="2161"/>
                    <a:pt x="1079" y="2161"/>
                    <a:pt x="1079" y="2161"/>
                  </a:cubicBezTo>
                  <a:cubicBezTo>
                    <a:pt x="1079" y="2161"/>
                    <a:pt x="1079" y="2161"/>
                    <a:pt x="1079" y="2161"/>
                  </a:cubicBezTo>
                  <a:cubicBezTo>
                    <a:pt x="1074" y="2163"/>
                    <a:pt x="1074" y="2163"/>
                    <a:pt x="1074" y="2163"/>
                  </a:cubicBezTo>
                  <a:cubicBezTo>
                    <a:pt x="1074" y="2163"/>
                    <a:pt x="1074" y="2163"/>
                    <a:pt x="1074" y="2163"/>
                  </a:cubicBezTo>
                  <a:cubicBezTo>
                    <a:pt x="1074" y="2163"/>
                    <a:pt x="1074" y="2163"/>
                    <a:pt x="1074" y="2163"/>
                  </a:cubicBezTo>
                  <a:cubicBezTo>
                    <a:pt x="1074" y="2163"/>
                    <a:pt x="1074" y="2163"/>
                    <a:pt x="1074" y="2163"/>
                  </a:cubicBezTo>
                  <a:cubicBezTo>
                    <a:pt x="1074" y="2163"/>
                    <a:pt x="1074" y="2163"/>
                    <a:pt x="1074" y="2163"/>
                  </a:cubicBezTo>
                  <a:cubicBezTo>
                    <a:pt x="1074" y="2164"/>
                    <a:pt x="1074" y="2164"/>
                    <a:pt x="1074" y="2164"/>
                  </a:cubicBezTo>
                  <a:cubicBezTo>
                    <a:pt x="1074" y="2164"/>
                    <a:pt x="1074" y="2164"/>
                    <a:pt x="1074" y="2164"/>
                  </a:cubicBezTo>
                  <a:cubicBezTo>
                    <a:pt x="1072" y="2174"/>
                    <a:pt x="1072" y="2174"/>
                    <a:pt x="1072" y="2174"/>
                  </a:cubicBezTo>
                  <a:cubicBezTo>
                    <a:pt x="1072" y="2174"/>
                    <a:pt x="1072" y="2174"/>
                    <a:pt x="1072" y="2174"/>
                  </a:cubicBezTo>
                  <a:cubicBezTo>
                    <a:pt x="1072" y="2174"/>
                    <a:pt x="1072" y="2174"/>
                    <a:pt x="1072" y="2174"/>
                  </a:cubicBezTo>
                  <a:cubicBezTo>
                    <a:pt x="1072" y="2174"/>
                    <a:pt x="1072" y="2175"/>
                    <a:pt x="1073" y="2175"/>
                  </a:cubicBezTo>
                  <a:cubicBezTo>
                    <a:pt x="1073" y="2175"/>
                    <a:pt x="1073" y="2175"/>
                    <a:pt x="1073" y="2175"/>
                  </a:cubicBezTo>
                  <a:cubicBezTo>
                    <a:pt x="1082" y="2181"/>
                    <a:pt x="1082" y="2181"/>
                    <a:pt x="1082" y="2181"/>
                  </a:cubicBezTo>
                  <a:cubicBezTo>
                    <a:pt x="1081" y="2188"/>
                    <a:pt x="1081" y="2188"/>
                    <a:pt x="1081" y="2188"/>
                  </a:cubicBezTo>
                  <a:cubicBezTo>
                    <a:pt x="668" y="1918"/>
                    <a:pt x="668" y="1918"/>
                    <a:pt x="668" y="1918"/>
                  </a:cubicBezTo>
                  <a:cubicBezTo>
                    <a:pt x="707" y="1901"/>
                    <a:pt x="707" y="1901"/>
                    <a:pt x="707" y="1901"/>
                  </a:cubicBezTo>
                  <a:cubicBezTo>
                    <a:pt x="1386" y="2340"/>
                    <a:pt x="1386" y="2340"/>
                    <a:pt x="1386" y="2340"/>
                  </a:cubicBezTo>
                  <a:cubicBezTo>
                    <a:pt x="1414" y="2357"/>
                    <a:pt x="1414" y="2357"/>
                    <a:pt x="1414" y="2357"/>
                  </a:cubicBezTo>
                  <a:lnTo>
                    <a:pt x="1374" y="2379"/>
                  </a:lnTo>
                  <a:close/>
                  <a:moveTo>
                    <a:pt x="1343" y="2585"/>
                  </a:moveTo>
                  <a:cubicBezTo>
                    <a:pt x="1320" y="2569"/>
                    <a:pt x="1320" y="2569"/>
                    <a:pt x="1320" y="2569"/>
                  </a:cubicBezTo>
                  <a:cubicBezTo>
                    <a:pt x="1344" y="2440"/>
                    <a:pt x="1344" y="2440"/>
                    <a:pt x="1344" y="2440"/>
                  </a:cubicBezTo>
                  <a:cubicBezTo>
                    <a:pt x="1369" y="2427"/>
                    <a:pt x="1369" y="2427"/>
                    <a:pt x="1369" y="2427"/>
                  </a:cubicBezTo>
                  <a:cubicBezTo>
                    <a:pt x="1369" y="2427"/>
                    <a:pt x="1369" y="2427"/>
                    <a:pt x="1369" y="2427"/>
                  </a:cubicBezTo>
                  <a:cubicBezTo>
                    <a:pt x="1369" y="2427"/>
                    <a:pt x="1369" y="2427"/>
                    <a:pt x="1369" y="2427"/>
                  </a:cubicBezTo>
                  <a:cubicBezTo>
                    <a:pt x="1374" y="2424"/>
                    <a:pt x="1374" y="2424"/>
                    <a:pt x="1374" y="2424"/>
                  </a:cubicBezTo>
                  <a:lnTo>
                    <a:pt x="1343" y="2585"/>
                  </a:lnTo>
                  <a:close/>
                  <a:moveTo>
                    <a:pt x="968" y="2595"/>
                  </a:moveTo>
                  <a:cubicBezTo>
                    <a:pt x="967" y="2596"/>
                    <a:pt x="967" y="2596"/>
                    <a:pt x="967" y="2596"/>
                  </a:cubicBezTo>
                  <a:cubicBezTo>
                    <a:pt x="969" y="2579"/>
                    <a:pt x="969" y="2579"/>
                    <a:pt x="969" y="2579"/>
                  </a:cubicBezTo>
                  <a:cubicBezTo>
                    <a:pt x="970" y="2580"/>
                    <a:pt x="970" y="2580"/>
                    <a:pt x="970" y="2580"/>
                  </a:cubicBezTo>
                  <a:lnTo>
                    <a:pt x="968" y="2595"/>
                  </a:lnTo>
                  <a:close/>
                  <a:moveTo>
                    <a:pt x="1136" y="2426"/>
                  </a:moveTo>
                  <a:cubicBezTo>
                    <a:pt x="1124" y="2433"/>
                    <a:pt x="1124" y="2433"/>
                    <a:pt x="1124" y="2433"/>
                  </a:cubicBezTo>
                  <a:cubicBezTo>
                    <a:pt x="1131" y="2394"/>
                    <a:pt x="1131" y="2394"/>
                    <a:pt x="1131" y="2394"/>
                  </a:cubicBezTo>
                  <a:cubicBezTo>
                    <a:pt x="1141" y="2400"/>
                    <a:pt x="1141" y="2400"/>
                    <a:pt x="1141" y="2400"/>
                  </a:cubicBezTo>
                  <a:lnTo>
                    <a:pt x="1136" y="2426"/>
                  </a:lnTo>
                  <a:close/>
                  <a:moveTo>
                    <a:pt x="1059" y="2552"/>
                  </a:moveTo>
                  <a:cubicBezTo>
                    <a:pt x="1058" y="2551"/>
                    <a:pt x="1058" y="2551"/>
                    <a:pt x="1058" y="2551"/>
                  </a:cubicBezTo>
                  <a:cubicBezTo>
                    <a:pt x="1070" y="2478"/>
                    <a:pt x="1070" y="2478"/>
                    <a:pt x="1070" y="2478"/>
                  </a:cubicBezTo>
                  <a:cubicBezTo>
                    <a:pt x="1071" y="2477"/>
                    <a:pt x="1071" y="2477"/>
                    <a:pt x="1071" y="2477"/>
                  </a:cubicBezTo>
                  <a:lnTo>
                    <a:pt x="1059" y="2552"/>
                  </a:lnTo>
                  <a:close/>
                  <a:moveTo>
                    <a:pt x="1051" y="2550"/>
                  </a:moveTo>
                  <a:cubicBezTo>
                    <a:pt x="1051" y="2550"/>
                    <a:pt x="1051" y="2550"/>
                    <a:pt x="1051" y="2550"/>
                  </a:cubicBezTo>
                  <a:cubicBezTo>
                    <a:pt x="1051" y="2546"/>
                    <a:pt x="1051" y="2546"/>
                    <a:pt x="1051" y="2546"/>
                  </a:cubicBezTo>
                  <a:cubicBezTo>
                    <a:pt x="1052" y="2545"/>
                    <a:pt x="1052" y="2545"/>
                    <a:pt x="1052" y="2545"/>
                  </a:cubicBezTo>
                  <a:cubicBezTo>
                    <a:pt x="1062" y="2482"/>
                    <a:pt x="1062" y="2482"/>
                    <a:pt x="1062" y="2482"/>
                  </a:cubicBezTo>
                  <a:cubicBezTo>
                    <a:pt x="1062" y="2482"/>
                    <a:pt x="1062" y="2482"/>
                    <a:pt x="1062" y="2482"/>
                  </a:cubicBezTo>
                  <a:lnTo>
                    <a:pt x="1051" y="2550"/>
                  </a:lnTo>
                  <a:close/>
                  <a:moveTo>
                    <a:pt x="1043" y="2554"/>
                  </a:moveTo>
                  <a:cubicBezTo>
                    <a:pt x="1042" y="2555"/>
                    <a:pt x="1042" y="2555"/>
                    <a:pt x="1042" y="2555"/>
                  </a:cubicBezTo>
                  <a:cubicBezTo>
                    <a:pt x="1053" y="2487"/>
                    <a:pt x="1053" y="2487"/>
                    <a:pt x="1053" y="2487"/>
                  </a:cubicBezTo>
                  <a:cubicBezTo>
                    <a:pt x="1054" y="2486"/>
                    <a:pt x="1054" y="2486"/>
                    <a:pt x="1054" y="2486"/>
                  </a:cubicBezTo>
                  <a:lnTo>
                    <a:pt x="1043" y="2554"/>
                  </a:lnTo>
                  <a:close/>
                  <a:moveTo>
                    <a:pt x="1035" y="2559"/>
                  </a:moveTo>
                  <a:cubicBezTo>
                    <a:pt x="1034" y="2559"/>
                    <a:pt x="1034" y="2559"/>
                    <a:pt x="1034" y="2559"/>
                  </a:cubicBezTo>
                  <a:cubicBezTo>
                    <a:pt x="1037" y="2539"/>
                    <a:pt x="1037" y="2539"/>
                    <a:pt x="1037" y="2539"/>
                  </a:cubicBezTo>
                  <a:cubicBezTo>
                    <a:pt x="1038" y="2540"/>
                    <a:pt x="1038" y="2540"/>
                    <a:pt x="1038" y="2540"/>
                  </a:cubicBezTo>
                  <a:lnTo>
                    <a:pt x="1035" y="2559"/>
                  </a:lnTo>
                  <a:close/>
                  <a:moveTo>
                    <a:pt x="1026" y="2563"/>
                  </a:moveTo>
                  <a:cubicBezTo>
                    <a:pt x="1026" y="2564"/>
                    <a:pt x="1026" y="2564"/>
                    <a:pt x="1026" y="2564"/>
                  </a:cubicBezTo>
                  <a:cubicBezTo>
                    <a:pt x="1030" y="2534"/>
                    <a:pt x="1030" y="2534"/>
                    <a:pt x="1030" y="2534"/>
                  </a:cubicBezTo>
                  <a:cubicBezTo>
                    <a:pt x="1030" y="2534"/>
                    <a:pt x="1030" y="2534"/>
                    <a:pt x="1030" y="2534"/>
                  </a:cubicBezTo>
                  <a:cubicBezTo>
                    <a:pt x="1030" y="2534"/>
                    <a:pt x="1030" y="2534"/>
                    <a:pt x="1031" y="2534"/>
                  </a:cubicBezTo>
                  <a:cubicBezTo>
                    <a:pt x="1031" y="2534"/>
                    <a:pt x="1031" y="2534"/>
                    <a:pt x="1031" y="2534"/>
                  </a:cubicBezTo>
                  <a:cubicBezTo>
                    <a:pt x="1031" y="2534"/>
                    <a:pt x="1031" y="2534"/>
                    <a:pt x="1031" y="2534"/>
                  </a:cubicBezTo>
                  <a:cubicBezTo>
                    <a:pt x="1031" y="2534"/>
                    <a:pt x="1031" y="2534"/>
                    <a:pt x="1031" y="2534"/>
                  </a:cubicBezTo>
                  <a:lnTo>
                    <a:pt x="1026" y="2563"/>
                  </a:lnTo>
                  <a:close/>
                  <a:moveTo>
                    <a:pt x="1018" y="2568"/>
                  </a:moveTo>
                  <a:cubicBezTo>
                    <a:pt x="1017" y="2568"/>
                    <a:pt x="1017" y="2568"/>
                    <a:pt x="1017" y="2568"/>
                  </a:cubicBezTo>
                  <a:cubicBezTo>
                    <a:pt x="1028" y="2500"/>
                    <a:pt x="1028" y="2500"/>
                    <a:pt x="1028" y="2500"/>
                  </a:cubicBezTo>
                  <a:cubicBezTo>
                    <a:pt x="1029" y="2499"/>
                    <a:pt x="1029" y="2499"/>
                    <a:pt x="1029" y="2499"/>
                  </a:cubicBezTo>
                  <a:lnTo>
                    <a:pt x="1018" y="2568"/>
                  </a:lnTo>
                  <a:close/>
                  <a:moveTo>
                    <a:pt x="1009" y="2590"/>
                  </a:moveTo>
                  <a:cubicBezTo>
                    <a:pt x="1010" y="2586"/>
                    <a:pt x="1010" y="2586"/>
                    <a:pt x="1010" y="2586"/>
                  </a:cubicBezTo>
                  <a:cubicBezTo>
                    <a:pt x="1012" y="2573"/>
                    <a:pt x="1012" y="2573"/>
                    <a:pt x="1012" y="2573"/>
                  </a:cubicBezTo>
                  <a:cubicBezTo>
                    <a:pt x="1023" y="2502"/>
                    <a:pt x="1023" y="2502"/>
                    <a:pt x="1023" y="2502"/>
                  </a:cubicBezTo>
                  <a:cubicBezTo>
                    <a:pt x="1023" y="2502"/>
                    <a:pt x="1023" y="2502"/>
                    <a:pt x="1023" y="2502"/>
                  </a:cubicBezTo>
                  <a:cubicBezTo>
                    <a:pt x="1023" y="2502"/>
                    <a:pt x="1023" y="2502"/>
                    <a:pt x="1023" y="2502"/>
                  </a:cubicBezTo>
                  <a:cubicBezTo>
                    <a:pt x="1024" y="2497"/>
                    <a:pt x="1024" y="2497"/>
                    <a:pt x="1024" y="2497"/>
                  </a:cubicBezTo>
                  <a:cubicBezTo>
                    <a:pt x="1024" y="2497"/>
                    <a:pt x="1024" y="2497"/>
                    <a:pt x="1024" y="2497"/>
                  </a:cubicBezTo>
                  <a:cubicBezTo>
                    <a:pt x="1026" y="2485"/>
                    <a:pt x="1026" y="2485"/>
                    <a:pt x="1026" y="2485"/>
                  </a:cubicBezTo>
                  <a:cubicBezTo>
                    <a:pt x="1031" y="2453"/>
                    <a:pt x="1031" y="2453"/>
                    <a:pt x="1031" y="2453"/>
                  </a:cubicBezTo>
                  <a:cubicBezTo>
                    <a:pt x="1043" y="2375"/>
                    <a:pt x="1043" y="2375"/>
                    <a:pt x="1043" y="2375"/>
                  </a:cubicBezTo>
                  <a:cubicBezTo>
                    <a:pt x="1043" y="2375"/>
                    <a:pt x="1043" y="2375"/>
                    <a:pt x="1043" y="2375"/>
                  </a:cubicBezTo>
                  <a:cubicBezTo>
                    <a:pt x="1010" y="2590"/>
                    <a:pt x="1010" y="2590"/>
                    <a:pt x="1010" y="2590"/>
                  </a:cubicBezTo>
                  <a:lnTo>
                    <a:pt x="1009" y="2590"/>
                  </a:lnTo>
                  <a:close/>
                  <a:moveTo>
                    <a:pt x="1001" y="2577"/>
                  </a:moveTo>
                  <a:cubicBezTo>
                    <a:pt x="1000" y="2578"/>
                    <a:pt x="1000" y="2578"/>
                    <a:pt x="1000" y="2578"/>
                  </a:cubicBezTo>
                  <a:cubicBezTo>
                    <a:pt x="1011" y="2509"/>
                    <a:pt x="1011" y="2509"/>
                    <a:pt x="1011" y="2509"/>
                  </a:cubicBezTo>
                  <a:cubicBezTo>
                    <a:pt x="1012" y="2509"/>
                    <a:pt x="1012" y="2509"/>
                    <a:pt x="1012" y="2509"/>
                  </a:cubicBezTo>
                  <a:lnTo>
                    <a:pt x="1001" y="2577"/>
                  </a:lnTo>
                  <a:close/>
                  <a:moveTo>
                    <a:pt x="998" y="2498"/>
                  </a:moveTo>
                  <a:cubicBezTo>
                    <a:pt x="997" y="2498"/>
                    <a:pt x="997" y="2498"/>
                    <a:pt x="997" y="2498"/>
                  </a:cubicBezTo>
                  <a:cubicBezTo>
                    <a:pt x="998" y="2492"/>
                    <a:pt x="998" y="2492"/>
                    <a:pt x="998" y="2492"/>
                  </a:cubicBezTo>
                  <a:cubicBezTo>
                    <a:pt x="999" y="2493"/>
                    <a:pt x="999" y="2493"/>
                    <a:pt x="999" y="2493"/>
                  </a:cubicBezTo>
                  <a:lnTo>
                    <a:pt x="998" y="2498"/>
                  </a:lnTo>
                  <a:close/>
                  <a:moveTo>
                    <a:pt x="999" y="2385"/>
                  </a:moveTo>
                  <a:cubicBezTo>
                    <a:pt x="998" y="2385"/>
                    <a:pt x="998" y="2385"/>
                    <a:pt x="998" y="2385"/>
                  </a:cubicBezTo>
                  <a:cubicBezTo>
                    <a:pt x="999" y="2382"/>
                    <a:pt x="999" y="2382"/>
                    <a:pt x="999" y="2382"/>
                  </a:cubicBezTo>
                  <a:cubicBezTo>
                    <a:pt x="1000" y="2382"/>
                    <a:pt x="1000" y="2382"/>
                    <a:pt x="1000" y="2382"/>
                  </a:cubicBezTo>
                  <a:lnTo>
                    <a:pt x="999" y="2385"/>
                  </a:lnTo>
                  <a:close/>
                  <a:moveTo>
                    <a:pt x="1010" y="2308"/>
                  </a:moveTo>
                  <a:cubicBezTo>
                    <a:pt x="1011" y="2302"/>
                    <a:pt x="1011" y="2302"/>
                    <a:pt x="1011" y="2302"/>
                  </a:cubicBezTo>
                  <a:cubicBezTo>
                    <a:pt x="1012" y="2303"/>
                    <a:pt x="1012" y="2303"/>
                    <a:pt x="1012" y="2303"/>
                  </a:cubicBezTo>
                  <a:cubicBezTo>
                    <a:pt x="1011" y="2309"/>
                    <a:pt x="1011" y="2309"/>
                    <a:pt x="1011" y="2309"/>
                  </a:cubicBezTo>
                  <a:lnTo>
                    <a:pt x="1010" y="2308"/>
                  </a:lnTo>
                  <a:close/>
                  <a:moveTo>
                    <a:pt x="1011" y="2300"/>
                  </a:moveTo>
                  <a:cubicBezTo>
                    <a:pt x="1012" y="2294"/>
                    <a:pt x="1012" y="2294"/>
                    <a:pt x="1012" y="2294"/>
                  </a:cubicBezTo>
                  <a:cubicBezTo>
                    <a:pt x="1013" y="2294"/>
                    <a:pt x="1013" y="2294"/>
                    <a:pt x="1013" y="2294"/>
                  </a:cubicBezTo>
                  <a:cubicBezTo>
                    <a:pt x="1012" y="2300"/>
                    <a:pt x="1012" y="2300"/>
                    <a:pt x="1012" y="2300"/>
                  </a:cubicBezTo>
                  <a:lnTo>
                    <a:pt x="1011" y="2300"/>
                  </a:lnTo>
                  <a:close/>
                  <a:moveTo>
                    <a:pt x="1000" y="2379"/>
                  </a:moveTo>
                  <a:cubicBezTo>
                    <a:pt x="999" y="2379"/>
                    <a:pt x="999" y="2379"/>
                    <a:pt x="999" y="2379"/>
                  </a:cubicBezTo>
                  <a:cubicBezTo>
                    <a:pt x="1002" y="2359"/>
                    <a:pt x="1002" y="2359"/>
                    <a:pt x="1002" y="2359"/>
                  </a:cubicBezTo>
                  <a:cubicBezTo>
                    <a:pt x="1003" y="2358"/>
                    <a:pt x="1003" y="2358"/>
                    <a:pt x="1003" y="2358"/>
                  </a:cubicBezTo>
                  <a:lnTo>
                    <a:pt x="1000" y="2379"/>
                  </a:lnTo>
                  <a:close/>
                  <a:moveTo>
                    <a:pt x="1004" y="2356"/>
                  </a:moveTo>
                  <a:cubicBezTo>
                    <a:pt x="1003" y="2356"/>
                    <a:pt x="1003" y="2356"/>
                    <a:pt x="1003" y="2356"/>
                  </a:cubicBezTo>
                  <a:cubicBezTo>
                    <a:pt x="1004" y="2349"/>
                    <a:pt x="1004" y="2349"/>
                    <a:pt x="1004" y="2349"/>
                  </a:cubicBezTo>
                  <a:cubicBezTo>
                    <a:pt x="1005" y="2349"/>
                    <a:pt x="1005" y="2349"/>
                    <a:pt x="1005" y="2349"/>
                  </a:cubicBezTo>
                  <a:lnTo>
                    <a:pt x="1004" y="2356"/>
                  </a:lnTo>
                  <a:close/>
                  <a:moveTo>
                    <a:pt x="1005" y="2346"/>
                  </a:moveTo>
                  <a:cubicBezTo>
                    <a:pt x="1004" y="2346"/>
                    <a:pt x="1004" y="2346"/>
                    <a:pt x="1004" y="2346"/>
                  </a:cubicBezTo>
                  <a:cubicBezTo>
                    <a:pt x="1005" y="2343"/>
                    <a:pt x="1005" y="2343"/>
                    <a:pt x="1005" y="2343"/>
                  </a:cubicBezTo>
                  <a:cubicBezTo>
                    <a:pt x="1006" y="2343"/>
                    <a:pt x="1006" y="2343"/>
                    <a:pt x="1006" y="2343"/>
                  </a:cubicBezTo>
                  <a:lnTo>
                    <a:pt x="1005" y="2346"/>
                  </a:lnTo>
                  <a:close/>
                  <a:moveTo>
                    <a:pt x="1006" y="2340"/>
                  </a:moveTo>
                  <a:cubicBezTo>
                    <a:pt x="1005" y="2340"/>
                    <a:pt x="1005" y="2340"/>
                    <a:pt x="1005" y="2340"/>
                  </a:cubicBezTo>
                  <a:cubicBezTo>
                    <a:pt x="1010" y="2311"/>
                    <a:pt x="1010" y="2311"/>
                    <a:pt x="1010" y="2311"/>
                  </a:cubicBezTo>
                  <a:cubicBezTo>
                    <a:pt x="1011" y="2312"/>
                    <a:pt x="1011" y="2312"/>
                    <a:pt x="1011" y="2312"/>
                  </a:cubicBezTo>
                  <a:lnTo>
                    <a:pt x="1006" y="2340"/>
                  </a:lnTo>
                  <a:close/>
                  <a:moveTo>
                    <a:pt x="1014" y="2291"/>
                  </a:moveTo>
                  <a:cubicBezTo>
                    <a:pt x="1013" y="2291"/>
                    <a:pt x="1013" y="2291"/>
                    <a:pt x="1013" y="2291"/>
                  </a:cubicBezTo>
                  <a:cubicBezTo>
                    <a:pt x="1015" y="2277"/>
                    <a:pt x="1015" y="2277"/>
                    <a:pt x="1015" y="2277"/>
                  </a:cubicBezTo>
                  <a:cubicBezTo>
                    <a:pt x="1016" y="2277"/>
                    <a:pt x="1016" y="2277"/>
                    <a:pt x="1016" y="2277"/>
                  </a:cubicBezTo>
                  <a:lnTo>
                    <a:pt x="1014" y="2291"/>
                  </a:lnTo>
                  <a:close/>
                  <a:moveTo>
                    <a:pt x="998" y="2388"/>
                  </a:moveTo>
                  <a:cubicBezTo>
                    <a:pt x="999" y="2388"/>
                    <a:pt x="999" y="2388"/>
                    <a:pt x="999" y="2388"/>
                  </a:cubicBezTo>
                  <a:cubicBezTo>
                    <a:pt x="998" y="2395"/>
                    <a:pt x="998" y="2395"/>
                    <a:pt x="998" y="2395"/>
                  </a:cubicBezTo>
                  <a:cubicBezTo>
                    <a:pt x="997" y="2395"/>
                    <a:pt x="997" y="2395"/>
                    <a:pt x="997" y="2395"/>
                  </a:cubicBezTo>
                  <a:lnTo>
                    <a:pt x="998" y="2388"/>
                  </a:lnTo>
                  <a:close/>
                  <a:moveTo>
                    <a:pt x="1002" y="2386"/>
                  </a:moveTo>
                  <a:cubicBezTo>
                    <a:pt x="1003" y="2380"/>
                    <a:pt x="1003" y="2380"/>
                    <a:pt x="1003" y="2380"/>
                  </a:cubicBezTo>
                  <a:cubicBezTo>
                    <a:pt x="1006" y="2357"/>
                    <a:pt x="1006" y="2357"/>
                    <a:pt x="1006" y="2357"/>
                  </a:cubicBezTo>
                  <a:cubicBezTo>
                    <a:pt x="1008" y="2347"/>
                    <a:pt x="1008" y="2347"/>
                    <a:pt x="1008" y="2347"/>
                  </a:cubicBezTo>
                  <a:cubicBezTo>
                    <a:pt x="1009" y="2341"/>
                    <a:pt x="1009" y="2341"/>
                    <a:pt x="1009" y="2341"/>
                  </a:cubicBezTo>
                  <a:cubicBezTo>
                    <a:pt x="1013" y="2311"/>
                    <a:pt x="1013" y="2311"/>
                    <a:pt x="1013" y="2311"/>
                  </a:cubicBezTo>
                  <a:cubicBezTo>
                    <a:pt x="1013" y="2311"/>
                    <a:pt x="1013" y="2311"/>
                    <a:pt x="1013" y="2311"/>
                  </a:cubicBezTo>
                  <a:cubicBezTo>
                    <a:pt x="1013" y="2311"/>
                    <a:pt x="1013" y="2311"/>
                    <a:pt x="1013" y="2311"/>
                  </a:cubicBezTo>
                  <a:cubicBezTo>
                    <a:pt x="1013" y="2311"/>
                    <a:pt x="1013" y="2311"/>
                    <a:pt x="1013" y="2311"/>
                  </a:cubicBezTo>
                  <a:cubicBezTo>
                    <a:pt x="1014" y="2303"/>
                    <a:pt x="1014" y="2303"/>
                    <a:pt x="1014" y="2303"/>
                  </a:cubicBezTo>
                  <a:cubicBezTo>
                    <a:pt x="1016" y="2294"/>
                    <a:pt x="1016" y="2294"/>
                    <a:pt x="1016" y="2294"/>
                  </a:cubicBezTo>
                  <a:cubicBezTo>
                    <a:pt x="1016" y="2294"/>
                    <a:pt x="1016" y="2294"/>
                    <a:pt x="1016" y="2294"/>
                  </a:cubicBezTo>
                  <a:cubicBezTo>
                    <a:pt x="1016" y="2294"/>
                    <a:pt x="1016" y="2294"/>
                    <a:pt x="1016" y="2294"/>
                  </a:cubicBezTo>
                  <a:cubicBezTo>
                    <a:pt x="1016" y="2294"/>
                    <a:pt x="1016" y="2294"/>
                    <a:pt x="1016" y="2294"/>
                  </a:cubicBezTo>
                  <a:cubicBezTo>
                    <a:pt x="1018" y="2277"/>
                    <a:pt x="1018" y="2277"/>
                    <a:pt x="1018" y="2277"/>
                  </a:cubicBezTo>
                  <a:cubicBezTo>
                    <a:pt x="1022" y="2254"/>
                    <a:pt x="1022" y="2254"/>
                    <a:pt x="1022" y="2254"/>
                  </a:cubicBezTo>
                  <a:cubicBezTo>
                    <a:pt x="1023" y="2246"/>
                    <a:pt x="1023" y="2246"/>
                    <a:pt x="1023" y="2246"/>
                  </a:cubicBezTo>
                  <a:cubicBezTo>
                    <a:pt x="1023" y="2246"/>
                    <a:pt x="1023" y="2246"/>
                    <a:pt x="1023" y="2246"/>
                  </a:cubicBezTo>
                  <a:cubicBezTo>
                    <a:pt x="1000" y="2395"/>
                    <a:pt x="1000" y="2395"/>
                    <a:pt x="1000" y="2395"/>
                  </a:cubicBezTo>
                  <a:cubicBezTo>
                    <a:pt x="1000" y="2395"/>
                    <a:pt x="1000" y="2395"/>
                    <a:pt x="1000" y="2395"/>
                  </a:cubicBezTo>
                  <a:lnTo>
                    <a:pt x="1002" y="2386"/>
                  </a:lnTo>
                  <a:close/>
                  <a:moveTo>
                    <a:pt x="1008" y="2380"/>
                  </a:moveTo>
                  <a:cubicBezTo>
                    <a:pt x="1007" y="2381"/>
                    <a:pt x="1007" y="2381"/>
                    <a:pt x="1007" y="2381"/>
                  </a:cubicBezTo>
                  <a:cubicBezTo>
                    <a:pt x="1007" y="2378"/>
                    <a:pt x="1007" y="2378"/>
                    <a:pt x="1007" y="2378"/>
                  </a:cubicBezTo>
                  <a:cubicBezTo>
                    <a:pt x="1009" y="2377"/>
                    <a:pt x="1009" y="2377"/>
                    <a:pt x="1009" y="2377"/>
                  </a:cubicBezTo>
                  <a:lnTo>
                    <a:pt x="1008" y="2380"/>
                  </a:lnTo>
                  <a:close/>
                  <a:moveTo>
                    <a:pt x="1017" y="2313"/>
                  </a:moveTo>
                  <a:cubicBezTo>
                    <a:pt x="1018" y="2307"/>
                    <a:pt x="1018" y="2307"/>
                    <a:pt x="1018" y="2307"/>
                  </a:cubicBezTo>
                  <a:cubicBezTo>
                    <a:pt x="1019" y="2308"/>
                    <a:pt x="1019" y="2308"/>
                    <a:pt x="1019" y="2308"/>
                  </a:cubicBezTo>
                  <a:cubicBezTo>
                    <a:pt x="1018" y="2313"/>
                    <a:pt x="1018" y="2313"/>
                    <a:pt x="1018" y="2313"/>
                  </a:cubicBezTo>
                  <a:lnTo>
                    <a:pt x="1017" y="2313"/>
                  </a:lnTo>
                  <a:close/>
                  <a:moveTo>
                    <a:pt x="1019" y="2305"/>
                  </a:moveTo>
                  <a:cubicBezTo>
                    <a:pt x="1019" y="2299"/>
                    <a:pt x="1019" y="2299"/>
                    <a:pt x="1019" y="2299"/>
                  </a:cubicBezTo>
                  <a:cubicBezTo>
                    <a:pt x="1020" y="2299"/>
                    <a:pt x="1020" y="2299"/>
                    <a:pt x="1020" y="2299"/>
                  </a:cubicBezTo>
                  <a:cubicBezTo>
                    <a:pt x="1020" y="2305"/>
                    <a:pt x="1020" y="2305"/>
                    <a:pt x="1020" y="2305"/>
                  </a:cubicBezTo>
                  <a:lnTo>
                    <a:pt x="1019" y="2305"/>
                  </a:lnTo>
                  <a:close/>
                  <a:moveTo>
                    <a:pt x="1009" y="2374"/>
                  </a:moveTo>
                  <a:cubicBezTo>
                    <a:pt x="1008" y="2375"/>
                    <a:pt x="1008" y="2375"/>
                    <a:pt x="1008" y="2375"/>
                  </a:cubicBezTo>
                  <a:cubicBezTo>
                    <a:pt x="1011" y="2355"/>
                    <a:pt x="1011" y="2355"/>
                    <a:pt x="1011" y="2355"/>
                  </a:cubicBezTo>
                  <a:cubicBezTo>
                    <a:pt x="1012" y="2354"/>
                    <a:pt x="1012" y="2354"/>
                    <a:pt x="1012" y="2354"/>
                  </a:cubicBezTo>
                  <a:lnTo>
                    <a:pt x="1009" y="2374"/>
                  </a:lnTo>
                  <a:close/>
                  <a:moveTo>
                    <a:pt x="1013" y="2351"/>
                  </a:moveTo>
                  <a:cubicBezTo>
                    <a:pt x="1011" y="2352"/>
                    <a:pt x="1011" y="2352"/>
                    <a:pt x="1011" y="2352"/>
                  </a:cubicBezTo>
                  <a:cubicBezTo>
                    <a:pt x="1012" y="2345"/>
                    <a:pt x="1012" y="2345"/>
                    <a:pt x="1012" y="2345"/>
                  </a:cubicBezTo>
                  <a:cubicBezTo>
                    <a:pt x="1014" y="2344"/>
                    <a:pt x="1014" y="2344"/>
                    <a:pt x="1014" y="2344"/>
                  </a:cubicBezTo>
                  <a:lnTo>
                    <a:pt x="1013" y="2351"/>
                  </a:lnTo>
                  <a:close/>
                  <a:moveTo>
                    <a:pt x="1014" y="2341"/>
                  </a:moveTo>
                  <a:cubicBezTo>
                    <a:pt x="1013" y="2342"/>
                    <a:pt x="1013" y="2342"/>
                    <a:pt x="1013" y="2342"/>
                  </a:cubicBezTo>
                  <a:cubicBezTo>
                    <a:pt x="1013" y="2339"/>
                    <a:pt x="1013" y="2339"/>
                    <a:pt x="1013" y="2339"/>
                  </a:cubicBezTo>
                  <a:cubicBezTo>
                    <a:pt x="1015" y="2338"/>
                    <a:pt x="1015" y="2338"/>
                    <a:pt x="1015" y="2338"/>
                  </a:cubicBezTo>
                  <a:lnTo>
                    <a:pt x="1014" y="2341"/>
                  </a:lnTo>
                  <a:close/>
                  <a:moveTo>
                    <a:pt x="1015" y="2335"/>
                  </a:moveTo>
                  <a:cubicBezTo>
                    <a:pt x="1014" y="2336"/>
                    <a:pt x="1014" y="2336"/>
                    <a:pt x="1014" y="2336"/>
                  </a:cubicBezTo>
                  <a:cubicBezTo>
                    <a:pt x="1017" y="2316"/>
                    <a:pt x="1017" y="2316"/>
                    <a:pt x="1017" y="2316"/>
                  </a:cubicBezTo>
                  <a:cubicBezTo>
                    <a:pt x="1018" y="2317"/>
                    <a:pt x="1018" y="2317"/>
                    <a:pt x="1018" y="2317"/>
                  </a:cubicBezTo>
                  <a:lnTo>
                    <a:pt x="1015" y="2335"/>
                  </a:lnTo>
                  <a:close/>
                  <a:moveTo>
                    <a:pt x="1021" y="2296"/>
                  </a:moveTo>
                  <a:cubicBezTo>
                    <a:pt x="1020" y="2296"/>
                    <a:pt x="1020" y="2296"/>
                    <a:pt x="1020" y="2296"/>
                  </a:cubicBezTo>
                  <a:cubicBezTo>
                    <a:pt x="1022" y="2282"/>
                    <a:pt x="1022" y="2282"/>
                    <a:pt x="1022" y="2282"/>
                  </a:cubicBezTo>
                  <a:cubicBezTo>
                    <a:pt x="1023" y="2282"/>
                    <a:pt x="1023" y="2282"/>
                    <a:pt x="1023" y="2282"/>
                  </a:cubicBezTo>
                  <a:lnTo>
                    <a:pt x="1021" y="2296"/>
                  </a:lnTo>
                  <a:close/>
                  <a:moveTo>
                    <a:pt x="1007" y="2384"/>
                  </a:moveTo>
                  <a:cubicBezTo>
                    <a:pt x="1008" y="2383"/>
                    <a:pt x="1008" y="2383"/>
                    <a:pt x="1008" y="2383"/>
                  </a:cubicBezTo>
                  <a:cubicBezTo>
                    <a:pt x="1007" y="2390"/>
                    <a:pt x="1007" y="2390"/>
                    <a:pt x="1007" y="2390"/>
                  </a:cubicBezTo>
                  <a:cubicBezTo>
                    <a:pt x="1005" y="2391"/>
                    <a:pt x="1005" y="2391"/>
                    <a:pt x="1005" y="2391"/>
                  </a:cubicBezTo>
                  <a:lnTo>
                    <a:pt x="1007" y="2384"/>
                  </a:lnTo>
                  <a:close/>
                  <a:moveTo>
                    <a:pt x="1010" y="2381"/>
                  </a:moveTo>
                  <a:cubicBezTo>
                    <a:pt x="1011" y="2375"/>
                    <a:pt x="1011" y="2375"/>
                    <a:pt x="1011" y="2375"/>
                  </a:cubicBezTo>
                  <a:cubicBezTo>
                    <a:pt x="1015" y="2352"/>
                    <a:pt x="1015" y="2352"/>
                    <a:pt x="1015" y="2352"/>
                  </a:cubicBezTo>
                  <a:cubicBezTo>
                    <a:pt x="1016" y="2342"/>
                    <a:pt x="1016" y="2342"/>
                    <a:pt x="1016" y="2342"/>
                  </a:cubicBezTo>
                  <a:cubicBezTo>
                    <a:pt x="1017" y="2336"/>
                    <a:pt x="1017" y="2336"/>
                    <a:pt x="1017" y="2336"/>
                  </a:cubicBezTo>
                  <a:cubicBezTo>
                    <a:pt x="1020" y="2316"/>
                    <a:pt x="1020" y="2316"/>
                    <a:pt x="1020" y="2316"/>
                  </a:cubicBezTo>
                  <a:cubicBezTo>
                    <a:pt x="1020" y="2316"/>
                    <a:pt x="1020" y="2316"/>
                    <a:pt x="1020" y="2316"/>
                  </a:cubicBezTo>
                  <a:cubicBezTo>
                    <a:pt x="1020" y="2316"/>
                    <a:pt x="1020" y="2316"/>
                    <a:pt x="1020" y="2316"/>
                  </a:cubicBezTo>
                  <a:cubicBezTo>
                    <a:pt x="1020" y="2316"/>
                    <a:pt x="1020" y="2316"/>
                    <a:pt x="1020" y="2316"/>
                  </a:cubicBezTo>
                  <a:cubicBezTo>
                    <a:pt x="1022" y="2308"/>
                    <a:pt x="1022" y="2308"/>
                    <a:pt x="1022" y="2308"/>
                  </a:cubicBezTo>
                  <a:cubicBezTo>
                    <a:pt x="1022" y="2308"/>
                    <a:pt x="1022" y="2308"/>
                    <a:pt x="1022" y="2308"/>
                  </a:cubicBezTo>
                  <a:cubicBezTo>
                    <a:pt x="1022" y="2308"/>
                    <a:pt x="1022" y="2308"/>
                    <a:pt x="1022" y="2308"/>
                  </a:cubicBezTo>
                  <a:cubicBezTo>
                    <a:pt x="1023" y="2299"/>
                    <a:pt x="1023" y="2299"/>
                    <a:pt x="1023" y="2299"/>
                  </a:cubicBezTo>
                  <a:cubicBezTo>
                    <a:pt x="1023" y="2299"/>
                    <a:pt x="1023" y="2299"/>
                    <a:pt x="1023" y="2299"/>
                  </a:cubicBezTo>
                  <a:cubicBezTo>
                    <a:pt x="1023" y="2299"/>
                    <a:pt x="1023" y="2299"/>
                    <a:pt x="1023" y="2299"/>
                  </a:cubicBezTo>
                  <a:cubicBezTo>
                    <a:pt x="1023" y="2299"/>
                    <a:pt x="1023" y="2299"/>
                    <a:pt x="1023" y="2299"/>
                  </a:cubicBezTo>
                  <a:cubicBezTo>
                    <a:pt x="1025" y="2282"/>
                    <a:pt x="1025" y="2282"/>
                    <a:pt x="1025" y="2282"/>
                  </a:cubicBezTo>
                  <a:cubicBezTo>
                    <a:pt x="1030" y="2250"/>
                    <a:pt x="1030" y="2250"/>
                    <a:pt x="1030" y="2250"/>
                  </a:cubicBezTo>
                  <a:cubicBezTo>
                    <a:pt x="1032" y="2242"/>
                    <a:pt x="1032" y="2242"/>
                    <a:pt x="1032" y="2242"/>
                  </a:cubicBezTo>
                  <a:cubicBezTo>
                    <a:pt x="1032" y="2242"/>
                    <a:pt x="1032" y="2242"/>
                    <a:pt x="1032" y="2242"/>
                  </a:cubicBezTo>
                  <a:cubicBezTo>
                    <a:pt x="1009" y="2390"/>
                    <a:pt x="1009" y="2390"/>
                    <a:pt x="1009" y="2390"/>
                  </a:cubicBezTo>
                  <a:cubicBezTo>
                    <a:pt x="1009" y="2390"/>
                    <a:pt x="1009" y="2390"/>
                    <a:pt x="1009" y="2390"/>
                  </a:cubicBezTo>
                  <a:lnTo>
                    <a:pt x="1010" y="2381"/>
                  </a:lnTo>
                  <a:close/>
                  <a:moveTo>
                    <a:pt x="1017" y="2376"/>
                  </a:moveTo>
                  <a:cubicBezTo>
                    <a:pt x="1016" y="2377"/>
                    <a:pt x="1016" y="2377"/>
                    <a:pt x="1016" y="2377"/>
                  </a:cubicBezTo>
                  <a:cubicBezTo>
                    <a:pt x="1016" y="2373"/>
                    <a:pt x="1016" y="2373"/>
                    <a:pt x="1016" y="2373"/>
                  </a:cubicBezTo>
                  <a:cubicBezTo>
                    <a:pt x="1017" y="2373"/>
                    <a:pt x="1017" y="2373"/>
                    <a:pt x="1017" y="2373"/>
                  </a:cubicBezTo>
                  <a:lnTo>
                    <a:pt x="1017" y="2376"/>
                  </a:lnTo>
                  <a:close/>
                  <a:moveTo>
                    <a:pt x="1024" y="2331"/>
                  </a:moveTo>
                  <a:cubicBezTo>
                    <a:pt x="1022" y="2331"/>
                    <a:pt x="1022" y="2331"/>
                    <a:pt x="1022" y="2331"/>
                  </a:cubicBezTo>
                  <a:cubicBezTo>
                    <a:pt x="1024" y="2321"/>
                    <a:pt x="1024" y="2321"/>
                    <a:pt x="1024" y="2321"/>
                  </a:cubicBezTo>
                  <a:cubicBezTo>
                    <a:pt x="1025" y="2321"/>
                    <a:pt x="1025" y="2321"/>
                    <a:pt x="1025" y="2321"/>
                  </a:cubicBezTo>
                  <a:lnTo>
                    <a:pt x="1024" y="2331"/>
                  </a:lnTo>
                  <a:close/>
                  <a:moveTo>
                    <a:pt x="1025" y="2318"/>
                  </a:moveTo>
                  <a:cubicBezTo>
                    <a:pt x="1025" y="2312"/>
                    <a:pt x="1025" y="2312"/>
                    <a:pt x="1025" y="2312"/>
                  </a:cubicBezTo>
                  <a:cubicBezTo>
                    <a:pt x="1026" y="2313"/>
                    <a:pt x="1026" y="2313"/>
                    <a:pt x="1026" y="2313"/>
                  </a:cubicBezTo>
                  <a:cubicBezTo>
                    <a:pt x="1026" y="2318"/>
                    <a:pt x="1026" y="2318"/>
                    <a:pt x="1026" y="2318"/>
                  </a:cubicBezTo>
                  <a:lnTo>
                    <a:pt x="1025" y="2318"/>
                  </a:lnTo>
                  <a:close/>
                  <a:moveTo>
                    <a:pt x="1026" y="2310"/>
                  </a:moveTo>
                  <a:cubicBezTo>
                    <a:pt x="1027" y="2304"/>
                    <a:pt x="1027" y="2304"/>
                    <a:pt x="1027" y="2304"/>
                  </a:cubicBezTo>
                  <a:cubicBezTo>
                    <a:pt x="1028" y="2304"/>
                    <a:pt x="1028" y="2304"/>
                    <a:pt x="1028" y="2304"/>
                  </a:cubicBezTo>
                  <a:cubicBezTo>
                    <a:pt x="1027" y="2310"/>
                    <a:pt x="1027" y="2310"/>
                    <a:pt x="1027" y="2310"/>
                  </a:cubicBezTo>
                  <a:lnTo>
                    <a:pt x="1026" y="2310"/>
                  </a:lnTo>
                  <a:close/>
                  <a:moveTo>
                    <a:pt x="1018" y="2370"/>
                  </a:moveTo>
                  <a:cubicBezTo>
                    <a:pt x="1016" y="2371"/>
                    <a:pt x="1016" y="2371"/>
                    <a:pt x="1016" y="2371"/>
                  </a:cubicBezTo>
                  <a:cubicBezTo>
                    <a:pt x="1020" y="2350"/>
                    <a:pt x="1020" y="2350"/>
                    <a:pt x="1020" y="2350"/>
                  </a:cubicBezTo>
                  <a:cubicBezTo>
                    <a:pt x="1021" y="2350"/>
                    <a:pt x="1021" y="2350"/>
                    <a:pt x="1021" y="2350"/>
                  </a:cubicBezTo>
                  <a:lnTo>
                    <a:pt x="1018" y="2370"/>
                  </a:lnTo>
                  <a:close/>
                  <a:moveTo>
                    <a:pt x="1021" y="2347"/>
                  </a:moveTo>
                  <a:cubicBezTo>
                    <a:pt x="1020" y="2347"/>
                    <a:pt x="1020" y="2347"/>
                    <a:pt x="1020" y="2347"/>
                  </a:cubicBezTo>
                  <a:cubicBezTo>
                    <a:pt x="1021" y="2340"/>
                    <a:pt x="1021" y="2340"/>
                    <a:pt x="1021" y="2340"/>
                  </a:cubicBezTo>
                  <a:cubicBezTo>
                    <a:pt x="1022" y="2340"/>
                    <a:pt x="1022" y="2340"/>
                    <a:pt x="1022" y="2340"/>
                  </a:cubicBezTo>
                  <a:lnTo>
                    <a:pt x="1021" y="2347"/>
                  </a:lnTo>
                  <a:close/>
                  <a:moveTo>
                    <a:pt x="1023" y="2337"/>
                  </a:moveTo>
                  <a:cubicBezTo>
                    <a:pt x="1022" y="2337"/>
                    <a:pt x="1022" y="2337"/>
                    <a:pt x="1022" y="2337"/>
                  </a:cubicBezTo>
                  <a:cubicBezTo>
                    <a:pt x="1022" y="2334"/>
                    <a:pt x="1022" y="2334"/>
                    <a:pt x="1022" y="2334"/>
                  </a:cubicBezTo>
                  <a:cubicBezTo>
                    <a:pt x="1023" y="2334"/>
                    <a:pt x="1023" y="2334"/>
                    <a:pt x="1023" y="2334"/>
                  </a:cubicBezTo>
                  <a:lnTo>
                    <a:pt x="1023" y="2337"/>
                  </a:lnTo>
                  <a:close/>
                  <a:moveTo>
                    <a:pt x="1028" y="2301"/>
                  </a:moveTo>
                  <a:cubicBezTo>
                    <a:pt x="1027" y="2301"/>
                    <a:pt x="1027" y="2301"/>
                    <a:pt x="1027" y="2301"/>
                  </a:cubicBezTo>
                  <a:cubicBezTo>
                    <a:pt x="1029" y="2287"/>
                    <a:pt x="1029" y="2287"/>
                    <a:pt x="1029" y="2287"/>
                  </a:cubicBezTo>
                  <a:cubicBezTo>
                    <a:pt x="1030" y="2287"/>
                    <a:pt x="1030" y="2287"/>
                    <a:pt x="1030" y="2287"/>
                  </a:cubicBezTo>
                  <a:lnTo>
                    <a:pt x="1028" y="2301"/>
                  </a:lnTo>
                  <a:close/>
                  <a:moveTo>
                    <a:pt x="1015" y="2379"/>
                  </a:moveTo>
                  <a:cubicBezTo>
                    <a:pt x="1016" y="2379"/>
                    <a:pt x="1016" y="2379"/>
                    <a:pt x="1016" y="2379"/>
                  </a:cubicBezTo>
                  <a:cubicBezTo>
                    <a:pt x="1015" y="2386"/>
                    <a:pt x="1015" y="2386"/>
                    <a:pt x="1015" y="2386"/>
                  </a:cubicBezTo>
                  <a:cubicBezTo>
                    <a:pt x="1014" y="2386"/>
                    <a:pt x="1014" y="2386"/>
                    <a:pt x="1014" y="2386"/>
                  </a:cubicBezTo>
                  <a:lnTo>
                    <a:pt x="1015" y="2379"/>
                  </a:lnTo>
                  <a:close/>
                  <a:moveTo>
                    <a:pt x="1018" y="2386"/>
                  </a:moveTo>
                  <a:cubicBezTo>
                    <a:pt x="1019" y="2377"/>
                    <a:pt x="1019" y="2377"/>
                    <a:pt x="1019" y="2377"/>
                  </a:cubicBezTo>
                  <a:cubicBezTo>
                    <a:pt x="1019" y="2377"/>
                    <a:pt x="1019" y="2377"/>
                    <a:pt x="1019" y="2377"/>
                  </a:cubicBezTo>
                  <a:cubicBezTo>
                    <a:pt x="1019" y="2377"/>
                    <a:pt x="1019" y="2377"/>
                    <a:pt x="1019" y="2377"/>
                  </a:cubicBezTo>
                  <a:cubicBezTo>
                    <a:pt x="1020" y="2371"/>
                    <a:pt x="1020" y="2371"/>
                    <a:pt x="1020" y="2371"/>
                  </a:cubicBezTo>
                  <a:cubicBezTo>
                    <a:pt x="1020" y="2371"/>
                    <a:pt x="1020" y="2371"/>
                    <a:pt x="1020" y="2371"/>
                  </a:cubicBezTo>
                  <a:cubicBezTo>
                    <a:pt x="1023" y="2348"/>
                    <a:pt x="1023" y="2348"/>
                    <a:pt x="1023" y="2348"/>
                  </a:cubicBezTo>
                  <a:cubicBezTo>
                    <a:pt x="1025" y="2338"/>
                    <a:pt x="1025" y="2338"/>
                    <a:pt x="1025" y="2338"/>
                  </a:cubicBezTo>
                  <a:cubicBezTo>
                    <a:pt x="1026" y="2332"/>
                    <a:pt x="1026" y="2332"/>
                    <a:pt x="1026" y="2332"/>
                  </a:cubicBezTo>
                  <a:cubicBezTo>
                    <a:pt x="1027" y="2321"/>
                    <a:pt x="1027" y="2321"/>
                    <a:pt x="1027" y="2321"/>
                  </a:cubicBezTo>
                  <a:cubicBezTo>
                    <a:pt x="1027" y="2321"/>
                    <a:pt x="1027" y="2321"/>
                    <a:pt x="1027" y="2321"/>
                  </a:cubicBezTo>
                  <a:cubicBezTo>
                    <a:pt x="1027" y="2321"/>
                    <a:pt x="1027" y="2321"/>
                    <a:pt x="1027" y="2321"/>
                  </a:cubicBezTo>
                  <a:cubicBezTo>
                    <a:pt x="1027" y="2321"/>
                    <a:pt x="1028" y="2321"/>
                    <a:pt x="1028" y="2321"/>
                  </a:cubicBezTo>
                  <a:cubicBezTo>
                    <a:pt x="1029" y="2313"/>
                    <a:pt x="1029" y="2313"/>
                    <a:pt x="1029" y="2313"/>
                  </a:cubicBezTo>
                  <a:cubicBezTo>
                    <a:pt x="1029" y="2313"/>
                    <a:pt x="1029" y="2313"/>
                    <a:pt x="1029" y="2313"/>
                  </a:cubicBezTo>
                  <a:cubicBezTo>
                    <a:pt x="1029" y="2313"/>
                    <a:pt x="1029" y="2313"/>
                    <a:pt x="1029" y="2313"/>
                  </a:cubicBezTo>
                  <a:cubicBezTo>
                    <a:pt x="1030" y="2304"/>
                    <a:pt x="1030" y="2304"/>
                    <a:pt x="1030" y="2304"/>
                  </a:cubicBezTo>
                  <a:cubicBezTo>
                    <a:pt x="1030" y="2304"/>
                    <a:pt x="1030" y="2304"/>
                    <a:pt x="1030" y="2304"/>
                  </a:cubicBezTo>
                  <a:cubicBezTo>
                    <a:pt x="1030" y="2304"/>
                    <a:pt x="1030" y="2304"/>
                    <a:pt x="1030" y="2304"/>
                  </a:cubicBezTo>
                  <a:cubicBezTo>
                    <a:pt x="1030" y="2304"/>
                    <a:pt x="1030" y="2304"/>
                    <a:pt x="1030" y="2303"/>
                  </a:cubicBezTo>
                  <a:cubicBezTo>
                    <a:pt x="1033" y="2287"/>
                    <a:pt x="1033" y="2287"/>
                    <a:pt x="1033" y="2287"/>
                  </a:cubicBezTo>
                  <a:cubicBezTo>
                    <a:pt x="1039" y="2245"/>
                    <a:pt x="1039" y="2245"/>
                    <a:pt x="1039" y="2245"/>
                  </a:cubicBezTo>
                  <a:cubicBezTo>
                    <a:pt x="1040" y="2237"/>
                    <a:pt x="1040" y="2237"/>
                    <a:pt x="1040" y="2237"/>
                  </a:cubicBezTo>
                  <a:cubicBezTo>
                    <a:pt x="1040" y="2237"/>
                    <a:pt x="1040" y="2237"/>
                    <a:pt x="1040" y="2237"/>
                  </a:cubicBezTo>
                  <a:cubicBezTo>
                    <a:pt x="1018" y="2386"/>
                    <a:pt x="1018" y="2386"/>
                    <a:pt x="1018" y="2386"/>
                  </a:cubicBezTo>
                  <a:close/>
                  <a:moveTo>
                    <a:pt x="1025" y="2371"/>
                  </a:moveTo>
                  <a:cubicBezTo>
                    <a:pt x="1024" y="2372"/>
                    <a:pt x="1024" y="2372"/>
                    <a:pt x="1024" y="2372"/>
                  </a:cubicBezTo>
                  <a:cubicBezTo>
                    <a:pt x="1025" y="2369"/>
                    <a:pt x="1025" y="2369"/>
                    <a:pt x="1025" y="2369"/>
                  </a:cubicBezTo>
                  <a:cubicBezTo>
                    <a:pt x="1026" y="2368"/>
                    <a:pt x="1026" y="2368"/>
                    <a:pt x="1026" y="2368"/>
                  </a:cubicBezTo>
                  <a:lnTo>
                    <a:pt x="1025" y="2371"/>
                  </a:lnTo>
                  <a:close/>
                  <a:moveTo>
                    <a:pt x="1032" y="2323"/>
                  </a:moveTo>
                  <a:cubicBezTo>
                    <a:pt x="1033" y="2317"/>
                    <a:pt x="1033" y="2317"/>
                    <a:pt x="1033" y="2317"/>
                  </a:cubicBezTo>
                  <a:cubicBezTo>
                    <a:pt x="1034" y="2318"/>
                    <a:pt x="1034" y="2318"/>
                    <a:pt x="1034" y="2318"/>
                  </a:cubicBezTo>
                  <a:cubicBezTo>
                    <a:pt x="1033" y="2323"/>
                    <a:pt x="1033" y="2323"/>
                    <a:pt x="1033" y="2323"/>
                  </a:cubicBezTo>
                  <a:lnTo>
                    <a:pt x="1032" y="2323"/>
                  </a:lnTo>
                  <a:close/>
                  <a:moveTo>
                    <a:pt x="1031" y="2326"/>
                  </a:moveTo>
                  <a:cubicBezTo>
                    <a:pt x="1032" y="2326"/>
                    <a:pt x="1032" y="2326"/>
                    <a:pt x="1032" y="2326"/>
                  </a:cubicBezTo>
                  <a:cubicBezTo>
                    <a:pt x="1031" y="2327"/>
                    <a:pt x="1031" y="2327"/>
                    <a:pt x="1031" y="2327"/>
                  </a:cubicBezTo>
                  <a:lnTo>
                    <a:pt x="1031" y="2326"/>
                  </a:lnTo>
                  <a:close/>
                  <a:moveTo>
                    <a:pt x="1034" y="2315"/>
                  </a:moveTo>
                  <a:cubicBezTo>
                    <a:pt x="1033" y="2315"/>
                    <a:pt x="1033" y="2315"/>
                    <a:pt x="1033" y="2315"/>
                  </a:cubicBezTo>
                  <a:cubicBezTo>
                    <a:pt x="1034" y="2309"/>
                    <a:pt x="1034" y="2309"/>
                    <a:pt x="1034" y="2309"/>
                  </a:cubicBezTo>
                  <a:cubicBezTo>
                    <a:pt x="1035" y="2309"/>
                    <a:pt x="1035" y="2309"/>
                    <a:pt x="1035" y="2309"/>
                  </a:cubicBezTo>
                  <a:lnTo>
                    <a:pt x="1034" y="2315"/>
                  </a:lnTo>
                  <a:close/>
                  <a:moveTo>
                    <a:pt x="1026" y="2365"/>
                  </a:moveTo>
                  <a:cubicBezTo>
                    <a:pt x="1025" y="2366"/>
                    <a:pt x="1025" y="2366"/>
                    <a:pt x="1025" y="2366"/>
                  </a:cubicBezTo>
                  <a:cubicBezTo>
                    <a:pt x="1028" y="2346"/>
                    <a:pt x="1028" y="2346"/>
                    <a:pt x="1028" y="2346"/>
                  </a:cubicBezTo>
                  <a:cubicBezTo>
                    <a:pt x="1029" y="2345"/>
                    <a:pt x="1029" y="2345"/>
                    <a:pt x="1029" y="2345"/>
                  </a:cubicBezTo>
                  <a:lnTo>
                    <a:pt x="1026" y="2365"/>
                  </a:lnTo>
                  <a:close/>
                  <a:moveTo>
                    <a:pt x="1030" y="2342"/>
                  </a:moveTo>
                  <a:cubicBezTo>
                    <a:pt x="1029" y="2343"/>
                    <a:pt x="1029" y="2343"/>
                    <a:pt x="1029" y="2343"/>
                  </a:cubicBezTo>
                  <a:cubicBezTo>
                    <a:pt x="1030" y="2336"/>
                    <a:pt x="1030" y="2336"/>
                    <a:pt x="1030" y="2336"/>
                  </a:cubicBezTo>
                  <a:cubicBezTo>
                    <a:pt x="1031" y="2335"/>
                    <a:pt x="1031" y="2335"/>
                    <a:pt x="1031" y="2335"/>
                  </a:cubicBezTo>
                  <a:lnTo>
                    <a:pt x="1030" y="2342"/>
                  </a:lnTo>
                  <a:close/>
                  <a:moveTo>
                    <a:pt x="1031" y="2332"/>
                  </a:moveTo>
                  <a:cubicBezTo>
                    <a:pt x="1030" y="2333"/>
                    <a:pt x="1030" y="2333"/>
                    <a:pt x="1030" y="2333"/>
                  </a:cubicBezTo>
                  <a:cubicBezTo>
                    <a:pt x="1031" y="2330"/>
                    <a:pt x="1031" y="2330"/>
                    <a:pt x="1031" y="2330"/>
                  </a:cubicBezTo>
                  <a:cubicBezTo>
                    <a:pt x="1032" y="2329"/>
                    <a:pt x="1032" y="2329"/>
                    <a:pt x="1032" y="2329"/>
                  </a:cubicBezTo>
                  <a:lnTo>
                    <a:pt x="1031" y="2332"/>
                  </a:lnTo>
                  <a:close/>
                  <a:moveTo>
                    <a:pt x="1035" y="2306"/>
                  </a:moveTo>
                  <a:cubicBezTo>
                    <a:pt x="1034" y="2305"/>
                    <a:pt x="1034" y="2305"/>
                    <a:pt x="1034" y="2305"/>
                  </a:cubicBezTo>
                  <a:cubicBezTo>
                    <a:pt x="1037" y="2291"/>
                    <a:pt x="1037" y="2291"/>
                    <a:pt x="1037" y="2291"/>
                  </a:cubicBezTo>
                  <a:cubicBezTo>
                    <a:pt x="1038" y="2292"/>
                    <a:pt x="1038" y="2292"/>
                    <a:pt x="1038" y="2292"/>
                  </a:cubicBezTo>
                  <a:lnTo>
                    <a:pt x="1035" y="2306"/>
                  </a:lnTo>
                  <a:close/>
                  <a:moveTo>
                    <a:pt x="1024" y="2375"/>
                  </a:moveTo>
                  <a:cubicBezTo>
                    <a:pt x="1025" y="2374"/>
                    <a:pt x="1025" y="2374"/>
                    <a:pt x="1025" y="2374"/>
                  </a:cubicBezTo>
                  <a:cubicBezTo>
                    <a:pt x="1024" y="2381"/>
                    <a:pt x="1024" y="2381"/>
                    <a:pt x="1024" y="2381"/>
                  </a:cubicBezTo>
                  <a:cubicBezTo>
                    <a:pt x="1023" y="2382"/>
                    <a:pt x="1023" y="2382"/>
                    <a:pt x="1023" y="2382"/>
                  </a:cubicBezTo>
                  <a:lnTo>
                    <a:pt x="1024" y="2375"/>
                  </a:lnTo>
                  <a:close/>
                  <a:moveTo>
                    <a:pt x="1028" y="2372"/>
                  </a:moveTo>
                  <a:cubicBezTo>
                    <a:pt x="1028" y="2366"/>
                    <a:pt x="1028" y="2366"/>
                    <a:pt x="1028" y="2366"/>
                  </a:cubicBezTo>
                  <a:cubicBezTo>
                    <a:pt x="1032" y="2343"/>
                    <a:pt x="1032" y="2343"/>
                    <a:pt x="1032" y="2343"/>
                  </a:cubicBezTo>
                  <a:cubicBezTo>
                    <a:pt x="1032" y="2343"/>
                    <a:pt x="1032" y="2343"/>
                    <a:pt x="1032" y="2343"/>
                  </a:cubicBezTo>
                  <a:cubicBezTo>
                    <a:pt x="1032" y="2343"/>
                    <a:pt x="1032" y="2343"/>
                    <a:pt x="1032" y="2343"/>
                  </a:cubicBezTo>
                  <a:cubicBezTo>
                    <a:pt x="1034" y="2333"/>
                    <a:pt x="1034" y="2333"/>
                    <a:pt x="1034" y="2333"/>
                  </a:cubicBezTo>
                  <a:cubicBezTo>
                    <a:pt x="1034" y="2333"/>
                    <a:pt x="1034" y="2333"/>
                    <a:pt x="1034" y="2333"/>
                  </a:cubicBezTo>
                  <a:cubicBezTo>
                    <a:pt x="1034" y="2327"/>
                    <a:pt x="1034" y="2327"/>
                    <a:pt x="1034" y="2327"/>
                  </a:cubicBezTo>
                  <a:cubicBezTo>
                    <a:pt x="1034" y="2327"/>
                    <a:pt x="1034" y="2327"/>
                    <a:pt x="1034" y="2327"/>
                  </a:cubicBezTo>
                  <a:cubicBezTo>
                    <a:pt x="1034" y="2327"/>
                    <a:pt x="1034" y="2327"/>
                    <a:pt x="1034" y="2327"/>
                  </a:cubicBezTo>
                  <a:cubicBezTo>
                    <a:pt x="1034" y="2327"/>
                    <a:pt x="1034" y="2327"/>
                    <a:pt x="1034" y="2327"/>
                  </a:cubicBezTo>
                  <a:cubicBezTo>
                    <a:pt x="1034" y="2327"/>
                    <a:pt x="1034" y="2327"/>
                    <a:pt x="1034" y="2327"/>
                  </a:cubicBezTo>
                  <a:cubicBezTo>
                    <a:pt x="1034" y="2327"/>
                    <a:pt x="1034" y="2327"/>
                    <a:pt x="1035" y="2326"/>
                  </a:cubicBezTo>
                  <a:cubicBezTo>
                    <a:pt x="1035" y="2326"/>
                    <a:pt x="1035" y="2326"/>
                    <a:pt x="1035" y="2326"/>
                  </a:cubicBezTo>
                  <a:cubicBezTo>
                    <a:pt x="1035" y="2326"/>
                    <a:pt x="1035" y="2326"/>
                    <a:pt x="1035" y="2326"/>
                  </a:cubicBezTo>
                  <a:cubicBezTo>
                    <a:pt x="1036" y="2317"/>
                    <a:pt x="1036" y="2317"/>
                    <a:pt x="1036" y="2317"/>
                  </a:cubicBezTo>
                  <a:cubicBezTo>
                    <a:pt x="1036" y="2317"/>
                    <a:pt x="1036" y="2317"/>
                    <a:pt x="1036" y="2317"/>
                  </a:cubicBezTo>
                  <a:cubicBezTo>
                    <a:pt x="1037" y="2309"/>
                    <a:pt x="1037" y="2309"/>
                    <a:pt x="1037" y="2309"/>
                  </a:cubicBezTo>
                  <a:cubicBezTo>
                    <a:pt x="1037" y="2309"/>
                    <a:pt x="1037" y="2309"/>
                    <a:pt x="1037" y="2309"/>
                  </a:cubicBezTo>
                  <a:cubicBezTo>
                    <a:pt x="1037" y="2309"/>
                    <a:pt x="1037" y="2309"/>
                    <a:pt x="1037" y="2309"/>
                  </a:cubicBezTo>
                  <a:cubicBezTo>
                    <a:pt x="1037" y="2308"/>
                    <a:pt x="1037" y="2308"/>
                    <a:pt x="1037" y="2308"/>
                  </a:cubicBezTo>
                  <a:cubicBezTo>
                    <a:pt x="1040" y="2292"/>
                    <a:pt x="1040" y="2292"/>
                    <a:pt x="1040" y="2292"/>
                  </a:cubicBezTo>
                  <a:cubicBezTo>
                    <a:pt x="1048" y="2241"/>
                    <a:pt x="1048" y="2241"/>
                    <a:pt x="1048" y="2241"/>
                  </a:cubicBezTo>
                  <a:cubicBezTo>
                    <a:pt x="1049" y="2233"/>
                    <a:pt x="1049" y="2233"/>
                    <a:pt x="1049" y="2233"/>
                  </a:cubicBezTo>
                  <a:cubicBezTo>
                    <a:pt x="1049" y="2233"/>
                    <a:pt x="1049" y="2233"/>
                    <a:pt x="1049" y="2233"/>
                  </a:cubicBezTo>
                  <a:cubicBezTo>
                    <a:pt x="1026" y="2381"/>
                    <a:pt x="1026" y="2381"/>
                    <a:pt x="1026" y="2381"/>
                  </a:cubicBezTo>
                  <a:cubicBezTo>
                    <a:pt x="1026" y="2381"/>
                    <a:pt x="1026" y="2381"/>
                    <a:pt x="1026" y="2381"/>
                  </a:cubicBezTo>
                  <a:lnTo>
                    <a:pt x="1028" y="2372"/>
                  </a:lnTo>
                  <a:close/>
                  <a:moveTo>
                    <a:pt x="1056" y="2237"/>
                  </a:moveTo>
                  <a:cubicBezTo>
                    <a:pt x="1058" y="2229"/>
                    <a:pt x="1058" y="2229"/>
                    <a:pt x="1058" y="2229"/>
                  </a:cubicBezTo>
                  <a:cubicBezTo>
                    <a:pt x="1058" y="2229"/>
                    <a:pt x="1058" y="2229"/>
                    <a:pt x="1058" y="2229"/>
                  </a:cubicBezTo>
                  <a:cubicBezTo>
                    <a:pt x="1035" y="2377"/>
                    <a:pt x="1035" y="2377"/>
                    <a:pt x="1035" y="2377"/>
                  </a:cubicBezTo>
                  <a:cubicBezTo>
                    <a:pt x="1035" y="2377"/>
                    <a:pt x="1035" y="2377"/>
                    <a:pt x="1035" y="2377"/>
                  </a:cubicBezTo>
                  <a:cubicBezTo>
                    <a:pt x="1036" y="2368"/>
                    <a:pt x="1036" y="2368"/>
                    <a:pt x="1036" y="2368"/>
                  </a:cubicBezTo>
                  <a:cubicBezTo>
                    <a:pt x="1037" y="2362"/>
                    <a:pt x="1037" y="2362"/>
                    <a:pt x="1037" y="2362"/>
                  </a:cubicBezTo>
                  <a:cubicBezTo>
                    <a:pt x="1041" y="2339"/>
                    <a:pt x="1041" y="2339"/>
                    <a:pt x="1041" y="2339"/>
                  </a:cubicBezTo>
                  <a:cubicBezTo>
                    <a:pt x="1042" y="2329"/>
                    <a:pt x="1042" y="2329"/>
                    <a:pt x="1042" y="2329"/>
                  </a:cubicBezTo>
                  <a:cubicBezTo>
                    <a:pt x="1043" y="2323"/>
                    <a:pt x="1043" y="2323"/>
                    <a:pt x="1043" y="2323"/>
                  </a:cubicBezTo>
                  <a:cubicBezTo>
                    <a:pt x="1043" y="2323"/>
                    <a:pt x="1043" y="2323"/>
                    <a:pt x="1043" y="2323"/>
                  </a:cubicBezTo>
                  <a:cubicBezTo>
                    <a:pt x="1043" y="2323"/>
                    <a:pt x="1043" y="2323"/>
                    <a:pt x="1043" y="2323"/>
                  </a:cubicBezTo>
                  <a:cubicBezTo>
                    <a:pt x="1043" y="2322"/>
                    <a:pt x="1043" y="2322"/>
                    <a:pt x="1043" y="2322"/>
                  </a:cubicBezTo>
                  <a:cubicBezTo>
                    <a:pt x="1045" y="2314"/>
                    <a:pt x="1045" y="2314"/>
                    <a:pt x="1045" y="2314"/>
                  </a:cubicBezTo>
                  <a:cubicBezTo>
                    <a:pt x="1045" y="2314"/>
                    <a:pt x="1044" y="2314"/>
                    <a:pt x="1044" y="2313"/>
                  </a:cubicBezTo>
                  <a:cubicBezTo>
                    <a:pt x="1044" y="2313"/>
                    <a:pt x="1044" y="2313"/>
                    <a:pt x="1044" y="2313"/>
                  </a:cubicBezTo>
                  <a:cubicBezTo>
                    <a:pt x="1045" y="2313"/>
                    <a:pt x="1045" y="2313"/>
                    <a:pt x="1045" y="2313"/>
                  </a:cubicBezTo>
                  <a:cubicBezTo>
                    <a:pt x="1047" y="2297"/>
                    <a:pt x="1047" y="2297"/>
                    <a:pt x="1047" y="2297"/>
                  </a:cubicBezTo>
                  <a:lnTo>
                    <a:pt x="1056" y="2237"/>
                  </a:lnTo>
                  <a:close/>
                  <a:moveTo>
                    <a:pt x="1065" y="2232"/>
                  </a:moveTo>
                  <a:cubicBezTo>
                    <a:pt x="1066" y="2224"/>
                    <a:pt x="1066" y="2224"/>
                    <a:pt x="1066" y="2224"/>
                  </a:cubicBezTo>
                  <a:cubicBezTo>
                    <a:pt x="1067" y="2224"/>
                    <a:pt x="1067" y="2224"/>
                    <a:pt x="1067" y="2224"/>
                  </a:cubicBezTo>
                  <a:cubicBezTo>
                    <a:pt x="1043" y="2373"/>
                    <a:pt x="1043" y="2373"/>
                    <a:pt x="1043" y="2373"/>
                  </a:cubicBezTo>
                  <a:cubicBezTo>
                    <a:pt x="1043" y="2373"/>
                    <a:pt x="1043" y="2373"/>
                    <a:pt x="1043" y="2373"/>
                  </a:cubicBezTo>
                  <a:cubicBezTo>
                    <a:pt x="1045" y="2364"/>
                    <a:pt x="1045" y="2364"/>
                    <a:pt x="1045" y="2364"/>
                  </a:cubicBezTo>
                  <a:cubicBezTo>
                    <a:pt x="1046" y="2358"/>
                    <a:pt x="1046" y="2358"/>
                    <a:pt x="1046" y="2358"/>
                  </a:cubicBezTo>
                  <a:cubicBezTo>
                    <a:pt x="1049" y="2336"/>
                    <a:pt x="1049" y="2336"/>
                    <a:pt x="1049" y="2336"/>
                  </a:cubicBezTo>
                  <a:cubicBezTo>
                    <a:pt x="1049" y="2335"/>
                    <a:pt x="1049" y="2335"/>
                    <a:pt x="1049" y="2335"/>
                  </a:cubicBezTo>
                  <a:cubicBezTo>
                    <a:pt x="1049" y="2335"/>
                    <a:pt x="1049" y="2335"/>
                    <a:pt x="1049" y="2334"/>
                  </a:cubicBezTo>
                  <a:cubicBezTo>
                    <a:pt x="1051" y="2325"/>
                    <a:pt x="1051" y="2325"/>
                    <a:pt x="1051" y="2325"/>
                  </a:cubicBezTo>
                  <a:cubicBezTo>
                    <a:pt x="1052" y="2319"/>
                    <a:pt x="1052" y="2319"/>
                    <a:pt x="1052" y="2319"/>
                  </a:cubicBezTo>
                  <a:cubicBezTo>
                    <a:pt x="1052" y="2319"/>
                    <a:pt x="1052" y="2318"/>
                    <a:pt x="1052" y="2318"/>
                  </a:cubicBezTo>
                  <a:cubicBezTo>
                    <a:pt x="1052" y="2318"/>
                    <a:pt x="1052" y="2318"/>
                    <a:pt x="1052" y="2318"/>
                  </a:cubicBezTo>
                  <a:cubicBezTo>
                    <a:pt x="1052" y="2318"/>
                    <a:pt x="1052" y="2318"/>
                    <a:pt x="1052" y="2318"/>
                  </a:cubicBezTo>
                  <a:cubicBezTo>
                    <a:pt x="1054" y="2301"/>
                    <a:pt x="1054" y="2301"/>
                    <a:pt x="1054" y="2301"/>
                  </a:cubicBezTo>
                  <a:lnTo>
                    <a:pt x="1065" y="2232"/>
                  </a:lnTo>
                  <a:close/>
                  <a:moveTo>
                    <a:pt x="1074" y="2228"/>
                  </a:moveTo>
                  <a:cubicBezTo>
                    <a:pt x="1075" y="2220"/>
                    <a:pt x="1075" y="2220"/>
                    <a:pt x="1075" y="2220"/>
                  </a:cubicBezTo>
                  <a:cubicBezTo>
                    <a:pt x="1075" y="2220"/>
                    <a:pt x="1075" y="2220"/>
                    <a:pt x="1075" y="2220"/>
                  </a:cubicBezTo>
                  <a:cubicBezTo>
                    <a:pt x="1052" y="2368"/>
                    <a:pt x="1052" y="2368"/>
                    <a:pt x="1052" y="2368"/>
                  </a:cubicBezTo>
                  <a:cubicBezTo>
                    <a:pt x="1052" y="2368"/>
                    <a:pt x="1052" y="2368"/>
                    <a:pt x="1052" y="2368"/>
                  </a:cubicBezTo>
                  <a:cubicBezTo>
                    <a:pt x="1053" y="2359"/>
                    <a:pt x="1053" y="2359"/>
                    <a:pt x="1053" y="2359"/>
                  </a:cubicBezTo>
                  <a:cubicBezTo>
                    <a:pt x="1054" y="2353"/>
                    <a:pt x="1054" y="2353"/>
                    <a:pt x="1054" y="2353"/>
                  </a:cubicBezTo>
                  <a:cubicBezTo>
                    <a:pt x="1056" y="2341"/>
                    <a:pt x="1056" y="2341"/>
                    <a:pt x="1056" y="2341"/>
                  </a:cubicBezTo>
                  <a:cubicBezTo>
                    <a:pt x="1056" y="2340"/>
                    <a:pt x="1056" y="2340"/>
                    <a:pt x="1056" y="2340"/>
                  </a:cubicBezTo>
                  <a:cubicBezTo>
                    <a:pt x="1056" y="2340"/>
                    <a:pt x="1056" y="2340"/>
                    <a:pt x="1056" y="2340"/>
                  </a:cubicBezTo>
                  <a:cubicBezTo>
                    <a:pt x="1056" y="2340"/>
                    <a:pt x="1056" y="2340"/>
                    <a:pt x="1056" y="2340"/>
                  </a:cubicBezTo>
                  <a:cubicBezTo>
                    <a:pt x="1057" y="2332"/>
                    <a:pt x="1057" y="2332"/>
                    <a:pt x="1057" y="2332"/>
                  </a:cubicBezTo>
                  <a:cubicBezTo>
                    <a:pt x="1058" y="2330"/>
                    <a:pt x="1058" y="2330"/>
                    <a:pt x="1058" y="2330"/>
                  </a:cubicBezTo>
                  <a:cubicBezTo>
                    <a:pt x="1059" y="2320"/>
                    <a:pt x="1059" y="2320"/>
                    <a:pt x="1059" y="2320"/>
                  </a:cubicBezTo>
                  <a:cubicBezTo>
                    <a:pt x="1060" y="2314"/>
                    <a:pt x="1060" y="2314"/>
                    <a:pt x="1060" y="2314"/>
                  </a:cubicBezTo>
                  <a:cubicBezTo>
                    <a:pt x="1061" y="2309"/>
                    <a:pt x="1061" y="2309"/>
                    <a:pt x="1061" y="2309"/>
                  </a:cubicBezTo>
                  <a:cubicBezTo>
                    <a:pt x="1062" y="2304"/>
                    <a:pt x="1062" y="2304"/>
                    <a:pt x="1062" y="2304"/>
                  </a:cubicBezTo>
                  <a:cubicBezTo>
                    <a:pt x="1066" y="2280"/>
                    <a:pt x="1066" y="2280"/>
                    <a:pt x="1066" y="2280"/>
                  </a:cubicBezTo>
                  <a:cubicBezTo>
                    <a:pt x="1067" y="2270"/>
                    <a:pt x="1067" y="2270"/>
                    <a:pt x="1067" y="2270"/>
                  </a:cubicBezTo>
                  <a:cubicBezTo>
                    <a:pt x="1068" y="2266"/>
                    <a:pt x="1068" y="2266"/>
                    <a:pt x="1068" y="2266"/>
                  </a:cubicBezTo>
                  <a:lnTo>
                    <a:pt x="1074" y="2228"/>
                  </a:lnTo>
                  <a:close/>
                  <a:moveTo>
                    <a:pt x="1100" y="2215"/>
                  </a:moveTo>
                  <a:cubicBezTo>
                    <a:pt x="1101" y="2207"/>
                    <a:pt x="1101" y="2207"/>
                    <a:pt x="1101" y="2207"/>
                  </a:cubicBezTo>
                  <a:cubicBezTo>
                    <a:pt x="1101" y="2207"/>
                    <a:pt x="1101" y="2207"/>
                    <a:pt x="1101" y="2207"/>
                  </a:cubicBezTo>
                  <a:cubicBezTo>
                    <a:pt x="1077" y="2355"/>
                    <a:pt x="1077" y="2355"/>
                    <a:pt x="1077" y="2355"/>
                  </a:cubicBezTo>
                  <a:cubicBezTo>
                    <a:pt x="1077" y="2355"/>
                    <a:pt x="1077" y="2355"/>
                    <a:pt x="1077" y="2355"/>
                  </a:cubicBezTo>
                  <a:cubicBezTo>
                    <a:pt x="1079" y="2346"/>
                    <a:pt x="1079" y="2346"/>
                    <a:pt x="1079" y="2346"/>
                  </a:cubicBezTo>
                  <a:cubicBezTo>
                    <a:pt x="1080" y="2340"/>
                    <a:pt x="1080" y="2340"/>
                    <a:pt x="1080" y="2340"/>
                  </a:cubicBezTo>
                  <a:cubicBezTo>
                    <a:pt x="1080" y="2338"/>
                    <a:pt x="1080" y="2338"/>
                    <a:pt x="1080" y="2338"/>
                  </a:cubicBezTo>
                  <a:cubicBezTo>
                    <a:pt x="1080" y="2338"/>
                    <a:pt x="1080" y="2338"/>
                    <a:pt x="1080" y="2338"/>
                  </a:cubicBezTo>
                  <a:cubicBezTo>
                    <a:pt x="1080" y="2337"/>
                    <a:pt x="1080" y="2337"/>
                    <a:pt x="1080" y="2337"/>
                  </a:cubicBezTo>
                  <a:cubicBezTo>
                    <a:pt x="1080" y="2337"/>
                    <a:pt x="1080" y="2337"/>
                    <a:pt x="1080" y="2337"/>
                  </a:cubicBezTo>
                  <a:cubicBezTo>
                    <a:pt x="1081" y="2333"/>
                    <a:pt x="1081" y="2333"/>
                    <a:pt x="1081" y="2333"/>
                  </a:cubicBezTo>
                  <a:cubicBezTo>
                    <a:pt x="1082" y="2323"/>
                    <a:pt x="1082" y="2323"/>
                    <a:pt x="1082" y="2323"/>
                  </a:cubicBezTo>
                  <a:cubicBezTo>
                    <a:pt x="1083" y="2319"/>
                    <a:pt x="1083" y="2319"/>
                    <a:pt x="1083" y="2319"/>
                  </a:cubicBezTo>
                  <a:cubicBezTo>
                    <a:pt x="1083" y="2317"/>
                    <a:pt x="1083" y="2317"/>
                    <a:pt x="1083" y="2317"/>
                  </a:cubicBezTo>
                  <a:cubicBezTo>
                    <a:pt x="1085" y="2307"/>
                    <a:pt x="1085" y="2307"/>
                    <a:pt x="1085" y="2307"/>
                  </a:cubicBezTo>
                  <a:cubicBezTo>
                    <a:pt x="1086" y="2301"/>
                    <a:pt x="1086" y="2301"/>
                    <a:pt x="1086" y="2301"/>
                  </a:cubicBezTo>
                  <a:cubicBezTo>
                    <a:pt x="1087" y="2294"/>
                    <a:pt x="1087" y="2294"/>
                    <a:pt x="1087" y="2294"/>
                  </a:cubicBezTo>
                  <a:cubicBezTo>
                    <a:pt x="1088" y="2284"/>
                    <a:pt x="1088" y="2284"/>
                    <a:pt x="1088" y="2284"/>
                  </a:cubicBezTo>
                  <a:cubicBezTo>
                    <a:pt x="1089" y="2280"/>
                    <a:pt x="1089" y="2280"/>
                    <a:pt x="1089" y="2280"/>
                  </a:cubicBezTo>
                  <a:lnTo>
                    <a:pt x="1100" y="2215"/>
                  </a:lnTo>
                  <a:close/>
                  <a:moveTo>
                    <a:pt x="1108" y="2292"/>
                  </a:moveTo>
                  <a:cubicBezTo>
                    <a:pt x="1108" y="2292"/>
                    <a:pt x="1108" y="2292"/>
                    <a:pt x="1108" y="2292"/>
                  </a:cubicBezTo>
                  <a:cubicBezTo>
                    <a:pt x="1119" y="2222"/>
                    <a:pt x="1119" y="2222"/>
                    <a:pt x="1119" y="2222"/>
                  </a:cubicBezTo>
                  <a:cubicBezTo>
                    <a:pt x="1121" y="2214"/>
                    <a:pt x="1121" y="2214"/>
                    <a:pt x="1121" y="2214"/>
                  </a:cubicBezTo>
                  <a:cubicBezTo>
                    <a:pt x="1122" y="2204"/>
                    <a:pt x="1122" y="2204"/>
                    <a:pt x="1122" y="2204"/>
                  </a:cubicBezTo>
                  <a:cubicBezTo>
                    <a:pt x="1122" y="2204"/>
                    <a:pt x="1122" y="2204"/>
                    <a:pt x="1122" y="2204"/>
                  </a:cubicBezTo>
                  <a:lnTo>
                    <a:pt x="1108" y="2292"/>
                  </a:lnTo>
                  <a:close/>
                  <a:moveTo>
                    <a:pt x="1361" y="2416"/>
                  </a:moveTo>
                  <a:cubicBezTo>
                    <a:pt x="1363" y="2415"/>
                    <a:pt x="1363" y="2415"/>
                    <a:pt x="1363" y="2415"/>
                  </a:cubicBezTo>
                  <a:cubicBezTo>
                    <a:pt x="1368" y="2418"/>
                    <a:pt x="1368" y="2418"/>
                    <a:pt x="1368" y="2418"/>
                  </a:cubicBezTo>
                  <a:cubicBezTo>
                    <a:pt x="1367" y="2425"/>
                    <a:pt x="1367" y="2425"/>
                    <a:pt x="1367" y="2425"/>
                  </a:cubicBezTo>
                  <a:cubicBezTo>
                    <a:pt x="1280" y="2473"/>
                    <a:pt x="1280" y="2473"/>
                    <a:pt x="1280" y="2473"/>
                  </a:cubicBezTo>
                  <a:cubicBezTo>
                    <a:pt x="1275" y="2469"/>
                    <a:pt x="1275" y="2469"/>
                    <a:pt x="1275" y="2469"/>
                  </a:cubicBezTo>
                  <a:cubicBezTo>
                    <a:pt x="1276" y="2467"/>
                    <a:pt x="1276" y="2467"/>
                    <a:pt x="1276" y="2467"/>
                  </a:cubicBezTo>
                  <a:cubicBezTo>
                    <a:pt x="1360" y="2421"/>
                    <a:pt x="1360" y="2421"/>
                    <a:pt x="1360" y="2421"/>
                  </a:cubicBezTo>
                  <a:cubicBezTo>
                    <a:pt x="1360" y="2421"/>
                    <a:pt x="1361" y="2420"/>
                    <a:pt x="1360" y="2419"/>
                  </a:cubicBezTo>
                  <a:cubicBezTo>
                    <a:pt x="1360" y="2419"/>
                    <a:pt x="1359" y="2419"/>
                    <a:pt x="1359" y="2419"/>
                  </a:cubicBezTo>
                  <a:cubicBezTo>
                    <a:pt x="1276" y="2464"/>
                    <a:pt x="1276" y="2464"/>
                    <a:pt x="1276" y="2464"/>
                  </a:cubicBezTo>
                  <a:cubicBezTo>
                    <a:pt x="1277" y="2462"/>
                    <a:pt x="1277" y="2462"/>
                    <a:pt x="1277" y="2462"/>
                  </a:cubicBezTo>
                  <a:cubicBezTo>
                    <a:pt x="1284" y="2458"/>
                    <a:pt x="1284" y="2458"/>
                    <a:pt x="1284" y="2458"/>
                  </a:cubicBezTo>
                  <a:lnTo>
                    <a:pt x="1361" y="2416"/>
                  </a:lnTo>
                  <a:close/>
                  <a:moveTo>
                    <a:pt x="1267" y="2466"/>
                  </a:moveTo>
                  <a:cubicBezTo>
                    <a:pt x="1267" y="2467"/>
                    <a:pt x="1267" y="2467"/>
                    <a:pt x="1267" y="2467"/>
                  </a:cubicBezTo>
                  <a:cubicBezTo>
                    <a:pt x="1268" y="2467"/>
                    <a:pt x="1268" y="2467"/>
                    <a:pt x="1268" y="2467"/>
                  </a:cubicBezTo>
                  <a:cubicBezTo>
                    <a:pt x="1273" y="2464"/>
                    <a:pt x="1273" y="2464"/>
                    <a:pt x="1273" y="2464"/>
                  </a:cubicBezTo>
                  <a:cubicBezTo>
                    <a:pt x="1271" y="2476"/>
                    <a:pt x="1271" y="2476"/>
                    <a:pt x="1271" y="2476"/>
                  </a:cubicBezTo>
                  <a:cubicBezTo>
                    <a:pt x="1101" y="2361"/>
                    <a:pt x="1101" y="2361"/>
                    <a:pt x="1101" y="2361"/>
                  </a:cubicBezTo>
                  <a:cubicBezTo>
                    <a:pt x="1102" y="2355"/>
                    <a:pt x="1102" y="2355"/>
                    <a:pt x="1102" y="2355"/>
                  </a:cubicBezTo>
                  <a:lnTo>
                    <a:pt x="1267" y="2466"/>
                  </a:lnTo>
                  <a:close/>
                  <a:moveTo>
                    <a:pt x="1101" y="2364"/>
                  </a:moveTo>
                  <a:cubicBezTo>
                    <a:pt x="1270" y="2478"/>
                    <a:pt x="1270" y="2478"/>
                    <a:pt x="1270" y="2478"/>
                  </a:cubicBezTo>
                  <a:cubicBezTo>
                    <a:pt x="1264" y="2481"/>
                    <a:pt x="1264" y="2481"/>
                    <a:pt x="1264" y="2481"/>
                  </a:cubicBezTo>
                  <a:cubicBezTo>
                    <a:pt x="1100" y="2369"/>
                    <a:pt x="1100" y="2369"/>
                    <a:pt x="1100" y="2369"/>
                  </a:cubicBezTo>
                  <a:lnTo>
                    <a:pt x="1101" y="2364"/>
                  </a:lnTo>
                  <a:close/>
                  <a:moveTo>
                    <a:pt x="1275" y="2472"/>
                  </a:moveTo>
                  <a:cubicBezTo>
                    <a:pt x="1278" y="2474"/>
                    <a:pt x="1278" y="2474"/>
                    <a:pt x="1278" y="2474"/>
                  </a:cubicBezTo>
                  <a:cubicBezTo>
                    <a:pt x="1274" y="2476"/>
                    <a:pt x="1274" y="2476"/>
                    <a:pt x="1274" y="2476"/>
                  </a:cubicBezTo>
                  <a:lnTo>
                    <a:pt x="1275" y="2472"/>
                  </a:lnTo>
                  <a:close/>
                  <a:moveTo>
                    <a:pt x="1365" y="2413"/>
                  </a:moveTo>
                  <a:cubicBezTo>
                    <a:pt x="1370" y="2411"/>
                    <a:pt x="1370" y="2411"/>
                    <a:pt x="1370" y="2411"/>
                  </a:cubicBezTo>
                  <a:cubicBezTo>
                    <a:pt x="1369" y="2416"/>
                    <a:pt x="1369" y="2416"/>
                    <a:pt x="1369" y="2416"/>
                  </a:cubicBezTo>
                  <a:lnTo>
                    <a:pt x="1365" y="2413"/>
                  </a:lnTo>
                  <a:close/>
                  <a:moveTo>
                    <a:pt x="1102" y="2332"/>
                  </a:moveTo>
                  <a:cubicBezTo>
                    <a:pt x="1101" y="2332"/>
                    <a:pt x="1101" y="2332"/>
                    <a:pt x="1101" y="2332"/>
                  </a:cubicBezTo>
                  <a:cubicBezTo>
                    <a:pt x="1105" y="2306"/>
                    <a:pt x="1105" y="2306"/>
                    <a:pt x="1105" y="2306"/>
                  </a:cubicBezTo>
                  <a:cubicBezTo>
                    <a:pt x="1106" y="2306"/>
                    <a:pt x="1106" y="2306"/>
                    <a:pt x="1106" y="2306"/>
                  </a:cubicBezTo>
                  <a:lnTo>
                    <a:pt x="1102" y="2332"/>
                  </a:lnTo>
                  <a:close/>
                  <a:moveTo>
                    <a:pt x="1107" y="2303"/>
                  </a:moveTo>
                  <a:cubicBezTo>
                    <a:pt x="1106" y="2303"/>
                    <a:pt x="1106" y="2303"/>
                    <a:pt x="1106" y="2303"/>
                  </a:cubicBezTo>
                  <a:cubicBezTo>
                    <a:pt x="1107" y="2296"/>
                    <a:pt x="1107" y="2296"/>
                    <a:pt x="1107" y="2296"/>
                  </a:cubicBezTo>
                  <a:cubicBezTo>
                    <a:pt x="1108" y="2296"/>
                    <a:pt x="1108" y="2296"/>
                    <a:pt x="1108" y="2296"/>
                  </a:cubicBezTo>
                  <a:lnTo>
                    <a:pt x="1107" y="2303"/>
                  </a:lnTo>
                  <a:close/>
                  <a:moveTo>
                    <a:pt x="1118" y="2198"/>
                  </a:moveTo>
                  <a:cubicBezTo>
                    <a:pt x="1094" y="2346"/>
                    <a:pt x="1094" y="2346"/>
                    <a:pt x="1094" y="2346"/>
                  </a:cubicBezTo>
                  <a:cubicBezTo>
                    <a:pt x="1094" y="2346"/>
                    <a:pt x="1094" y="2346"/>
                    <a:pt x="1094" y="2346"/>
                  </a:cubicBezTo>
                  <a:cubicBezTo>
                    <a:pt x="1096" y="2337"/>
                    <a:pt x="1096" y="2337"/>
                    <a:pt x="1096" y="2337"/>
                  </a:cubicBezTo>
                  <a:cubicBezTo>
                    <a:pt x="1096" y="2333"/>
                    <a:pt x="1096" y="2333"/>
                    <a:pt x="1096" y="2333"/>
                  </a:cubicBezTo>
                  <a:cubicBezTo>
                    <a:pt x="1100" y="2308"/>
                    <a:pt x="1100" y="2308"/>
                    <a:pt x="1100" y="2308"/>
                  </a:cubicBezTo>
                  <a:cubicBezTo>
                    <a:pt x="1102" y="2298"/>
                    <a:pt x="1102" y="2298"/>
                    <a:pt x="1102" y="2298"/>
                  </a:cubicBezTo>
                  <a:cubicBezTo>
                    <a:pt x="1103" y="2294"/>
                    <a:pt x="1103" y="2294"/>
                    <a:pt x="1103" y="2294"/>
                  </a:cubicBezTo>
                  <a:cubicBezTo>
                    <a:pt x="1103" y="2293"/>
                    <a:pt x="1103" y="2293"/>
                    <a:pt x="1102" y="2293"/>
                  </a:cubicBezTo>
                  <a:cubicBezTo>
                    <a:pt x="1103" y="2293"/>
                    <a:pt x="1103" y="2293"/>
                    <a:pt x="1103" y="2292"/>
                  </a:cubicBezTo>
                  <a:cubicBezTo>
                    <a:pt x="1103" y="2289"/>
                    <a:pt x="1103" y="2289"/>
                    <a:pt x="1103" y="2289"/>
                  </a:cubicBezTo>
                  <a:cubicBezTo>
                    <a:pt x="1115" y="2219"/>
                    <a:pt x="1115" y="2219"/>
                    <a:pt x="1115" y="2219"/>
                  </a:cubicBezTo>
                  <a:cubicBezTo>
                    <a:pt x="1116" y="2211"/>
                    <a:pt x="1116" y="2211"/>
                    <a:pt x="1116" y="2211"/>
                  </a:cubicBezTo>
                  <a:cubicBezTo>
                    <a:pt x="1117" y="2206"/>
                    <a:pt x="1117" y="2206"/>
                    <a:pt x="1117" y="2206"/>
                  </a:cubicBezTo>
                  <a:cubicBezTo>
                    <a:pt x="1118" y="2198"/>
                    <a:pt x="1118" y="2198"/>
                    <a:pt x="1118" y="2198"/>
                  </a:cubicBezTo>
                  <a:close/>
                  <a:moveTo>
                    <a:pt x="1072" y="2469"/>
                  </a:moveTo>
                  <a:cubicBezTo>
                    <a:pt x="1071" y="2470"/>
                    <a:pt x="1071" y="2470"/>
                    <a:pt x="1071" y="2470"/>
                  </a:cubicBezTo>
                  <a:cubicBezTo>
                    <a:pt x="1072" y="2466"/>
                    <a:pt x="1072" y="2466"/>
                    <a:pt x="1072" y="2466"/>
                  </a:cubicBezTo>
                  <a:cubicBezTo>
                    <a:pt x="1072" y="2466"/>
                    <a:pt x="1072" y="2466"/>
                    <a:pt x="1072" y="2466"/>
                  </a:cubicBezTo>
                  <a:lnTo>
                    <a:pt x="1072" y="2469"/>
                  </a:lnTo>
                  <a:close/>
                  <a:moveTo>
                    <a:pt x="1101" y="2290"/>
                  </a:moveTo>
                  <a:cubicBezTo>
                    <a:pt x="1101" y="2292"/>
                    <a:pt x="1101" y="2292"/>
                    <a:pt x="1101" y="2292"/>
                  </a:cubicBezTo>
                  <a:cubicBezTo>
                    <a:pt x="1100" y="2291"/>
                    <a:pt x="1100" y="2291"/>
                    <a:pt x="1100" y="2291"/>
                  </a:cubicBezTo>
                  <a:cubicBezTo>
                    <a:pt x="1100" y="2289"/>
                    <a:pt x="1100" y="2289"/>
                    <a:pt x="1100" y="2289"/>
                  </a:cubicBezTo>
                  <a:lnTo>
                    <a:pt x="1101" y="2290"/>
                  </a:lnTo>
                  <a:close/>
                  <a:moveTo>
                    <a:pt x="1099" y="2295"/>
                  </a:moveTo>
                  <a:cubicBezTo>
                    <a:pt x="1100" y="2294"/>
                    <a:pt x="1100" y="2294"/>
                    <a:pt x="1100" y="2294"/>
                  </a:cubicBezTo>
                  <a:cubicBezTo>
                    <a:pt x="1100" y="2297"/>
                    <a:pt x="1100" y="2297"/>
                    <a:pt x="1100" y="2297"/>
                  </a:cubicBezTo>
                  <a:cubicBezTo>
                    <a:pt x="1099" y="2298"/>
                    <a:pt x="1099" y="2298"/>
                    <a:pt x="1099" y="2298"/>
                  </a:cubicBezTo>
                  <a:lnTo>
                    <a:pt x="1099" y="2295"/>
                  </a:lnTo>
                  <a:close/>
                  <a:moveTo>
                    <a:pt x="1093" y="2334"/>
                  </a:moveTo>
                  <a:cubicBezTo>
                    <a:pt x="1094" y="2333"/>
                    <a:pt x="1094" y="2333"/>
                    <a:pt x="1094" y="2333"/>
                  </a:cubicBezTo>
                  <a:cubicBezTo>
                    <a:pt x="1093" y="2336"/>
                    <a:pt x="1093" y="2336"/>
                    <a:pt x="1093" y="2336"/>
                  </a:cubicBezTo>
                  <a:cubicBezTo>
                    <a:pt x="1092" y="2337"/>
                    <a:pt x="1092" y="2337"/>
                    <a:pt x="1092" y="2337"/>
                  </a:cubicBezTo>
                  <a:lnTo>
                    <a:pt x="1093" y="2334"/>
                  </a:lnTo>
                  <a:close/>
                  <a:moveTo>
                    <a:pt x="1094" y="2330"/>
                  </a:moveTo>
                  <a:cubicBezTo>
                    <a:pt x="1093" y="2330"/>
                    <a:pt x="1093" y="2330"/>
                    <a:pt x="1093" y="2330"/>
                  </a:cubicBezTo>
                  <a:cubicBezTo>
                    <a:pt x="1097" y="2310"/>
                    <a:pt x="1097" y="2310"/>
                    <a:pt x="1097" y="2310"/>
                  </a:cubicBezTo>
                  <a:cubicBezTo>
                    <a:pt x="1098" y="2310"/>
                    <a:pt x="1098" y="2310"/>
                    <a:pt x="1098" y="2310"/>
                  </a:cubicBezTo>
                  <a:lnTo>
                    <a:pt x="1094" y="2330"/>
                  </a:lnTo>
                  <a:close/>
                  <a:moveTo>
                    <a:pt x="1098" y="2307"/>
                  </a:moveTo>
                  <a:cubicBezTo>
                    <a:pt x="1097" y="2308"/>
                    <a:pt x="1097" y="2308"/>
                    <a:pt x="1097" y="2308"/>
                  </a:cubicBezTo>
                  <a:cubicBezTo>
                    <a:pt x="1098" y="2301"/>
                    <a:pt x="1098" y="2301"/>
                    <a:pt x="1098" y="2301"/>
                  </a:cubicBezTo>
                  <a:cubicBezTo>
                    <a:pt x="1099" y="2300"/>
                    <a:pt x="1099" y="2300"/>
                    <a:pt x="1099" y="2300"/>
                  </a:cubicBezTo>
                  <a:lnTo>
                    <a:pt x="1098" y="2307"/>
                  </a:lnTo>
                  <a:close/>
                  <a:moveTo>
                    <a:pt x="1092" y="2340"/>
                  </a:moveTo>
                  <a:cubicBezTo>
                    <a:pt x="1093" y="2339"/>
                    <a:pt x="1093" y="2339"/>
                    <a:pt x="1093" y="2339"/>
                  </a:cubicBezTo>
                  <a:cubicBezTo>
                    <a:pt x="1092" y="2346"/>
                    <a:pt x="1092" y="2346"/>
                    <a:pt x="1092" y="2346"/>
                  </a:cubicBezTo>
                  <a:cubicBezTo>
                    <a:pt x="1091" y="2346"/>
                    <a:pt x="1091" y="2346"/>
                    <a:pt x="1091" y="2346"/>
                  </a:cubicBezTo>
                  <a:lnTo>
                    <a:pt x="1092" y="2340"/>
                  </a:lnTo>
                  <a:close/>
                  <a:moveTo>
                    <a:pt x="1110" y="2203"/>
                  </a:moveTo>
                  <a:cubicBezTo>
                    <a:pt x="1086" y="2351"/>
                    <a:pt x="1086" y="2351"/>
                    <a:pt x="1086" y="2351"/>
                  </a:cubicBezTo>
                  <a:cubicBezTo>
                    <a:pt x="1086" y="2350"/>
                    <a:pt x="1086" y="2350"/>
                    <a:pt x="1086" y="2350"/>
                  </a:cubicBezTo>
                  <a:cubicBezTo>
                    <a:pt x="1087" y="2341"/>
                    <a:pt x="1087" y="2341"/>
                    <a:pt x="1087" y="2341"/>
                  </a:cubicBezTo>
                  <a:cubicBezTo>
                    <a:pt x="1088" y="2336"/>
                    <a:pt x="1088" y="2336"/>
                    <a:pt x="1088" y="2336"/>
                  </a:cubicBezTo>
                  <a:cubicBezTo>
                    <a:pt x="1089" y="2328"/>
                    <a:pt x="1089" y="2328"/>
                    <a:pt x="1089" y="2328"/>
                  </a:cubicBezTo>
                  <a:cubicBezTo>
                    <a:pt x="1089" y="2328"/>
                    <a:pt x="1089" y="2328"/>
                    <a:pt x="1089" y="2328"/>
                  </a:cubicBezTo>
                  <a:cubicBezTo>
                    <a:pt x="1090" y="2323"/>
                    <a:pt x="1090" y="2323"/>
                    <a:pt x="1090" y="2323"/>
                  </a:cubicBezTo>
                  <a:cubicBezTo>
                    <a:pt x="1090" y="2323"/>
                    <a:pt x="1090" y="2323"/>
                    <a:pt x="1090" y="2323"/>
                  </a:cubicBezTo>
                  <a:cubicBezTo>
                    <a:pt x="1090" y="2323"/>
                    <a:pt x="1090" y="2323"/>
                    <a:pt x="1090" y="2323"/>
                  </a:cubicBezTo>
                  <a:cubicBezTo>
                    <a:pt x="1092" y="2312"/>
                    <a:pt x="1092" y="2312"/>
                    <a:pt x="1092" y="2312"/>
                  </a:cubicBezTo>
                  <a:cubicBezTo>
                    <a:pt x="1093" y="2303"/>
                    <a:pt x="1093" y="2303"/>
                    <a:pt x="1093" y="2303"/>
                  </a:cubicBezTo>
                  <a:cubicBezTo>
                    <a:pt x="1094" y="2297"/>
                    <a:pt x="1094" y="2297"/>
                    <a:pt x="1094" y="2297"/>
                  </a:cubicBezTo>
                  <a:cubicBezTo>
                    <a:pt x="1096" y="2289"/>
                    <a:pt x="1096" y="2289"/>
                    <a:pt x="1096" y="2289"/>
                  </a:cubicBezTo>
                  <a:cubicBezTo>
                    <a:pt x="1096" y="2285"/>
                    <a:pt x="1096" y="2285"/>
                    <a:pt x="1096" y="2285"/>
                  </a:cubicBezTo>
                  <a:cubicBezTo>
                    <a:pt x="1107" y="2215"/>
                    <a:pt x="1107" y="2215"/>
                    <a:pt x="1107" y="2215"/>
                  </a:cubicBezTo>
                  <a:cubicBezTo>
                    <a:pt x="1108" y="2211"/>
                    <a:pt x="1108" y="2211"/>
                    <a:pt x="1108" y="2211"/>
                  </a:cubicBezTo>
                  <a:cubicBezTo>
                    <a:pt x="1109" y="2203"/>
                    <a:pt x="1109" y="2203"/>
                    <a:pt x="1109" y="2203"/>
                  </a:cubicBezTo>
                  <a:lnTo>
                    <a:pt x="1110" y="2203"/>
                  </a:lnTo>
                  <a:close/>
                  <a:moveTo>
                    <a:pt x="1091" y="2302"/>
                  </a:moveTo>
                  <a:cubicBezTo>
                    <a:pt x="1090" y="2302"/>
                    <a:pt x="1090" y="2302"/>
                    <a:pt x="1090" y="2302"/>
                  </a:cubicBezTo>
                  <a:cubicBezTo>
                    <a:pt x="1091" y="2299"/>
                    <a:pt x="1091" y="2299"/>
                    <a:pt x="1091" y="2299"/>
                  </a:cubicBezTo>
                  <a:cubicBezTo>
                    <a:pt x="1091" y="2298"/>
                    <a:pt x="1091" y="2298"/>
                    <a:pt x="1091" y="2298"/>
                  </a:cubicBezTo>
                  <a:cubicBezTo>
                    <a:pt x="1091" y="2298"/>
                    <a:pt x="1091" y="2299"/>
                    <a:pt x="1091" y="2299"/>
                  </a:cubicBezTo>
                  <a:cubicBezTo>
                    <a:pt x="1091" y="2299"/>
                    <a:pt x="1091" y="2299"/>
                    <a:pt x="1092" y="2299"/>
                  </a:cubicBezTo>
                  <a:lnTo>
                    <a:pt x="1091" y="2302"/>
                  </a:lnTo>
                  <a:close/>
                  <a:moveTo>
                    <a:pt x="1085" y="2335"/>
                  </a:moveTo>
                  <a:cubicBezTo>
                    <a:pt x="1086" y="2328"/>
                    <a:pt x="1086" y="2328"/>
                    <a:pt x="1086" y="2328"/>
                  </a:cubicBezTo>
                  <a:cubicBezTo>
                    <a:pt x="1087" y="2328"/>
                    <a:pt x="1087" y="2328"/>
                    <a:pt x="1087" y="2328"/>
                  </a:cubicBezTo>
                  <a:cubicBezTo>
                    <a:pt x="1086" y="2335"/>
                    <a:pt x="1086" y="2335"/>
                    <a:pt x="1086" y="2335"/>
                  </a:cubicBezTo>
                  <a:lnTo>
                    <a:pt x="1085" y="2335"/>
                  </a:lnTo>
                  <a:close/>
                  <a:moveTo>
                    <a:pt x="1087" y="2326"/>
                  </a:moveTo>
                  <a:cubicBezTo>
                    <a:pt x="1086" y="2325"/>
                    <a:pt x="1086" y="2325"/>
                    <a:pt x="1086" y="2325"/>
                  </a:cubicBezTo>
                  <a:cubicBezTo>
                    <a:pt x="1087" y="2323"/>
                    <a:pt x="1087" y="2323"/>
                    <a:pt x="1087" y="2323"/>
                  </a:cubicBezTo>
                  <a:cubicBezTo>
                    <a:pt x="1088" y="2324"/>
                    <a:pt x="1088" y="2324"/>
                    <a:pt x="1088" y="2324"/>
                  </a:cubicBezTo>
                  <a:lnTo>
                    <a:pt x="1087" y="2326"/>
                  </a:lnTo>
                  <a:close/>
                  <a:moveTo>
                    <a:pt x="1092" y="2296"/>
                  </a:moveTo>
                  <a:cubicBezTo>
                    <a:pt x="1091" y="2296"/>
                    <a:pt x="1091" y="2296"/>
                    <a:pt x="1091" y="2296"/>
                  </a:cubicBezTo>
                  <a:cubicBezTo>
                    <a:pt x="1092" y="2289"/>
                    <a:pt x="1092" y="2289"/>
                    <a:pt x="1092" y="2289"/>
                  </a:cubicBezTo>
                  <a:cubicBezTo>
                    <a:pt x="1093" y="2289"/>
                    <a:pt x="1093" y="2289"/>
                    <a:pt x="1093" y="2289"/>
                  </a:cubicBezTo>
                  <a:lnTo>
                    <a:pt x="1092" y="2296"/>
                  </a:lnTo>
                  <a:close/>
                  <a:moveTo>
                    <a:pt x="1094" y="2287"/>
                  </a:moveTo>
                  <a:cubicBezTo>
                    <a:pt x="1093" y="2286"/>
                    <a:pt x="1093" y="2286"/>
                    <a:pt x="1093" y="2286"/>
                  </a:cubicBezTo>
                  <a:cubicBezTo>
                    <a:pt x="1093" y="2284"/>
                    <a:pt x="1093" y="2284"/>
                    <a:pt x="1093" y="2284"/>
                  </a:cubicBezTo>
                  <a:cubicBezTo>
                    <a:pt x="1094" y="2285"/>
                    <a:pt x="1094" y="2285"/>
                    <a:pt x="1094" y="2285"/>
                  </a:cubicBezTo>
                  <a:lnTo>
                    <a:pt x="1094" y="2287"/>
                  </a:lnTo>
                  <a:close/>
                  <a:moveTo>
                    <a:pt x="1085" y="2337"/>
                  </a:moveTo>
                  <a:cubicBezTo>
                    <a:pt x="1085" y="2337"/>
                    <a:pt x="1085" y="2337"/>
                    <a:pt x="1085" y="2337"/>
                  </a:cubicBezTo>
                  <a:cubicBezTo>
                    <a:pt x="1085" y="2337"/>
                    <a:pt x="1085" y="2337"/>
                    <a:pt x="1085" y="2337"/>
                  </a:cubicBezTo>
                  <a:cubicBezTo>
                    <a:pt x="1085" y="2337"/>
                    <a:pt x="1085" y="2337"/>
                    <a:pt x="1085" y="2337"/>
                  </a:cubicBezTo>
                  <a:cubicBezTo>
                    <a:pt x="1085" y="2341"/>
                    <a:pt x="1085" y="2341"/>
                    <a:pt x="1085" y="2341"/>
                  </a:cubicBezTo>
                  <a:cubicBezTo>
                    <a:pt x="1084" y="2341"/>
                    <a:pt x="1084" y="2341"/>
                    <a:pt x="1084" y="2341"/>
                  </a:cubicBezTo>
                  <a:lnTo>
                    <a:pt x="1085" y="2337"/>
                  </a:lnTo>
                  <a:close/>
                  <a:moveTo>
                    <a:pt x="1088" y="2321"/>
                  </a:moveTo>
                  <a:cubicBezTo>
                    <a:pt x="1088" y="2321"/>
                    <a:pt x="1088" y="2321"/>
                    <a:pt x="1088" y="2321"/>
                  </a:cubicBezTo>
                  <a:cubicBezTo>
                    <a:pt x="1089" y="2315"/>
                    <a:pt x="1089" y="2315"/>
                    <a:pt x="1089" y="2315"/>
                  </a:cubicBezTo>
                  <a:cubicBezTo>
                    <a:pt x="1089" y="2314"/>
                    <a:pt x="1089" y="2314"/>
                    <a:pt x="1089" y="2314"/>
                  </a:cubicBezTo>
                  <a:lnTo>
                    <a:pt x="1088" y="2321"/>
                  </a:lnTo>
                  <a:close/>
                  <a:moveTo>
                    <a:pt x="1090" y="2311"/>
                  </a:moveTo>
                  <a:cubicBezTo>
                    <a:pt x="1089" y="2312"/>
                    <a:pt x="1089" y="2312"/>
                    <a:pt x="1089" y="2312"/>
                  </a:cubicBezTo>
                  <a:cubicBezTo>
                    <a:pt x="1090" y="2305"/>
                    <a:pt x="1090" y="2305"/>
                    <a:pt x="1090" y="2305"/>
                  </a:cubicBezTo>
                  <a:cubicBezTo>
                    <a:pt x="1091" y="2305"/>
                    <a:pt x="1091" y="2305"/>
                    <a:pt x="1091" y="2305"/>
                  </a:cubicBezTo>
                  <a:lnTo>
                    <a:pt x="1090" y="2311"/>
                  </a:lnTo>
                  <a:close/>
                  <a:moveTo>
                    <a:pt x="1094" y="2282"/>
                  </a:moveTo>
                  <a:cubicBezTo>
                    <a:pt x="1094" y="2282"/>
                    <a:pt x="1094" y="2282"/>
                    <a:pt x="1094" y="2282"/>
                  </a:cubicBezTo>
                  <a:cubicBezTo>
                    <a:pt x="1105" y="2215"/>
                    <a:pt x="1105" y="2215"/>
                    <a:pt x="1105" y="2215"/>
                  </a:cubicBezTo>
                  <a:cubicBezTo>
                    <a:pt x="1105" y="2215"/>
                    <a:pt x="1105" y="2215"/>
                    <a:pt x="1105" y="2215"/>
                  </a:cubicBezTo>
                  <a:lnTo>
                    <a:pt x="1094" y="2282"/>
                  </a:lnTo>
                  <a:close/>
                  <a:moveTo>
                    <a:pt x="1071" y="2424"/>
                  </a:moveTo>
                  <a:cubicBezTo>
                    <a:pt x="1072" y="2424"/>
                    <a:pt x="1072" y="2424"/>
                    <a:pt x="1072" y="2424"/>
                  </a:cubicBezTo>
                  <a:cubicBezTo>
                    <a:pt x="1071" y="2430"/>
                    <a:pt x="1071" y="2430"/>
                    <a:pt x="1071" y="2430"/>
                  </a:cubicBezTo>
                  <a:cubicBezTo>
                    <a:pt x="1070" y="2430"/>
                    <a:pt x="1070" y="2430"/>
                    <a:pt x="1070" y="2430"/>
                  </a:cubicBezTo>
                  <a:lnTo>
                    <a:pt x="1071" y="2424"/>
                  </a:lnTo>
                  <a:close/>
                  <a:moveTo>
                    <a:pt x="1082" y="2351"/>
                  </a:moveTo>
                  <a:cubicBezTo>
                    <a:pt x="1083" y="2344"/>
                    <a:pt x="1083" y="2344"/>
                    <a:pt x="1083" y="2344"/>
                  </a:cubicBezTo>
                  <a:cubicBezTo>
                    <a:pt x="1084" y="2343"/>
                    <a:pt x="1084" y="2343"/>
                    <a:pt x="1084" y="2343"/>
                  </a:cubicBezTo>
                  <a:cubicBezTo>
                    <a:pt x="1083" y="2350"/>
                    <a:pt x="1083" y="2350"/>
                    <a:pt x="1083" y="2350"/>
                  </a:cubicBezTo>
                  <a:lnTo>
                    <a:pt x="1082" y="2351"/>
                  </a:lnTo>
                  <a:close/>
                  <a:moveTo>
                    <a:pt x="1084" y="2300"/>
                  </a:moveTo>
                  <a:cubicBezTo>
                    <a:pt x="1083" y="2301"/>
                    <a:pt x="1083" y="2301"/>
                    <a:pt x="1083" y="2301"/>
                  </a:cubicBezTo>
                  <a:cubicBezTo>
                    <a:pt x="1084" y="2294"/>
                    <a:pt x="1084" y="2294"/>
                    <a:pt x="1084" y="2294"/>
                  </a:cubicBezTo>
                  <a:cubicBezTo>
                    <a:pt x="1084" y="2294"/>
                    <a:pt x="1084" y="2294"/>
                    <a:pt x="1084" y="2294"/>
                  </a:cubicBezTo>
                  <a:lnTo>
                    <a:pt x="1084" y="2300"/>
                  </a:lnTo>
                  <a:close/>
                  <a:moveTo>
                    <a:pt x="1079" y="2320"/>
                  </a:moveTo>
                  <a:cubicBezTo>
                    <a:pt x="1080" y="2319"/>
                    <a:pt x="1080" y="2319"/>
                    <a:pt x="1080" y="2319"/>
                  </a:cubicBezTo>
                  <a:cubicBezTo>
                    <a:pt x="1081" y="2319"/>
                    <a:pt x="1081" y="2319"/>
                    <a:pt x="1081" y="2319"/>
                  </a:cubicBezTo>
                  <a:cubicBezTo>
                    <a:pt x="1080" y="2321"/>
                    <a:pt x="1080" y="2321"/>
                    <a:pt x="1080" y="2321"/>
                  </a:cubicBezTo>
                  <a:lnTo>
                    <a:pt x="1079" y="2320"/>
                  </a:lnTo>
                  <a:close/>
                  <a:moveTo>
                    <a:pt x="1078" y="2335"/>
                  </a:moveTo>
                  <a:cubicBezTo>
                    <a:pt x="1077" y="2335"/>
                    <a:pt x="1077" y="2335"/>
                    <a:pt x="1077" y="2335"/>
                  </a:cubicBezTo>
                  <a:cubicBezTo>
                    <a:pt x="1078" y="2333"/>
                    <a:pt x="1078" y="2333"/>
                    <a:pt x="1078" y="2333"/>
                  </a:cubicBezTo>
                  <a:cubicBezTo>
                    <a:pt x="1078" y="2333"/>
                    <a:pt x="1078" y="2333"/>
                    <a:pt x="1078" y="2333"/>
                  </a:cubicBezTo>
                  <a:lnTo>
                    <a:pt x="1078" y="2335"/>
                  </a:lnTo>
                  <a:close/>
                  <a:moveTo>
                    <a:pt x="1077" y="2338"/>
                  </a:moveTo>
                  <a:cubicBezTo>
                    <a:pt x="1078" y="2338"/>
                    <a:pt x="1078" y="2338"/>
                    <a:pt x="1078" y="2338"/>
                  </a:cubicBezTo>
                  <a:cubicBezTo>
                    <a:pt x="1077" y="2339"/>
                    <a:pt x="1077" y="2339"/>
                    <a:pt x="1077" y="2339"/>
                  </a:cubicBezTo>
                  <a:cubicBezTo>
                    <a:pt x="1076" y="2339"/>
                    <a:pt x="1076" y="2339"/>
                    <a:pt x="1076" y="2339"/>
                  </a:cubicBezTo>
                  <a:lnTo>
                    <a:pt x="1077" y="2338"/>
                  </a:lnTo>
                  <a:close/>
                  <a:moveTo>
                    <a:pt x="1079" y="2331"/>
                  </a:moveTo>
                  <a:cubicBezTo>
                    <a:pt x="1078" y="2330"/>
                    <a:pt x="1078" y="2330"/>
                    <a:pt x="1078" y="2330"/>
                  </a:cubicBezTo>
                  <a:cubicBezTo>
                    <a:pt x="1079" y="2323"/>
                    <a:pt x="1079" y="2323"/>
                    <a:pt x="1079" y="2323"/>
                  </a:cubicBezTo>
                  <a:cubicBezTo>
                    <a:pt x="1080" y="2323"/>
                    <a:pt x="1080" y="2323"/>
                    <a:pt x="1080" y="2323"/>
                  </a:cubicBezTo>
                  <a:lnTo>
                    <a:pt x="1079" y="2331"/>
                  </a:lnTo>
                  <a:close/>
                  <a:moveTo>
                    <a:pt x="1075" y="2355"/>
                  </a:moveTo>
                  <a:cubicBezTo>
                    <a:pt x="1075" y="2355"/>
                    <a:pt x="1075" y="2355"/>
                    <a:pt x="1074" y="2355"/>
                  </a:cubicBezTo>
                  <a:cubicBezTo>
                    <a:pt x="1074" y="2355"/>
                    <a:pt x="1074" y="2355"/>
                    <a:pt x="1074" y="2355"/>
                  </a:cubicBezTo>
                  <a:cubicBezTo>
                    <a:pt x="1074" y="2355"/>
                    <a:pt x="1074" y="2355"/>
                    <a:pt x="1074" y="2355"/>
                  </a:cubicBezTo>
                  <a:cubicBezTo>
                    <a:pt x="1074" y="2355"/>
                    <a:pt x="1074" y="2355"/>
                    <a:pt x="1074" y="2355"/>
                  </a:cubicBezTo>
                  <a:cubicBezTo>
                    <a:pt x="1074" y="2355"/>
                    <a:pt x="1074" y="2355"/>
                    <a:pt x="1074" y="2355"/>
                  </a:cubicBezTo>
                  <a:cubicBezTo>
                    <a:pt x="1075" y="2348"/>
                    <a:pt x="1075" y="2348"/>
                    <a:pt x="1075" y="2348"/>
                  </a:cubicBezTo>
                  <a:cubicBezTo>
                    <a:pt x="1076" y="2348"/>
                    <a:pt x="1076" y="2348"/>
                    <a:pt x="1076" y="2348"/>
                  </a:cubicBezTo>
                  <a:lnTo>
                    <a:pt x="1075" y="2355"/>
                  </a:lnTo>
                  <a:close/>
                  <a:moveTo>
                    <a:pt x="1076" y="2345"/>
                  </a:moveTo>
                  <a:cubicBezTo>
                    <a:pt x="1075" y="2345"/>
                    <a:pt x="1075" y="2345"/>
                    <a:pt x="1075" y="2345"/>
                  </a:cubicBezTo>
                  <a:cubicBezTo>
                    <a:pt x="1076" y="2342"/>
                    <a:pt x="1076" y="2342"/>
                    <a:pt x="1076" y="2342"/>
                  </a:cubicBezTo>
                  <a:cubicBezTo>
                    <a:pt x="1077" y="2342"/>
                    <a:pt x="1077" y="2342"/>
                    <a:pt x="1077" y="2342"/>
                  </a:cubicBezTo>
                  <a:lnTo>
                    <a:pt x="1076" y="2345"/>
                  </a:lnTo>
                  <a:close/>
                  <a:moveTo>
                    <a:pt x="1081" y="2316"/>
                  </a:moveTo>
                  <a:cubicBezTo>
                    <a:pt x="1080" y="2316"/>
                    <a:pt x="1080" y="2316"/>
                    <a:pt x="1080" y="2316"/>
                  </a:cubicBezTo>
                  <a:cubicBezTo>
                    <a:pt x="1081" y="2309"/>
                    <a:pt x="1081" y="2309"/>
                    <a:pt x="1081" y="2309"/>
                  </a:cubicBezTo>
                  <a:cubicBezTo>
                    <a:pt x="1082" y="2309"/>
                    <a:pt x="1082" y="2309"/>
                    <a:pt x="1082" y="2309"/>
                  </a:cubicBezTo>
                  <a:lnTo>
                    <a:pt x="1081" y="2316"/>
                  </a:lnTo>
                  <a:close/>
                  <a:moveTo>
                    <a:pt x="1083" y="2306"/>
                  </a:moveTo>
                  <a:cubicBezTo>
                    <a:pt x="1082" y="2307"/>
                    <a:pt x="1082" y="2307"/>
                    <a:pt x="1082" y="2307"/>
                  </a:cubicBezTo>
                  <a:cubicBezTo>
                    <a:pt x="1082" y="2303"/>
                    <a:pt x="1082" y="2303"/>
                    <a:pt x="1082" y="2303"/>
                  </a:cubicBezTo>
                  <a:cubicBezTo>
                    <a:pt x="1083" y="2303"/>
                    <a:pt x="1083" y="2303"/>
                    <a:pt x="1083" y="2303"/>
                  </a:cubicBezTo>
                  <a:lnTo>
                    <a:pt x="1083" y="2306"/>
                  </a:lnTo>
                  <a:close/>
                  <a:moveTo>
                    <a:pt x="1085" y="2292"/>
                  </a:moveTo>
                  <a:cubicBezTo>
                    <a:pt x="1084" y="2291"/>
                    <a:pt x="1084" y="2291"/>
                    <a:pt x="1084" y="2291"/>
                  </a:cubicBezTo>
                  <a:cubicBezTo>
                    <a:pt x="1085" y="2284"/>
                    <a:pt x="1085" y="2284"/>
                    <a:pt x="1085" y="2284"/>
                  </a:cubicBezTo>
                  <a:cubicBezTo>
                    <a:pt x="1086" y="2285"/>
                    <a:pt x="1086" y="2285"/>
                    <a:pt x="1086" y="2285"/>
                  </a:cubicBezTo>
                  <a:lnTo>
                    <a:pt x="1085" y="2292"/>
                  </a:lnTo>
                  <a:close/>
                  <a:moveTo>
                    <a:pt x="1063" y="2426"/>
                  </a:moveTo>
                  <a:cubicBezTo>
                    <a:pt x="1063" y="2426"/>
                    <a:pt x="1063" y="2426"/>
                    <a:pt x="1063" y="2426"/>
                  </a:cubicBezTo>
                  <a:cubicBezTo>
                    <a:pt x="1063" y="2426"/>
                    <a:pt x="1063" y="2427"/>
                    <a:pt x="1063" y="2427"/>
                  </a:cubicBezTo>
                  <a:cubicBezTo>
                    <a:pt x="1062" y="2435"/>
                    <a:pt x="1062" y="2435"/>
                    <a:pt x="1062" y="2435"/>
                  </a:cubicBezTo>
                  <a:cubicBezTo>
                    <a:pt x="1061" y="2435"/>
                    <a:pt x="1061" y="2435"/>
                    <a:pt x="1061" y="2435"/>
                  </a:cubicBezTo>
                  <a:lnTo>
                    <a:pt x="1063" y="2426"/>
                  </a:lnTo>
                  <a:close/>
                  <a:moveTo>
                    <a:pt x="1086" y="2282"/>
                  </a:moveTo>
                  <a:cubicBezTo>
                    <a:pt x="1086" y="2282"/>
                    <a:pt x="1086" y="2282"/>
                    <a:pt x="1086" y="2282"/>
                  </a:cubicBezTo>
                  <a:cubicBezTo>
                    <a:pt x="1086" y="2280"/>
                    <a:pt x="1086" y="2280"/>
                    <a:pt x="1086" y="2280"/>
                  </a:cubicBezTo>
                  <a:cubicBezTo>
                    <a:pt x="1087" y="2280"/>
                    <a:pt x="1087" y="2280"/>
                    <a:pt x="1087" y="2280"/>
                  </a:cubicBezTo>
                  <a:lnTo>
                    <a:pt x="1086" y="2282"/>
                  </a:lnTo>
                  <a:close/>
                  <a:moveTo>
                    <a:pt x="1092" y="2211"/>
                  </a:moveTo>
                  <a:cubicBezTo>
                    <a:pt x="1069" y="2359"/>
                    <a:pt x="1069" y="2359"/>
                    <a:pt x="1069" y="2359"/>
                  </a:cubicBezTo>
                  <a:cubicBezTo>
                    <a:pt x="1069" y="2359"/>
                    <a:pt x="1069" y="2359"/>
                    <a:pt x="1069" y="2359"/>
                  </a:cubicBezTo>
                  <a:cubicBezTo>
                    <a:pt x="1070" y="2350"/>
                    <a:pt x="1070" y="2350"/>
                    <a:pt x="1070" y="2350"/>
                  </a:cubicBezTo>
                  <a:cubicBezTo>
                    <a:pt x="1071" y="2344"/>
                    <a:pt x="1071" y="2344"/>
                    <a:pt x="1071" y="2344"/>
                  </a:cubicBezTo>
                  <a:cubicBezTo>
                    <a:pt x="1074" y="2328"/>
                    <a:pt x="1074" y="2328"/>
                    <a:pt x="1074" y="2328"/>
                  </a:cubicBezTo>
                  <a:cubicBezTo>
                    <a:pt x="1075" y="2321"/>
                    <a:pt x="1075" y="2321"/>
                    <a:pt x="1075" y="2321"/>
                  </a:cubicBezTo>
                  <a:cubicBezTo>
                    <a:pt x="1076" y="2311"/>
                    <a:pt x="1076" y="2311"/>
                    <a:pt x="1076" y="2311"/>
                  </a:cubicBezTo>
                  <a:cubicBezTo>
                    <a:pt x="1077" y="2305"/>
                    <a:pt x="1077" y="2305"/>
                    <a:pt x="1077" y="2305"/>
                  </a:cubicBezTo>
                  <a:cubicBezTo>
                    <a:pt x="1080" y="2289"/>
                    <a:pt x="1080" y="2289"/>
                    <a:pt x="1080" y="2289"/>
                  </a:cubicBezTo>
                  <a:cubicBezTo>
                    <a:pt x="1081" y="2280"/>
                    <a:pt x="1081" y="2280"/>
                    <a:pt x="1081" y="2280"/>
                  </a:cubicBezTo>
                  <a:cubicBezTo>
                    <a:pt x="1082" y="2275"/>
                    <a:pt x="1082" y="2275"/>
                    <a:pt x="1082" y="2275"/>
                  </a:cubicBezTo>
                  <a:cubicBezTo>
                    <a:pt x="1091" y="2219"/>
                    <a:pt x="1091" y="2219"/>
                    <a:pt x="1091" y="2219"/>
                  </a:cubicBezTo>
                  <a:cubicBezTo>
                    <a:pt x="1092" y="2211"/>
                    <a:pt x="1092" y="2211"/>
                    <a:pt x="1092" y="2211"/>
                  </a:cubicBezTo>
                  <a:close/>
                  <a:moveTo>
                    <a:pt x="1047" y="2483"/>
                  </a:moveTo>
                  <a:cubicBezTo>
                    <a:pt x="1046" y="2483"/>
                    <a:pt x="1046" y="2483"/>
                    <a:pt x="1046" y="2483"/>
                  </a:cubicBezTo>
                  <a:cubicBezTo>
                    <a:pt x="1047" y="2474"/>
                    <a:pt x="1047" y="2474"/>
                    <a:pt x="1047" y="2474"/>
                  </a:cubicBezTo>
                  <a:cubicBezTo>
                    <a:pt x="1048" y="2474"/>
                    <a:pt x="1048" y="2474"/>
                    <a:pt x="1048" y="2474"/>
                  </a:cubicBezTo>
                  <a:cubicBezTo>
                    <a:pt x="1048" y="2474"/>
                    <a:pt x="1048" y="2474"/>
                    <a:pt x="1048" y="2474"/>
                  </a:cubicBezTo>
                  <a:cubicBezTo>
                    <a:pt x="1048" y="2474"/>
                    <a:pt x="1048" y="2474"/>
                    <a:pt x="1048" y="2474"/>
                  </a:cubicBezTo>
                  <a:lnTo>
                    <a:pt x="1047" y="2483"/>
                  </a:lnTo>
                  <a:close/>
                  <a:moveTo>
                    <a:pt x="1074" y="2310"/>
                  </a:moveTo>
                  <a:cubicBezTo>
                    <a:pt x="1073" y="2311"/>
                    <a:pt x="1073" y="2311"/>
                    <a:pt x="1073" y="2311"/>
                  </a:cubicBezTo>
                  <a:cubicBezTo>
                    <a:pt x="1074" y="2307"/>
                    <a:pt x="1074" y="2307"/>
                    <a:pt x="1074" y="2307"/>
                  </a:cubicBezTo>
                  <a:cubicBezTo>
                    <a:pt x="1074" y="2307"/>
                    <a:pt x="1074" y="2307"/>
                    <a:pt x="1074" y="2307"/>
                  </a:cubicBezTo>
                  <a:cubicBezTo>
                    <a:pt x="1074" y="2307"/>
                    <a:pt x="1074" y="2307"/>
                    <a:pt x="1074" y="2307"/>
                  </a:cubicBezTo>
                  <a:cubicBezTo>
                    <a:pt x="1074" y="2307"/>
                    <a:pt x="1074" y="2307"/>
                    <a:pt x="1075" y="2307"/>
                  </a:cubicBezTo>
                  <a:lnTo>
                    <a:pt x="1074" y="2310"/>
                  </a:lnTo>
                  <a:close/>
                  <a:moveTo>
                    <a:pt x="1068" y="2349"/>
                  </a:moveTo>
                  <a:cubicBezTo>
                    <a:pt x="1067" y="2350"/>
                    <a:pt x="1067" y="2350"/>
                    <a:pt x="1067" y="2350"/>
                  </a:cubicBezTo>
                  <a:cubicBezTo>
                    <a:pt x="1068" y="2346"/>
                    <a:pt x="1068" y="2346"/>
                    <a:pt x="1068" y="2346"/>
                  </a:cubicBezTo>
                  <a:cubicBezTo>
                    <a:pt x="1068" y="2346"/>
                    <a:pt x="1068" y="2346"/>
                    <a:pt x="1068" y="2346"/>
                  </a:cubicBezTo>
                  <a:cubicBezTo>
                    <a:pt x="1068" y="2346"/>
                    <a:pt x="1068" y="2346"/>
                    <a:pt x="1068" y="2346"/>
                  </a:cubicBezTo>
                  <a:cubicBezTo>
                    <a:pt x="1068" y="2346"/>
                    <a:pt x="1068" y="2346"/>
                    <a:pt x="1068" y="2346"/>
                  </a:cubicBezTo>
                  <a:lnTo>
                    <a:pt x="1068" y="2349"/>
                  </a:lnTo>
                  <a:close/>
                  <a:moveTo>
                    <a:pt x="1079" y="2277"/>
                  </a:moveTo>
                  <a:cubicBezTo>
                    <a:pt x="1079" y="2277"/>
                    <a:pt x="1079" y="2277"/>
                    <a:pt x="1079" y="2277"/>
                  </a:cubicBezTo>
                  <a:cubicBezTo>
                    <a:pt x="1079" y="2275"/>
                    <a:pt x="1079" y="2275"/>
                    <a:pt x="1079" y="2275"/>
                  </a:cubicBezTo>
                  <a:cubicBezTo>
                    <a:pt x="1080" y="2275"/>
                    <a:pt x="1080" y="2275"/>
                    <a:pt x="1080" y="2275"/>
                  </a:cubicBezTo>
                  <a:lnTo>
                    <a:pt x="1079" y="2277"/>
                  </a:lnTo>
                  <a:close/>
                  <a:moveTo>
                    <a:pt x="1078" y="2287"/>
                  </a:moveTo>
                  <a:cubicBezTo>
                    <a:pt x="1078" y="2287"/>
                    <a:pt x="1078" y="2287"/>
                    <a:pt x="1078" y="2287"/>
                  </a:cubicBezTo>
                  <a:cubicBezTo>
                    <a:pt x="1078" y="2287"/>
                    <a:pt x="1077" y="2287"/>
                    <a:pt x="1077" y="2287"/>
                  </a:cubicBezTo>
                  <a:cubicBezTo>
                    <a:pt x="1077" y="2287"/>
                    <a:pt x="1077" y="2287"/>
                    <a:pt x="1077" y="2287"/>
                  </a:cubicBezTo>
                  <a:cubicBezTo>
                    <a:pt x="1077" y="2287"/>
                    <a:pt x="1077" y="2287"/>
                    <a:pt x="1077" y="2287"/>
                  </a:cubicBezTo>
                  <a:cubicBezTo>
                    <a:pt x="1077" y="2287"/>
                    <a:pt x="1077" y="2287"/>
                    <a:pt x="1077" y="2287"/>
                  </a:cubicBezTo>
                  <a:cubicBezTo>
                    <a:pt x="1078" y="2279"/>
                    <a:pt x="1078" y="2279"/>
                    <a:pt x="1078" y="2279"/>
                  </a:cubicBezTo>
                  <a:cubicBezTo>
                    <a:pt x="1079" y="2280"/>
                    <a:pt x="1079" y="2280"/>
                    <a:pt x="1079" y="2280"/>
                  </a:cubicBezTo>
                  <a:lnTo>
                    <a:pt x="1078" y="2287"/>
                  </a:lnTo>
                  <a:close/>
                  <a:moveTo>
                    <a:pt x="1066" y="2359"/>
                  </a:moveTo>
                  <a:cubicBezTo>
                    <a:pt x="1065" y="2360"/>
                    <a:pt x="1065" y="2360"/>
                    <a:pt x="1065" y="2360"/>
                  </a:cubicBezTo>
                  <a:cubicBezTo>
                    <a:pt x="1067" y="2353"/>
                    <a:pt x="1067" y="2353"/>
                    <a:pt x="1067" y="2353"/>
                  </a:cubicBezTo>
                  <a:cubicBezTo>
                    <a:pt x="1068" y="2352"/>
                    <a:pt x="1068" y="2352"/>
                    <a:pt x="1068" y="2352"/>
                  </a:cubicBezTo>
                  <a:lnTo>
                    <a:pt x="1066" y="2359"/>
                  </a:lnTo>
                  <a:close/>
                  <a:moveTo>
                    <a:pt x="1072" y="2326"/>
                  </a:moveTo>
                  <a:cubicBezTo>
                    <a:pt x="1072" y="2326"/>
                    <a:pt x="1072" y="2326"/>
                    <a:pt x="1072" y="2326"/>
                  </a:cubicBezTo>
                  <a:cubicBezTo>
                    <a:pt x="1072" y="2326"/>
                    <a:pt x="1071" y="2326"/>
                    <a:pt x="1071" y="2326"/>
                  </a:cubicBezTo>
                  <a:cubicBezTo>
                    <a:pt x="1071" y="2326"/>
                    <a:pt x="1071" y="2326"/>
                    <a:pt x="1071" y="2325"/>
                  </a:cubicBezTo>
                  <a:cubicBezTo>
                    <a:pt x="1071" y="2325"/>
                    <a:pt x="1071" y="2326"/>
                    <a:pt x="1071" y="2326"/>
                  </a:cubicBezTo>
                  <a:cubicBezTo>
                    <a:pt x="1071" y="2326"/>
                    <a:pt x="1071" y="2326"/>
                    <a:pt x="1071" y="2326"/>
                  </a:cubicBezTo>
                  <a:cubicBezTo>
                    <a:pt x="1071" y="2324"/>
                    <a:pt x="1071" y="2324"/>
                    <a:pt x="1071" y="2324"/>
                  </a:cubicBezTo>
                  <a:cubicBezTo>
                    <a:pt x="1072" y="2323"/>
                    <a:pt x="1072" y="2323"/>
                    <a:pt x="1072" y="2323"/>
                  </a:cubicBezTo>
                  <a:lnTo>
                    <a:pt x="1072" y="2326"/>
                  </a:lnTo>
                  <a:close/>
                  <a:moveTo>
                    <a:pt x="1073" y="2320"/>
                  </a:moveTo>
                  <a:cubicBezTo>
                    <a:pt x="1072" y="2321"/>
                    <a:pt x="1072" y="2321"/>
                    <a:pt x="1072" y="2321"/>
                  </a:cubicBezTo>
                  <a:cubicBezTo>
                    <a:pt x="1073" y="2314"/>
                    <a:pt x="1073" y="2314"/>
                    <a:pt x="1073" y="2314"/>
                  </a:cubicBezTo>
                  <a:cubicBezTo>
                    <a:pt x="1074" y="2313"/>
                    <a:pt x="1074" y="2313"/>
                    <a:pt x="1074" y="2313"/>
                  </a:cubicBezTo>
                  <a:lnTo>
                    <a:pt x="1073" y="2320"/>
                  </a:lnTo>
                  <a:close/>
                  <a:moveTo>
                    <a:pt x="1084" y="2216"/>
                  </a:moveTo>
                  <a:cubicBezTo>
                    <a:pt x="1060" y="2364"/>
                    <a:pt x="1060" y="2364"/>
                    <a:pt x="1060" y="2364"/>
                  </a:cubicBezTo>
                  <a:cubicBezTo>
                    <a:pt x="1060" y="2364"/>
                    <a:pt x="1060" y="2364"/>
                    <a:pt x="1060" y="2364"/>
                  </a:cubicBezTo>
                  <a:cubicBezTo>
                    <a:pt x="1062" y="2355"/>
                    <a:pt x="1062" y="2355"/>
                    <a:pt x="1062" y="2355"/>
                  </a:cubicBezTo>
                  <a:cubicBezTo>
                    <a:pt x="1063" y="2349"/>
                    <a:pt x="1063" y="2349"/>
                    <a:pt x="1063" y="2349"/>
                  </a:cubicBezTo>
                  <a:cubicBezTo>
                    <a:pt x="1066" y="2326"/>
                    <a:pt x="1066" y="2326"/>
                    <a:pt x="1066" y="2326"/>
                  </a:cubicBezTo>
                  <a:cubicBezTo>
                    <a:pt x="1068" y="2316"/>
                    <a:pt x="1068" y="2316"/>
                    <a:pt x="1068" y="2316"/>
                  </a:cubicBezTo>
                  <a:cubicBezTo>
                    <a:pt x="1069" y="2310"/>
                    <a:pt x="1069" y="2310"/>
                    <a:pt x="1069" y="2310"/>
                  </a:cubicBezTo>
                  <a:cubicBezTo>
                    <a:pt x="1069" y="2310"/>
                    <a:pt x="1069" y="2310"/>
                    <a:pt x="1069" y="2309"/>
                  </a:cubicBezTo>
                  <a:cubicBezTo>
                    <a:pt x="1069" y="2309"/>
                    <a:pt x="1069" y="2309"/>
                    <a:pt x="1069" y="2309"/>
                  </a:cubicBezTo>
                  <a:cubicBezTo>
                    <a:pt x="1069" y="2309"/>
                    <a:pt x="1069" y="2309"/>
                    <a:pt x="1069" y="2309"/>
                  </a:cubicBezTo>
                  <a:cubicBezTo>
                    <a:pt x="1073" y="2285"/>
                    <a:pt x="1073" y="2285"/>
                    <a:pt x="1073" y="2285"/>
                  </a:cubicBezTo>
                  <a:cubicBezTo>
                    <a:pt x="1074" y="2275"/>
                    <a:pt x="1074" y="2275"/>
                    <a:pt x="1074" y="2275"/>
                  </a:cubicBezTo>
                  <a:cubicBezTo>
                    <a:pt x="1075" y="2270"/>
                    <a:pt x="1075" y="2270"/>
                    <a:pt x="1075" y="2270"/>
                  </a:cubicBezTo>
                  <a:cubicBezTo>
                    <a:pt x="1082" y="2224"/>
                    <a:pt x="1082" y="2224"/>
                    <a:pt x="1082" y="2224"/>
                  </a:cubicBezTo>
                  <a:cubicBezTo>
                    <a:pt x="1084" y="2216"/>
                    <a:pt x="1084" y="2216"/>
                    <a:pt x="1084" y="2216"/>
                  </a:cubicBezTo>
                  <a:close/>
                  <a:moveTo>
                    <a:pt x="1038" y="2487"/>
                  </a:moveTo>
                  <a:cubicBezTo>
                    <a:pt x="1037" y="2488"/>
                    <a:pt x="1037" y="2488"/>
                    <a:pt x="1037" y="2488"/>
                  </a:cubicBezTo>
                  <a:cubicBezTo>
                    <a:pt x="1039" y="2479"/>
                    <a:pt x="1039" y="2479"/>
                    <a:pt x="1039" y="2479"/>
                  </a:cubicBezTo>
                  <a:cubicBezTo>
                    <a:pt x="1040" y="2478"/>
                    <a:pt x="1040" y="2478"/>
                    <a:pt x="1040" y="2478"/>
                  </a:cubicBezTo>
                  <a:lnTo>
                    <a:pt x="1038" y="2487"/>
                  </a:lnTo>
                  <a:close/>
                  <a:moveTo>
                    <a:pt x="1059" y="2354"/>
                  </a:moveTo>
                  <a:cubicBezTo>
                    <a:pt x="1058" y="2354"/>
                    <a:pt x="1058" y="2354"/>
                    <a:pt x="1058" y="2354"/>
                  </a:cubicBezTo>
                  <a:cubicBezTo>
                    <a:pt x="1059" y="2351"/>
                    <a:pt x="1059" y="2351"/>
                    <a:pt x="1059" y="2351"/>
                  </a:cubicBezTo>
                  <a:cubicBezTo>
                    <a:pt x="1060" y="2351"/>
                    <a:pt x="1060" y="2351"/>
                    <a:pt x="1060" y="2351"/>
                  </a:cubicBezTo>
                  <a:lnTo>
                    <a:pt x="1059" y="2354"/>
                  </a:lnTo>
                  <a:close/>
                  <a:moveTo>
                    <a:pt x="1072" y="2270"/>
                  </a:moveTo>
                  <a:cubicBezTo>
                    <a:pt x="1072" y="2270"/>
                    <a:pt x="1072" y="2270"/>
                    <a:pt x="1072" y="2270"/>
                  </a:cubicBezTo>
                  <a:cubicBezTo>
                    <a:pt x="1072" y="2270"/>
                    <a:pt x="1073" y="2270"/>
                    <a:pt x="1073" y="2270"/>
                  </a:cubicBezTo>
                  <a:cubicBezTo>
                    <a:pt x="1072" y="2273"/>
                    <a:pt x="1072" y="2273"/>
                    <a:pt x="1072" y="2273"/>
                  </a:cubicBezTo>
                  <a:cubicBezTo>
                    <a:pt x="1071" y="2272"/>
                    <a:pt x="1071" y="2272"/>
                    <a:pt x="1071" y="2272"/>
                  </a:cubicBezTo>
                  <a:cubicBezTo>
                    <a:pt x="1072" y="2270"/>
                    <a:pt x="1072" y="2270"/>
                    <a:pt x="1072" y="2270"/>
                  </a:cubicBezTo>
                  <a:cubicBezTo>
                    <a:pt x="1072" y="2270"/>
                    <a:pt x="1072" y="2270"/>
                    <a:pt x="1072" y="2270"/>
                  </a:cubicBezTo>
                  <a:cubicBezTo>
                    <a:pt x="1072" y="2270"/>
                    <a:pt x="1072" y="2270"/>
                    <a:pt x="1072" y="2270"/>
                  </a:cubicBezTo>
                  <a:cubicBezTo>
                    <a:pt x="1072" y="2270"/>
                    <a:pt x="1072" y="2270"/>
                    <a:pt x="1072" y="2270"/>
                  </a:cubicBezTo>
                  <a:close/>
                  <a:moveTo>
                    <a:pt x="1066" y="2309"/>
                  </a:moveTo>
                  <a:cubicBezTo>
                    <a:pt x="1066" y="2309"/>
                    <a:pt x="1066" y="2309"/>
                    <a:pt x="1066" y="2309"/>
                  </a:cubicBezTo>
                  <a:cubicBezTo>
                    <a:pt x="1066" y="2309"/>
                    <a:pt x="1066" y="2309"/>
                    <a:pt x="1066" y="2309"/>
                  </a:cubicBezTo>
                  <a:cubicBezTo>
                    <a:pt x="1066" y="2309"/>
                    <a:pt x="1066" y="2309"/>
                    <a:pt x="1066" y="2309"/>
                  </a:cubicBezTo>
                  <a:cubicBezTo>
                    <a:pt x="1066" y="2309"/>
                    <a:pt x="1066" y="2309"/>
                    <a:pt x="1066" y="2309"/>
                  </a:cubicBezTo>
                  <a:close/>
                  <a:moveTo>
                    <a:pt x="1071" y="2282"/>
                  </a:moveTo>
                  <a:cubicBezTo>
                    <a:pt x="1070" y="2282"/>
                    <a:pt x="1070" y="2282"/>
                    <a:pt x="1070" y="2282"/>
                  </a:cubicBezTo>
                  <a:cubicBezTo>
                    <a:pt x="1071" y="2275"/>
                    <a:pt x="1071" y="2275"/>
                    <a:pt x="1071" y="2275"/>
                  </a:cubicBezTo>
                  <a:cubicBezTo>
                    <a:pt x="1072" y="2275"/>
                    <a:pt x="1072" y="2275"/>
                    <a:pt x="1072" y="2275"/>
                  </a:cubicBezTo>
                  <a:lnTo>
                    <a:pt x="1071" y="2282"/>
                  </a:lnTo>
                  <a:close/>
                  <a:moveTo>
                    <a:pt x="1058" y="2363"/>
                  </a:moveTo>
                  <a:cubicBezTo>
                    <a:pt x="1057" y="2364"/>
                    <a:pt x="1057" y="2364"/>
                    <a:pt x="1057" y="2364"/>
                  </a:cubicBezTo>
                  <a:cubicBezTo>
                    <a:pt x="1058" y="2357"/>
                    <a:pt x="1058" y="2357"/>
                    <a:pt x="1058" y="2357"/>
                  </a:cubicBezTo>
                  <a:cubicBezTo>
                    <a:pt x="1059" y="2357"/>
                    <a:pt x="1059" y="2357"/>
                    <a:pt x="1059" y="2357"/>
                  </a:cubicBezTo>
                  <a:lnTo>
                    <a:pt x="1058" y="2363"/>
                  </a:lnTo>
                  <a:close/>
                  <a:moveTo>
                    <a:pt x="1064" y="2325"/>
                  </a:moveTo>
                  <a:cubicBezTo>
                    <a:pt x="1063" y="2325"/>
                    <a:pt x="1063" y="2325"/>
                    <a:pt x="1063" y="2325"/>
                  </a:cubicBezTo>
                  <a:cubicBezTo>
                    <a:pt x="1064" y="2318"/>
                    <a:pt x="1064" y="2318"/>
                    <a:pt x="1064" y="2318"/>
                  </a:cubicBezTo>
                  <a:cubicBezTo>
                    <a:pt x="1065" y="2318"/>
                    <a:pt x="1065" y="2318"/>
                    <a:pt x="1065" y="2318"/>
                  </a:cubicBezTo>
                  <a:lnTo>
                    <a:pt x="1064" y="2325"/>
                  </a:lnTo>
                  <a:close/>
                  <a:moveTo>
                    <a:pt x="1066" y="2315"/>
                  </a:moveTo>
                  <a:cubicBezTo>
                    <a:pt x="1065" y="2315"/>
                    <a:pt x="1065" y="2315"/>
                    <a:pt x="1065" y="2315"/>
                  </a:cubicBezTo>
                  <a:cubicBezTo>
                    <a:pt x="1065" y="2312"/>
                    <a:pt x="1065" y="2312"/>
                    <a:pt x="1065" y="2312"/>
                  </a:cubicBezTo>
                  <a:cubicBezTo>
                    <a:pt x="1066" y="2312"/>
                    <a:pt x="1066" y="2312"/>
                    <a:pt x="1066" y="2312"/>
                  </a:cubicBezTo>
                  <a:lnTo>
                    <a:pt x="1066" y="2315"/>
                  </a:lnTo>
                  <a:close/>
                  <a:moveTo>
                    <a:pt x="1021" y="2501"/>
                  </a:moveTo>
                  <a:cubicBezTo>
                    <a:pt x="1020" y="2502"/>
                    <a:pt x="1020" y="2502"/>
                    <a:pt x="1020" y="2502"/>
                  </a:cubicBezTo>
                  <a:cubicBezTo>
                    <a:pt x="1020" y="2500"/>
                    <a:pt x="1020" y="2500"/>
                    <a:pt x="1020" y="2500"/>
                  </a:cubicBezTo>
                  <a:cubicBezTo>
                    <a:pt x="1021" y="2499"/>
                    <a:pt x="1021" y="2499"/>
                    <a:pt x="1021" y="2499"/>
                  </a:cubicBezTo>
                  <a:lnTo>
                    <a:pt x="1021" y="2501"/>
                  </a:lnTo>
                  <a:close/>
                  <a:moveTo>
                    <a:pt x="1041" y="2372"/>
                  </a:moveTo>
                  <a:cubicBezTo>
                    <a:pt x="1040" y="2373"/>
                    <a:pt x="1040" y="2373"/>
                    <a:pt x="1040" y="2373"/>
                  </a:cubicBezTo>
                  <a:cubicBezTo>
                    <a:pt x="1041" y="2366"/>
                    <a:pt x="1041" y="2366"/>
                    <a:pt x="1041" y="2366"/>
                  </a:cubicBezTo>
                  <a:cubicBezTo>
                    <a:pt x="1042" y="2365"/>
                    <a:pt x="1042" y="2365"/>
                    <a:pt x="1042" y="2365"/>
                  </a:cubicBezTo>
                  <a:lnTo>
                    <a:pt x="1041" y="2372"/>
                  </a:lnTo>
                  <a:close/>
                  <a:moveTo>
                    <a:pt x="1042" y="2363"/>
                  </a:moveTo>
                  <a:cubicBezTo>
                    <a:pt x="1041" y="2363"/>
                    <a:pt x="1041" y="2363"/>
                    <a:pt x="1041" y="2363"/>
                  </a:cubicBezTo>
                  <a:cubicBezTo>
                    <a:pt x="1042" y="2360"/>
                    <a:pt x="1042" y="2360"/>
                    <a:pt x="1042" y="2360"/>
                  </a:cubicBezTo>
                  <a:cubicBezTo>
                    <a:pt x="1043" y="2359"/>
                    <a:pt x="1043" y="2359"/>
                    <a:pt x="1043" y="2359"/>
                  </a:cubicBezTo>
                  <a:lnTo>
                    <a:pt x="1042" y="2363"/>
                  </a:lnTo>
                  <a:close/>
                  <a:moveTo>
                    <a:pt x="1043" y="2357"/>
                  </a:moveTo>
                  <a:cubicBezTo>
                    <a:pt x="1042" y="2357"/>
                    <a:pt x="1042" y="2357"/>
                    <a:pt x="1042" y="2357"/>
                  </a:cubicBezTo>
                  <a:cubicBezTo>
                    <a:pt x="1045" y="2337"/>
                    <a:pt x="1045" y="2337"/>
                    <a:pt x="1045" y="2337"/>
                  </a:cubicBezTo>
                  <a:cubicBezTo>
                    <a:pt x="1047" y="2336"/>
                    <a:pt x="1047" y="2336"/>
                    <a:pt x="1047" y="2336"/>
                  </a:cubicBezTo>
                  <a:lnTo>
                    <a:pt x="1043" y="2357"/>
                  </a:lnTo>
                  <a:close/>
                  <a:moveTo>
                    <a:pt x="1047" y="2334"/>
                  </a:moveTo>
                  <a:cubicBezTo>
                    <a:pt x="1047" y="2334"/>
                    <a:pt x="1046" y="2334"/>
                    <a:pt x="1046" y="2334"/>
                  </a:cubicBezTo>
                  <a:cubicBezTo>
                    <a:pt x="1046" y="2334"/>
                    <a:pt x="1046" y="2334"/>
                    <a:pt x="1046" y="2334"/>
                  </a:cubicBezTo>
                  <a:cubicBezTo>
                    <a:pt x="1047" y="2327"/>
                    <a:pt x="1047" y="2327"/>
                    <a:pt x="1047" y="2327"/>
                  </a:cubicBezTo>
                  <a:cubicBezTo>
                    <a:pt x="1048" y="2326"/>
                    <a:pt x="1048" y="2326"/>
                    <a:pt x="1048" y="2326"/>
                  </a:cubicBezTo>
                  <a:lnTo>
                    <a:pt x="1047" y="2334"/>
                  </a:lnTo>
                  <a:close/>
                  <a:moveTo>
                    <a:pt x="1048" y="2324"/>
                  </a:moveTo>
                  <a:cubicBezTo>
                    <a:pt x="1047" y="2324"/>
                    <a:pt x="1047" y="2324"/>
                    <a:pt x="1047" y="2324"/>
                  </a:cubicBezTo>
                  <a:cubicBezTo>
                    <a:pt x="1048" y="2321"/>
                    <a:pt x="1048" y="2321"/>
                    <a:pt x="1048" y="2321"/>
                  </a:cubicBezTo>
                  <a:cubicBezTo>
                    <a:pt x="1049" y="2321"/>
                    <a:pt x="1049" y="2321"/>
                    <a:pt x="1049" y="2321"/>
                  </a:cubicBezTo>
                  <a:lnTo>
                    <a:pt x="1048" y="2324"/>
                  </a:lnTo>
                  <a:close/>
                  <a:moveTo>
                    <a:pt x="1022" y="2496"/>
                  </a:moveTo>
                  <a:cubicBezTo>
                    <a:pt x="1021" y="2497"/>
                    <a:pt x="1021" y="2497"/>
                    <a:pt x="1021" y="2497"/>
                  </a:cubicBezTo>
                  <a:cubicBezTo>
                    <a:pt x="1022" y="2488"/>
                    <a:pt x="1022" y="2488"/>
                    <a:pt x="1022" y="2488"/>
                  </a:cubicBezTo>
                  <a:cubicBezTo>
                    <a:pt x="1023" y="2487"/>
                    <a:pt x="1023" y="2487"/>
                    <a:pt x="1023" y="2487"/>
                  </a:cubicBezTo>
                  <a:lnTo>
                    <a:pt x="1022" y="2496"/>
                  </a:lnTo>
                  <a:close/>
                  <a:moveTo>
                    <a:pt x="1024" y="2484"/>
                  </a:moveTo>
                  <a:cubicBezTo>
                    <a:pt x="1023" y="2485"/>
                    <a:pt x="1023" y="2485"/>
                    <a:pt x="1023" y="2485"/>
                  </a:cubicBezTo>
                  <a:cubicBezTo>
                    <a:pt x="1027" y="2456"/>
                    <a:pt x="1027" y="2456"/>
                    <a:pt x="1027" y="2456"/>
                  </a:cubicBezTo>
                  <a:cubicBezTo>
                    <a:pt x="1028" y="2455"/>
                    <a:pt x="1028" y="2455"/>
                    <a:pt x="1028" y="2455"/>
                  </a:cubicBezTo>
                  <a:lnTo>
                    <a:pt x="1024" y="2484"/>
                  </a:lnTo>
                  <a:close/>
                  <a:moveTo>
                    <a:pt x="1028" y="2452"/>
                  </a:moveTo>
                  <a:cubicBezTo>
                    <a:pt x="1027" y="2453"/>
                    <a:pt x="1027" y="2453"/>
                    <a:pt x="1027" y="2453"/>
                  </a:cubicBezTo>
                  <a:cubicBezTo>
                    <a:pt x="1039" y="2378"/>
                    <a:pt x="1039" y="2378"/>
                    <a:pt x="1039" y="2378"/>
                  </a:cubicBezTo>
                  <a:cubicBezTo>
                    <a:pt x="1039" y="2378"/>
                    <a:pt x="1039" y="2378"/>
                    <a:pt x="1039" y="2378"/>
                  </a:cubicBezTo>
                  <a:cubicBezTo>
                    <a:pt x="1039" y="2378"/>
                    <a:pt x="1039" y="2378"/>
                    <a:pt x="1039" y="2378"/>
                  </a:cubicBezTo>
                  <a:cubicBezTo>
                    <a:pt x="1039" y="2376"/>
                    <a:pt x="1039" y="2376"/>
                    <a:pt x="1039" y="2376"/>
                  </a:cubicBezTo>
                  <a:cubicBezTo>
                    <a:pt x="1040" y="2375"/>
                    <a:pt x="1040" y="2375"/>
                    <a:pt x="1040" y="2375"/>
                  </a:cubicBezTo>
                  <a:lnTo>
                    <a:pt x="1028" y="2452"/>
                  </a:lnTo>
                  <a:close/>
                  <a:moveTo>
                    <a:pt x="1051" y="2358"/>
                  </a:moveTo>
                  <a:cubicBezTo>
                    <a:pt x="1050" y="2359"/>
                    <a:pt x="1050" y="2359"/>
                    <a:pt x="1050" y="2359"/>
                  </a:cubicBezTo>
                  <a:cubicBezTo>
                    <a:pt x="1050" y="2356"/>
                    <a:pt x="1050" y="2356"/>
                    <a:pt x="1050" y="2356"/>
                  </a:cubicBezTo>
                  <a:cubicBezTo>
                    <a:pt x="1051" y="2355"/>
                    <a:pt x="1051" y="2355"/>
                    <a:pt x="1051" y="2355"/>
                  </a:cubicBezTo>
                  <a:lnTo>
                    <a:pt x="1051" y="2358"/>
                  </a:lnTo>
                  <a:close/>
                  <a:moveTo>
                    <a:pt x="1053" y="2337"/>
                  </a:moveTo>
                  <a:cubicBezTo>
                    <a:pt x="1054" y="2332"/>
                    <a:pt x="1054" y="2332"/>
                    <a:pt x="1054" y="2332"/>
                  </a:cubicBezTo>
                  <a:cubicBezTo>
                    <a:pt x="1055" y="2332"/>
                    <a:pt x="1055" y="2332"/>
                    <a:pt x="1055" y="2332"/>
                  </a:cubicBezTo>
                  <a:cubicBezTo>
                    <a:pt x="1055" y="2332"/>
                    <a:pt x="1055" y="2332"/>
                    <a:pt x="1055" y="2332"/>
                  </a:cubicBezTo>
                  <a:cubicBezTo>
                    <a:pt x="1054" y="2338"/>
                    <a:pt x="1054" y="2338"/>
                    <a:pt x="1054" y="2338"/>
                  </a:cubicBezTo>
                  <a:lnTo>
                    <a:pt x="1053" y="2337"/>
                  </a:lnTo>
                  <a:close/>
                  <a:moveTo>
                    <a:pt x="1058" y="2309"/>
                  </a:moveTo>
                  <a:cubicBezTo>
                    <a:pt x="1059" y="2309"/>
                    <a:pt x="1059" y="2309"/>
                    <a:pt x="1059" y="2309"/>
                  </a:cubicBezTo>
                  <a:cubicBezTo>
                    <a:pt x="1058" y="2313"/>
                    <a:pt x="1058" y="2313"/>
                    <a:pt x="1058" y="2313"/>
                  </a:cubicBezTo>
                  <a:cubicBezTo>
                    <a:pt x="1057" y="2314"/>
                    <a:pt x="1057" y="2314"/>
                    <a:pt x="1057" y="2314"/>
                  </a:cubicBezTo>
                  <a:lnTo>
                    <a:pt x="1058" y="2309"/>
                  </a:lnTo>
                  <a:close/>
                  <a:moveTo>
                    <a:pt x="1059" y="2307"/>
                  </a:moveTo>
                  <a:cubicBezTo>
                    <a:pt x="1058" y="2306"/>
                    <a:pt x="1058" y="2306"/>
                    <a:pt x="1058" y="2306"/>
                  </a:cubicBezTo>
                  <a:cubicBezTo>
                    <a:pt x="1058" y="2304"/>
                    <a:pt x="1058" y="2304"/>
                    <a:pt x="1058" y="2304"/>
                  </a:cubicBezTo>
                  <a:cubicBezTo>
                    <a:pt x="1059" y="2305"/>
                    <a:pt x="1059" y="2305"/>
                    <a:pt x="1059" y="2305"/>
                  </a:cubicBezTo>
                  <a:lnTo>
                    <a:pt x="1059" y="2307"/>
                  </a:lnTo>
                  <a:close/>
                  <a:moveTo>
                    <a:pt x="1052" y="2352"/>
                  </a:moveTo>
                  <a:cubicBezTo>
                    <a:pt x="1051" y="2353"/>
                    <a:pt x="1051" y="2353"/>
                    <a:pt x="1051" y="2353"/>
                  </a:cubicBezTo>
                  <a:cubicBezTo>
                    <a:pt x="1053" y="2340"/>
                    <a:pt x="1053" y="2340"/>
                    <a:pt x="1053" y="2340"/>
                  </a:cubicBezTo>
                  <a:cubicBezTo>
                    <a:pt x="1054" y="2341"/>
                    <a:pt x="1054" y="2341"/>
                    <a:pt x="1054" y="2341"/>
                  </a:cubicBezTo>
                  <a:lnTo>
                    <a:pt x="1052" y="2352"/>
                  </a:lnTo>
                  <a:close/>
                  <a:moveTo>
                    <a:pt x="1056" y="2329"/>
                  </a:moveTo>
                  <a:cubicBezTo>
                    <a:pt x="1054" y="2330"/>
                    <a:pt x="1054" y="2330"/>
                    <a:pt x="1054" y="2330"/>
                  </a:cubicBezTo>
                  <a:cubicBezTo>
                    <a:pt x="1056" y="2323"/>
                    <a:pt x="1056" y="2323"/>
                    <a:pt x="1056" y="2323"/>
                  </a:cubicBezTo>
                  <a:cubicBezTo>
                    <a:pt x="1057" y="2322"/>
                    <a:pt x="1057" y="2322"/>
                    <a:pt x="1057" y="2322"/>
                  </a:cubicBezTo>
                  <a:lnTo>
                    <a:pt x="1056" y="2329"/>
                  </a:lnTo>
                  <a:close/>
                  <a:moveTo>
                    <a:pt x="1057" y="2319"/>
                  </a:moveTo>
                  <a:cubicBezTo>
                    <a:pt x="1056" y="2320"/>
                    <a:pt x="1056" y="2320"/>
                    <a:pt x="1056" y="2320"/>
                  </a:cubicBezTo>
                  <a:cubicBezTo>
                    <a:pt x="1056" y="2317"/>
                    <a:pt x="1056" y="2317"/>
                    <a:pt x="1056" y="2317"/>
                  </a:cubicBezTo>
                  <a:cubicBezTo>
                    <a:pt x="1058" y="2316"/>
                    <a:pt x="1058" y="2316"/>
                    <a:pt x="1058" y="2316"/>
                  </a:cubicBezTo>
                  <a:lnTo>
                    <a:pt x="1057" y="2319"/>
                  </a:lnTo>
                  <a:close/>
                  <a:moveTo>
                    <a:pt x="1060" y="2302"/>
                  </a:moveTo>
                  <a:cubicBezTo>
                    <a:pt x="1059" y="2301"/>
                    <a:pt x="1059" y="2301"/>
                    <a:pt x="1059" y="2301"/>
                  </a:cubicBezTo>
                  <a:cubicBezTo>
                    <a:pt x="1062" y="2280"/>
                    <a:pt x="1062" y="2280"/>
                    <a:pt x="1062" y="2280"/>
                  </a:cubicBezTo>
                  <a:cubicBezTo>
                    <a:pt x="1063" y="2280"/>
                    <a:pt x="1063" y="2280"/>
                    <a:pt x="1063" y="2280"/>
                  </a:cubicBezTo>
                  <a:lnTo>
                    <a:pt x="1060" y="2302"/>
                  </a:lnTo>
                  <a:close/>
                  <a:moveTo>
                    <a:pt x="1064" y="2278"/>
                  </a:moveTo>
                  <a:cubicBezTo>
                    <a:pt x="1063" y="2277"/>
                    <a:pt x="1063" y="2277"/>
                    <a:pt x="1063" y="2277"/>
                  </a:cubicBezTo>
                  <a:cubicBezTo>
                    <a:pt x="1064" y="2270"/>
                    <a:pt x="1064" y="2270"/>
                    <a:pt x="1064" y="2270"/>
                  </a:cubicBezTo>
                  <a:cubicBezTo>
                    <a:pt x="1065" y="2270"/>
                    <a:pt x="1065" y="2270"/>
                    <a:pt x="1065" y="2270"/>
                  </a:cubicBezTo>
                  <a:lnTo>
                    <a:pt x="1064" y="2278"/>
                  </a:lnTo>
                  <a:close/>
                  <a:moveTo>
                    <a:pt x="1049" y="2362"/>
                  </a:moveTo>
                  <a:cubicBezTo>
                    <a:pt x="1051" y="2361"/>
                    <a:pt x="1051" y="2361"/>
                    <a:pt x="1051" y="2361"/>
                  </a:cubicBezTo>
                  <a:cubicBezTo>
                    <a:pt x="1049" y="2368"/>
                    <a:pt x="1049" y="2368"/>
                    <a:pt x="1049" y="2368"/>
                  </a:cubicBezTo>
                  <a:cubicBezTo>
                    <a:pt x="1048" y="2368"/>
                    <a:pt x="1048" y="2368"/>
                    <a:pt x="1048" y="2368"/>
                  </a:cubicBezTo>
                  <a:lnTo>
                    <a:pt x="1049" y="2362"/>
                  </a:lnTo>
                  <a:close/>
                  <a:moveTo>
                    <a:pt x="1065" y="2268"/>
                  </a:moveTo>
                  <a:cubicBezTo>
                    <a:pt x="1064" y="2267"/>
                    <a:pt x="1064" y="2267"/>
                    <a:pt x="1064" y="2267"/>
                  </a:cubicBezTo>
                  <a:cubicBezTo>
                    <a:pt x="1064" y="2265"/>
                    <a:pt x="1064" y="2265"/>
                    <a:pt x="1064" y="2265"/>
                  </a:cubicBezTo>
                  <a:cubicBezTo>
                    <a:pt x="1065" y="2266"/>
                    <a:pt x="1065" y="2266"/>
                    <a:pt x="1065" y="2266"/>
                  </a:cubicBezTo>
                  <a:lnTo>
                    <a:pt x="1065" y="2268"/>
                  </a:lnTo>
                  <a:close/>
                  <a:moveTo>
                    <a:pt x="1050" y="2316"/>
                  </a:moveTo>
                  <a:cubicBezTo>
                    <a:pt x="1049" y="2315"/>
                    <a:pt x="1049" y="2315"/>
                    <a:pt x="1049" y="2315"/>
                  </a:cubicBezTo>
                  <a:cubicBezTo>
                    <a:pt x="1051" y="2301"/>
                    <a:pt x="1051" y="2301"/>
                    <a:pt x="1051" y="2301"/>
                  </a:cubicBezTo>
                  <a:cubicBezTo>
                    <a:pt x="1052" y="2302"/>
                    <a:pt x="1052" y="2302"/>
                    <a:pt x="1052" y="2302"/>
                  </a:cubicBezTo>
                  <a:lnTo>
                    <a:pt x="1050" y="2316"/>
                  </a:lnTo>
                  <a:close/>
                  <a:moveTo>
                    <a:pt x="1034" y="2367"/>
                  </a:moveTo>
                  <a:cubicBezTo>
                    <a:pt x="1033" y="2368"/>
                    <a:pt x="1033" y="2368"/>
                    <a:pt x="1033" y="2368"/>
                  </a:cubicBezTo>
                  <a:cubicBezTo>
                    <a:pt x="1033" y="2364"/>
                    <a:pt x="1033" y="2364"/>
                    <a:pt x="1033" y="2364"/>
                  </a:cubicBezTo>
                  <a:cubicBezTo>
                    <a:pt x="1034" y="2364"/>
                    <a:pt x="1034" y="2364"/>
                    <a:pt x="1034" y="2364"/>
                  </a:cubicBezTo>
                  <a:lnTo>
                    <a:pt x="1034" y="2367"/>
                  </a:lnTo>
                  <a:close/>
                  <a:moveTo>
                    <a:pt x="1040" y="2322"/>
                  </a:moveTo>
                  <a:cubicBezTo>
                    <a:pt x="1040" y="2322"/>
                    <a:pt x="1040" y="2322"/>
                    <a:pt x="1040" y="2322"/>
                  </a:cubicBezTo>
                  <a:cubicBezTo>
                    <a:pt x="1040" y="2323"/>
                    <a:pt x="1040" y="2323"/>
                    <a:pt x="1040" y="2323"/>
                  </a:cubicBezTo>
                  <a:lnTo>
                    <a:pt x="1040" y="2322"/>
                  </a:lnTo>
                  <a:close/>
                  <a:moveTo>
                    <a:pt x="1040" y="2319"/>
                  </a:moveTo>
                  <a:cubicBezTo>
                    <a:pt x="1041" y="2313"/>
                    <a:pt x="1041" y="2313"/>
                    <a:pt x="1041" y="2313"/>
                  </a:cubicBezTo>
                  <a:cubicBezTo>
                    <a:pt x="1042" y="2314"/>
                    <a:pt x="1042" y="2314"/>
                    <a:pt x="1042" y="2314"/>
                  </a:cubicBezTo>
                  <a:cubicBezTo>
                    <a:pt x="1041" y="2320"/>
                    <a:pt x="1041" y="2320"/>
                    <a:pt x="1041" y="2320"/>
                  </a:cubicBezTo>
                  <a:lnTo>
                    <a:pt x="1040" y="2319"/>
                  </a:lnTo>
                  <a:close/>
                  <a:moveTo>
                    <a:pt x="1035" y="2361"/>
                  </a:moveTo>
                  <a:cubicBezTo>
                    <a:pt x="1034" y="2362"/>
                    <a:pt x="1034" y="2362"/>
                    <a:pt x="1034" y="2362"/>
                  </a:cubicBezTo>
                  <a:cubicBezTo>
                    <a:pt x="1037" y="2341"/>
                    <a:pt x="1037" y="2341"/>
                    <a:pt x="1037" y="2341"/>
                  </a:cubicBezTo>
                  <a:cubicBezTo>
                    <a:pt x="1038" y="2341"/>
                    <a:pt x="1038" y="2341"/>
                    <a:pt x="1038" y="2341"/>
                  </a:cubicBezTo>
                  <a:lnTo>
                    <a:pt x="1035" y="2361"/>
                  </a:lnTo>
                  <a:close/>
                  <a:moveTo>
                    <a:pt x="1038" y="2338"/>
                  </a:moveTo>
                  <a:cubicBezTo>
                    <a:pt x="1037" y="2338"/>
                    <a:pt x="1037" y="2338"/>
                    <a:pt x="1037" y="2338"/>
                  </a:cubicBezTo>
                  <a:cubicBezTo>
                    <a:pt x="1038" y="2331"/>
                    <a:pt x="1038" y="2331"/>
                    <a:pt x="1038" y="2331"/>
                  </a:cubicBezTo>
                  <a:cubicBezTo>
                    <a:pt x="1039" y="2331"/>
                    <a:pt x="1039" y="2331"/>
                    <a:pt x="1039" y="2331"/>
                  </a:cubicBezTo>
                  <a:lnTo>
                    <a:pt x="1038" y="2338"/>
                  </a:lnTo>
                  <a:close/>
                  <a:moveTo>
                    <a:pt x="1040" y="2328"/>
                  </a:moveTo>
                  <a:cubicBezTo>
                    <a:pt x="1039" y="2329"/>
                    <a:pt x="1039" y="2329"/>
                    <a:pt x="1039" y="2329"/>
                  </a:cubicBezTo>
                  <a:cubicBezTo>
                    <a:pt x="1039" y="2325"/>
                    <a:pt x="1039" y="2325"/>
                    <a:pt x="1039" y="2325"/>
                  </a:cubicBezTo>
                  <a:cubicBezTo>
                    <a:pt x="1040" y="2325"/>
                    <a:pt x="1040" y="2325"/>
                    <a:pt x="1040" y="2325"/>
                  </a:cubicBezTo>
                  <a:lnTo>
                    <a:pt x="1040" y="2328"/>
                  </a:lnTo>
                  <a:close/>
                  <a:moveTo>
                    <a:pt x="1032" y="2370"/>
                  </a:moveTo>
                  <a:cubicBezTo>
                    <a:pt x="1033" y="2370"/>
                    <a:pt x="1033" y="2370"/>
                    <a:pt x="1033" y="2370"/>
                  </a:cubicBezTo>
                  <a:cubicBezTo>
                    <a:pt x="1032" y="2377"/>
                    <a:pt x="1032" y="2377"/>
                    <a:pt x="1032" y="2377"/>
                  </a:cubicBezTo>
                  <a:cubicBezTo>
                    <a:pt x="1031" y="2377"/>
                    <a:pt x="1031" y="2377"/>
                    <a:pt x="1031" y="2377"/>
                  </a:cubicBezTo>
                  <a:lnTo>
                    <a:pt x="1032" y="2370"/>
                  </a:lnTo>
                  <a:close/>
                  <a:moveTo>
                    <a:pt x="1043" y="2311"/>
                  </a:moveTo>
                  <a:cubicBezTo>
                    <a:pt x="1042" y="2310"/>
                    <a:pt x="1042" y="2310"/>
                    <a:pt x="1042" y="2310"/>
                  </a:cubicBezTo>
                  <a:cubicBezTo>
                    <a:pt x="1044" y="2296"/>
                    <a:pt x="1044" y="2296"/>
                    <a:pt x="1044" y="2296"/>
                  </a:cubicBezTo>
                  <a:cubicBezTo>
                    <a:pt x="1045" y="2297"/>
                    <a:pt x="1045" y="2297"/>
                    <a:pt x="1045" y="2297"/>
                  </a:cubicBezTo>
                  <a:lnTo>
                    <a:pt x="1043" y="2311"/>
                  </a:lnTo>
                  <a:close/>
                  <a:moveTo>
                    <a:pt x="1012" y="2506"/>
                  </a:moveTo>
                  <a:cubicBezTo>
                    <a:pt x="1011" y="2506"/>
                    <a:pt x="1011" y="2506"/>
                    <a:pt x="1011" y="2506"/>
                  </a:cubicBezTo>
                  <a:cubicBezTo>
                    <a:pt x="1012" y="2504"/>
                    <a:pt x="1012" y="2504"/>
                    <a:pt x="1012" y="2504"/>
                  </a:cubicBezTo>
                  <a:cubicBezTo>
                    <a:pt x="1013" y="2504"/>
                    <a:pt x="1013" y="2504"/>
                    <a:pt x="1013" y="2504"/>
                  </a:cubicBezTo>
                  <a:lnTo>
                    <a:pt x="1012" y="2506"/>
                  </a:lnTo>
                  <a:close/>
                  <a:moveTo>
                    <a:pt x="1013" y="2501"/>
                  </a:moveTo>
                  <a:cubicBezTo>
                    <a:pt x="1012" y="2501"/>
                    <a:pt x="1012" y="2501"/>
                    <a:pt x="1012" y="2501"/>
                  </a:cubicBezTo>
                  <a:cubicBezTo>
                    <a:pt x="1014" y="2492"/>
                    <a:pt x="1014" y="2492"/>
                    <a:pt x="1014" y="2492"/>
                  </a:cubicBezTo>
                  <a:cubicBezTo>
                    <a:pt x="1015" y="2492"/>
                    <a:pt x="1015" y="2492"/>
                    <a:pt x="1015" y="2492"/>
                  </a:cubicBezTo>
                  <a:lnTo>
                    <a:pt x="1013" y="2501"/>
                  </a:lnTo>
                  <a:close/>
                  <a:moveTo>
                    <a:pt x="1015" y="2489"/>
                  </a:moveTo>
                  <a:cubicBezTo>
                    <a:pt x="1014" y="2489"/>
                    <a:pt x="1014" y="2489"/>
                    <a:pt x="1014" y="2489"/>
                  </a:cubicBezTo>
                  <a:cubicBezTo>
                    <a:pt x="1018" y="2460"/>
                    <a:pt x="1018" y="2460"/>
                    <a:pt x="1018" y="2460"/>
                  </a:cubicBezTo>
                  <a:cubicBezTo>
                    <a:pt x="1020" y="2460"/>
                    <a:pt x="1020" y="2460"/>
                    <a:pt x="1020" y="2460"/>
                  </a:cubicBezTo>
                  <a:lnTo>
                    <a:pt x="1015" y="2489"/>
                  </a:lnTo>
                  <a:close/>
                  <a:moveTo>
                    <a:pt x="1020" y="2457"/>
                  </a:moveTo>
                  <a:cubicBezTo>
                    <a:pt x="1019" y="2457"/>
                    <a:pt x="1019" y="2457"/>
                    <a:pt x="1019" y="2457"/>
                  </a:cubicBezTo>
                  <a:cubicBezTo>
                    <a:pt x="1030" y="2383"/>
                    <a:pt x="1030" y="2383"/>
                    <a:pt x="1030" y="2383"/>
                  </a:cubicBezTo>
                  <a:cubicBezTo>
                    <a:pt x="1031" y="2380"/>
                    <a:pt x="1031" y="2380"/>
                    <a:pt x="1031" y="2380"/>
                  </a:cubicBezTo>
                  <a:cubicBezTo>
                    <a:pt x="1032" y="2380"/>
                    <a:pt x="1032" y="2380"/>
                    <a:pt x="1032" y="2380"/>
                  </a:cubicBezTo>
                  <a:lnTo>
                    <a:pt x="1020" y="2457"/>
                  </a:lnTo>
                  <a:close/>
                  <a:moveTo>
                    <a:pt x="1019" y="2505"/>
                  </a:moveTo>
                  <a:cubicBezTo>
                    <a:pt x="1020" y="2504"/>
                    <a:pt x="1020" y="2504"/>
                    <a:pt x="1020" y="2504"/>
                  </a:cubicBezTo>
                  <a:cubicBezTo>
                    <a:pt x="1010" y="2573"/>
                    <a:pt x="1010" y="2573"/>
                    <a:pt x="1010" y="2573"/>
                  </a:cubicBezTo>
                  <a:cubicBezTo>
                    <a:pt x="1009" y="2573"/>
                    <a:pt x="1009" y="2573"/>
                    <a:pt x="1009" y="2573"/>
                  </a:cubicBezTo>
                  <a:lnTo>
                    <a:pt x="1019" y="2505"/>
                  </a:lnTo>
                  <a:close/>
                  <a:moveTo>
                    <a:pt x="1029" y="2497"/>
                  </a:moveTo>
                  <a:cubicBezTo>
                    <a:pt x="1028" y="2497"/>
                    <a:pt x="1028" y="2497"/>
                    <a:pt x="1028" y="2497"/>
                  </a:cubicBezTo>
                  <a:cubicBezTo>
                    <a:pt x="1029" y="2495"/>
                    <a:pt x="1029" y="2495"/>
                    <a:pt x="1029" y="2495"/>
                  </a:cubicBezTo>
                  <a:cubicBezTo>
                    <a:pt x="1030" y="2495"/>
                    <a:pt x="1030" y="2495"/>
                    <a:pt x="1030" y="2495"/>
                  </a:cubicBezTo>
                  <a:lnTo>
                    <a:pt x="1029" y="2497"/>
                  </a:lnTo>
                  <a:close/>
                  <a:moveTo>
                    <a:pt x="1030" y="2492"/>
                  </a:moveTo>
                  <a:cubicBezTo>
                    <a:pt x="1029" y="2492"/>
                    <a:pt x="1029" y="2492"/>
                    <a:pt x="1029" y="2492"/>
                  </a:cubicBezTo>
                  <a:cubicBezTo>
                    <a:pt x="1031" y="2483"/>
                    <a:pt x="1031" y="2483"/>
                    <a:pt x="1031" y="2483"/>
                  </a:cubicBezTo>
                  <a:cubicBezTo>
                    <a:pt x="1031" y="2483"/>
                    <a:pt x="1031" y="2483"/>
                    <a:pt x="1031" y="2483"/>
                  </a:cubicBezTo>
                  <a:lnTo>
                    <a:pt x="1030" y="2492"/>
                  </a:lnTo>
                  <a:close/>
                  <a:moveTo>
                    <a:pt x="1032" y="2480"/>
                  </a:moveTo>
                  <a:cubicBezTo>
                    <a:pt x="1031" y="2480"/>
                    <a:pt x="1031" y="2480"/>
                    <a:pt x="1031" y="2480"/>
                  </a:cubicBezTo>
                  <a:cubicBezTo>
                    <a:pt x="1035" y="2451"/>
                    <a:pt x="1035" y="2451"/>
                    <a:pt x="1035" y="2451"/>
                  </a:cubicBezTo>
                  <a:cubicBezTo>
                    <a:pt x="1036" y="2451"/>
                    <a:pt x="1036" y="2451"/>
                    <a:pt x="1036" y="2451"/>
                  </a:cubicBezTo>
                  <a:lnTo>
                    <a:pt x="1032" y="2480"/>
                  </a:lnTo>
                  <a:close/>
                  <a:moveTo>
                    <a:pt x="1037" y="2448"/>
                  </a:moveTo>
                  <a:cubicBezTo>
                    <a:pt x="1036" y="2448"/>
                    <a:pt x="1036" y="2448"/>
                    <a:pt x="1036" y="2448"/>
                  </a:cubicBezTo>
                  <a:cubicBezTo>
                    <a:pt x="1048" y="2374"/>
                    <a:pt x="1048" y="2374"/>
                    <a:pt x="1048" y="2374"/>
                  </a:cubicBezTo>
                  <a:cubicBezTo>
                    <a:pt x="1048" y="2371"/>
                    <a:pt x="1048" y="2371"/>
                    <a:pt x="1048" y="2371"/>
                  </a:cubicBezTo>
                  <a:cubicBezTo>
                    <a:pt x="1049" y="2371"/>
                    <a:pt x="1049" y="2371"/>
                    <a:pt x="1049" y="2371"/>
                  </a:cubicBezTo>
                  <a:lnTo>
                    <a:pt x="1037" y="2448"/>
                  </a:lnTo>
                  <a:close/>
                  <a:moveTo>
                    <a:pt x="1038" y="2492"/>
                  </a:moveTo>
                  <a:cubicBezTo>
                    <a:pt x="1037" y="2493"/>
                    <a:pt x="1037" y="2493"/>
                    <a:pt x="1037" y="2493"/>
                  </a:cubicBezTo>
                  <a:cubicBezTo>
                    <a:pt x="1037" y="2491"/>
                    <a:pt x="1037" y="2491"/>
                    <a:pt x="1037" y="2491"/>
                  </a:cubicBezTo>
                  <a:cubicBezTo>
                    <a:pt x="1038" y="2490"/>
                    <a:pt x="1038" y="2490"/>
                    <a:pt x="1038" y="2490"/>
                  </a:cubicBezTo>
                  <a:lnTo>
                    <a:pt x="1038" y="2492"/>
                  </a:lnTo>
                  <a:close/>
                  <a:moveTo>
                    <a:pt x="1046" y="2488"/>
                  </a:moveTo>
                  <a:cubicBezTo>
                    <a:pt x="1045" y="2488"/>
                    <a:pt x="1045" y="2488"/>
                    <a:pt x="1045" y="2488"/>
                  </a:cubicBezTo>
                  <a:cubicBezTo>
                    <a:pt x="1045" y="2486"/>
                    <a:pt x="1045" y="2486"/>
                    <a:pt x="1045" y="2486"/>
                  </a:cubicBezTo>
                  <a:cubicBezTo>
                    <a:pt x="1046" y="2486"/>
                    <a:pt x="1046" y="2486"/>
                    <a:pt x="1046" y="2486"/>
                  </a:cubicBezTo>
                  <a:lnTo>
                    <a:pt x="1046" y="2488"/>
                  </a:lnTo>
                  <a:close/>
                  <a:moveTo>
                    <a:pt x="1054" y="2483"/>
                  </a:moveTo>
                  <a:cubicBezTo>
                    <a:pt x="1054" y="2484"/>
                    <a:pt x="1054" y="2484"/>
                    <a:pt x="1054" y="2484"/>
                  </a:cubicBezTo>
                  <a:cubicBezTo>
                    <a:pt x="1054" y="2482"/>
                    <a:pt x="1054" y="2482"/>
                    <a:pt x="1054" y="2482"/>
                  </a:cubicBezTo>
                  <a:cubicBezTo>
                    <a:pt x="1055" y="2481"/>
                    <a:pt x="1055" y="2481"/>
                    <a:pt x="1055" y="2481"/>
                  </a:cubicBezTo>
                  <a:lnTo>
                    <a:pt x="1054" y="2483"/>
                  </a:lnTo>
                  <a:close/>
                  <a:moveTo>
                    <a:pt x="1055" y="2478"/>
                  </a:moveTo>
                  <a:cubicBezTo>
                    <a:pt x="1054" y="2479"/>
                    <a:pt x="1054" y="2479"/>
                    <a:pt x="1054" y="2479"/>
                  </a:cubicBezTo>
                  <a:cubicBezTo>
                    <a:pt x="1056" y="2470"/>
                    <a:pt x="1056" y="2470"/>
                    <a:pt x="1056" y="2470"/>
                  </a:cubicBezTo>
                  <a:cubicBezTo>
                    <a:pt x="1057" y="2469"/>
                    <a:pt x="1057" y="2469"/>
                    <a:pt x="1057" y="2469"/>
                  </a:cubicBezTo>
                  <a:lnTo>
                    <a:pt x="1055" y="2478"/>
                  </a:lnTo>
                  <a:close/>
                  <a:moveTo>
                    <a:pt x="1057" y="2466"/>
                  </a:moveTo>
                  <a:cubicBezTo>
                    <a:pt x="1056" y="2467"/>
                    <a:pt x="1056" y="2467"/>
                    <a:pt x="1056" y="2467"/>
                  </a:cubicBezTo>
                  <a:cubicBezTo>
                    <a:pt x="1061" y="2438"/>
                    <a:pt x="1061" y="2438"/>
                    <a:pt x="1061" y="2438"/>
                  </a:cubicBezTo>
                  <a:cubicBezTo>
                    <a:pt x="1062" y="2437"/>
                    <a:pt x="1062" y="2437"/>
                    <a:pt x="1062" y="2437"/>
                  </a:cubicBezTo>
                  <a:lnTo>
                    <a:pt x="1057" y="2466"/>
                  </a:lnTo>
                  <a:close/>
                  <a:moveTo>
                    <a:pt x="1063" y="2479"/>
                  </a:moveTo>
                  <a:cubicBezTo>
                    <a:pt x="1062" y="2479"/>
                    <a:pt x="1062" y="2479"/>
                    <a:pt x="1062" y="2479"/>
                  </a:cubicBezTo>
                  <a:cubicBezTo>
                    <a:pt x="1062" y="2477"/>
                    <a:pt x="1062" y="2477"/>
                    <a:pt x="1062" y="2477"/>
                  </a:cubicBezTo>
                  <a:cubicBezTo>
                    <a:pt x="1063" y="2477"/>
                    <a:pt x="1063" y="2477"/>
                    <a:pt x="1063" y="2477"/>
                  </a:cubicBezTo>
                  <a:lnTo>
                    <a:pt x="1063" y="2479"/>
                  </a:lnTo>
                  <a:close/>
                  <a:moveTo>
                    <a:pt x="1064" y="2474"/>
                  </a:moveTo>
                  <a:cubicBezTo>
                    <a:pt x="1063" y="2474"/>
                    <a:pt x="1063" y="2474"/>
                    <a:pt x="1063" y="2474"/>
                  </a:cubicBezTo>
                  <a:cubicBezTo>
                    <a:pt x="1064" y="2465"/>
                    <a:pt x="1064" y="2465"/>
                    <a:pt x="1064" y="2465"/>
                  </a:cubicBezTo>
                  <a:cubicBezTo>
                    <a:pt x="1065" y="2465"/>
                    <a:pt x="1065" y="2465"/>
                    <a:pt x="1065" y="2465"/>
                  </a:cubicBezTo>
                  <a:lnTo>
                    <a:pt x="1064" y="2474"/>
                  </a:lnTo>
                  <a:close/>
                  <a:moveTo>
                    <a:pt x="1066" y="2462"/>
                  </a:moveTo>
                  <a:cubicBezTo>
                    <a:pt x="1065" y="2462"/>
                    <a:pt x="1065" y="2462"/>
                    <a:pt x="1065" y="2462"/>
                  </a:cubicBezTo>
                  <a:cubicBezTo>
                    <a:pt x="1070" y="2433"/>
                    <a:pt x="1070" y="2433"/>
                    <a:pt x="1070" y="2433"/>
                  </a:cubicBezTo>
                  <a:cubicBezTo>
                    <a:pt x="1070" y="2433"/>
                    <a:pt x="1070" y="2433"/>
                    <a:pt x="1070" y="2433"/>
                  </a:cubicBezTo>
                  <a:lnTo>
                    <a:pt x="1066" y="2462"/>
                  </a:lnTo>
                  <a:close/>
                  <a:moveTo>
                    <a:pt x="1082" y="2357"/>
                  </a:moveTo>
                  <a:cubicBezTo>
                    <a:pt x="1082" y="2357"/>
                    <a:pt x="1082" y="2357"/>
                    <a:pt x="1082" y="2357"/>
                  </a:cubicBezTo>
                  <a:cubicBezTo>
                    <a:pt x="1082" y="2353"/>
                    <a:pt x="1082" y="2353"/>
                    <a:pt x="1082" y="2353"/>
                  </a:cubicBezTo>
                  <a:cubicBezTo>
                    <a:pt x="1083" y="2353"/>
                    <a:pt x="1083" y="2353"/>
                    <a:pt x="1083" y="2353"/>
                  </a:cubicBezTo>
                  <a:lnTo>
                    <a:pt x="1082" y="2357"/>
                  </a:lnTo>
                  <a:close/>
                  <a:moveTo>
                    <a:pt x="1071" y="2474"/>
                  </a:moveTo>
                  <a:cubicBezTo>
                    <a:pt x="1070" y="2475"/>
                    <a:pt x="1070" y="2475"/>
                    <a:pt x="1070" y="2475"/>
                  </a:cubicBezTo>
                  <a:cubicBezTo>
                    <a:pt x="1071" y="2473"/>
                    <a:pt x="1071" y="2473"/>
                    <a:pt x="1071" y="2473"/>
                  </a:cubicBezTo>
                  <a:cubicBezTo>
                    <a:pt x="1071" y="2472"/>
                    <a:pt x="1071" y="2472"/>
                    <a:pt x="1071" y="2472"/>
                  </a:cubicBezTo>
                  <a:lnTo>
                    <a:pt x="1071" y="2474"/>
                  </a:lnTo>
                  <a:close/>
                  <a:moveTo>
                    <a:pt x="1073" y="2464"/>
                  </a:moveTo>
                  <a:cubicBezTo>
                    <a:pt x="1072" y="2463"/>
                    <a:pt x="1072" y="2463"/>
                    <a:pt x="1072" y="2463"/>
                  </a:cubicBezTo>
                  <a:cubicBezTo>
                    <a:pt x="1090" y="2352"/>
                    <a:pt x="1090" y="2352"/>
                    <a:pt x="1090" y="2352"/>
                  </a:cubicBezTo>
                  <a:cubicBezTo>
                    <a:pt x="1090" y="2349"/>
                    <a:pt x="1090" y="2349"/>
                    <a:pt x="1090" y="2349"/>
                  </a:cubicBezTo>
                  <a:cubicBezTo>
                    <a:pt x="1091" y="2349"/>
                    <a:pt x="1091" y="2349"/>
                    <a:pt x="1091" y="2349"/>
                  </a:cubicBezTo>
                  <a:lnTo>
                    <a:pt x="1073" y="2464"/>
                  </a:lnTo>
                  <a:close/>
                  <a:moveTo>
                    <a:pt x="1100" y="2335"/>
                  </a:moveTo>
                  <a:cubicBezTo>
                    <a:pt x="1101" y="2335"/>
                    <a:pt x="1101" y="2335"/>
                    <a:pt x="1101" y="2335"/>
                  </a:cubicBezTo>
                  <a:cubicBezTo>
                    <a:pt x="1100" y="2341"/>
                    <a:pt x="1100" y="2341"/>
                    <a:pt x="1100" y="2341"/>
                  </a:cubicBezTo>
                  <a:cubicBezTo>
                    <a:pt x="1099" y="2342"/>
                    <a:pt x="1099" y="2342"/>
                    <a:pt x="1099" y="2342"/>
                  </a:cubicBezTo>
                  <a:lnTo>
                    <a:pt x="1100" y="2335"/>
                  </a:lnTo>
                  <a:close/>
                  <a:moveTo>
                    <a:pt x="1370" y="2423"/>
                  </a:moveTo>
                  <a:cubicBezTo>
                    <a:pt x="1371" y="2418"/>
                    <a:pt x="1371" y="2418"/>
                    <a:pt x="1371" y="2418"/>
                  </a:cubicBezTo>
                  <a:cubicBezTo>
                    <a:pt x="1376" y="2416"/>
                    <a:pt x="1376" y="2416"/>
                    <a:pt x="1376" y="2416"/>
                  </a:cubicBezTo>
                  <a:cubicBezTo>
                    <a:pt x="1375" y="2421"/>
                    <a:pt x="1375" y="2421"/>
                    <a:pt x="1375" y="2421"/>
                  </a:cubicBezTo>
                  <a:lnTo>
                    <a:pt x="1370" y="2423"/>
                  </a:lnTo>
                  <a:close/>
                  <a:moveTo>
                    <a:pt x="1376" y="2413"/>
                  </a:moveTo>
                  <a:cubicBezTo>
                    <a:pt x="1371" y="2415"/>
                    <a:pt x="1371" y="2415"/>
                    <a:pt x="1371" y="2415"/>
                  </a:cubicBezTo>
                  <a:cubicBezTo>
                    <a:pt x="1372" y="2409"/>
                    <a:pt x="1372" y="2409"/>
                    <a:pt x="1372" y="2409"/>
                  </a:cubicBezTo>
                  <a:cubicBezTo>
                    <a:pt x="1377" y="2407"/>
                    <a:pt x="1377" y="2407"/>
                    <a:pt x="1377" y="2407"/>
                  </a:cubicBezTo>
                  <a:lnTo>
                    <a:pt x="1376" y="2413"/>
                  </a:lnTo>
                  <a:close/>
                  <a:moveTo>
                    <a:pt x="1123" y="2201"/>
                  </a:moveTo>
                  <a:cubicBezTo>
                    <a:pt x="1122" y="2202"/>
                    <a:pt x="1122" y="2202"/>
                    <a:pt x="1122" y="2202"/>
                  </a:cubicBezTo>
                  <a:cubicBezTo>
                    <a:pt x="1123" y="2197"/>
                    <a:pt x="1123" y="2197"/>
                    <a:pt x="1123" y="2197"/>
                  </a:cubicBezTo>
                  <a:cubicBezTo>
                    <a:pt x="1123" y="2197"/>
                    <a:pt x="1123" y="2197"/>
                    <a:pt x="1123" y="2197"/>
                  </a:cubicBezTo>
                  <a:cubicBezTo>
                    <a:pt x="1123" y="2196"/>
                    <a:pt x="1123" y="2196"/>
                    <a:pt x="1123" y="2196"/>
                  </a:cubicBezTo>
                  <a:cubicBezTo>
                    <a:pt x="1123" y="2196"/>
                    <a:pt x="1123" y="2196"/>
                    <a:pt x="1123" y="2196"/>
                  </a:cubicBezTo>
                  <a:cubicBezTo>
                    <a:pt x="1122" y="2196"/>
                    <a:pt x="1122" y="2196"/>
                    <a:pt x="1122" y="2196"/>
                  </a:cubicBezTo>
                  <a:cubicBezTo>
                    <a:pt x="1122" y="2195"/>
                    <a:pt x="1122" y="2195"/>
                    <a:pt x="1122" y="2195"/>
                  </a:cubicBezTo>
                  <a:cubicBezTo>
                    <a:pt x="1124" y="2194"/>
                    <a:pt x="1124" y="2194"/>
                    <a:pt x="1124" y="2194"/>
                  </a:cubicBezTo>
                  <a:lnTo>
                    <a:pt x="1123" y="2201"/>
                  </a:lnTo>
                  <a:close/>
                  <a:moveTo>
                    <a:pt x="1087" y="2278"/>
                  </a:moveTo>
                  <a:cubicBezTo>
                    <a:pt x="1086" y="2277"/>
                    <a:pt x="1086" y="2277"/>
                    <a:pt x="1086" y="2277"/>
                  </a:cubicBezTo>
                  <a:cubicBezTo>
                    <a:pt x="1096" y="2217"/>
                    <a:pt x="1096" y="2217"/>
                    <a:pt x="1096" y="2217"/>
                  </a:cubicBezTo>
                  <a:cubicBezTo>
                    <a:pt x="1097" y="2217"/>
                    <a:pt x="1097" y="2217"/>
                    <a:pt x="1097" y="2217"/>
                  </a:cubicBezTo>
                  <a:lnTo>
                    <a:pt x="1087" y="2278"/>
                  </a:lnTo>
                  <a:close/>
                  <a:moveTo>
                    <a:pt x="1066" y="2263"/>
                  </a:moveTo>
                  <a:cubicBezTo>
                    <a:pt x="1065" y="2263"/>
                    <a:pt x="1065" y="2263"/>
                    <a:pt x="1065" y="2263"/>
                  </a:cubicBezTo>
                  <a:cubicBezTo>
                    <a:pt x="1070" y="2230"/>
                    <a:pt x="1070" y="2230"/>
                    <a:pt x="1070" y="2230"/>
                  </a:cubicBezTo>
                  <a:cubicBezTo>
                    <a:pt x="1071" y="2230"/>
                    <a:pt x="1071" y="2230"/>
                    <a:pt x="1071" y="2230"/>
                  </a:cubicBezTo>
                  <a:lnTo>
                    <a:pt x="1066" y="2263"/>
                  </a:lnTo>
                  <a:close/>
                  <a:moveTo>
                    <a:pt x="1052" y="2299"/>
                  </a:moveTo>
                  <a:cubicBezTo>
                    <a:pt x="1051" y="2299"/>
                    <a:pt x="1051" y="2299"/>
                    <a:pt x="1051" y="2299"/>
                  </a:cubicBezTo>
                  <a:cubicBezTo>
                    <a:pt x="1061" y="2235"/>
                    <a:pt x="1061" y="2235"/>
                    <a:pt x="1061" y="2235"/>
                  </a:cubicBezTo>
                  <a:cubicBezTo>
                    <a:pt x="1062" y="2234"/>
                    <a:pt x="1062" y="2234"/>
                    <a:pt x="1062" y="2234"/>
                  </a:cubicBezTo>
                  <a:lnTo>
                    <a:pt x="1052" y="2299"/>
                  </a:lnTo>
                  <a:close/>
                  <a:moveTo>
                    <a:pt x="1045" y="2294"/>
                  </a:moveTo>
                  <a:cubicBezTo>
                    <a:pt x="1044" y="2294"/>
                    <a:pt x="1044" y="2294"/>
                    <a:pt x="1044" y="2294"/>
                  </a:cubicBezTo>
                  <a:cubicBezTo>
                    <a:pt x="1053" y="2239"/>
                    <a:pt x="1053" y="2239"/>
                    <a:pt x="1053" y="2239"/>
                  </a:cubicBezTo>
                  <a:cubicBezTo>
                    <a:pt x="1054" y="2239"/>
                    <a:pt x="1054" y="2239"/>
                    <a:pt x="1054" y="2239"/>
                  </a:cubicBezTo>
                  <a:lnTo>
                    <a:pt x="1045" y="2294"/>
                  </a:lnTo>
                  <a:close/>
                  <a:moveTo>
                    <a:pt x="1038" y="2290"/>
                  </a:moveTo>
                  <a:cubicBezTo>
                    <a:pt x="1037" y="2289"/>
                    <a:pt x="1037" y="2289"/>
                    <a:pt x="1037" y="2289"/>
                  </a:cubicBezTo>
                  <a:cubicBezTo>
                    <a:pt x="1044" y="2244"/>
                    <a:pt x="1044" y="2244"/>
                    <a:pt x="1044" y="2244"/>
                  </a:cubicBezTo>
                  <a:cubicBezTo>
                    <a:pt x="1045" y="2243"/>
                    <a:pt x="1045" y="2243"/>
                    <a:pt x="1045" y="2243"/>
                  </a:cubicBezTo>
                  <a:lnTo>
                    <a:pt x="1038" y="2290"/>
                  </a:lnTo>
                  <a:close/>
                  <a:moveTo>
                    <a:pt x="1031" y="2285"/>
                  </a:moveTo>
                  <a:cubicBezTo>
                    <a:pt x="1030" y="2284"/>
                    <a:pt x="1030" y="2284"/>
                    <a:pt x="1030" y="2284"/>
                  </a:cubicBezTo>
                  <a:cubicBezTo>
                    <a:pt x="1035" y="2248"/>
                    <a:pt x="1035" y="2248"/>
                    <a:pt x="1035" y="2248"/>
                  </a:cubicBezTo>
                  <a:cubicBezTo>
                    <a:pt x="1036" y="2247"/>
                    <a:pt x="1036" y="2247"/>
                    <a:pt x="1036" y="2247"/>
                  </a:cubicBezTo>
                  <a:lnTo>
                    <a:pt x="1031" y="2285"/>
                  </a:lnTo>
                  <a:close/>
                  <a:moveTo>
                    <a:pt x="1023" y="2280"/>
                  </a:moveTo>
                  <a:cubicBezTo>
                    <a:pt x="1022" y="2279"/>
                    <a:pt x="1022" y="2279"/>
                    <a:pt x="1022" y="2279"/>
                  </a:cubicBezTo>
                  <a:cubicBezTo>
                    <a:pt x="1026" y="2252"/>
                    <a:pt x="1026" y="2252"/>
                    <a:pt x="1026" y="2252"/>
                  </a:cubicBezTo>
                  <a:cubicBezTo>
                    <a:pt x="1028" y="2252"/>
                    <a:pt x="1028" y="2252"/>
                    <a:pt x="1028" y="2252"/>
                  </a:cubicBezTo>
                  <a:lnTo>
                    <a:pt x="1023" y="2280"/>
                  </a:lnTo>
                  <a:close/>
                  <a:moveTo>
                    <a:pt x="1016" y="2275"/>
                  </a:moveTo>
                  <a:cubicBezTo>
                    <a:pt x="1015" y="2274"/>
                    <a:pt x="1015" y="2274"/>
                    <a:pt x="1015" y="2274"/>
                  </a:cubicBezTo>
                  <a:cubicBezTo>
                    <a:pt x="1018" y="2257"/>
                    <a:pt x="1018" y="2257"/>
                    <a:pt x="1018" y="2257"/>
                  </a:cubicBezTo>
                  <a:cubicBezTo>
                    <a:pt x="1019" y="2256"/>
                    <a:pt x="1019" y="2256"/>
                    <a:pt x="1019" y="2256"/>
                  </a:cubicBezTo>
                  <a:lnTo>
                    <a:pt x="1016" y="2275"/>
                  </a:lnTo>
                  <a:close/>
                  <a:moveTo>
                    <a:pt x="991" y="2389"/>
                  </a:moveTo>
                  <a:cubicBezTo>
                    <a:pt x="990" y="2390"/>
                    <a:pt x="990" y="2390"/>
                    <a:pt x="990" y="2390"/>
                  </a:cubicBezTo>
                  <a:cubicBezTo>
                    <a:pt x="990" y="2387"/>
                    <a:pt x="990" y="2387"/>
                    <a:pt x="990" y="2387"/>
                  </a:cubicBezTo>
                  <a:cubicBezTo>
                    <a:pt x="991" y="2386"/>
                    <a:pt x="991" y="2386"/>
                    <a:pt x="991" y="2386"/>
                  </a:cubicBezTo>
                  <a:lnTo>
                    <a:pt x="991" y="2389"/>
                  </a:lnTo>
                  <a:close/>
                  <a:moveTo>
                    <a:pt x="1003" y="2303"/>
                  </a:moveTo>
                  <a:cubicBezTo>
                    <a:pt x="1004" y="2297"/>
                    <a:pt x="1004" y="2297"/>
                    <a:pt x="1004" y="2297"/>
                  </a:cubicBezTo>
                  <a:cubicBezTo>
                    <a:pt x="1005" y="2298"/>
                    <a:pt x="1005" y="2298"/>
                    <a:pt x="1005" y="2298"/>
                  </a:cubicBezTo>
                  <a:cubicBezTo>
                    <a:pt x="1004" y="2304"/>
                    <a:pt x="1004" y="2304"/>
                    <a:pt x="1004" y="2304"/>
                  </a:cubicBezTo>
                  <a:lnTo>
                    <a:pt x="1003" y="2303"/>
                  </a:lnTo>
                  <a:close/>
                  <a:moveTo>
                    <a:pt x="1004" y="2295"/>
                  </a:moveTo>
                  <a:cubicBezTo>
                    <a:pt x="1005" y="2289"/>
                    <a:pt x="1005" y="2289"/>
                    <a:pt x="1005" y="2289"/>
                  </a:cubicBezTo>
                  <a:cubicBezTo>
                    <a:pt x="1006" y="2289"/>
                    <a:pt x="1006" y="2289"/>
                    <a:pt x="1006" y="2289"/>
                  </a:cubicBezTo>
                  <a:cubicBezTo>
                    <a:pt x="1005" y="2295"/>
                    <a:pt x="1005" y="2295"/>
                    <a:pt x="1005" y="2295"/>
                  </a:cubicBezTo>
                  <a:lnTo>
                    <a:pt x="1004" y="2295"/>
                  </a:lnTo>
                  <a:close/>
                  <a:moveTo>
                    <a:pt x="992" y="2383"/>
                  </a:moveTo>
                  <a:cubicBezTo>
                    <a:pt x="991" y="2384"/>
                    <a:pt x="991" y="2384"/>
                    <a:pt x="991" y="2384"/>
                  </a:cubicBezTo>
                  <a:cubicBezTo>
                    <a:pt x="994" y="2364"/>
                    <a:pt x="994" y="2364"/>
                    <a:pt x="994" y="2364"/>
                  </a:cubicBezTo>
                  <a:cubicBezTo>
                    <a:pt x="995" y="2363"/>
                    <a:pt x="995" y="2363"/>
                    <a:pt x="995" y="2363"/>
                  </a:cubicBezTo>
                  <a:lnTo>
                    <a:pt x="992" y="2383"/>
                  </a:lnTo>
                  <a:close/>
                  <a:moveTo>
                    <a:pt x="995" y="2360"/>
                  </a:moveTo>
                  <a:cubicBezTo>
                    <a:pt x="994" y="2361"/>
                    <a:pt x="994" y="2361"/>
                    <a:pt x="994" y="2361"/>
                  </a:cubicBezTo>
                  <a:cubicBezTo>
                    <a:pt x="995" y="2354"/>
                    <a:pt x="995" y="2354"/>
                    <a:pt x="995" y="2354"/>
                  </a:cubicBezTo>
                  <a:cubicBezTo>
                    <a:pt x="996" y="2353"/>
                    <a:pt x="996" y="2353"/>
                    <a:pt x="996" y="2353"/>
                  </a:cubicBezTo>
                  <a:lnTo>
                    <a:pt x="995" y="2360"/>
                  </a:lnTo>
                  <a:close/>
                  <a:moveTo>
                    <a:pt x="997" y="2350"/>
                  </a:moveTo>
                  <a:cubicBezTo>
                    <a:pt x="996" y="2351"/>
                    <a:pt x="996" y="2351"/>
                    <a:pt x="996" y="2351"/>
                  </a:cubicBezTo>
                  <a:cubicBezTo>
                    <a:pt x="996" y="2348"/>
                    <a:pt x="996" y="2348"/>
                    <a:pt x="996" y="2348"/>
                  </a:cubicBezTo>
                  <a:cubicBezTo>
                    <a:pt x="997" y="2347"/>
                    <a:pt x="997" y="2347"/>
                    <a:pt x="997" y="2347"/>
                  </a:cubicBezTo>
                  <a:lnTo>
                    <a:pt x="997" y="2350"/>
                  </a:lnTo>
                  <a:close/>
                  <a:moveTo>
                    <a:pt x="998" y="2344"/>
                  </a:moveTo>
                  <a:cubicBezTo>
                    <a:pt x="996" y="2345"/>
                    <a:pt x="996" y="2345"/>
                    <a:pt x="996" y="2345"/>
                  </a:cubicBezTo>
                  <a:cubicBezTo>
                    <a:pt x="1002" y="2306"/>
                    <a:pt x="1002" y="2306"/>
                    <a:pt x="1002" y="2306"/>
                  </a:cubicBezTo>
                  <a:cubicBezTo>
                    <a:pt x="1003" y="2307"/>
                    <a:pt x="1003" y="2307"/>
                    <a:pt x="1003" y="2307"/>
                  </a:cubicBezTo>
                  <a:lnTo>
                    <a:pt x="998" y="2344"/>
                  </a:lnTo>
                  <a:close/>
                  <a:moveTo>
                    <a:pt x="1006" y="2286"/>
                  </a:moveTo>
                  <a:cubicBezTo>
                    <a:pt x="1005" y="2286"/>
                    <a:pt x="1005" y="2286"/>
                    <a:pt x="1005" y="2286"/>
                  </a:cubicBezTo>
                  <a:cubicBezTo>
                    <a:pt x="1007" y="2272"/>
                    <a:pt x="1007" y="2272"/>
                    <a:pt x="1007" y="2272"/>
                  </a:cubicBezTo>
                  <a:cubicBezTo>
                    <a:pt x="1008" y="2272"/>
                    <a:pt x="1008" y="2272"/>
                    <a:pt x="1008" y="2272"/>
                  </a:cubicBezTo>
                  <a:lnTo>
                    <a:pt x="1006" y="2286"/>
                  </a:lnTo>
                  <a:close/>
                  <a:moveTo>
                    <a:pt x="1009" y="2270"/>
                  </a:moveTo>
                  <a:cubicBezTo>
                    <a:pt x="1008" y="2269"/>
                    <a:pt x="1008" y="2269"/>
                    <a:pt x="1008" y="2269"/>
                  </a:cubicBezTo>
                  <a:cubicBezTo>
                    <a:pt x="1009" y="2261"/>
                    <a:pt x="1009" y="2261"/>
                    <a:pt x="1009" y="2261"/>
                  </a:cubicBezTo>
                  <a:cubicBezTo>
                    <a:pt x="1010" y="2261"/>
                    <a:pt x="1010" y="2261"/>
                    <a:pt x="1010" y="2261"/>
                  </a:cubicBezTo>
                  <a:lnTo>
                    <a:pt x="1009" y="2270"/>
                  </a:lnTo>
                  <a:close/>
                  <a:moveTo>
                    <a:pt x="982" y="2394"/>
                  </a:moveTo>
                  <a:cubicBezTo>
                    <a:pt x="981" y="2395"/>
                    <a:pt x="981" y="2395"/>
                    <a:pt x="981" y="2395"/>
                  </a:cubicBezTo>
                  <a:cubicBezTo>
                    <a:pt x="981" y="2391"/>
                    <a:pt x="981" y="2391"/>
                    <a:pt x="981" y="2391"/>
                  </a:cubicBezTo>
                  <a:cubicBezTo>
                    <a:pt x="983" y="2391"/>
                    <a:pt x="983" y="2391"/>
                    <a:pt x="983" y="2391"/>
                  </a:cubicBezTo>
                  <a:lnTo>
                    <a:pt x="982" y="2394"/>
                  </a:lnTo>
                  <a:close/>
                  <a:moveTo>
                    <a:pt x="983" y="2388"/>
                  </a:moveTo>
                  <a:cubicBezTo>
                    <a:pt x="982" y="2388"/>
                    <a:pt x="982" y="2388"/>
                    <a:pt x="982" y="2388"/>
                  </a:cubicBezTo>
                  <a:cubicBezTo>
                    <a:pt x="985" y="2368"/>
                    <a:pt x="985" y="2368"/>
                    <a:pt x="985" y="2368"/>
                  </a:cubicBezTo>
                  <a:cubicBezTo>
                    <a:pt x="986" y="2367"/>
                    <a:pt x="986" y="2367"/>
                    <a:pt x="986" y="2367"/>
                  </a:cubicBezTo>
                  <a:lnTo>
                    <a:pt x="983" y="2388"/>
                  </a:lnTo>
                  <a:close/>
                  <a:moveTo>
                    <a:pt x="987" y="2365"/>
                  </a:moveTo>
                  <a:cubicBezTo>
                    <a:pt x="985" y="2365"/>
                    <a:pt x="985" y="2365"/>
                    <a:pt x="985" y="2365"/>
                  </a:cubicBezTo>
                  <a:cubicBezTo>
                    <a:pt x="986" y="2358"/>
                    <a:pt x="986" y="2358"/>
                    <a:pt x="986" y="2358"/>
                  </a:cubicBezTo>
                  <a:cubicBezTo>
                    <a:pt x="988" y="2358"/>
                    <a:pt x="988" y="2358"/>
                    <a:pt x="988" y="2358"/>
                  </a:cubicBezTo>
                  <a:lnTo>
                    <a:pt x="987" y="2365"/>
                  </a:lnTo>
                  <a:close/>
                  <a:moveTo>
                    <a:pt x="988" y="2355"/>
                  </a:moveTo>
                  <a:cubicBezTo>
                    <a:pt x="987" y="2355"/>
                    <a:pt x="987" y="2355"/>
                    <a:pt x="987" y="2355"/>
                  </a:cubicBezTo>
                  <a:cubicBezTo>
                    <a:pt x="987" y="2352"/>
                    <a:pt x="987" y="2352"/>
                    <a:pt x="987" y="2352"/>
                  </a:cubicBezTo>
                  <a:cubicBezTo>
                    <a:pt x="988" y="2352"/>
                    <a:pt x="988" y="2352"/>
                    <a:pt x="988" y="2352"/>
                  </a:cubicBezTo>
                  <a:lnTo>
                    <a:pt x="988" y="2355"/>
                  </a:lnTo>
                  <a:close/>
                  <a:moveTo>
                    <a:pt x="989" y="2349"/>
                  </a:moveTo>
                  <a:cubicBezTo>
                    <a:pt x="988" y="2349"/>
                    <a:pt x="988" y="2349"/>
                    <a:pt x="988" y="2349"/>
                  </a:cubicBezTo>
                  <a:cubicBezTo>
                    <a:pt x="995" y="2301"/>
                    <a:pt x="995" y="2301"/>
                    <a:pt x="995" y="2301"/>
                  </a:cubicBezTo>
                  <a:cubicBezTo>
                    <a:pt x="996" y="2302"/>
                    <a:pt x="996" y="2302"/>
                    <a:pt x="996" y="2302"/>
                  </a:cubicBezTo>
                  <a:lnTo>
                    <a:pt x="989" y="2349"/>
                  </a:lnTo>
                  <a:close/>
                  <a:moveTo>
                    <a:pt x="997" y="2293"/>
                  </a:moveTo>
                  <a:cubicBezTo>
                    <a:pt x="996" y="2299"/>
                    <a:pt x="996" y="2299"/>
                    <a:pt x="996" y="2299"/>
                  </a:cubicBezTo>
                  <a:cubicBezTo>
                    <a:pt x="995" y="2298"/>
                    <a:pt x="995" y="2298"/>
                    <a:pt x="995" y="2298"/>
                  </a:cubicBezTo>
                  <a:cubicBezTo>
                    <a:pt x="996" y="2292"/>
                    <a:pt x="996" y="2292"/>
                    <a:pt x="996" y="2292"/>
                  </a:cubicBezTo>
                  <a:lnTo>
                    <a:pt x="997" y="2293"/>
                  </a:lnTo>
                  <a:close/>
                  <a:moveTo>
                    <a:pt x="997" y="2290"/>
                  </a:moveTo>
                  <a:cubicBezTo>
                    <a:pt x="997" y="2284"/>
                    <a:pt x="997" y="2284"/>
                    <a:pt x="997" y="2284"/>
                  </a:cubicBezTo>
                  <a:cubicBezTo>
                    <a:pt x="998" y="2284"/>
                    <a:pt x="998" y="2284"/>
                    <a:pt x="998" y="2284"/>
                  </a:cubicBezTo>
                  <a:cubicBezTo>
                    <a:pt x="998" y="2290"/>
                    <a:pt x="998" y="2290"/>
                    <a:pt x="998" y="2290"/>
                  </a:cubicBezTo>
                  <a:lnTo>
                    <a:pt x="997" y="2290"/>
                  </a:lnTo>
                  <a:close/>
                  <a:moveTo>
                    <a:pt x="999" y="2281"/>
                  </a:moveTo>
                  <a:cubicBezTo>
                    <a:pt x="998" y="2281"/>
                    <a:pt x="998" y="2281"/>
                    <a:pt x="998" y="2281"/>
                  </a:cubicBezTo>
                  <a:cubicBezTo>
                    <a:pt x="1000" y="2267"/>
                    <a:pt x="1000" y="2267"/>
                    <a:pt x="1000" y="2267"/>
                  </a:cubicBezTo>
                  <a:cubicBezTo>
                    <a:pt x="1001" y="2267"/>
                    <a:pt x="1001" y="2267"/>
                    <a:pt x="1001" y="2267"/>
                  </a:cubicBezTo>
                  <a:lnTo>
                    <a:pt x="999" y="2281"/>
                  </a:lnTo>
                  <a:close/>
                  <a:moveTo>
                    <a:pt x="981" y="2397"/>
                  </a:moveTo>
                  <a:cubicBezTo>
                    <a:pt x="982" y="2397"/>
                    <a:pt x="982" y="2397"/>
                    <a:pt x="982" y="2397"/>
                  </a:cubicBezTo>
                  <a:cubicBezTo>
                    <a:pt x="981" y="2404"/>
                    <a:pt x="981" y="2404"/>
                    <a:pt x="981" y="2404"/>
                  </a:cubicBezTo>
                  <a:cubicBezTo>
                    <a:pt x="980" y="2404"/>
                    <a:pt x="980" y="2404"/>
                    <a:pt x="980" y="2404"/>
                  </a:cubicBezTo>
                  <a:lnTo>
                    <a:pt x="981" y="2397"/>
                  </a:lnTo>
                  <a:close/>
                  <a:moveTo>
                    <a:pt x="984" y="2395"/>
                  </a:moveTo>
                  <a:cubicBezTo>
                    <a:pt x="985" y="2389"/>
                    <a:pt x="985" y="2389"/>
                    <a:pt x="985" y="2389"/>
                  </a:cubicBezTo>
                  <a:cubicBezTo>
                    <a:pt x="989" y="2365"/>
                    <a:pt x="989" y="2365"/>
                    <a:pt x="989" y="2365"/>
                  </a:cubicBezTo>
                  <a:cubicBezTo>
                    <a:pt x="990" y="2356"/>
                    <a:pt x="990" y="2356"/>
                    <a:pt x="990" y="2356"/>
                  </a:cubicBezTo>
                  <a:cubicBezTo>
                    <a:pt x="991" y="2350"/>
                    <a:pt x="991" y="2350"/>
                    <a:pt x="991" y="2350"/>
                  </a:cubicBezTo>
                  <a:cubicBezTo>
                    <a:pt x="998" y="2301"/>
                    <a:pt x="998" y="2301"/>
                    <a:pt x="998" y="2301"/>
                  </a:cubicBezTo>
                  <a:cubicBezTo>
                    <a:pt x="998" y="2301"/>
                    <a:pt x="998" y="2301"/>
                    <a:pt x="998" y="2301"/>
                  </a:cubicBezTo>
                  <a:cubicBezTo>
                    <a:pt x="998" y="2301"/>
                    <a:pt x="998" y="2301"/>
                    <a:pt x="998" y="2301"/>
                  </a:cubicBezTo>
                  <a:cubicBezTo>
                    <a:pt x="998" y="2301"/>
                    <a:pt x="998" y="2301"/>
                    <a:pt x="998" y="2301"/>
                  </a:cubicBezTo>
                  <a:cubicBezTo>
                    <a:pt x="1000" y="2293"/>
                    <a:pt x="1000" y="2293"/>
                    <a:pt x="1000" y="2293"/>
                  </a:cubicBezTo>
                  <a:cubicBezTo>
                    <a:pt x="1001" y="2284"/>
                    <a:pt x="1001" y="2284"/>
                    <a:pt x="1001" y="2284"/>
                  </a:cubicBezTo>
                  <a:cubicBezTo>
                    <a:pt x="1001" y="2284"/>
                    <a:pt x="1001" y="2284"/>
                    <a:pt x="1001" y="2284"/>
                  </a:cubicBezTo>
                  <a:cubicBezTo>
                    <a:pt x="1001" y="2284"/>
                    <a:pt x="1001" y="2284"/>
                    <a:pt x="1001" y="2284"/>
                  </a:cubicBezTo>
                  <a:cubicBezTo>
                    <a:pt x="1001" y="2284"/>
                    <a:pt x="1001" y="2284"/>
                    <a:pt x="1001" y="2284"/>
                  </a:cubicBezTo>
                  <a:cubicBezTo>
                    <a:pt x="1003" y="2267"/>
                    <a:pt x="1003" y="2267"/>
                    <a:pt x="1003" y="2267"/>
                  </a:cubicBezTo>
                  <a:cubicBezTo>
                    <a:pt x="1004" y="2263"/>
                    <a:pt x="1004" y="2263"/>
                    <a:pt x="1004" y="2263"/>
                  </a:cubicBezTo>
                  <a:cubicBezTo>
                    <a:pt x="1005" y="2255"/>
                    <a:pt x="1005" y="2255"/>
                    <a:pt x="1005" y="2255"/>
                  </a:cubicBezTo>
                  <a:cubicBezTo>
                    <a:pt x="1005" y="2255"/>
                    <a:pt x="1005" y="2255"/>
                    <a:pt x="1005" y="2255"/>
                  </a:cubicBezTo>
                  <a:cubicBezTo>
                    <a:pt x="983" y="2404"/>
                    <a:pt x="983" y="2404"/>
                    <a:pt x="983" y="2404"/>
                  </a:cubicBezTo>
                  <a:cubicBezTo>
                    <a:pt x="983" y="2404"/>
                    <a:pt x="983" y="2404"/>
                    <a:pt x="983" y="2404"/>
                  </a:cubicBezTo>
                  <a:lnTo>
                    <a:pt x="984" y="2395"/>
                  </a:lnTo>
                  <a:close/>
                  <a:moveTo>
                    <a:pt x="989" y="2393"/>
                  </a:moveTo>
                  <a:cubicBezTo>
                    <a:pt x="990" y="2392"/>
                    <a:pt x="990" y="2392"/>
                    <a:pt x="990" y="2392"/>
                  </a:cubicBezTo>
                  <a:cubicBezTo>
                    <a:pt x="989" y="2399"/>
                    <a:pt x="989" y="2399"/>
                    <a:pt x="989" y="2399"/>
                  </a:cubicBezTo>
                  <a:cubicBezTo>
                    <a:pt x="988" y="2400"/>
                    <a:pt x="988" y="2400"/>
                    <a:pt x="988" y="2400"/>
                  </a:cubicBezTo>
                  <a:lnTo>
                    <a:pt x="989" y="2393"/>
                  </a:lnTo>
                  <a:close/>
                  <a:moveTo>
                    <a:pt x="993" y="2390"/>
                  </a:moveTo>
                  <a:cubicBezTo>
                    <a:pt x="994" y="2384"/>
                    <a:pt x="994" y="2384"/>
                    <a:pt x="994" y="2384"/>
                  </a:cubicBezTo>
                  <a:cubicBezTo>
                    <a:pt x="997" y="2361"/>
                    <a:pt x="997" y="2361"/>
                    <a:pt x="997" y="2361"/>
                  </a:cubicBezTo>
                  <a:cubicBezTo>
                    <a:pt x="999" y="2351"/>
                    <a:pt x="999" y="2351"/>
                    <a:pt x="999" y="2351"/>
                  </a:cubicBezTo>
                  <a:cubicBezTo>
                    <a:pt x="1000" y="2345"/>
                    <a:pt x="1000" y="2345"/>
                    <a:pt x="1000" y="2345"/>
                  </a:cubicBezTo>
                  <a:cubicBezTo>
                    <a:pt x="1006" y="2306"/>
                    <a:pt x="1006" y="2306"/>
                    <a:pt x="1006" y="2306"/>
                  </a:cubicBezTo>
                  <a:cubicBezTo>
                    <a:pt x="1006" y="2306"/>
                    <a:pt x="1006" y="2306"/>
                    <a:pt x="1006" y="2306"/>
                  </a:cubicBezTo>
                  <a:cubicBezTo>
                    <a:pt x="1006" y="2306"/>
                    <a:pt x="1006" y="2306"/>
                    <a:pt x="1006" y="2306"/>
                  </a:cubicBezTo>
                  <a:cubicBezTo>
                    <a:pt x="1006" y="2306"/>
                    <a:pt x="1006" y="2306"/>
                    <a:pt x="1006" y="2306"/>
                  </a:cubicBezTo>
                  <a:cubicBezTo>
                    <a:pt x="1007" y="2298"/>
                    <a:pt x="1007" y="2298"/>
                    <a:pt x="1007" y="2298"/>
                  </a:cubicBezTo>
                  <a:cubicBezTo>
                    <a:pt x="1008" y="2289"/>
                    <a:pt x="1008" y="2289"/>
                    <a:pt x="1008" y="2289"/>
                  </a:cubicBezTo>
                  <a:cubicBezTo>
                    <a:pt x="1008" y="2289"/>
                    <a:pt x="1008" y="2289"/>
                    <a:pt x="1008" y="2289"/>
                  </a:cubicBezTo>
                  <a:cubicBezTo>
                    <a:pt x="1008" y="2289"/>
                    <a:pt x="1008" y="2289"/>
                    <a:pt x="1008" y="2289"/>
                  </a:cubicBezTo>
                  <a:cubicBezTo>
                    <a:pt x="1008" y="2289"/>
                    <a:pt x="1008" y="2289"/>
                    <a:pt x="1008" y="2289"/>
                  </a:cubicBezTo>
                  <a:cubicBezTo>
                    <a:pt x="1011" y="2272"/>
                    <a:pt x="1011" y="2272"/>
                    <a:pt x="1011" y="2272"/>
                  </a:cubicBezTo>
                  <a:cubicBezTo>
                    <a:pt x="1013" y="2259"/>
                    <a:pt x="1013" y="2259"/>
                    <a:pt x="1013" y="2259"/>
                  </a:cubicBezTo>
                  <a:cubicBezTo>
                    <a:pt x="1014" y="2250"/>
                    <a:pt x="1014" y="2250"/>
                    <a:pt x="1014" y="2250"/>
                  </a:cubicBezTo>
                  <a:cubicBezTo>
                    <a:pt x="1014" y="2251"/>
                    <a:pt x="1014" y="2251"/>
                    <a:pt x="1014" y="2251"/>
                  </a:cubicBezTo>
                  <a:cubicBezTo>
                    <a:pt x="992" y="2399"/>
                    <a:pt x="992" y="2399"/>
                    <a:pt x="992" y="2399"/>
                  </a:cubicBezTo>
                  <a:cubicBezTo>
                    <a:pt x="992" y="2399"/>
                    <a:pt x="992" y="2399"/>
                    <a:pt x="992" y="2399"/>
                  </a:cubicBezTo>
                  <a:lnTo>
                    <a:pt x="993" y="2390"/>
                  </a:lnTo>
                  <a:close/>
                  <a:moveTo>
                    <a:pt x="970" y="2577"/>
                  </a:moveTo>
                  <a:cubicBezTo>
                    <a:pt x="970" y="2576"/>
                    <a:pt x="970" y="2576"/>
                    <a:pt x="970" y="2576"/>
                  </a:cubicBezTo>
                  <a:cubicBezTo>
                    <a:pt x="971" y="2567"/>
                    <a:pt x="971" y="2567"/>
                    <a:pt x="971" y="2567"/>
                  </a:cubicBezTo>
                  <a:cubicBezTo>
                    <a:pt x="972" y="2567"/>
                    <a:pt x="972" y="2567"/>
                    <a:pt x="972" y="2567"/>
                  </a:cubicBezTo>
                  <a:lnTo>
                    <a:pt x="970" y="2577"/>
                  </a:lnTo>
                  <a:close/>
                  <a:moveTo>
                    <a:pt x="972" y="2565"/>
                  </a:moveTo>
                  <a:cubicBezTo>
                    <a:pt x="971" y="2564"/>
                    <a:pt x="971" y="2564"/>
                    <a:pt x="971" y="2564"/>
                  </a:cubicBezTo>
                  <a:cubicBezTo>
                    <a:pt x="977" y="2527"/>
                    <a:pt x="977" y="2527"/>
                    <a:pt x="977" y="2527"/>
                  </a:cubicBezTo>
                  <a:cubicBezTo>
                    <a:pt x="978" y="2527"/>
                    <a:pt x="978" y="2527"/>
                    <a:pt x="978" y="2527"/>
                  </a:cubicBezTo>
                  <a:lnTo>
                    <a:pt x="972" y="2565"/>
                  </a:lnTo>
                  <a:close/>
                  <a:moveTo>
                    <a:pt x="978" y="2524"/>
                  </a:moveTo>
                  <a:cubicBezTo>
                    <a:pt x="977" y="2524"/>
                    <a:pt x="977" y="2524"/>
                    <a:pt x="977" y="2524"/>
                  </a:cubicBezTo>
                  <a:cubicBezTo>
                    <a:pt x="978" y="2523"/>
                    <a:pt x="978" y="2523"/>
                    <a:pt x="978" y="2523"/>
                  </a:cubicBezTo>
                  <a:cubicBezTo>
                    <a:pt x="979" y="2522"/>
                    <a:pt x="979" y="2522"/>
                    <a:pt x="979" y="2522"/>
                  </a:cubicBezTo>
                  <a:lnTo>
                    <a:pt x="978" y="2524"/>
                  </a:lnTo>
                  <a:close/>
                  <a:moveTo>
                    <a:pt x="979" y="2519"/>
                  </a:moveTo>
                  <a:cubicBezTo>
                    <a:pt x="978" y="2520"/>
                    <a:pt x="978" y="2520"/>
                    <a:pt x="978" y="2520"/>
                  </a:cubicBezTo>
                  <a:cubicBezTo>
                    <a:pt x="979" y="2510"/>
                    <a:pt x="979" y="2510"/>
                    <a:pt x="979" y="2510"/>
                  </a:cubicBezTo>
                  <a:cubicBezTo>
                    <a:pt x="981" y="2510"/>
                    <a:pt x="981" y="2510"/>
                    <a:pt x="981" y="2510"/>
                  </a:cubicBezTo>
                  <a:lnTo>
                    <a:pt x="979" y="2519"/>
                  </a:lnTo>
                  <a:close/>
                  <a:moveTo>
                    <a:pt x="981" y="2507"/>
                  </a:moveTo>
                  <a:cubicBezTo>
                    <a:pt x="980" y="2507"/>
                    <a:pt x="980" y="2507"/>
                    <a:pt x="980" y="2507"/>
                  </a:cubicBezTo>
                  <a:cubicBezTo>
                    <a:pt x="984" y="2482"/>
                    <a:pt x="984" y="2482"/>
                    <a:pt x="984" y="2482"/>
                  </a:cubicBezTo>
                  <a:cubicBezTo>
                    <a:pt x="985" y="2483"/>
                    <a:pt x="985" y="2483"/>
                    <a:pt x="985" y="2483"/>
                  </a:cubicBezTo>
                  <a:lnTo>
                    <a:pt x="981" y="2507"/>
                  </a:lnTo>
                  <a:close/>
                  <a:moveTo>
                    <a:pt x="985" y="2480"/>
                  </a:moveTo>
                  <a:cubicBezTo>
                    <a:pt x="984" y="2480"/>
                    <a:pt x="984" y="2480"/>
                    <a:pt x="984" y="2480"/>
                  </a:cubicBezTo>
                  <a:cubicBezTo>
                    <a:pt x="984" y="2478"/>
                    <a:pt x="984" y="2478"/>
                    <a:pt x="984" y="2478"/>
                  </a:cubicBezTo>
                  <a:cubicBezTo>
                    <a:pt x="985" y="2478"/>
                    <a:pt x="985" y="2478"/>
                    <a:pt x="985" y="2478"/>
                  </a:cubicBezTo>
                  <a:lnTo>
                    <a:pt x="985" y="2480"/>
                  </a:lnTo>
                  <a:close/>
                  <a:moveTo>
                    <a:pt x="986" y="2475"/>
                  </a:moveTo>
                  <a:cubicBezTo>
                    <a:pt x="985" y="2475"/>
                    <a:pt x="985" y="2475"/>
                    <a:pt x="985" y="2475"/>
                  </a:cubicBezTo>
                  <a:cubicBezTo>
                    <a:pt x="996" y="2400"/>
                    <a:pt x="996" y="2400"/>
                    <a:pt x="996" y="2400"/>
                  </a:cubicBezTo>
                  <a:cubicBezTo>
                    <a:pt x="996" y="2398"/>
                    <a:pt x="996" y="2398"/>
                    <a:pt x="996" y="2398"/>
                  </a:cubicBezTo>
                  <a:cubicBezTo>
                    <a:pt x="998" y="2397"/>
                    <a:pt x="998" y="2397"/>
                    <a:pt x="998" y="2397"/>
                  </a:cubicBezTo>
                  <a:lnTo>
                    <a:pt x="986" y="2475"/>
                  </a:lnTo>
                  <a:close/>
                  <a:moveTo>
                    <a:pt x="976" y="2584"/>
                  </a:moveTo>
                  <a:cubicBezTo>
                    <a:pt x="977" y="2585"/>
                    <a:pt x="977" y="2585"/>
                    <a:pt x="977" y="2585"/>
                  </a:cubicBezTo>
                  <a:cubicBezTo>
                    <a:pt x="976" y="2591"/>
                    <a:pt x="976" y="2591"/>
                    <a:pt x="976" y="2591"/>
                  </a:cubicBezTo>
                  <a:cubicBezTo>
                    <a:pt x="975" y="2591"/>
                    <a:pt x="975" y="2591"/>
                    <a:pt x="975" y="2591"/>
                  </a:cubicBezTo>
                  <a:lnTo>
                    <a:pt x="976" y="2584"/>
                  </a:lnTo>
                  <a:close/>
                  <a:moveTo>
                    <a:pt x="977" y="2582"/>
                  </a:moveTo>
                  <a:cubicBezTo>
                    <a:pt x="977" y="2581"/>
                    <a:pt x="977" y="2581"/>
                    <a:pt x="977" y="2581"/>
                  </a:cubicBezTo>
                  <a:cubicBezTo>
                    <a:pt x="978" y="2572"/>
                    <a:pt x="978" y="2572"/>
                    <a:pt x="978" y="2572"/>
                  </a:cubicBezTo>
                  <a:cubicBezTo>
                    <a:pt x="979" y="2572"/>
                    <a:pt x="979" y="2572"/>
                    <a:pt x="979" y="2572"/>
                  </a:cubicBezTo>
                  <a:lnTo>
                    <a:pt x="977" y="2582"/>
                  </a:lnTo>
                  <a:close/>
                  <a:moveTo>
                    <a:pt x="979" y="2570"/>
                  </a:moveTo>
                  <a:cubicBezTo>
                    <a:pt x="978" y="2569"/>
                    <a:pt x="978" y="2569"/>
                    <a:pt x="978" y="2569"/>
                  </a:cubicBezTo>
                  <a:cubicBezTo>
                    <a:pt x="986" y="2523"/>
                    <a:pt x="986" y="2523"/>
                    <a:pt x="986" y="2523"/>
                  </a:cubicBezTo>
                  <a:cubicBezTo>
                    <a:pt x="987" y="2522"/>
                    <a:pt x="987" y="2522"/>
                    <a:pt x="987" y="2522"/>
                  </a:cubicBezTo>
                  <a:lnTo>
                    <a:pt x="979" y="2570"/>
                  </a:lnTo>
                  <a:close/>
                  <a:moveTo>
                    <a:pt x="987" y="2519"/>
                  </a:moveTo>
                  <a:cubicBezTo>
                    <a:pt x="986" y="2520"/>
                    <a:pt x="986" y="2520"/>
                    <a:pt x="986" y="2520"/>
                  </a:cubicBezTo>
                  <a:cubicBezTo>
                    <a:pt x="986" y="2518"/>
                    <a:pt x="986" y="2518"/>
                    <a:pt x="986" y="2518"/>
                  </a:cubicBezTo>
                  <a:cubicBezTo>
                    <a:pt x="987" y="2517"/>
                    <a:pt x="987" y="2517"/>
                    <a:pt x="987" y="2517"/>
                  </a:cubicBezTo>
                  <a:lnTo>
                    <a:pt x="987" y="2519"/>
                  </a:lnTo>
                  <a:close/>
                  <a:moveTo>
                    <a:pt x="988" y="2514"/>
                  </a:moveTo>
                  <a:cubicBezTo>
                    <a:pt x="987" y="2515"/>
                    <a:pt x="987" y="2515"/>
                    <a:pt x="987" y="2515"/>
                  </a:cubicBezTo>
                  <a:cubicBezTo>
                    <a:pt x="988" y="2506"/>
                    <a:pt x="988" y="2506"/>
                    <a:pt x="988" y="2506"/>
                  </a:cubicBezTo>
                  <a:cubicBezTo>
                    <a:pt x="989" y="2505"/>
                    <a:pt x="989" y="2505"/>
                    <a:pt x="989" y="2505"/>
                  </a:cubicBezTo>
                  <a:lnTo>
                    <a:pt x="988" y="2514"/>
                  </a:lnTo>
                  <a:close/>
                  <a:moveTo>
                    <a:pt x="990" y="2502"/>
                  </a:moveTo>
                  <a:cubicBezTo>
                    <a:pt x="988" y="2503"/>
                    <a:pt x="988" y="2503"/>
                    <a:pt x="988" y="2503"/>
                  </a:cubicBezTo>
                  <a:cubicBezTo>
                    <a:pt x="991" y="2487"/>
                    <a:pt x="991" y="2487"/>
                    <a:pt x="991" y="2487"/>
                  </a:cubicBezTo>
                  <a:cubicBezTo>
                    <a:pt x="992" y="2488"/>
                    <a:pt x="992" y="2488"/>
                    <a:pt x="992" y="2488"/>
                  </a:cubicBezTo>
                  <a:lnTo>
                    <a:pt x="990" y="2502"/>
                  </a:lnTo>
                  <a:close/>
                  <a:moveTo>
                    <a:pt x="992" y="2485"/>
                  </a:moveTo>
                  <a:cubicBezTo>
                    <a:pt x="991" y="2485"/>
                    <a:pt x="991" y="2485"/>
                    <a:pt x="991" y="2485"/>
                  </a:cubicBezTo>
                  <a:cubicBezTo>
                    <a:pt x="993" y="2474"/>
                    <a:pt x="993" y="2474"/>
                    <a:pt x="993" y="2474"/>
                  </a:cubicBezTo>
                  <a:cubicBezTo>
                    <a:pt x="994" y="2473"/>
                    <a:pt x="994" y="2473"/>
                    <a:pt x="994" y="2473"/>
                  </a:cubicBezTo>
                  <a:lnTo>
                    <a:pt x="992" y="2485"/>
                  </a:lnTo>
                  <a:close/>
                  <a:moveTo>
                    <a:pt x="994" y="2470"/>
                  </a:moveTo>
                  <a:cubicBezTo>
                    <a:pt x="993" y="2471"/>
                    <a:pt x="993" y="2471"/>
                    <a:pt x="993" y="2471"/>
                  </a:cubicBezTo>
                  <a:cubicBezTo>
                    <a:pt x="1005" y="2396"/>
                    <a:pt x="1005" y="2396"/>
                    <a:pt x="1005" y="2396"/>
                  </a:cubicBezTo>
                  <a:cubicBezTo>
                    <a:pt x="1005" y="2394"/>
                    <a:pt x="1005" y="2394"/>
                    <a:pt x="1005" y="2394"/>
                  </a:cubicBezTo>
                  <a:cubicBezTo>
                    <a:pt x="1006" y="2393"/>
                    <a:pt x="1006" y="2393"/>
                    <a:pt x="1006" y="2393"/>
                  </a:cubicBezTo>
                  <a:lnTo>
                    <a:pt x="994" y="2470"/>
                  </a:lnTo>
                  <a:close/>
                  <a:moveTo>
                    <a:pt x="984" y="2587"/>
                  </a:moveTo>
                  <a:cubicBezTo>
                    <a:pt x="985" y="2577"/>
                    <a:pt x="985" y="2577"/>
                    <a:pt x="985" y="2577"/>
                  </a:cubicBezTo>
                  <a:cubicBezTo>
                    <a:pt x="986" y="2577"/>
                    <a:pt x="986" y="2577"/>
                    <a:pt x="986" y="2577"/>
                  </a:cubicBezTo>
                  <a:cubicBezTo>
                    <a:pt x="985" y="2586"/>
                    <a:pt x="985" y="2586"/>
                    <a:pt x="985" y="2586"/>
                  </a:cubicBezTo>
                  <a:lnTo>
                    <a:pt x="984" y="2587"/>
                  </a:lnTo>
                  <a:close/>
                  <a:moveTo>
                    <a:pt x="986" y="2575"/>
                  </a:moveTo>
                  <a:cubicBezTo>
                    <a:pt x="985" y="2574"/>
                    <a:pt x="985" y="2574"/>
                    <a:pt x="985" y="2574"/>
                  </a:cubicBezTo>
                  <a:cubicBezTo>
                    <a:pt x="994" y="2518"/>
                    <a:pt x="994" y="2518"/>
                    <a:pt x="994" y="2518"/>
                  </a:cubicBezTo>
                  <a:cubicBezTo>
                    <a:pt x="995" y="2518"/>
                    <a:pt x="995" y="2518"/>
                    <a:pt x="995" y="2518"/>
                  </a:cubicBezTo>
                  <a:lnTo>
                    <a:pt x="986" y="2575"/>
                  </a:lnTo>
                  <a:close/>
                  <a:moveTo>
                    <a:pt x="996" y="2515"/>
                  </a:moveTo>
                  <a:cubicBezTo>
                    <a:pt x="994" y="2515"/>
                    <a:pt x="994" y="2515"/>
                    <a:pt x="994" y="2515"/>
                  </a:cubicBezTo>
                  <a:cubicBezTo>
                    <a:pt x="995" y="2513"/>
                    <a:pt x="995" y="2513"/>
                    <a:pt x="995" y="2513"/>
                  </a:cubicBezTo>
                  <a:cubicBezTo>
                    <a:pt x="996" y="2513"/>
                    <a:pt x="996" y="2513"/>
                    <a:pt x="996" y="2513"/>
                  </a:cubicBezTo>
                  <a:lnTo>
                    <a:pt x="996" y="2515"/>
                  </a:lnTo>
                  <a:close/>
                  <a:moveTo>
                    <a:pt x="996" y="2510"/>
                  </a:moveTo>
                  <a:cubicBezTo>
                    <a:pt x="995" y="2511"/>
                    <a:pt x="995" y="2511"/>
                    <a:pt x="995" y="2511"/>
                  </a:cubicBezTo>
                  <a:cubicBezTo>
                    <a:pt x="997" y="2501"/>
                    <a:pt x="997" y="2501"/>
                    <a:pt x="997" y="2501"/>
                  </a:cubicBezTo>
                  <a:cubicBezTo>
                    <a:pt x="998" y="2501"/>
                    <a:pt x="998" y="2501"/>
                    <a:pt x="998" y="2501"/>
                  </a:cubicBezTo>
                  <a:lnTo>
                    <a:pt x="996" y="2510"/>
                  </a:lnTo>
                  <a:close/>
                  <a:moveTo>
                    <a:pt x="999" y="2490"/>
                  </a:moveTo>
                  <a:cubicBezTo>
                    <a:pt x="998" y="2490"/>
                    <a:pt x="998" y="2490"/>
                    <a:pt x="998" y="2490"/>
                  </a:cubicBezTo>
                  <a:cubicBezTo>
                    <a:pt x="1001" y="2469"/>
                    <a:pt x="1001" y="2469"/>
                    <a:pt x="1001" y="2469"/>
                  </a:cubicBezTo>
                  <a:cubicBezTo>
                    <a:pt x="1003" y="2469"/>
                    <a:pt x="1003" y="2469"/>
                    <a:pt x="1003" y="2469"/>
                  </a:cubicBezTo>
                  <a:lnTo>
                    <a:pt x="999" y="2490"/>
                  </a:lnTo>
                  <a:close/>
                  <a:moveTo>
                    <a:pt x="1003" y="2466"/>
                  </a:moveTo>
                  <a:cubicBezTo>
                    <a:pt x="1002" y="2466"/>
                    <a:pt x="1002" y="2466"/>
                    <a:pt x="1002" y="2466"/>
                  </a:cubicBezTo>
                  <a:cubicBezTo>
                    <a:pt x="1013" y="2392"/>
                    <a:pt x="1013" y="2392"/>
                    <a:pt x="1013" y="2392"/>
                  </a:cubicBezTo>
                  <a:cubicBezTo>
                    <a:pt x="1014" y="2389"/>
                    <a:pt x="1014" y="2389"/>
                    <a:pt x="1014" y="2389"/>
                  </a:cubicBezTo>
                  <a:cubicBezTo>
                    <a:pt x="1015" y="2389"/>
                    <a:pt x="1015" y="2389"/>
                    <a:pt x="1015" y="2389"/>
                  </a:cubicBezTo>
                  <a:lnTo>
                    <a:pt x="1003" y="2466"/>
                  </a:lnTo>
                  <a:close/>
                  <a:moveTo>
                    <a:pt x="992" y="2582"/>
                  </a:moveTo>
                  <a:cubicBezTo>
                    <a:pt x="992" y="2582"/>
                    <a:pt x="992" y="2582"/>
                    <a:pt x="992" y="2582"/>
                  </a:cubicBezTo>
                  <a:cubicBezTo>
                    <a:pt x="992" y="2582"/>
                    <a:pt x="992" y="2582"/>
                    <a:pt x="992" y="2582"/>
                  </a:cubicBezTo>
                  <a:close/>
                  <a:moveTo>
                    <a:pt x="993" y="2580"/>
                  </a:moveTo>
                  <a:cubicBezTo>
                    <a:pt x="992" y="2579"/>
                    <a:pt x="992" y="2579"/>
                    <a:pt x="992" y="2579"/>
                  </a:cubicBezTo>
                  <a:cubicBezTo>
                    <a:pt x="1002" y="2514"/>
                    <a:pt x="1002" y="2514"/>
                    <a:pt x="1002" y="2514"/>
                  </a:cubicBezTo>
                  <a:cubicBezTo>
                    <a:pt x="1004" y="2513"/>
                    <a:pt x="1004" y="2513"/>
                    <a:pt x="1004" y="2513"/>
                  </a:cubicBezTo>
                  <a:lnTo>
                    <a:pt x="993" y="2580"/>
                  </a:lnTo>
                  <a:close/>
                  <a:moveTo>
                    <a:pt x="1004" y="2510"/>
                  </a:moveTo>
                  <a:cubicBezTo>
                    <a:pt x="1003" y="2511"/>
                    <a:pt x="1003" y="2511"/>
                    <a:pt x="1003" y="2511"/>
                  </a:cubicBezTo>
                  <a:cubicBezTo>
                    <a:pt x="1003" y="2509"/>
                    <a:pt x="1003" y="2509"/>
                    <a:pt x="1003" y="2509"/>
                  </a:cubicBezTo>
                  <a:cubicBezTo>
                    <a:pt x="1004" y="2508"/>
                    <a:pt x="1004" y="2508"/>
                    <a:pt x="1004" y="2508"/>
                  </a:cubicBezTo>
                  <a:lnTo>
                    <a:pt x="1004" y="2510"/>
                  </a:lnTo>
                  <a:close/>
                  <a:moveTo>
                    <a:pt x="1005" y="2505"/>
                  </a:moveTo>
                  <a:cubicBezTo>
                    <a:pt x="1004" y="2506"/>
                    <a:pt x="1004" y="2506"/>
                    <a:pt x="1004" y="2506"/>
                  </a:cubicBezTo>
                  <a:cubicBezTo>
                    <a:pt x="1005" y="2497"/>
                    <a:pt x="1005" y="2497"/>
                    <a:pt x="1005" y="2497"/>
                  </a:cubicBezTo>
                  <a:cubicBezTo>
                    <a:pt x="1005" y="2497"/>
                    <a:pt x="1005" y="2497"/>
                    <a:pt x="1005" y="2497"/>
                  </a:cubicBezTo>
                  <a:cubicBezTo>
                    <a:pt x="1006" y="2496"/>
                    <a:pt x="1006" y="2496"/>
                    <a:pt x="1006" y="2496"/>
                  </a:cubicBezTo>
                  <a:lnTo>
                    <a:pt x="1005" y="2505"/>
                  </a:lnTo>
                  <a:close/>
                  <a:moveTo>
                    <a:pt x="1007" y="2493"/>
                  </a:moveTo>
                  <a:cubicBezTo>
                    <a:pt x="1006" y="2494"/>
                    <a:pt x="1006" y="2494"/>
                    <a:pt x="1006" y="2494"/>
                  </a:cubicBezTo>
                  <a:cubicBezTo>
                    <a:pt x="1010" y="2465"/>
                    <a:pt x="1010" y="2465"/>
                    <a:pt x="1010" y="2465"/>
                  </a:cubicBezTo>
                  <a:cubicBezTo>
                    <a:pt x="1011" y="2464"/>
                    <a:pt x="1011" y="2464"/>
                    <a:pt x="1011" y="2464"/>
                  </a:cubicBezTo>
                  <a:lnTo>
                    <a:pt x="1007" y="2493"/>
                  </a:lnTo>
                  <a:close/>
                  <a:moveTo>
                    <a:pt x="1011" y="2461"/>
                  </a:moveTo>
                  <a:cubicBezTo>
                    <a:pt x="1010" y="2462"/>
                    <a:pt x="1010" y="2462"/>
                    <a:pt x="1010" y="2462"/>
                  </a:cubicBezTo>
                  <a:cubicBezTo>
                    <a:pt x="1022" y="2387"/>
                    <a:pt x="1022" y="2387"/>
                    <a:pt x="1022" y="2387"/>
                  </a:cubicBezTo>
                  <a:cubicBezTo>
                    <a:pt x="1022" y="2387"/>
                    <a:pt x="1022" y="2387"/>
                    <a:pt x="1022" y="2387"/>
                  </a:cubicBezTo>
                  <a:cubicBezTo>
                    <a:pt x="1022" y="2387"/>
                    <a:pt x="1022" y="2387"/>
                    <a:pt x="1022" y="2387"/>
                  </a:cubicBezTo>
                  <a:cubicBezTo>
                    <a:pt x="1022" y="2385"/>
                    <a:pt x="1022" y="2385"/>
                    <a:pt x="1022" y="2385"/>
                  </a:cubicBezTo>
                  <a:cubicBezTo>
                    <a:pt x="1023" y="2384"/>
                    <a:pt x="1023" y="2384"/>
                    <a:pt x="1023" y="2384"/>
                  </a:cubicBezTo>
                  <a:lnTo>
                    <a:pt x="1011" y="2461"/>
                  </a:lnTo>
                  <a:close/>
                  <a:moveTo>
                    <a:pt x="1000" y="2581"/>
                  </a:moveTo>
                  <a:cubicBezTo>
                    <a:pt x="1001" y="2580"/>
                    <a:pt x="1001" y="2580"/>
                    <a:pt x="1001" y="2580"/>
                  </a:cubicBezTo>
                  <a:cubicBezTo>
                    <a:pt x="999" y="2589"/>
                    <a:pt x="999" y="2589"/>
                    <a:pt x="999" y="2589"/>
                  </a:cubicBezTo>
                  <a:cubicBezTo>
                    <a:pt x="998" y="2590"/>
                    <a:pt x="998" y="2590"/>
                    <a:pt x="998" y="2590"/>
                  </a:cubicBezTo>
                  <a:lnTo>
                    <a:pt x="1000" y="2581"/>
                  </a:lnTo>
                  <a:close/>
                  <a:moveTo>
                    <a:pt x="1001" y="2594"/>
                  </a:moveTo>
                  <a:cubicBezTo>
                    <a:pt x="1002" y="2590"/>
                    <a:pt x="1002" y="2590"/>
                    <a:pt x="1002" y="2590"/>
                  </a:cubicBezTo>
                  <a:cubicBezTo>
                    <a:pt x="1002" y="2590"/>
                    <a:pt x="1002" y="2590"/>
                    <a:pt x="1002" y="2590"/>
                  </a:cubicBezTo>
                  <a:cubicBezTo>
                    <a:pt x="1004" y="2578"/>
                    <a:pt x="1004" y="2578"/>
                    <a:pt x="1004" y="2578"/>
                  </a:cubicBezTo>
                  <a:cubicBezTo>
                    <a:pt x="1015" y="2507"/>
                    <a:pt x="1015" y="2507"/>
                    <a:pt x="1015" y="2507"/>
                  </a:cubicBezTo>
                  <a:cubicBezTo>
                    <a:pt x="1015" y="2502"/>
                    <a:pt x="1015" y="2502"/>
                    <a:pt x="1015" y="2502"/>
                  </a:cubicBezTo>
                  <a:cubicBezTo>
                    <a:pt x="1017" y="2490"/>
                    <a:pt x="1017" y="2490"/>
                    <a:pt x="1017" y="2490"/>
                  </a:cubicBezTo>
                  <a:cubicBezTo>
                    <a:pt x="1022" y="2458"/>
                    <a:pt x="1022" y="2458"/>
                    <a:pt x="1022" y="2458"/>
                  </a:cubicBezTo>
                  <a:cubicBezTo>
                    <a:pt x="1034" y="2380"/>
                    <a:pt x="1034" y="2380"/>
                    <a:pt x="1034" y="2380"/>
                  </a:cubicBezTo>
                  <a:cubicBezTo>
                    <a:pt x="1034" y="2380"/>
                    <a:pt x="1034" y="2380"/>
                    <a:pt x="1034" y="2380"/>
                  </a:cubicBezTo>
                  <a:cubicBezTo>
                    <a:pt x="1001" y="2594"/>
                    <a:pt x="1001" y="2594"/>
                    <a:pt x="1001" y="2594"/>
                  </a:cubicBezTo>
                  <a:close/>
                  <a:moveTo>
                    <a:pt x="1008" y="2576"/>
                  </a:moveTo>
                  <a:cubicBezTo>
                    <a:pt x="1009" y="2575"/>
                    <a:pt x="1009" y="2575"/>
                    <a:pt x="1009" y="2575"/>
                  </a:cubicBezTo>
                  <a:cubicBezTo>
                    <a:pt x="1008" y="2585"/>
                    <a:pt x="1008" y="2585"/>
                    <a:pt x="1008" y="2585"/>
                  </a:cubicBezTo>
                  <a:cubicBezTo>
                    <a:pt x="1007" y="2585"/>
                    <a:pt x="1007" y="2585"/>
                    <a:pt x="1007" y="2585"/>
                  </a:cubicBezTo>
                  <a:lnTo>
                    <a:pt x="1008" y="2576"/>
                  </a:lnTo>
                  <a:close/>
                  <a:moveTo>
                    <a:pt x="1017" y="2571"/>
                  </a:moveTo>
                  <a:cubicBezTo>
                    <a:pt x="1018" y="2571"/>
                    <a:pt x="1018" y="2571"/>
                    <a:pt x="1018" y="2571"/>
                  </a:cubicBezTo>
                  <a:cubicBezTo>
                    <a:pt x="1016" y="2580"/>
                    <a:pt x="1016" y="2580"/>
                    <a:pt x="1016" y="2580"/>
                  </a:cubicBezTo>
                  <a:cubicBezTo>
                    <a:pt x="1015" y="2581"/>
                    <a:pt x="1015" y="2581"/>
                    <a:pt x="1015" y="2581"/>
                  </a:cubicBezTo>
                  <a:lnTo>
                    <a:pt x="1017" y="2571"/>
                  </a:lnTo>
                  <a:close/>
                  <a:moveTo>
                    <a:pt x="1018" y="2585"/>
                  </a:moveTo>
                  <a:cubicBezTo>
                    <a:pt x="1018" y="2581"/>
                    <a:pt x="1018" y="2581"/>
                    <a:pt x="1018" y="2581"/>
                  </a:cubicBezTo>
                  <a:cubicBezTo>
                    <a:pt x="1020" y="2569"/>
                    <a:pt x="1020" y="2569"/>
                    <a:pt x="1020" y="2569"/>
                  </a:cubicBezTo>
                  <a:cubicBezTo>
                    <a:pt x="1032" y="2498"/>
                    <a:pt x="1032" y="2498"/>
                    <a:pt x="1032" y="2498"/>
                  </a:cubicBezTo>
                  <a:cubicBezTo>
                    <a:pt x="1032" y="2493"/>
                    <a:pt x="1032" y="2493"/>
                    <a:pt x="1032" y="2493"/>
                  </a:cubicBezTo>
                  <a:cubicBezTo>
                    <a:pt x="1034" y="2481"/>
                    <a:pt x="1034" y="2481"/>
                    <a:pt x="1034" y="2481"/>
                  </a:cubicBezTo>
                  <a:cubicBezTo>
                    <a:pt x="1039" y="2449"/>
                    <a:pt x="1039" y="2449"/>
                    <a:pt x="1039" y="2449"/>
                  </a:cubicBezTo>
                  <a:cubicBezTo>
                    <a:pt x="1051" y="2371"/>
                    <a:pt x="1051" y="2371"/>
                    <a:pt x="1051" y="2371"/>
                  </a:cubicBezTo>
                  <a:cubicBezTo>
                    <a:pt x="1052" y="2371"/>
                    <a:pt x="1052" y="2371"/>
                    <a:pt x="1052" y="2371"/>
                  </a:cubicBezTo>
                  <a:cubicBezTo>
                    <a:pt x="1018" y="2585"/>
                    <a:pt x="1018" y="2585"/>
                    <a:pt x="1018" y="2585"/>
                  </a:cubicBezTo>
                  <a:close/>
                  <a:moveTo>
                    <a:pt x="1025" y="2567"/>
                  </a:moveTo>
                  <a:cubicBezTo>
                    <a:pt x="1026" y="2566"/>
                    <a:pt x="1026" y="2566"/>
                    <a:pt x="1026" y="2566"/>
                  </a:cubicBezTo>
                  <a:cubicBezTo>
                    <a:pt x="1025" y="2576"/>
                    <a:pt x="1025" y="2576"/>
                    <a:pt x="1025" y="2576"/>
                  </a:cubicBezTo>
                  <a:cubicBezTo>
                    <a:pt x="1024" y="2576"/>
                    <a:pt x="1024" y="2576"/>
                    <a:pt x="1024" y="2576"/>
                  </a:cubicBezTo>
                  <a:lnTo>
                    <a:pt x="1025" y="2567"/>
                  </a:lnTo>
                  <a:close/>
                  <a:moveTo>
                    <a:pt x="1026" y="2581"/>
                  </a:moveTo>
                  <a:cubicBezTo>
                    <a:pt x="1027" y="2577"/>
                    <a:pt x="1027" y="2577"/>
                    <a:pt x="1027" y="2577"/>
                  </a:cubicBezTo>
                  <a:cubicBezTo>
                    <a:pt x="1029" y="2564"/>
                    <a:pt x="1029" y="2564"/>
                    <a:pt x="1029" y="2564"/>
                  </a:cubicBezTo>
                  <a:cubicBezTo>
                    <a:pt x="1034" y="2532"/>
                    <a:pt x="1034" y="2532"/>
                    <a:pt x="1034" y="2532"/>
                  </a:cubicBezTo>
                  <a:cubicBezTo>
                    <a:pt x="1040" y="2493"/>
                    <a:pt x="1040" y="2493"/>
                    <a:pt x="1040" y="2493"/>
                  </a:cubicBezTo>
                  <a:cubicBezTo>
                    <a:pt x="1041" y="2488"/>
                    <a:pt x="1041" y="2488"/>
                    <a:pt x="1041" y="2488"/>
                  </a:cubicBezTo>
                  <a:cubicBezTo>
                    <a:pt x="1043" y="2476"/>
                    <a:pt x="1043" y="2476"/>
                    <a:pt x="1043" y="2476"/>
                  </a:cubicBezTo>
                  <a:cubicBezTo>
                    <a:pt x="1060" y="2366"/>
                    <a:pt x="1060" y="2366"/>
                    <a:pt x="1060" y="2366"/>
                  </a:cubicBezTo>
                  <a:cubicBezTo>
                    <a:pt x="1060" y="2366"/>
                    <a:pt x="1060" y="2366"/>
                    <a:pt x="1060" y="2366"/>
                  </a:cubicBezTo>
                  <a:cubicBezTo>
                    <a:pt x="1026" y="2581"/>
                    <a:pt x="1026" y="2581"/>
                    <a:pt x="1026" y="2581"/>
                  </a:cubicBezTo>
                  <a:close/>
                  <a:moveTo>
                    <a:pt x="1033" y="2562"/>
                  </a:moveTo>
                  <a:cubicBezTo>
                    <a:pt x="1034" y="2562"/>
                    <a:pt x="1034" y="2562"/>
                    <a:pt x="1034" y="2562"/>
                  </a:cubicBezTo>
                  <a:cubicBezTo>
                    <a:pt x="1033" y="2571"/>
                    <a:pt x="1033" y="2571"/>
                    <a:pt x="1033" y="2571"/>
                  </a:cubicBezTo>
                  <a:cubicBezTo>
                    <a:pt x="1032" y="2572"/>
                    <a:pt x="1032" y="2572"/>
                    <a:pt x="1032" y="2572"/>
                  </a:cubicBezTo>
                  <a:lnTo>
                    <a:pt x="1033" y="2562"/>
                  </a:lnTo>
                  <a:close/>
                  <a:moveTo>
                    <a:pt x="1034" y="2576"/>
                  </a:moveTo>
                  <a:cubicBezTo>
                    <a:pt x="1035" y="2572"/>
                    <a:pt x="1035" y="2572"/>
                    <a:pt x="1035" y="2572"/>
                  </a:cubicBezTo>
                  <a:cubicBezTo>
                    <a:pt x="1037" y="2560"/>
                    <a:pt x="1037" y="2560"/>
                    <a:pt x="1037" y="2560"/>
                  </a:cubicBezTo>
                  <a:cubicBezTo>
                    <a:pt x="1040" y="2539"/>
                    <a:pt x="1040" y="2539"/>
                    <a:pt x="1040" y="2539"/>
                  </a:cubicBezTo>
                  <a:cubicBezTo>
                    <a:pt x="1048" y="2489"/>
                    <a:pt x="1048" y="2489"/>
                    <a:pt x="1048" y="2489"/>
                  </a:cubicBezTo>
                  <a:cubicBezTo>
                    <a:pt x="1049" y="2484"/>
                    <a:pt x="1049" y="2484"/>
                    <a:pt x="1049" y="2484"/>
                  </a:cubicBezTo>
                  <a:cubicBezTo>
                    <a:pt x="1051" y="2472"/>
                    <a:pt x="1051" y="2472"/>
                    <a:pt x="1051" y="2472"/>
                  </a:cubicBezTo>
                  <a:cubicBezTo>
                    <a:pt x="1068" y="2362"/>
                    <a:pt x="1068" y="2362"/>
                    <a:pt x="1068" y="2362"/>
                  </a:cubicBezTo>
                  <a:cubicBezTo>
                    <a:pt x="1069" y="2362"/>
                    <a:pt x="1069" y="2362"/>
                    <a:pt x="1069" y="2362"/>
                  </a:cubicBezTo>
                  <a:cubicBezTo>
                    <a:pt x="1035" y="2576"/>
                    <a:pt x="1035" y="2576"/>
                    <a:pt x="1035" y="2576"/>
                  </a:cubicBezTo>
                  <a:lnTo>
                    <a:pt x="1034" y="2576"/>
                  </a:lnTo>
                  <a:close/>
                  <a:moveTo>
                    <a:pt x="1042" y="2558"/>
                  </a:moveTo>
                  <a:cubicBezTo>
                    <a:pt x="1043" y="2557"/>
                    <a:pt x="1043" y="2557"/>
                    <a:pt x="1043" y="2557"/>
                  </a:cubicBezTo>
                  <a:cubicBezTo>
                    <a:pt x="1041" y="2567"/>
                    <a:pt x="1041" y="2567"/>
                    <a:pt x="1041" y="2567"/>
                  </a:cubicBezTo>
                  <a:cubicBezTo>
                    <a:pt x="1040" y="2567"/>
                    <a:pt x="1040" y="2567"/>
                    <a:pt x="1040" y="2567"/>
                  </a:cubicBezTo>
                  <a:lnTo>
                    <a:pt x="1042" y="2558"/>
                  </a:lnTo>
                  <a:close/>
                  <a:moveTo>
                    <a:pt x="1043" y="2572"/>
                  </a:moveTo>
                  <a:cubicBezTo>
                    <a:pt x="1043" y="2568"/>
                    <a:pt x="1043" y="2568"/>
                    <a:pt x="1043" y="2568"/>
                  </a:cubicBezTo>
                  <a:cubicBezTo>
                    <a:pt x="1045" y="2555"/>
                    <a:pt x="1045" y="2555"/>
                    <a:pt x="1045" y="2555"/>
                  </a:cubicBezTo>
                  <a:cubicBezTo>
                    <a:pt x="1057" y="2484"/>
                    <a:pt x="1057" y="2484"/>
                    <a:pt x="1057" y="2484"/>
                  </a:cubicBezTo>
                  <a:cubicBezTo>
                    <a:pt x="1057" y="2479"/>
                    <a:pt x="1057" y="2479"/>
                    <a:pt x="1057" y="2479"/>
                  </a:cubicBezTo>
                  <a:cubicBezTo>
                    <a:pt x="1059" y="2467"/>
                    <a:pt x="1059" y="2467"/>
                    <a:pt x="1059" y="2467"/>
                  </a:cubicBezTo>
                  <a:cubicBezTo>
                    <a:pt x="1064" y="2435"/>
                    <a:pt x="1064" y="2435"/>
                    <a:pt x="1064" y="2435"/>
                  </a:cubicBezTo>
                  <a:cubicBezTo>
                    <a:pt x="1066" y="2425"/>
                    <a:pt x="1066" y="2425"/>
                    <a:pt x="1066" y="2425"/>
                  </a:cubicBezTo>
                  <a:cubicBezTo>
                    <a:pt x="1077" y="2357"/>
                    <a:pt x="1077" y="2357"/>
                    <a:pt x="1077" y="2357"/>
                  </a:cubicBezTo>
                  <a:cubicBezTo>
                    <a:pt x="1077" y="2358"/>
                    <a:pt x="1077" y="2358"/>
                    <a:pt x="1077" y="2358"/>
                  </a:cubicBezTo>
                  <a:cubicBezTo>
                    <a:pt x="1043" y="2572"/>
                    <a:pt x="1043" y="2572"/>
                    <a:pt x="1043" y="2572"/>
                  </a:cubicBezTo>
                  <a:close/>
                  <a:moveTo>
                    <a:pt x="1050" y="2553"/>
                  </a:moveTo>
                  <a:cubicBezTo>
                    <a:pt x="1051" y="2553"/>
                    <a:pt x="1051" y="2553"/>
                    <a:pt x="1051" y="2553"/>
                  </a:cubicBezTo>
                  <a:cubicBezTo>
                    <a:pt x="1049" y="2562"/>
                    <a:pt x="1049" y="2562"/>
                    <a:pt x="1049" y="2562"/>
                  </a:cubicBezTo>
                  <a:cubicBezTo>
                    <a:pt x="1049" y="2563"/>
                    <a:pt x="1049" y="2563"/>
                    <a:pt x="1049" y="2563"/>
                  </a:cubicBezTo>
                  <a:lnTo>
                    <a:pt x="1050" y="2553"/>
                  </a:lnTo>
                  <a:close/>
                  <a:moveTo>
                    <a:pt x="1051" y="2567"/>
                  </a:moveTo>
                  <a:cubicBezTo>
                    <a:pt x="1052" y="2563"/>
                    <a:pt x="1052" y="2563"/>
                    <a:pt x="1052" y="2563"/>
                  </a:cubicBezTo>
                  <a:cubicBezTo>
                    <a:pt x="1054" y="2551"/>
                    <a:pt x="1054" y="2551"/>
                    <a:pt x="1054" y="2551"/>
                  </a:cubicBezTo>
                  <a:cubicBezTo>
                    <a:pt x="1065" y="2480"/>
                    <a:pt x="1065" y="2480"/>
                    <a:pt x="1065" y="2480"/>
                  </a:cubicBezTo>
                  <a:cubicBezTo>
                    <a:pt x="1066" y="2475"/>
                    <a:pt x="1066" y="2475"/>
                    <a:pt x="1066" y="2475"/>
                  </a:cubicBezTo>
                  <a:cubicBezTo>
                    <a:pt x="1068" y="2463"/>
                    <a:pt x="1068" y="2463"/>
                    <a:pt x="1068" y="2463"/>
                  </a:cubicBezTo>
                  <a:cubicBezTo>
                    <a:pt x="1073" y="2431"/>
                    <a:pt x="1073" y="2431"/>
                    <a:pt x="1073" y="2431"/>
                  </a:cubicBezTo>
                  <a:cubicBezTo>
                    <a:pt x="1074" y="2423"/>
                    <a:pt x="1074" y="2423"/>
                    <a:pt x="1074" y="2423"/>
                  </a:cubicBezTo>
                  <a:cubicBezTo>
                    <a:pt x="1084" y="2360"/>
                    <a:pt x="1084" y="2360"/>
                    <a:pt x="1084" y="2360"/>
                  </a:cubicBezTo>
                  <a:cubicBezTo>
                    <a:pt x="1084" y="2360"/>
                    <a:pt x="1084" y="2360"/>
                    <a:pt x="1084" y="2360"/>
                  </a:cubicBezTo>
                  <a:cubicBezTo>
                    <a:pt x="1084" y="2360"/>
                    <a:pt x="1084" y="2360"/>
                    <a:pt x="1084" y="2359"/>
                  </a:cubicBezTo>
                  <a:cubicBezTo>
                    <a:pt x="1084" y="2359"/>
                    <a:pt x="1084" y="2359"/>
                    <a:pt x="1084" y="2359"/>
                  </a:cubicBezTo>
                  <a:cubicBezTo>
                    <a:pt x="1085" y="2353"/>
                    <a:pt x="1085" y="2353"/>
                    <a:pt x="1085" y="2353"/>
                  </a:cubicBezTo>
                  <a:cubicBezTo>
                    <a:pt x="1085" y="2353"/>
                    <a:pt x="1085" y="2353"/>
                    <a:pt x="1085" y="2353"/>
                  </a:cubicBezTo>
                  <a:cubicBezTo>
                    <a:pt x="1051" y="2567"/>
                    <a:pt x="1051" y="2567"/>
                    <a:pt x="1051" y="2567"/>
                  </a:cubicBezTo>
                  <a:close/>
                  <a:moveTo>
                    <a:pt x="1058" y="2554"/>
                  </a:moveTo>
                  <a:cubicBezTo>
                    <a:pt x="1058" y="2554"/>
                    <a:pt x="1058" y="2554"/>
                    <a:pt x="1058" y="2554"/>
                  </a:cubicBezTo>
                  <a:cubicBezTo>
                    <a:pt x="1058" y="2558"/>
                    <a:pt x="1058" y="2558"/>
                    <a:pt x="1058" y="2558"/>
                  </a:cubicBezTo>
                  <a:cubicBezTo>
                    <a:pt x="1057" y="2558"/>
                    <a:pt x="1057" y="2558"/>
                    <a:pt x="1057" y="2558"/>
                  </a:cubicBezTo>
                  <a:lnTo>
                    <a:pt x="1058" y="2554"/>
                  </a:lnTo>
                  <a:close/>
                  <a:moveTo>
                    <a:pt x="1059" y="2562"/>
                  </a:moveTo>
                  <a:cubicBezTo>
                    <a:pt x="1060" y="2559"/>
                    <a:pt x="1060" y="2559"/>
                    <a:pt x="1060" y="2559"/>
                  </a:cubicBezTo>
                  <a:cubicBezTo>
                    <a:pt x="1061" y="2554"/>
                    <a:pt x="1061" y="2554"/>
                    <a:pt x="1061" y="2554"/>
                  </a:cubicBezTo>
                  <a:cubicBezTo>
                    <a:pt x="1073" y="2475"/>
                    <a:pt x="1073" y="2475"/>
                    <a:pt x="1073" y="2475"/>
                  </a:cubicBezTo>
                  <a:cubicBezTo>
                    <a:pt x="1074" y="2470"/>
                    <a:pt x="1074" y="2470"/>
                    <a:pt x="1074" y="2470"/>
                  </a:cubicBezTo>
                  <a:cubicBezTo>
                    <a:pt x="1075" y="2466"/>
                    <a:pt x="1075" y="2466"/>
                    <a:pt x="1075" y="2466"/>
                  </a:cubicBezTo>
                  <a:cubicBezTo>
                    <a:pt x="1094" y="2349"/>
                    <a:pt x="1094" y="2349"/>
                    <a:pt x="1094" y="2349"/>
                  </a:cubicBezTo>
                  <a:cubicBezTo>
                    <a:pt x="1094" y="2349"/>
                    <a:pt x="1094" y="2349"/>
                    <a:pt x="1094" y="2349"/>
                  </a:cubicBezTo>
                  <a:cubicBezTo>
                    <a:pt x="1059" y="2563"/>
                    <a:pt x="1059" y="2563"/>
                    <a:pt x="1059" y="2563"/>
                  </a:cubicBezTo>
                  <a:lnTo>
                    <a:pt x="1059" y="2562"/>
                  </a:lnTo>
                  <a:close/>
                  <a:moveTo>
                    <a:pt x="1098" y="2347"/>
                  </a:moveTo>
                  <a:cubicBezTo>
                    <a:pt x="1099" y="2345"/>
                    <a:pt x="1099" y="2345"/>
                    <a:pt x="1099" y="2345"/>
                  </a:cubicBezTo>
                  <a:cubicBezTo>
                    <a:pt x="1100" y="2344"/>
                    <a:pt x="1100" y="2344"/>
                    <a:pt x="1100" y="2344"/>
                  </a:cubicBezTo>
                  <a:cubicBezTo>
                    <a:pt x="1066" y="2553"/>
                    <a:pt x="1066" y="2553"/>
                    <a:pt x="1066" y="2553"/>
                  </a:cubicBezTo>
                  <a:cubicBezTo>
                    <a:pt x="1065" y="2554"/>
                    <a:pt x="1065" y="2554"/>
                    <a:pt x="1065" y="2554"/>
                  </a:cubicBezTo>
                  <a:lnTo>
                    <a:pt x="1098" y="2347"/>
                  </a:lnTo>
                  <a:close/>
                  <a:moveTo>
                    <a:pt x="1100" y="2372"/>
                  </a:moveTo>
                  <a:cubicBezTo>
                    <a:pt x="1105" y="2376"/>
                    <a:pt x="1105" y="2376"/>
                    <a:pt x="1105" y="2376"/>
                  </a:cubicBezTo>
                  <a:cubicBezTo>
                    <a:pt x="1098" y="2416"/>
                    <a:pt x="1098" y="2416"/>
                    <a:pt x="1098" y="2416"/>
                  </a:cubicBezTo>
                  <a:cubicBezTo>
                    <a:pt x="1093" y="2413"/>
                    <a:pt x="1093" y="2413"/>
                    <a:pt x="1093" y="2413"/>
                  </a:cubicBezTo>
                  <a:lnTo>
                    <a:pt x="1100" y="2372"/>
                  </a:lnTo>
                  <a:close/>
                  <a:moveTo>
                    <a:pt x="1107" y="2377"/>
                  </a:moveTo>
                  <a:cubicBezTo>
                    <a:pt x="1129" y="2392"/>
                    <a:pt x="1129" y="2392"/>
                    <a:pt x="1129" y="2392"/>
                  </a:cubicBezTo>
                  <a:cubicBezTo>
                    <a:pt x="1122" y="2433"/>
                    <a:pt x="1122" y="2433"/>
                    <a:pt x="1122" y="2433"/>
                  </a:cubicBezTo>
                  <a:cubicBezTo>
                    <a:pt x="1101" y="2418"/>
                    <a:pt x="1101" y="2418"/>
                    <a:pt x="1101" y="2418"/>
                  </a:cubicBezTo>
                  <a:lnTo>
                    <a:pt x="1107" y="2377"/>
                  </a:lnTo>
                  <a:close/>
                  <a:moveTo>
                    <a:pt x="1138" y="2428"/>
                  </a:moveTo>
                  <a:cubicBezTo>
                    <a:pt x="1138" y="2428"/>
                    <a:pt x="1138" y="2428"/>
                    <a:pt x="1138" y="2428"/>
                  </a:cubicBezTo>
                  <a:cubicBezTo>
                    <a:pt x="1138" y="2428"/>
                    <a:pt x="1138" y="2428"/>
                    <a:pt x="1138" y="2428"/>
                  </a:cubicBezTo>
                  <a:cubicBezTo>
                    <a:pt x="1138" y="2428"/>
                    <a:pt x="1138" y="2428"/>
                    <a:pt x="1138" y="2427"/>
                  </a:cubicBezTo>
                  <a:cubicBezTo>
                    <a:pt x="1138" y="2427"/>
                    <a:pt x="1138" y="2427"/>
                    <a:pt x="1138" y="2427"/>
                  </a:cubicBezTo>
                  <a:cubicBezTo>
                    <a:pt x="1143" y="2402"/>
                    <a:pt x="1143" y="2402"/>
                    <a:pt x="1143" y="2402"/>
                  </a:cubicBezTo>
                  <a:cubicBezTo>
                    <a:pt x="1264" y="2484"/>
                    <a:pt x="1264" y="2484"/>
                    <a:pt x="1264" y="2484"/>
                  </a:cubicBezTo>
                  <a:cubicBezTo>
                    <a:pt x="1264" y="2484"/>
                    <a:pt x="1264" y="2484"/>
                    <a:pt x="1264" y="2484"/>
                  </a:cubicBezTo>
                  <a:cubicBezTo>
                    <a:pt x="1264" y="2484"/>
                    <a:pt x="1265" y="2484"/>
                    <a:pt x="1265" y="2484"/>
                  </a:cubicBezTo>
                  <a:cubicBezTo>
                    <a:pt x="1273" y="2480"/>
                    <a:pt x="1273" y="2480"/>
                    <a:pt x="1273" y="2480"/>
                  </a:cubicBezTo>
                  <a:cubicBezTo>
                    <a:pt x="1280" y="2476"/>
                    <a:pt x="1280" y="2476"/>
                    <a:pt x="1280" y="2476"/>
                  </a:cubicBezTo>
                  <a:cubicBezTo>
                    <a:pt x="1341" y="2442"/>
                    <a:pt x="1341" y="2442"/>
                    <a:pt x="1341" y="2442"/>
                  </a:cubicBezTo>
                  <a:cubicBezTo>
                    <a:pt x="1317" y="2567"/>
                    <a:pt x="1317" y="2567"/>
                    <a:pt x="1317" y="2567"/>
                  </a:cubicBezTo>
                  <a:cubicBezTo>
                    <a:pt x="1125" y="2435"/>
                    <a:pt x="1125" y="2435"/>
                    <a:pt x="1125" y="2435"/>
                  </a:cubicBezTo>
                  <a:lnTo>
                    <a:pt x="1138" y="2428"/>
                  </a:lnTo>
                  <a:close/>
                  <a:moveTo>
                    <a:pt x="1276" y="2459"/>
                  </a:moveTo>
                  <a:cubicBezTo>
                    <a:pt x="1260" y="2449"/>
                    <a:pt x="1260" y="2449"/>
                    <a:pt x="1260" y="2449"/>
                  </a:cubicBezTo>
                  <a:cubicBezTo>
                    <a:pt x="1265" y="2446"/>
                    <a:pt x="1265" y="2446"/>
                    <a:pt x="1265" y="2446"/>
                  </a:cubicBezTo>
                  <a:cubicBezTo>
                    <a:pt x="1281" y="2456"/>
                    <a:pt x="1281" y="2456"/>
                    <a:pt x="1281" y="2456"/>
                  </a:cubicBezTo>
                  <a:lnTo>
                    <a:pt x="1276" y="2459"/>
                  </a:lnTo>
                  <a:close/>
                  <a:moveTo>
                    <a:pt x="1257" y="2448"/>
                  </a:moveTo>
                  <a:cubicBezTo>
                    <a:pt x="1257" y="2448"/>
                    <a:pt x="1257" y="2448"/>
                    <a:pt x="1257" y="2448"/>
                  </a:cubicBezTo>
                  <a:cubicBezTo>
                    <a:pt x="1257" y="2448"/>
                    <a:pt x="1257" y="2448"/>
                    <a:pt x="1257" y="2448"/>
                  </a:cubicBezTo>
                  <a:cubicBezTo>
                    <a:pt x="1257" y="2448"/>
                    <a:pt x="1257" y="2448"/>
                    <a:pt x="1257" y="2448"/>
                  </a:cubicBezTo>
                  <a:cubicBezTo>
                    <a:pt x="1257" y="2448"/>
                    <a:pt x="1257" y="2448"/>
                    <a:pt x="1257" y="2449"/>
                  </a:cubicBezTo>
                  <a:cubicBezTo>
                    <a:pt x="1257" y="2449"/>
                    <a:pt x="1257" y="2449"/>
                    <a:pt x="1257" y="2449"/>
                  </a:cubicBezTo>
                  <a:cubicBezTo>
                    <a:pt x="1257" y="2449"/>
                    <a:pt x="1257" y="2449"/>
                    <a:pt x="1257" y="2449"/>
                  </a:cubicBezTo>
                  <a:cubicBezTo>
                    <a:pt x="1257" y="2449"/>
                    <a:pt x="1257" y="2449"/>
                    <a:pt x="1257" y="2449"/>
                  </a:cubicBezTo>
                  <a:cubicBezTo>
                    <a:pt x="1257" y="2449"/>
                    <a:pt x="1257" y="2450"/>
                    <a:pt x="1257" y="2450"/>
                  </a:cubicBezTo>
                  <a:cubicBezTo>
                    <a:pt x="1273" y="2461"/>
                    <a:pt x="1273" y="2461"/>
                    <a:pt x="1273" y="2461"/>
                  </a:cubicBezTo>
                  <a:cubicBezTo>
                    <a:pt x="1268" y="2464"/>
                    <a:pt x="1268" y="2464"/>
                    <a:pt x="1268" y="2464"/>
                  </a:cubicBezTo>
                  <a:cubicBezTo>
                    <a:pt x="1103" y="2352"/>
                    <a:pt x="1103" y="2352"/>
                    <a:pt x="1103" y="2352"/>
                  </a:cubicBezTo>
                  <a:cubicBezTo>
                    <a:pt x="1105" y="2341"/>
                    <a:pt x="1105" y="2341"/>
                    <a:pt x="1105" y="2341"/>
                  </a:cubicBezTo>
                  <a:cubicBezTo>
                    <a:pt x="1105" y="2341"/>
                    <a:pt x="1105" y="2341"/>
                    <a:pt x="1105" y="2341"/>
                  </a:cubicBezTo>
                  <a:cubicBezTo>
                    <a:pt x="1105" y="2338"/>
                    <a:pt x="1105" y="2338"/>
                    <a:pt x="1105" y="2338"/>
                  </a:cubicBezTo>
                  <a:cubicBezTo>
                    <a:pt x="1263" y="2444"/>
                    <a:pt x="1263" y="2444"/>
                    <a:pt x="1263" y="2444"/>
                  </a:cubicBezTo>
                  <a:lnTo>
                    <a:pt x="1257" y="2448"/>
                  </a:lnTo>
                  <a:close/>
                  <a:moveTo>
                    <a:pt x="1087" y="2195"/>
                  </a:moveTo>
                  <a:cubicBezTo>
                    <a:pt x="1090" y="2197"/>
                    <a:pt x="1090" y="2197"/>
                    <a:pt x="1090" y="2197"/>
                  </a:cubicBezTo>
                  <a:cubicBezTo>
                    <a:pt x="1089" y="2202"/>
                    <a:pt x="1089" y="2202"/>
                    <a:pt x="1089" y="2202"/>
                  </a:cubicBezTo>
                  <a:cubicBezTo>
                    <a:pt x="1086" y="2200"/>
                    <a:pt x="1086" y="2200"/>
                    <a:pt x="1086" y="2200"/>
                  </a:cubicBezTo>
                  <a:lnTo>
                    <a:pt x="1087" y="2195"/>
                  </a:lnTo>
                  <a:close/>
                  <a:moveTo>
                    <a:pt x="1091" y="2194"/>
                  </a:moveTo>
                  <a:cubicBezTo>
                    <a:pt x="1088" y="2192"/>
                    <a:pt x="1088" y="2192"/>
                    <a:pt x="1088" y="2192"/>
                  </a:cubicBezTo>
                  <a:cubicBezTo>
                    <a:pt x="1089" y="2185"/>
                    <a:pt x="1089" y="2185"/>
                    <a:pt x="1089" y="2185"/>
                  </a:cubicBezTo>
                  <a:cubicBezTo>
                    <a:pt x="1092" y="2187"/>
                    <a:pt x="1092" y="2187"/>
                    <a:pt x="1092" y="2187"/>
                  </a:cubicBezTo>
                  <a:lnTo>
                    <a:pt x="1091" y="2194"/>
                  </a:lnTo>
                  <a:close/>
                  <a:moveTo>
                    <a:pt x="553" y="1939"/>
                  </a:moveTo>
                  <a:cubicBezTo>
                    <a:pt x="558" y="1942"/>
                    <a:pt x="558" y="1942"/>
                    <a:pt x="558" y="1942"/>
                  </a:cubicBezTo>
                  <a:cubicBezTo>
                    <a:pt x="557" y="1947"/>
                    <a:pt x="557" y="1947"/>
                    <a:pt x="557" y="1947"/>
                  </a:cubicBezTo>
                  <a:cubicBezTo>
                    <a:pt x="553" y="1944"/>
                    <a:pt x="553" y="1944"/>
                    <a:pt x="553" y="1944"/>
                  </a:cubicBezTo>
                  <a:lnTo>
                    <a:pt x="553" y="1939"/>
                  </a:lnTo>
                  <a:close/>
                  <a:moveTo>
                    <a:pt x="838" y="1721"/>
                  </a:moveTo>
                  <a:cubicBezTo>
                    <a:pt x="760" y="1675"/>
                    <a:pt x="760" y="1675"/>
                    <a:pt x="760" y="1675"/>
                  </a:cubicBezTo>
                  <a:cubicBezTo>
                    <a:pt x="774" y="1552"/>
                    <a:pt x="774" y="1552"/>
                    <a:pt x="774" y="1552"/>
                  </a:cubicBezTo>
                  <a:cubicBezTo>
                    <a:pt x="853" y="1597"/>
                    <a:pt x="853" y="1597"/>
                    <a:pt x="853" y="1597"/>
                  </a:cubicBezTo>
                  <a:lnTo>
                    <a:pt x="838" y="1721"/>
                  </a:lnTo>
                  <a:close/>
                  <a:moveTo>
                    <a:pt x="599" y="1603"/>
                  </a:moveTo>
                  <a:cubicBezTo>
                    <a:pt x="599" y="1603"/>
                    <a:pt x="599" y="1603"/>
                    <a:pt x="600" y="1603"/>
                  </a:cubicBezTo>
                  <a:cubicBezTo>
                    <a:pt x="600" y="1603"/>
                    <a:pt x="600" y="1603"/>
                    <a:pt x="600" y="1603"/>
                  </a:cubicBezTo>
                  <a:cubicBezTo>
                    <a:pt x="758" y="1540"/>
                    <a:pt x="758" y="1540"/>
                    <a:pt x="758" y="1540"/>
                  </a:cubicBezTo>
                  <a:cubicBezTo>
                    <a:pt x="758" y="1540"/>
                    <a:pt x="758" y="1540"/>
                    <a:pt x="758" y="1540"/>
                  </a:cubicBezTo>
                  <a:cubicBezTo>
                    <a:pt x="763" y="1543"/>
                    <a:pt x="763" y="1543"/>
                    <a:pt x="763" y="1543"/>
                  </a:cubicBezTo>
                  <a:cubicBezTo>
                    <a:pt x="758" y="1545"/>
                    <a:pt x="758" y="1545"/>
                    <a:pt x="758" y="1545"/>
                  </a:cubicBezTo>
                  <a:cubicBezTo>
                    <a:pt x="758" y="1545"/>
                    <a:pt x="758" y="1545"/>
                    <a:pt x="758" y="1545"/>
                  </a:cubicBezTo>
                  <a:cubicBezTo>
                    <a:pt x="758" y="1545"/>
                    <a:pt x="758" y="1545"/>
                    <a:pt x="758" y="1545"/>
                  </a:cubicBezTo>
                  <a:cubicBezTo>
                    <a:pt x="758" y="1546"/>
                    <a:pt x="758" y="1546"/>
                    <a:pt x="757" y="1546"/>
                  </a:cubicBezTo>
                  <a:cubicBezTo>
                    <a:pt x="757" y="1546"/>
                    <a:pt x="757" y="1546"/>
                    <a:pt x="757" y="1546"/>
                  </a:cubicBezTo>
                  <a:cubicBezTo>
                    <a:pt x="757" y="1547"/>
                    <a:pt x="757" y="1547"/>
                    <a:pt x="757" y="1547"/>
                  </a:cubicBezTo>
                  <a:cubicBezTo>
                    <a:pt x="592" y="1613"/>
                    <a:pt x="592" y="1613"/>
                    <a:pt x="592" y="1613"/>
                  </a:cubicBezTo>
                  <a:cubicBezTo>
                    <a:pt x="594" y="1599"/>
                    <a:pt x="594" y="1599"/>
                    <a:pt x="594" y="1599"/>
                  </a:cubicBezTo>
                  <a:lnTo>
                    <a:pt x="599" y="1603"/>
                  </a:lnTo>
                  <a:close/>
                  <a:moveTo>
                    <a:pt x="756" y="1554"/>
                  </a:moveTo>
                  <a:cubicBezTo>
                    <a:pt x="598" y="1618"/>
                    <a:pt x="598" y="1618"/>
                    <a:pt x="598" y="1618"/>
                  </a:cubicBezTo>
                  <a:cubicBezTo>
                    <a:pt x="594" y="1615"/>
                    <a:pt x="594" y="1615"/>
                    <a:pt x="594" y="1615"/>
                  </a:cubicBezTo>
                  <a:cubicBezTo>
                    <a:pt x="757" y="1549"/>
                    <a:pt x="757" y="1549"/>
                    <a:pt x="757" y="1549"/>
                  </a:cubicBezTo>
                  <a:lnTo>
                    <a:pt x="756" y="1554"/>
                  </a:lnTo>
                  <a:close/>
                  <a:moveTo>
                    <a:pt x="765" y="1541"/>
                  </a:moveTo>
                  <a:cubicBezTo>
                    <a:pt x="761" y="1539"/>
                    <a:pt x="761" y="1539"/>
                    <a:pt x="761" y="1539"/>
                  </a:cubicBezTo>
                  <a:cubicBezTo>
                    <a:pt x="765" y="1537"/>
                    <a:pt x="765" y="1537"/>
                    <a:pt x="765" y="1537"/>
                  </a:cubicBezTo>
                  <a:lnTo>
                    <a:pt x="765" y="1541"/>
                  </a:lnTo>
                  <a:close/>
                  <a:moveTo>
                    <a:pt x="772" y="1543"/>
                  </a:moveTo>
                  <a:cubicBezTo>
                    <a:pt x="772" y="1548"/>
                    <a:pt x="772" y="1548"/>
                    <a:pt x="772" y="1548"/>
                  </a:cubicBezTo>
                  <a:cubicBezTo>
                    <a:pt x="759" y="1553"/>
                    <a:pt x="759" y="1553"/>
                    <a:pt x="759" y="1553"/>
                  </a:cubicBezTo>
                  <a:cubicBezTo>
                    <a:pt x="760" y="1547"/>
                    <a:pt x="760" y="1547"/>
                    <a:pt x="760" y="1547"/>
                  </a:cubicBezTo>
                  <a:cubicBezTo>
                    <a:pt x="772" y="1542"/>
                    <a:pt x="772" y="1542"/>
                    <a:pt x="772" y="1542"/>
                  </a:cubicBezTo>
                  <a:lnTo>
                    <a:pt x="772" y="1543"/>
                  </a:lnTo>
                  <a:close/>
                  <a:moveTo>
                    <a:pt x="771" y="1540"/>
                  </a:moveTo>
                  <a:cubicBezTo>
                    <a:pt x="767" y="1541"/>
                    <a:pt x="767" y="1541"/>
                    <a:pt x="767" y="1541"/>
                  </a:cubicBezTo>
                  <a:cubicBezTo>
                    <a:pt x="768" y="1536"/>
                    <a:pt x="768" y="1536"/>
                    <a:pt x="768" y="1536"/>
                  </a:cubicBezTo>
                  <a:cubicBezTo>
                    <a:pt x="772" y="1534"/>
                    <a:pt x="772" y="1534"/>
                    <a:pt x="772" y="1534"/>
                  </a:cubicBezTo>
                  <a:lnTo>
                    <a:pt x="771" y="1540"/>
                  </a:lnTo>
                  <a:close/>
                  <a:moveTo>
                    <a:pt x="599" y="1620"/>
                  </a:moveTo>
                  <a:cubicBezTo>
                    <a:pt x="757" y="1557"/>
                    <a:pt x="757" y="1557"/>
                    <a:pt x="757" y="1557"/>
                  </a:cubicBezTo>
                  <a:cubicBezTo>
                    <a:pt x="743" y="1681"/>
                    <a:pt x="743" y="1681"/>
                    <a:pt x="743" y="1681"/>
                  </a:cubicBezTo>
                  <a:cubicBezTo>
                    <a:pt x="742" y="1682"/>
                    <a:pt x="743" y="1683"/>
                    <a:pt x="744" y="1683"/>
                  </a:cubicBezTo>
                  <a:cubicBezTo>
                    <a:pt x="744" y="1683"/>
                    <a:pt x="744" y="1683"/>
                    <a:pt x="744" y="1683"/>
                  </a:cubicBezTo>
                  <a:cubicBezTo>
                    <a:pt x="744" y="1683"/>
                    <a:pt x="745" y="1682"/>
                    <a:pt x="745" y="1682"/>
                  </a:cubicBezTo>
                  <a:cubicBezTo>
                    <a:pt x="759" y="1556"/>
                    <a:pt x="759" y="1556"/>
                    <a:pt x="759" y="1556"/>
                  </a:cubicBezTo>
                  <a:cubicBezTo>
                    <a:pt x="771" y="1551"/>
                    <a:pt x="771" y="1551"/>
                    <a:pt x="771" y="1551"/>
                  </a:cubicBezTo>
                  <a:cubicBezTo>
                    <a:pt x="757" y="1675"/>
                    <a:pt x="757" y="1675"/>
                    <a:pt x="757" y="1675"/>
                  </a:cubicBezTo>
                  <a:cubicBezTo>
                    <a:pt x="757" y="1675"/>
                    <a:pt x="757" y="1675"/>
                    <a:pt x="757" y="1676"/>
                  </a:cubicBezTo>
                  <a:cubicBezTo>
                    <a:pt x="757" y="1676"/>
                    <a:pt x="757" y="1676"/>
                    <a:pt x="757" y="1676"/>
                  </a:cubicBezTo>
                  <a:cubicBezTo>
                    <a:pt x="758" y="1676"/>
                    <a:pt x="758" y="1676"/>
                    <a:pt x="758" y="1676"/>
                  </a:cubicBezTo>
                  <a:cubicBezTo>
                    <a:pt x="758" y="1676"/>
                    <a:pt x="758" y="1676"/>
                    <a:pt x="758" y="1676"/>
                  </a:cubicBezTo>
                  <a:cubicBezTo>
                    <a:pt x="838" y="1724"/>
                    <a:pt x="838" y="1724"/>
                    <a:pt x="838" y="1724"/>
                  </a:cubicBezTo>
                  <a:cubicBezTo>
                    <a:pt x="916" y="1771"/>
                    <a:pt x="916" y="1771"/>
                    <a:pt x="916" y="1771"/>
                  </a:cubicBezTo>
                  <a:cubicBezTo>
                    <a:pt x="921" y="1774"/>
                    <a:pt x="921" y="1774"/>
                    <a:pt x="921" y="1774"/>
                  </a:cubicBezTo>
                  <a:cubicBezTo>
                    <a:pt x="928" y="1779"/>
                    <a:pt x="928" y="1779"/>
                    <a:pt x="928" y="1779"/>
                  </a:cubicBezTo>
                  <a:cubicBezTo>
                    <a:pt x="928" y="1779"/>
                    <a:pt x="928" y="1779"/>
                    <a:pt x="928" y="1779"/>
                  </a:cubicBezTo>
                  <a:cubicBezTo>
                    <a:pt x="930" y="1780"/>
                    <a:pt x="930" y="1780"/>
                    <a:pt x="930" y="1780"/>
                  </a:cubicBezTo>
                  <a:cubicBezTo>
                    <a:pt x="930" y="1780"/>
                    <a:pt x="930" y="1780"/>
                    <a:pt x="930" y="1780"/>
                  </a:cubicBezTo>
                  <a:cubicBezTo>
                    <a:pt x="935" y="1783"/>
                    <a:pt x="935" y="1783"/>
                    <a:pt x="935" y="1783"/>
                  </a:cubicBezTo>
                  <a:cubicBezTo>
                    <a:pt x="918" y="1791"/>
                    <a:pt x="918" y="1791"/>
                    <a:pt x="918" y="1791"/>
                  </a:cubicBezTo>
                  <a:cubicBezTo>
                    <a:pt x="895" y="1777"/>
                    <a:pt x="895" y="1777"/>
                    <a:pt x="895" y="1777"/>
                  </a:cubicBezTo>
                  <a:cubicBezTo>
                    <a:pt x="895" y="1777"/>
                    <a:pt x="895" y="1777"/>
                    <a:pt x="895" y="1777"/>
                  </a:cubicBezTo>
                  <a:cubicBezTo>
                    <a:pt x="895" y="1777"/>
                    <a:pt x="895" y="1777"/>
                    <a:pt x="895" y="1777"/>
                  </a:cubicBezTo>
                  <a:cubicBezTo>
                    <a:pt x="894" y="1777"/>
                    <a:pt x="894" y="1777"/>
                    <a:pt x="894" y="1777"/>
                  </a:cubicBezTo>
                  <a:cubicBezTo>
                    <a:pt x="894" y="1777"/>
                    <a:pt x="894" y="1777"/>
                    <a:pt x="894" y="1777"/>
                  </a:cubicBezTo>
                  <a:cubicBezTo>
                    <a:pt x="887" y="1780"/>
                    <a:pt x="887" y="1780"/>
                    <a:pt x="887" y="1780"/>
                  </a:cubicBezTo>
                  <a:cubicBezTo>
                    <a:pt x="731" y="1686"/>
                    <a:pt x="731" y="1686"/>
                    <a:pt x="731" y="1686"/>
                  </a:cubicBezTo>
                  <a:cubicBezTo>
                    <a:pt x="731" y="1686"/>
                    <a:pt x="730" y="1686"/>
                    <a:pt x="730" y="1686"/>
                  </a:cubicBezTo>
                  <a:cubicBezTo>
                    <a:pt x="729" y="1687"/>
                    <a:pt x="730" y="1688"/>
                    <a:pt x="730" y="1688"/>
                  </a:cubicBezTo>
                  <a:cubicBezTo>
                    <a:pt x="886" y="1782"/>
                    <a:pt x="886" y="1782"/>
                    <a:pt x="886" y="1782"/>
                  </a:cubicBezTo>
                  <a:cubicBezTo>
                    <a:pt x="964" y="1829"/>
                    <a:pt x="964" y="1829"/>
                    <a:pt x="964" y="1829"/>
                  </a:cubicBezTo>
                  <a:cubicBezTo>
                    <a:pt x="1134" y="1932"/>
                    <a:pt x="1134" y="1932"/>
                    <a:pt x="1134" y="1932"/>
                  </a:cubicBezTo>
                  <a:cubicBezTo>
                    <a:pt x="1193" y="1968"/>
                    <a:pt x="1193" y="1968"/>
                    <a:pt x="1193" y="1968"/>
                  </a:cubicBezTo>
                  <a:cubicBezTo>
                    <a:pt x="1409" y="2098"/>
                    <a:pt x="1409" y="2098"/>
                    <a:pt x="1409" y="2098"/>
                  </a:cubicBezTo>
                  <a:cubicBezTo>
                    <a:pt x="1378" y="2114"/>
                    <a:pt x="1378" y="2114"/>
                    <a:pt x="1378" y="2114"/>
                  </a:cubicBezTo>
                  <a:cubicBezTo>
                    <a:pt x="1370" y="2118"/>
                    <a:pt x="1370" y="2118"/>
                    <a:pt x="1370" y="2118"/>
                  </a:cubicBezTo>
                  <a:cubicBezTo>
                    <a:pt x="1370" y="2118"/>
                    <a:pt x="1370" y="2118"/>
                    <a:pt x="1370" y="2118"/>
                  </a:cubicBezTo>
                  <a:cubicBezTo>
                    <a:pt x="1370" y="2118"/>
                    <a:pt x="1370" y="2118"/>
                    <a:pt x="1370" y="2119"/>
                  </a:cubicBezTo>
                  <a:cubicBezTo>
                    <a:pt x="1370" y="2119"/>
                    <a:pt x="1370" y="2119"/>
                    <a:pt x="1370" y="2119"/>
                  </a:cubicBezTo>
                  <a:cubicBezTo>
                    <a:pt x="1370" y="2119"/>
                    <a:pt x="1370" y="2119"/>
                    <a:pt x="1370" y="2119"/>
                  </a:cubicBezTo>
                  <a:cubicBezTo>
                    <a:pt x="1368" y="2128"/>
                    <a:pt x="1368" y="2128"/>
                    <a:pt x="1368" y="2128"/>
                  </a:cubicBezTo>
                  <a:cubicBezTo>
                    <a:pt x="1368" y="2128"/>
                    <a:pt x="1368" y="2128"/>
                    <a:pt x="1368" y="2128"/>
                  </a:cubicBezTo>
                  <a:cubicBezTo>
                    <a:pt x="1363" y="2125"/>
                    <a:pt x="1363" y="2125"/>
                    <a:pt x="1363" y="2125"/>
                  </a:cubicBezTo>
                  <a:cubicBezTo>
                    <a:pt x="1360" y="2124"/>
                    <a:pt x="1360" y="2124"/>
                    <a:pt x="1360" y="2124"/>
                  </a:cubicBezTo>
                  <a:cubicBezTo>
                    <a:pt x="1283" y="2076"/>
                    <a:pt x="1283" y="2076"/>
                    <a:pt x="1283" y="2076"/>
                  </a:cubicBezTo>
                  <a:cubicBezTo>
                    <a:pt x="1283" y="2076"/>
                    <a:pt x="1283" y="2076"/>
                    <a:pt x="1283" y="2076"/>
                  </a:cubicBezTo>
                  <a:cubicBezTo>
                    <a:pt x="1281" y="2075"/>
                    <a:pt x="1281" y="2075"/>
                    <a:pt x="1281" y="2075"/>
                  </a:cubicBezTo>
                  <a:cubicBezTo>
                    <a:pt x="1281" y="2075"/>
                    <a:pt x="1281" y="2075"/>
                    <a:pt x="1281" y="2075"/>
                  </a:cubicBezTo>
                  <a:cubicBezTo>
                    <a:pt x="1277" y="2072"/>
                    <a:pt x="1277" y="2072"/>
                    <a:pt x="1277" y="2072"/>
                  </a:cubicBezTo>
                  <a:cubicBezTo>
                    <a:pt x="1277" y="2072"/>
                    <a:pt x="1277" y="2072"/>
                    <a:pt x="1277" y="2072"/>
                  </a:cubicBezTo>
                  <a:cubicBezTo>
                    <a:pt x="1272" y="2070"/>
                    <a:pt x="1272" y="2070"/>
                    <a:pt x="1272" y="2070"/>
                  </a:cubicBezTo>
                  <a:cubicBezTo>
                    <a:pt x="1272" y="2070"/>
                    <a:pt x="1272" y="2070"/>
                    <a:pt x="1272" y="2070"/>
                  </a:cubicBezTo>
                  <a:cubicBezTo>
                    <a:pt x="1197" y="2024"/>
                    <a:pt x="1197" y="2024"/>
                    <a:pt x="1197" y="2024"/>
                  </a:cubicBezTo>
                  <a:cubicBezTo>
                    <a:pt x="1195" y="2023"/>
                    <a:pt x="1195" y="2023"/>
                    <a:pt x="1195" y="2023"/>
                  </a:cubicBezTo>
                  <a:cubicBezTo>
                    <a:pt x="1195" y="2023"/>
                    <a:pt x="1195" y="2023"/>
                    <a:pt x="1195" y="2023"/>
                  </a:cubicBezTo>
                  <a:cubicBezTo>
                    <a:pt x="1191" y="2020"/>
                    <a:pt x="1191" y="2020"/>
                    <a:pt x="1191" y="2020"/>
                  </a:cubicBezTo>
                  <a:cubicBezTo>
                    <a:pt x="1191" y="2020"/>
                    <a:pt x="1191" y="2020"/>
                    <a:pt x="1191" y="2020"/>
                  </a:cubicBezTo>
                  <a:cubicBezTo>
                    <a:pt x="1190" y="2019"/>
                    <a:pt x="1190" y="2019"/>
                    <a:pt x="1190" y="2019"/>
                  </a:cubicBezTo>
                  <a:cubicBezTo>
                    <a:pt x="1185" y="2016"/>
                    <a:pt x="1185" y="2016"/>
                    <a:pt x="1185" y="2016"/>
                  </a:cubicBezTo>
                  <a:cubicBezTo>
                    <a:pt x="1127" y="1981"/>
                    <a:pt x="1127" y="1981"/>
                    <a:pt x="1127" y="1981"/>
                  </a:cubicBezTo>
                  <a:cubicBezTo>
                    <a:pt x="1123" y="1978"/>
                    <a:pt x="1123" y="1978"/>
                    <a:pt x="1123" y="1978"/>
                  </a:cubicBezTo>
                  <a:cubicBezTo>
                    <a:pt x="1123" y="1978"/>
                    <a:pt x="1123" y="1978"/>
                    <a:pt x="1123" y="1978"/>
                  </a:cubicBezTo>
                  <a:cubicBezTo>
                    <a:pt x="1123" y="1978"/>
                    <a:pt x="1123" y="1978"/>
                    <a:pt x="1123" y="1978"/>
                  </a:cubicBezTo>
                  <a:cubicBezTo>
                    <a:pt x="1120" y="1976"/>
                    <a:pt x="1120" y="1976"/>
                    <a:pt x="1120" y="1976"/>
                  </a:cubicBezTo>
                  <a:cubicBezTo>
                    <a:pt x="1120" y="1976"/>
                    <a:pt x="1120" y="1976"/>
                    <a:pt x="1120" y="1976"/>
                  </a:cubicBezTo>
                  <a:cubicBezTo>
                    <a:pt x="1049" y="1932"/>
                    <a:pt x="1049" y="1932"/>
                    <a:pt x="1049" y="1932"/>
                  </a:cubicBezTo>
                  <a:cubicBezTo>
                    <a:pt x="1047" y="1931"/>
                    <a:pt x="1047" y="1931"/>
                    <a:pt x="1047" y="1931"/>
                  </a:cubicBezTo>
                  <a:cubicBezTo>
                    <a:pt x="1047" y="1931"/>
                    <a:pt x="1047" y="1931"/>
                    <a:pt x="1047" y="1931"/>
                  </a:cubicBezTo>
                  <a:cubicBezTo>
                    <a:pt x="1043" y="1929"/>
                    <a:pt x="1043" y="1929"/>
                    <a:pt x="1043" y="1929"/>
                  </a:cubicBezTo>
                  <a:cubicBezTo>
                    <a:pt x="1043" y="1929"/>
                    <a:pt x="1043" y="1929"/>
                    <a:pt x="1043" y="1929"/>
                  </a:cubicBezTo>
                  <a:cubicBezTo>
                    <a:pt x="1039" y="1927"/>
                    <a:pt x="1039" y="1927"/>
                    <a:pt x="1039" y="1927"/>
                  </a:cubicBezTo>
                  <a:cubicBezTo>
                    <a:pt x="969" y="1884"/>
                    <a:pt x="969" y="1884"/>
                    <a:pt x="969" y="1884"/>
                  </a:cubicBezTo>
                  <a:cubicBezTo>
                    <a:pt x="969" y="1884"/>
                    <a:pt x="969" y="1884"/>
                    <a:pt x="969" y="1884"/>
                  </a:cubicBezTo>
                  <a:cubicBezTo>
                    <a:pt x="969" y="1884"/>
                    <a:pt x="969" y="1884"/>
                    <a:pt x="969" y="1884"/>
                  </a:cubicBezTo>
                  <a:cubicBezTo>
                    <a:pt x="968" y="1883"/>
                    <a:pt x="968" y="1883"/>
                    <a:pt x="968" y="1883"/>
                  </a:cubicBezTo>
                  <a:cubicBezTo>
                    <a:pt x="968" y="1883"/>
                    <a:pt x="968" y="1883"/>
                    <a:pt x="968" y="1883"/>
                  </a:cubicBezTo>
                  <a:cubicBezTo>
                    <a:pt x="964" y="1880"/>
                    <a:pt x="964" y="1880"/>
                    <a:pt x="964" y="1880"/>
                  </a:cubicBezTo>
                  <a:cubicBezTo>
                    <a:pt x="964" y="1880"/>
                    <a:pt x="964" y="1880"/>
                    <a:pt x="964" y="1880"/>
                  </a:cubicBezTo>
                  <a:cubicBezTo>
                    <a:pt x="962" y="1879"/>
                    <a:pt x="962" y="1879"/>
                    <a:pt x="962" y="1879"/>
                  </a:cubicBezTo>
                  <a:cubicBezTo>
                    <a:pt x="958" y="1877"/>
                    <a:pt x="958" y="1877"/>
                    <a:pt x="958" y="1877"/>
                  </a:cubicBezTo>
                  <a:cubicBezTo>
                    <a:pt x="881" y="1830"/>
                    <a:pt x="881" y="1830"/>
                    <a:pt x="881" y="1830"/>
                  </a:cubicBezTo>
                  <a:cubicBezTo>
                    <a:pt x="881" y="1830"/>
                    <a:pt x="881" y="1830"/>
                    <a:pt x="881" y="1830"/>
                  </a:cubicBezTo>
                  <a:cubicBezTo>
                    <a:pt x="878" y="1827"/>
                    <a:pt x="878" y="1827"/>
                    <a:pt x="878" y="1827"/>
                  </a:cubicBezTo>
                  <a:cubicBezTo>
                    <a:pt x="878" y="1827"/>
                    <a:pt x="878" y="1827"/>
                    <a:pt x="878" y="1827"/>
                  </a:cubicBezTo>
                  <a:cubicBezTo>
                    <a:pt x="875" y="1826"/>
                    <a:pt x="875" y="1826"/>
                    <a:pt x="875" y="1826"/>
                  </a:cubicBezTo>
                  <a:cubicBezTo>
                    <a:pt x="810" y="1786"/>
                    <a:pt x="810" y="1786"/>
                    <a:pt x="810" y="1786"/>
                  </a:cubicBezTo>
                  <a:cubicBezTo>
                    <a:pt x="808" y="1785"/>
                    <a:pt x="808" y="1785"/>
                    <a:pt x="808" y="1785"/>
                  </a:cubicBezTo>
                  <a:cubicBezTo>
                    <a:pt x="808" y="1785"/>
                    <a:pt x="808" y="1785"/>
                    <a:pt x="808" y="1785"/>
                  </a:cubicBezTo>
                  <a:cubicBezTo>
                    <a:pt x="804" y="1782"/>
                    <a:pt x="804" y="1782"/>
                    <a:pt x="804" y="1782"/>
                  </a:cubicBezTo>
                  <a:cubicBezTo>
                    <a:pt x="804" y="1782"/>
                    <a:pt x="804" y="1782"/>
                    <a:pt x="804" y="1782"/>
                  </a:cubicBezTo>
                  <a:cubicBezTo>
                    <a:pt x="801" y="1780"/>
                    <a:pt x="801" y="1780"/>
                    <a:pt x="801" y="1780"/>
                  </a:cubicBezTo>
                  <a:cubicBezTo>
                    <a:pt x="736" y="1741"/>
                    <a:pt x="736" y="1741"/>
                    <a:pt x="736" y="1741"/>
                  </a:cubicBezTo>
                  <a:cubicBezTo>
                    <a:pt x="735" y="1740"/>
                    <a:pt x="735" y="1740"/>
                    <a:pt x="735" y="1740"/>
                  </a:cubicBezTo>
                  <a:cubicBezTo>
                    <a:pt x="731" y="1738"/>
                    <a:pt x="731" y="1738"/>
                    <a:pt x="731" y="1738"/>
                  </a:cubicBezTo>
                  <a:cubicBezTo>
                    <a:pt x="730" y="1737"/>
                    <a:pt x="730" y="1737"/>
                    <a:pt x="730" y="1737"/>
                  </a:cubicBezTo>
                  <a:cubicBezTo>
                    <a:pt x="726" y="1734"/>
                    <a:pt x="726" y="1734"/>
                    <a:pt x="726" y="1734"/>
                  </a:cubicBezTo>
                  <a:cubicBezTo>
                    <a:pt x="681" y="1707"/>
                    <a:pt x="681" y="1707"/>
                    <a:pt x="681" y="1707"/>
                  </a:cubicBezTo>
                  <a:cubicBezTo>
                    <a:pt x="680" y="1707"/>
                    <a:pt x="680" y="1707"/>
                    <a:pt x="679" y="1707"/>
                  </a:cubicBezTo>
                  <a:cubicBezTo>
                    <a:pt x="679" y="1708"/>
                    <a:pt x="679" y="1709"/>
                    <a:pt x="680" y="1709"/>
                  </a:cubicBezTo>
                  <a:cubicBezTo>
                    <a:pt x="724" y="1736"/>
                    <a:pt x="724" y="1736"/>
                    <a:pt x="724" y="1736"/>
                  </a:cubicBezTo>
                  <a:cubicBezTo>
                    <a:pt x="708" y="1882"/>
                    <a:pt x="708" y="1882"/>
                    <a:pt x="708" y="1882"/>
                  </a:cubicBezTo>
                  <a:cubicBezTo>
                    <a:pt x="568" y="1944"/>
                    <a:pt x="568" y="1944"/>
                    <a:pt x="568" y="1944"/>
                  </a:cubicBezTo>
                  <a:lnTo>
                    <a:pt x="599" y="1620"/>
                  </a:lnTo>
                  <a:close/>
                  <a:moveTo>
                    <a:pt x="927" y="1722"/>
                  </a:moveTo>
                  <a:cubicBezTo>
                    <a:pt x="925" y="1720"/>
                    <a:pt x="925" y="1720"/>
                    <a:pt x="925" y="1720"/>
                  </a:cubicBezTo>
                  <a:cubicBezTo>
                    <a:pt x="925" y="1715"/>
                    <a:pt x="925" y="1715"/>
                    <a:pt x="925" y="1715"/>
                  </a:cubicBezTo>
                  <a:cubicBezTo>
                    <a:pt x="928" y="1716"/>
                    <a:pt x="928" y="1716"/>
                    <a:pt x="928" y="1716"/>
                  </a:cubicBezTo>
                  <a:lnTo>
                    <a:pt x="927" y="1722"/>
                  </a:lnTo>
                  <a:close/>
                  <a:moveTo>
                    <a:pt x="924" y="1723"/>
                  </a:moveTo>
                  <a:cubicBezTo>
                    <a:pt x="927" y="1724"/>
                    <a:pt x="927" y="1724"/>
                    <a:pt x="927" y="1724"/>
                  </a:cubicBezTo>
                  <a:cubicBezTo>
                    <a:pt x="921" y="1771"/>
                    <a:pt x="921" y="1771"/>
                    <a:pt x="921" y="1771"/>
                  </a:cubicBezTo>
                  <a:cubicBezTo>
                    <a:pt x="918" y="1770"/>
                    <a:pt x="918" y="1770"/>
                    <a:pt x="918" y="1770"/>
                  </a:cubicBezTo>
                  <a:lnTo>
                    <a:pt x="924" y="1723"/>
                  </a:lnTo>
                  <a:close/>
                  <a:moveTo>
                    <a:pt x="940" y="1776"/>
                  </a:moveTo>
                  <a:cubicBezTo>
                    <a:pt x="951" y="1783"/>
                    <a:pt x="951" y="1783"/>
                    <a:pt x="951" y="1783"/>
                  </a:cubicBezTo>
                  <a:cubicBezTo>
                    <a:pt x="950" y="1789"/>
                    <a:pt x="950" y="1789"/>
                    <a:pt x="950" y="1789"/>
                  </a:cubicBezTo>
                  <a:cubicBezTo>
                    <a:pt x="939" y="1782"/>
                    <a:pt x="939" y="1782"/>
                    <a:pt x="939" y="1782"/>
                  </a:cubicBezTo>
                  <a:cubicBezTo>
                    <a:pt x="933" y="1779"/>
                    <a:pt x="933" y="1779"/>
                    <a:pt x="933" y="1779"/>
                  </a:cubicBezTo>
                  <a:lnTo>
                    <a:pt x="940" y="1776"/>
                  </a:lnTo>
                  <a:close/>
                  <a:moveTo>
                    <a:pt x="954" y="1784"/>
                  </a:moveTo>
                  <a:cubicBezTo>
                    <a:pt x="954" y="1785"/>
                    <a:pt x="954" y="1785"/>
                    <a:pt x="954" y="1785"/>
                  </a:cubicBezTo>
                  <a:cubicBezTo>
                    <a:pt x="955" y="1785"/>
                    <a:pt x="955" y="1785"/>
                    <a:pt x="955" y="1785"/>
                  </a:cubicBezTo>
                  <a:cubicBezTo>
                    <a:pt x="955" y="1785"/>
                    <a:pt x="955" y="1785"/>
                    <a:pt x="955" y="1785"/>
                  </a:cubicBezTo>
                  <a:cubicBezTo>
                    <a:pt x="955" y="1785"/>
                    <a:pt x="955" y="1785"/>
                    <a:pt x="955" y="1785"/>
                  </a:cubicBezTo>
                  <a:cubicBezTo>
                    <a:pt x="968" y="1779"/>
                    <a:pt x="968" y="1779"/>
                    <a:pt x="968" y="1779"/>
                  </a:cubicBezTo>
                  <a:cubicBezTo>
                    <a:pt x="965" y="1798"/>
                    <a:pt x="965" y="1798"/>
                    <a:pt x="965" y="1798"/>
                  </a:cubicBezTo>
                  <a:cubicBezTo>
                    <a:pt x="954" y="1791"/>
                    <a:pt x="954" y="1791"/>
                    <a:pt x="954" y="1791"/>
                  </a:cubicBezTo>
                  <a:cubicBezTo>
                    <a:pt x="954" y="1791"/>
                    <a:pt x="954" y="1791"/>
                    <a:pt x="954" y="1791"/>
                  </a:cubicBezTo>
                  <a:cubicBezTo>
                    <a:pt x="952" y="1790"/>
                    <a:pt x="952" y="1790"/>
                    <a:pt x="952" y="1790"/>
                  </a:cubicBezTo>
                  <a:cubicBezTo>
                    <a:pt x="953" y="1784"/>
                    <a:pt x="953" y="1784"/>
                    <a:pt x="953" y="1784"/>
                  </a:cubicBezTo>
                  <a:lnTo>
                    <a:pt x="954" y="1784"/>
                  </a:lnTo>
                  <a:close/>
                  <a:moveTo>
                    <a:pt x="975" y="1743"/>
                  </a:moveTo>
                  <a:cubicBezTo>
                    <a:pt x="1001" y="1732"/>
                    <a:pt x="1001" y="1732"/>
                    <a:pt x="1001" y="1732"/>
                  </a:cubicBezTo>
                  <a:cubicBezTo>
                    <a:pt x="1077" y="1699"/>
                    <a:pt x="1077" y="1699"/>
                    <a:pt x="1077" y="1699"/>
                  </a:cubicBezTo>
                  <a:cubicBezTo>
                    <a:pt x="1084" y="1703"/>
                    <a:pt x="1084" y="1703"/>
                    <a:pt x="1084" y="1703"/>
                  </a:cubicBezTo>
                  <a:cubicBezTo>
                    <a:pt x="1084" y="1703"/>
                    <a:pt x="1084" y="1703"/>
                    <a:pt x="1084" y="1703"/>
                  </a:cubicBezTo>
                  <a:cubicBezTo>
                    <a:pt x="1084" y="1703"/>
                    <a:pt x="1084" y="1703"/>
                    <a:pt x="1084" y="1703"/>
                  </a:cubicBezTo>
                  <a:cubicBezTo>
                    <a:pt x="1088" y="1705"/>
                    <a:pt x="1088" y="1705"/>
                    <a:pt x="1088" y="1705"/>
                  </a:cubicBezTo>
                  <a:cubicBezTo>
                    <a:pt x="1088" y="1705"/>
                    <a:pt x="1088" y="1705"/>
                    <a:pt x="1088" y="1705"/>
                  </a:cubicBezTo>
                  <a:cubicBezTo>
                    <a:pt x="1088" y="1705"/>
                    <a:pt x="1088" y="1705"/>
                    <a:pt x="1088" y="1705"/>
                  </a:cubicBezTo>
                  <a:cubicBezTo>
                    <a:pt x="1088" y="1705"/>
                    <a:pt x="1088" y="1705"/>
                    <a:pt x="1088" y="1705"/>
                  </a:cubicBezTo>
                  <a:cubicBezTo>
                    <a:pt x="1089" y="1705"/>
                    <a:pt x="1089" y="1705"/>
                    <a:pt x="1089" y="1705"/>
                  </a:cubicBezTo>
                  <a:cubicBezTo>
                    <a:pt x="1089" y="1705"/>
                    <a:pt x="1089" y="1705"/>
                    <a:pt x="1089" y="1705"/>
                  </a:cubicBezTo>
                  <a:cubicBezTo>
                    <a:pt x="1089" y="1705"/>
                    <a:pt x="1089" y="1706"/>
                    <a:pt x="1089" y="1706"/>
                  </a:cubicBezTo>
                  <a:cubicBezTo>
                    <a:pt x="1089" y="1706"/>
                    <a:pt x="1089" y="1706"/>
                    <a:pt x="1089" y="1706"/>
                  </a:cubicBezTo>
                  <a:cubicBezTo>
                    <a:pt x="1095" y="1709"/>
                    <a:pt x="1095" y="1709"/>
                    <a:pt x="1095" y="1709"/>
                  </a:cubicBezTo>
                  <a:cubicBezTo>
                    <a:pt x="1102" y="1713"/>
                    <a:pt x="1102" y="1713"/>
                    <a:pt x="1102" y="1713"/>
                  </a:cubicBezTo>
                  <a:cubicBezTo>
                    <a:pt x="1103" y="1713"/>
                    <a:pt x="1103" y="1713"/>
                    <a:pt x="1103" y="1713"/>
                  </a:cubicBezTo>
                  <a:cubicBezTo>
                    <a:pt x="1103" y="1713"/>
                    <a:pt x="1103" y="1714"/>
                    <a:pt x="1103" y="1714"/>
                  </a:cubicBezTo>
                  <a:cubicBezTo>
                    <a:pt x="1105" y="1715"/>
                    <a:pt x="1105" y="1715"/>
                    <a:pt x="1105" y="1715"/>
                  </a:cubicBezTo>
                  <a:cubicBezTo>
                    <a:pt x="1105" y="1715"/>
                    <a:pt x="1105" y="1715"/>
                    <a:pt x="1105" y="1715"/>
                  </a:cubicBezTo>
                  <a:cubicBezTo>
                    <a:pt x="1105" y="1715"/>
                    <a:pt x="1105" y="1715"/>
                    <a:pt x="1105" y="1715"/>
                  </a:cubicBezTo>
                  <a:cubicBezTo>
                    <a:pt x="1105" y="1715"/>
                    <a:pt x="1105" y="1715"/>
                    <a:pt x="1105" y="1715"/>
                  </a:cubicBezTo>
                  <a:cubicBezTo>
                    <a:pt x="1106" y="1715"/>
                    <a:pt x="1106" y="1715"/>
                    <a:pt x="1106" y="1715"/>
                  </a:cubicBezTo>
                  <a:cubicBezTo>
                    <a:pt x="1106" y="1715"/>
                    <a:pt x="1106" y="1715"/>
                    <a:pt x="1107" y="1716"/>
                  </a:cubicBezTo>
                  <a:cubicBezTo>
                    <a:pt x="1107" y="1716"/>
                    <a:pt x="1107" y="1716"/>
                    <a:pt x="1107" y="1716"/>
                  </a:cubicBezTo>
                  <a:cubicBezTo>
                    <a:pt x="1108" y="1717"/>
                    <a:pt x="1108" y="1717"/>
                    <a:pt x="1108" y="1717"/>
                  </a:cubicBezTo>
                  <a:cubicBezTo>
                    <a:pt x="1109" y="1717"/>
                    <a:pt x="1109" y="1717"/>
                    <a:pt x="1109" y="1717"/>
                  </a:cubicBezTo>
                  <a:cubicBezTo>
                    <a:pt x="1109" y="1717"/>
                    <a:pt x="1109" y="1717"/>
                    <a:pt x="1109" y="1717"/>
                  </a:cubicBezTo>
                  <a:cubicBezTo>
                    <a:pt x="1109" y="1717"/>
                    <a:pt x="1109" y="1717"/>
                    <a:pt x="1109" y="1717"/>
                  </a:cubicBezTo>
                  <a:cubicBezTo>
                    <a:pt x="1109" y="1717"/>
                    <a:pt x="1109" y="1717"/>
                    <a:pt x="1109" y="1717"/>
                  </a:cubicBezTo>
                  <a:cubicBezTo>
                    <a:pt x="1110" y="1717"/>
                    <a:pt x="1110" y="1717"/>
                    <a:pt x="1110" y="1718"/>
                  </a:cubicBezTo>
                  <a:cubicBezTo>
                    <a:pt x="1110" y="1718"/>
                    <a:pt x="1110" y="1718"/>
                    <a:pt x="1110" y="1718"/>
                  </a:cubicBezTo>
                  <a:cubicBezTo>
                    <a:pt x="1112" y="1719"/>
                    <a:pt x="1112" y="1719"/>
                    <a:pt x="1112" y="1719"/>
                  </a:cubicBezTo>
                  <a:cubicBezTo>
                    <a:pt x="1112" y="1719"/>
                    <a:pt x="1112" y="1719"/>
                    <a:pt x="1113" y="1719"/>
                  </a:cubicBezTo>
                  <a:cubicBezTo>
                    <a:pt x="1113" y="1719"/>
                    <a:pt x="1113" y="1719"/>
                    <a:pt x="1113" y="1719"/>
                  </a:cubicBezTo>
                  <a:cubicBezTo>
                    <a:pt x="1113" y="1719"/>
                    <a:pt x="1113" y="1719"/>
                    <a:pt x="1113" y="1719"/>
                  </a:cubicBezTo>
                  <a:cubicBezTo>
                    <a:pt x="1113" y="1719"/>
                    <a:pt x="1113" y="1719"/>
                    <a:pt x="1113" y="1719"/>
                  </a:cubicBezTo>
                  <a:cubicBezTo>
                    <a:pt x="1113" y="1719"/>
                    <a:pt x="1114" y="1720"/>
                    <a:pt x="1114" y="1720"/>
                  </a:cubicBezTo>
                  <a:cubicBezTo>
                    <a:pt x="1114" y="1720"/>
                    <a:pt x="1114" y="1720"/>
                    <a:pt x="1114" y="1720"/>
                  </a:cubicBezTo>
                  <a:cubicBezTo>
                    <a:pt x="1116" y="1721"/>
                    <a:pt x="1116" y="1721"/>
                    <a:pt x="1116" y="1721"/>
                  </a:cubicBezTo>
                  <a:cubicBezTo>
                    <a:pt x="1116" y="1721"/>
                    <a:pt x="1116" y="1721"/>
                    <a:pt x="1116" y="1721"/>
                  </a:cubicBezTo>
                  <a:cubicBezTo>
                    <a:pt x="1116" y="1721"/>
                    <a:pt x="1116" y="1721"/>
                    <a:pt x="1116" y="1721"/>
                  </a:cubicBezTo>
                  <a:cubicBezTo>
                    <a:pt x="1116" y="1721"/>
                    <a:pt x="1116" y="1721"/>
                    <a:pt x="1117" y="1721"/>
                  </a:cubicBezTo>
                  <a:cubicBezTo>
                    <a:pt x="1117" y="1721"/>
                    <a:pt x="1117" y="1721"/>
                    <a:pt x="1117" y="1721"/>
                  </a:cubicBezTo>
                  <a:cubicBezTo>
                    <a:pt x="1117" y="1721"/>
                    <a:pt x="1117" y="1722"/>
                    <a:pt x="1118" y="1722"/>
                  </a:cubicBezTo>
                  <a:cubicBezTo>
                    <a:pt x="1118" y="1722"/>
                    <a:pt x="1118" y="1722"/>
                    <a:pt x="1118" y="1722"/>
                  </a:cubicBezTo>
                  <a:cubicBezTo>
                    <a:pt x="1120" y="1723"/>
                    <a:pt x="1120" y="1723"/>
                    <a:pt x="1120" y="1723"/>
                  </a:cubicBezTo>
                  <a:cubicBezTo>
                    <a:pt x="1120" y="1723"/>
                    <a:pt x="1120" y="1723"/>
                    <a:pt x="1120" y="1723"/>
                  </a:cubicBezTo>
                  <a:cubicBezTo>
                    <a:pt x="1120" y="1723"/>
                    <a:pt x="1120" y="1723"/>
                    <a:pt x="1120" y="1723"/>
                  </a:cubicBezTo>
                  <a:cubicBezTo>
                    <a:pt x="1120" y="1723"/>
                    <a:pt x="1120" y="1723"/>
                    <a:pt x="1120" y="1723"/>
                  </a:cubicBezTo>
                  <a:cubicBezTo>
                    <a:pt x="1120" y="1723"/>
                    <a:pt x="1120" y="1723"/>
                    <a:pt x="1121" y="1723"/>
                  </a:cubicBezTo>
                  <a:cubicBezTo>
                    <a:pt x="1121" y="1724"/>
                    <a:pt x="1121" y="1724"/>
                    <a:pt x="1121" y="1724"/>
                  </a:cubicBezTo>
                  <a:cubicBezTo>
                    <a:pt x="1121" y="1724"/>
                    <a:pt x="1121" y="1724"/>
                    <a:pt x="1121" y="1724"/>
                  </a:cubicBezTo>
                  <a:cubicBezTo>
                    <a:pt x="1123" y="1725"/>
                    <a:pt x="1123" y="1725"/>
                    <a:pt x="1123" y="1725"/>
                  </a:cubicBezTo>
                  <a:cubicBezTo>
                    <a:pt x="1123" y="1725"/>
                    <a:pt x="1124" y="1725"/>
                    <a:pt x="1124" y="1725"/>
                  </a:cubicBezTo>
                  <a:cubicBezTo>
                    <a:pt x="1124" y="1725"/>
                    <a:pt x="1124" y="1725"/>
                    <a:pt x="1124" y="1725"/>
                  </a:cubicBezTo>
                  <a:cubicBezTo>
                    <a:pt x="1124" y="1725"/>
                    <a:pt x="1124" y="1725"/>
                    <a:pt x="1124" y="1725"/>
                  </a:cubicBezTo>
                  <a:cubicBezTo>
                    <a:pt x="1124" y="1725"/>
                    <a:pt x="1124" y="1725"/>
                    <a:pt x="1124" y="1725"/>
                  </a:cubicBezTo>
                  <a:cubicBezTo>
                    <a:pt x="1124" y="1726"/>
                    <a:pt x="1125" y="1726"/>
                    <a:pt x="1125" y="1726"/>
                  </a:cubicBezTo>
                  <a:cubicBezTo>
                    <a:pt x="1125" y="1726"/>
                    <a:pt x="1125" y="1726"/>
                    <a:pt x="1125" y="1726"/>
                  </a:cubicBezTo>
                  <a:cubicBezTo>
                    <a:pt x="1127" y="1727"/>
                    <a:pt x="1127" y="1727"/>
                    <a:pt x="1127" y="1727"/>
                  </a:cubicBezTo>
                  <a:cubicBezTo>
                    <a:pt x="1127" y="1727"/>
                    <a:pt x="1127" y="1727"/>
                    <a:pt x="1127" y="1727"/>
                  </a:cubicBezTo>
                  <a:cubicBezTo>
                    <a:pt x="1127" y="1727"/>
                    <a:pt x="1127" y="1728"/>
                    <a:pt x="1127" y="1728"/>
                  </a:cubicBezTo>
                  <a:cubicBezTo>
                    <a:pt x="1128" y="1728"/>
                    <a:pt x="1128" y="1728"/>
                    <a:pt x="1128" y="1728"/>
                  </a:cubicBezTo>
                  <a:cubicBezTo>
                    <a:pt x="1128" y="1728"/>
                    <a:pt x="1128" y="1727"/>
                    <a:pt x="1128" y="1727"/>
                  </a:cubicBezTo>
                  <a:cubicBezTo>
                    <a:pt x="1128" y="1728"/>
                    <a:pt x="1128" y="1728"/>
                    <a:pt x="1129" y="1728"/>
                  </a:cubicBezTo>
                  <a:cubicBezTo>
                    <a:pt x="1129" y="1728"/>
                    <a:pt x="1129" y="1728"/>
                    <a:pt x="1129" y="1728"/>
                  </a:cubicBezTo>
                  <a:cubicBezTo>
                    <a:pt x="1129" y="1729"/>
                    <a:pt x="1129" y="1729"/>
                    <a:pt x="1129" y="1729"/>
                  </a:cubicBezTo>
                  <a:cubicBezTo>
                    <a:pt x="1125" y="1731"/>
                    <a:pt x="1125" y="1731"/>
                    <a:pt x="1125" y="1731"/>
                  </a:cubicBezTo>
                  <a:cubicBezTo>
                    <a:pt x="1086" y="1708"/>
                    <a:pt x="1086" y="1708"/>
                    <a:pt x="1086" y="1708"/>
                  </a:cubicBezTo>
                  <a:cubicBezTo>
                    <a:pt x="1086" y="1708"/>
                    <a:pt x="1086" y="1708"/>
                    <a:pt x="1086" y="1708"/>
                  </a:cubicBezTo>
                  <a:cubicBezTo>
                    <a:pt x="1086" y="1708"/>
                    <a:pt x="1086" y="1708"/>
                    <a:pt x="1086" y="1708"/>
                  </a:cubicBezTo>
                  <a:cubicBezTo>
                    <a:pt x="1086" y="1708"/>
                    <a:pt x="1086" y="1708"/>
                    <a:pt x="1086" y="1708"/>
                  </a:cubicBezTo>
                  <a:cubicBezTo>
                    <a:pt x="1086" y="1708"/>
                    <a:pt x="1085" y="1708"/>
                    <a:pt x="1085" y="1708"/>
                  </a:cubicBezTo>
                  <a:cubicBezTo>
                    <a:pt x="1085" y="1708"/>
                    <a:pt x="1085" y="1708"/>
                    <a:pt x="1085" y="1708"/>
                  </a:cubicBezTo>
                  <a:cubicBezTo>
                    <a:pt x="1085" y="1708"/>
                    <a:pt x="1085" y="1708"/>
                    <a:pt x="1085" y="1708"/>
                  </a:cubicBezTo>
                  <a:cubicBezTo>
                    <a:pt x="974" y="1757"/>
                    <a:pt x="974" y="1757"/>
                    <a:pt x="974" y="1757"/>
                  </a:cubicBezTo>
                  <a:lnTo>
                    <a:pt x="975" y="1743"/>
                  </a:lnTo>
                  <a:close/>
                  <a:moveTo>
                    <a:pt x="1153" y="1734"/>
                  </a:moveTo>
                  <a:cubicBezTo>
                    <a:pt x="1152" y="1735"/>
                    <a:pt x="1152" y="1735"/>
                    <a:pt x="1152" y="1735"/>
                  </a:cubicBezTo>
                  <a:cubicBezTo>
                    <a:pt x="1155" y="1715"/>
                    <a:pt x="1155" y="1715"/>
                    <a:pt x="1155" y="1715"/>
                  </a:cubicBezTo>
                  <a:cubicBezTo>
                    <a:pt x="1157" y="1714"/>
                    <a:pt x="1157" y="1714"/>
                    <a:pt x="1157" y="1714"/>
                  </a:cubicBezTo>
                  <a:lnTo>
                    <a:pt x="1153" y="1734"/>
                  </a:lnTo>
                  <a:close/>
                  <a:moveTo>
                    <a:pt x="1160" y="1742"/>
                  </a:moveTo>
                  <a:cubicBezTo>
                    <a:pt x="1160" y="1743"/>
                    <a:pt x="1160" y="1743"/>
                    <a:pt x="1160" y="1743"/>
                  </a:cubicBezTo>
                  <a:cubicBezTo>
                    <a:pt x="1159" y="1743"/>
                    <a:pt x="1159" y="1743"/>
                    <a:pt x="1159" y="1743"/>
                  </a:cubicBezTo>
                  <a:lnTo>
                    <a:pt x="1160" y="1742"/>
                  </a:lnTo>
                  <a:close/>
                  <a:moveTo>
                    <a:pt x="1155" y="1743"/>
                  </a:moveTo>
                  <a:cubicBezTo>
                    <a:pt x="1155" y="1743"/>
                    <a:pt x="1155" y="1743"/>
                    <a:pt x="1155" y="1743"/>
                  </a:cubicBezTo>
                  <a:cubicBezTo>
                    <a:pt x="1155" y="1743"/>
                    <a:pt x="1155" y="1744"/>
                    <a:pt x="1156" y="1744"/>
                  </a:cubicBezTo>
                  <a:cubicBezTo>
                    <a:pt x="1160" y="1746"/>
                    <a:pt x="1160" y="1746"/>
                    <a:pt x="1160" y="1746"/>
                  </a:cubicBezTo>
                  <a:cubicBezTo>
                    <a:pt x="1160" y="1746"/>
                    <a:pt x="1161" y="1746"/>
                    <a:pt x="1161" y="1746"/>
                  </a:cubicBezTo>
                  <a:cubicBezTo>
                    <a:pt x="1161" y="1746"/>
                    <a:pt x="1161" y="1746"/>
                    <a:pt x="1161" y="1746"/>
                  </a:cubicBezTo>
                  <a:cubicBezTo>
                    <a:pt x="1161" y="1746"/>
                    <a:pt x="1161" y="1746"/>
                    <a:pt x="1161" y="1746"/>
                  </a:cubicBezTo>
                  <a:cubicBezTo>
                    <a:pt x="1161" y="1747"/>
                    <a:pt x="1161" y="1747"/>
                    <a:pt x="1161" y="1747"/>
                  </a:cubicBezTo>
                  <a:cubicBezTo>
                    <a:pt x="1187" y="1761"/>
                    <a:pt x="1187" y="1761"/>
                    <a:pt x="1187" y="1761"/>
                  </a:cubicBezTo>
                  <a:cubicBezTo>
                    <a:pt x="1186" y="1763"/>
                    <a:pt x="1186" y="1763"/>
                    <a:pt x="1186" y="1763"/>
                  </a:cubicBezTo>
                  <a:cubicBezTo>
                    <a:pt x="1136" y="1735"/>
                    <a:pt x="1136" y="1735"/>
                    <a:pt x="1136" y="1735"/>
                  </a:cubicBezTo>
                  <a:cubicBezTo>
                    <a:pt x="1136" y="1735"/>
                    <a:pt x="1136" y="1735"/>
                    <a:pt x="1136" y="1735"/>
                  </a:cubicBezTo>
                  <a:cubicBezTo>
                    <a:pt x="1136" y="1734"/>
                    <a:pt x="1136" y="1734"/>
                    <a:pt x="1135" y="1734"/>
                  </a:cubicBezTo>
                  <a:cubicBezTo>
                    <a:pt x="1135" y="1734"/>
                    <a:pt x="1135" y="1734"/>
                    <a:pt x="1135" y="1734"/>
                  </a:cubicBezTo>
                  <a:cubicBezTo>
                    <a:pt x="1135" y="1734"/>
                    <a:pt x="1135" y="1734"/>
                    <a:pt x="1135" y="1734"/>
                  </a:cubicBezTo>
                  <a:cubicBezTo>
                    <a:pt x="1133" y="1735"/>
                    <a:pt x="1133" y="1735"/>
                    <a:pt x="1133" y="1735"/>
                  </a:cubicBezTo>
                  <a:cubicBezTo>
                    <a:pt x="1133" y="1735"/>
                    <a:pt x="1133" y="1735"/>
                    <a:pt x="1133" y="1735"/>
                  </a:cubicBezTo>
                  <a:cubicBezTo>
                    <a:pt x="1133" y="1735"/>
                    <a:pt x="1133" y="1736"/>
                    <a:pt x="1133" y="1736"/>
                  </a:cubicBezTo>
                  <a:cubicBezTo>
                    <a:pt x="1133" y="1736"/>
                    <a:pt x="1133" y="1736"/>
                    <a:pt x="1133" y="1736"/>
                  </a:cubicBezTo>
                  <a:cubicBezTo>
                    <a:pt x="1132" y="1736"/>
                    <a:pt x="1133" y="1736"/>
                    <a:pt x="1132" y="1736"/>
                  </a:cubicBezTo>
                  <a:cubicBezTo>
                    <a:pt x="1132" y="1736"/>
                    <a:pt x="1132" y="1736"/>
                    <a:pt x="1132" y="1736"/>
                  </a:cubicBezTo>
                  <a:cubicBezTo>
                    <a:pt x="1132" y="1736"/>
                    <a:pt x="1132" y="1736"/>
                    <a:pt x="1132" y="1736"/>
                  </a:cubicBezTo>
                  <a:cubicBezTo>
                    <a:pt x="1109" y="1884"/>
                    <a:pt x="1109" y="1884"/>
                    <a:pt x="1109" y="1884"/>
                  </a:cubicBezTo>
                  <a:cubicBezTo>
                    <a:pt x="1109" y="1884"/>
                    <a:pt x="1109" y="1884"/>
                    <a:pt x="1109" y="1884"/>
                  </a:cubicBezTo>
                  <a:cubicBezTo>
                    <a:pt x="1133" y="1731"/>
                    <a:pt x="1133" y="1731"/>
                    <a:pt x="1133" y="1731"/>
                  </a:cubicBezTo>
                  <a:cubicBezTo>
                    <a:pt x="1135" y="1732"/>
                    <a:pt x="1135" y="1732"/>
                    <a:pt x="1135" y="1732"/>
                  </a:cubicBezTo>
                  <a:cubicBezTo>
                    <a:pt x="1135" y="1732"/>
                    <a:pt x="1135" y="1732"/>
                    <a:pt x="1135" y="1732"/>
                  </a:cubicBezTo>
                  <a:cubicBezTo>
                    <a:pt x="1135" y="1732"/>
                    <a:pt x="1135" y="1732"/>
                    <a:pt x="1135" y="1732"/>
                  </a:cubicBezTo>
                  <a:cubicBezTo>
                    <a:pt x="1135" y="1732"/>
                    <a:pt x="1135" y="1732"/>
                    <a:pt x="1135" y="1732"/>
                  </a:cubicBezTo>
                  <a:cubicBezTo>
                    <a:pt x="1135" y="1732"/>
                    <a:pt x="1135" y="1732"/>
                    <a:pt x="1136" y="1732"/>
                  </a:cubicBezTo>
                  <a:cubicBezTo>
                    <a:pt x="1136" y="1732"/>
                    <a:pt x="1136" y="1732"/>
                    <a:pt x="1136" y="1733"/>
                  </a:cubicBezTo>
                  <a:cubicBezTo>
                    <a:pt x="1136" y="1733"/>
                    <a:pt x="1136" y="1733"/>
                    <a:pt x="1136" y="1733"/>
                  </a:cubicBezTo>
                  <a:cubicBezTo>
                    <a:pt x="1138" y="1734"/>
                    <a:pt x="1138" y="1734"/>
                    <a:pt x="1138" y="1734"/>
                  </a:cubicBezTo>
                  <a:cubicBezTo>
                    <a:pt x="1138" y="1734"/>
                    <a:pt x="1139" y="1734"/>
                    <a:pt x="1139" y="1734"/>
                  </a:cubicBezTo>
                  <a:cubicBezTo>
                    <a:pt x="1139" y="1734"/>
                    <a:pt x="1139" y="1734"/>
                    <a:pt x="1139" y="1734"/>
                  </a:cubicBezTo>
                  <a:cubicBezTo>
                    <a:pt x="1139" y="1734"/>
                    <a:pt x="1139" y="1734"/>
                    <a:pt x="1139" y="1734"/>
                  </a:cubicBezTo>
                  <a:cubicBezTo>
                    <a:pt x="1139" y="1734"/>
                    <a:pt x="1139" y="1734"/>
                    <a:pt x="1139" y="1734"/>
                  </a:cubicBezTo>
                  <a:cubicBezTo>
                    <a:pt x="1139" y="1734"/>
                    <a:pt x="1139" y="1734"/>
                    <a:pt x="1139" y="1734"/>
                  </a:cubicBezTo>
                  <a:cubicBezTo>
                    <a:pt x="1139" y="1734"/>
                    <a:pt x="1139" y="1734"/>
                    <a:pt x="1140" y="1734"/>
                  </a:cubicBezTo>
                  <a:cubicBezTo>
                    <a:pt x="1140" y="1734"/>
                    <a:pt x="1140" y="1735"/>
                    <a:pt x="1140" y="1735"/>
                  </a:cubicBezTo>
                  <a:cubicBezTo>
                    <a:pt x="1146" y="1738"/>
                    <a:pt x="1146" y="1738"/>
                    <a:pt x="1146" y="1738"/>
                  </a:cubicBezTo>
                  <a:cubicBezTo>
                    <a:pt x="1147" y="1739"/>
                    <a:pt x="1147" y="1739"/>
                    <a:pt x="1147" y="1739"/>
                  </a:cubicBezTo>
                  <a:lnTo>
                    <a:pt x="1155" y="1743"/>
                  </a:lnTo>
                  <a:close/>
                  <a:moveTo>
                    <a:pt x="1163" y="1908"/>
                  </a:moveTo>
                  <a:cubicBezTo>
                    <a:pt x="1163" y="1909"/>
                    <a:pt x="1163" y="1909"/>
                    <a:pt x="1163" y="1909"/>
                  </a:cubicBezTo>
                  <a:cubicBezTo>
                    <a:pt x="1163" y="1909"/>
                    <a:pt x="1163" y="1909"/>
                    <a:pt x="1163" y="1909"/>
                  </a:cubicBezTo>
                  <a:cubicBezTo>
                    <a:pt x="1163" y="1909"/>
                    <a:pt x="1163" y="1909"/>
                    <a:pt x="1163" y="1909"/>
                  </a:cubicBezTo>
                  <a:cubicBezTo>
                    <a:pt x="1163" y="1909"/>
                    <a:pt x="1163" y="1910"/>
                    <a:pt x="1163" y="1910"/>
                  </a:cubicBezTo>
                  <a:cubicBezTo>
                    <a:pt x="1175" y="1917"/>
                    <a:pt x="1175" y="1917"/>
                    <a:pt x="1175" y="1917"/>
                  </a:cubicBezTo>
                  <a:cubicBezTo>
                    <a:pt x="1174" y="1923"/>
                    <a:pt x="1174" y="1923"/>
                    <a:pt x="1174" y="1923"/>
                  </a:cubicBezTo>
                  <a:cubicBezTo>
                    <a:pt x="1163" y="1917"/>
                    <a:pt x="1163" y="1917"/>
                    <a:pt x="1163" y="1917"/>
                  </a:cubicBezTo>
                  <a:cubicBezTo>
                    <a:pt x="1114" y="1887"/>
                    <a:pt x="1114" y="1887"/>
                    <a:pt x="1114" y="1887"/>
                  </a:cubicBezTo>
                  <a:cubicBezTo>
                    <a:pt x="1136" y="1746"/>
                    <a:pt x="1136" y="1746"/>
                    <a:pt x="1136" y="1746"/>
                  </a:cubicBezTo>
                  <a:cubicBezTo>
                    <a:pt x="1185" y="1774"/>
                    <a:pt x="1185" y="1774"/>
                    <a:pt x="1185" y="1774"/>
                  </a:cubicBezTo>
                  <a:lnTo>
                    <a:pt x="1163" y="1908"/>
                  </a:lnTo>
                  <a:close/>
                  <a:moveTo>
                    <a:pt x="1180" y="1920"/>
                  </a:moveTo>
                  <a:cubicBezTo>
                    <a:pt x="1180" y="1920"/>
                    <a:pt x="1180" y="1920"/>
                    <a:pt x="1180" y="1920"/>
                  </a:cubicBezTo>
                  <a:cubicBezTo>
                    <a:pt x="1181" y="1920"/>
                    <a:pt x="1181" y="1920"/>
                    <a:pt x="1181" y="1920"/>
                  </a:cubicBezTo>
                  <a:cubicBezTo>
                    <a:pt x="1181" y="1920"/>
                    <a:pt x="1181" y="1920"/>
                    <a:pt x="1181" y="1920"/>
                  </a:cubicBezTo>
                  <a:cubicBezTo>
                    <a:pt x="1181" y="1920"/>
                    <a:pt x="1181" y="1920"/>
                    <a:pt x="1181" y="1920"/>
                  </a:cubicBezTo>
                  <a:cubicBezTo>
                    <a:pt x="1184" y="1918"/>
                    <a:pt x="1184" y="1918"/>
                    <a:pt x="1184" y="1918"/>
                  </a:cubicBezTo>
                  <a:cubicBezTo>
                    <a:pt x="1183" y="1928"/>
                    <a:pt x="1183" y="1928"/>
                    <a:pt x="1183" y="1928"/>
                  </a:cubicBezTo>
                  <a:cubicBezTo>
                    <a:pt x="1180" y="1927"/>
                    <a:pt x="1180" y="1927"/>
                    <a:pt x="1180" y="1927"/>
                  </a:cubicBezTo>
                  <a:cubicBezTo>
                    <a:pt x="1176" y="1925"/>
                    <a:pt x="1176" y="1925"/>
                    <a:pt x="1176" y="1925"/>
                  </a:cubicBezTo>
                  <a:cubicBezTo>
                    <a:pt x="1178" y="1918"/>
                    <a:pt x="1178" y="1918"/>
                    <a:pt x="1178" y="1918"/>
                  </a:cubicBezTo>
                  <a:lnTo>
                    <a:pt x="1180" y="1920"/>
                  </a:lnTo>
                  <a:close/>
                  <a:moveTo>
                    <a:pt x="1303" y="1891"/>
                  </a:moveTo>
                  <a:cubicBezTo>
                    <a:pt x="1353" y="1867"/>
                    <a:pt x="1353" y="1867"/>
                    <a:pt x="1353" y="1867"/>
                  </a:cubicBezTo>
                  <a:cubicBezTo>
                    <a:pt x="1327" y="2015"/>
                    <a:pt x="1327" y="2015"/>
                    <a:pt x="1327" y="2015"/>
                  </a:cubicBezTo>
                  <a:cubicBezTo>
                    <a:pt x="1285" y="1990"/>
                    <a:pt x="1285" y="1990"/>
                    <a:pt x="1285" y="1990"/>
                  </a:cubicBezTo>
                  <a:lnTo>
                    <a:pt x="1303" y="1891"/>
                  </a:lnTo>
                  <a:close/>
                  <a:moveTo>
                    <a:pt x="1369" y="1848"/>
                  </a:moveTo>
                  <a:cubicBezTo>
                    <a:pt x="1371" y="1847"/>
                    <a:pt x="1371" y="1847"/>
                    <a:pt x="1371" y="1847"/>
                  </a:cubicBezTo>
                  <a:cubicBezTo>
                    <a:pt x="1370" y="1854"/>
                    <a:pt x="1370" y="1854"/>
                    <a:pt x="1370" y="1854"/>
                  </a:cubicBezTo>
                  <a:cubicBezTo>
                    <a:pt x="1368" y="1854"/>
                    <a:pt x="1368" y="1854"/>
                    <a:pt x="1368" y="1854"/>
                  </a:cubicBezTo>
                  <a:lnTo>
                    <a:pt x="1369" y="1848"/>
                  </a:lnTo>
                  <a:close/>
                  <a:moveTo>
                    <a:pt x="1339" y="2022"/>
                  </a:moveTo>
                  <a:cubicBezTo>
                    <a:pt x="1330" y="2016"/>
                    <a:pt x="1330" y="2016"/>
                    <a:pt x="1330" y="2016"/>
                  </a:cubicBezTo>
                  <a:cubicBezTo>
                    <a:pt x="1344" y="1938"/>
                    <a:pt x="1344" y="1938"/>
                    <a:pt x="1344" y="1938"/>
                  </a:cubicBezTo>
                  <a:cubicBezTo>
                    <a:pt x="1355" y="1933"/>
                    <a:pt x="1355" y="1933"/>
                    <a:pt x="1355" y="1933"/>
                  </a:cubicBezTo>
                  <a:lnTo>
                    <a:pt x="1339" y="2022"/>
                  </a:lnTo>
                  <a:close/>
                  <a:moveTo>
                    <a:pt x="1356" y="1929"/>
                  </a:moveTo>
                  <a:cubicBezTo>
                    <a:pt x="1344" y="1935"/>
                    <a:pt x="1344" y="1935"/>
                    <a:pt x="1344" y="1935"/>
                  </a:cubicBezTo>
                  <a:cubicBezTo>
                    <a:pt x="1345" y="1930"/>
                    <a:pt x="1345" y="1930"/>
                    <a:pt x="1345" y="1930"/>
                  </a:cubicBezTo>
                  <a:cubicBezTo>
                    <a:pt x="1357" y="1924"/>
                    <a:pt x="1357" y="1924"/>
                    <a:pt x="1357" y="1924"/>
                  </a:cubicBezTo>
                  <a:lnTo>
                    <a:pt x="1356" y="1929"/>
                  </a:lnTo>
                  <a:close/>
                  <a:moveTo>
                    <a:pt x="1357" y="1921"/>
                  </a:moveTo>
                  <a:cubicBezTo>
                    <a:pt x="1346" y="1926"/>
                    <a:pt x="1346" y="1926"/>
                    <a:pt x="1346" y="1926"/>
                  </a:cubicBezTo>
                  <a:cubicBezTo>
                    <a:pt x="1347" y="1922"/>
                    <a:pt x="1347" y="1922"/>
                    <a:pt x="1347" y="1922"/>
                  </a:cubicBezTo>
                  <a:cubicBezTo>
                    <a:pt x="1358" y="1916"/>
                    <a:pt x="1358" y="1916"/>
                    <a:pt x="1358" y="1916"/>
                  </a:cubicBezTo>
                  <a:lnTo>
                    <a:pt x="1357" y="1921"/>
                  </a:lnTo>
                  <a:close/>
                  <a:moveTo>
                    <a:pt x="1359" y="1912"/>
                  </a:moveTo>
                  <a:cubicBezTo>
                    <a:pt x="1347" y="1918"/>
                    <a:pt x="1347" y="1918"/>
                    <a:pt x="1347" y="1918"/>
                  </a:cubicBezTo>
                  <a:cubicBezTo>
                    <a:pt x="1349" y="1911"/>
                    <a:pt x="1349" y="1911"/>
                    <a:pt x="1349" y="1911"/>
                  </a:cubicBezTo>
                  <a:cubicBezTo>
                    <a:pt x="1349" y="1911"/>
                    <a:pt x="1349" y="1911"/>
                    <a:pt x="1349" y="1911"/>
                  </a:cubicBezTo>
                  <a:cubicBezTo>
                    <a:pt x="1349" y="1911"/>
                    <a:pt x="1349" y="1911"/>
                    <a:pt x="1349" y="1911"/>
                  </a:cubicBezTo>
                  <a:cubicBezTo>
                    <a:pt x="1360" y="1906"/>
                    <a:pt x="1360" y="1906"/>
                    <a:pt x="1360" y="1906"/>
                  </a:cubicBezTo>
                  <a:lnTo>
                    <a:pt x="1359" y="1912"/>
                  </a:lnTo>
                  <a:close/>
                  <a:moveTo>
                    <a:pt x="1361" y="1903"/>
                  </a:moveTo>
                  <a:cubicBezTo>
                    <a:pt x="1349" y="1909"/>
                    <a:pt x="1349" y="1909"/>
                    <a:pt x="1349" y="1909"/>
                  </a:cubicBezTo>
                  <a:cubicBezTo>
                    <a:pt x="1353" y="1888"/>
                    <a:pt x="1353" y="1888"/>
                    <a:pt x="1353" y="1888"/>
                  </a:cubicBezTo>
                  <a:cubicBezTo>
                    <a:pt x="1364" y="1883"/>
                    <a:pt x="1364" y="1883"/>
                    <a:pt x="1364" y="1883"/>
                  </a:cubicBezTo>
                  <a:lnTo>
                    <a:pt x="1361" y="1903"/>
                  </a:lnTo>
                  <a:close/>
                  <a:moveTo>
                    <a:pt x="1365" y="1879"/>
                  </a:moveTo>
                  <a:cubicBezTo>
                    <a:pt x="1353" y="1885"/>
                    <a:pt x="1353" y="1885"/>
                    <a:pt x="1353" y="1885"/>
                  </a:cubicBezTo>
                  <a:cubicBezTo>
                    <a:pt x="1354" y="1880"/>
                    <a:pt x="1354" y="1880"/>
                    <a:pt x="1354" y="1880"/>
                  </a:cubicBezTo>
                  <a:cubicBezTo>
                    <a:pt x="1366" y="1875"/>
                    <a:pt x="1366" y="1875"/>
                    <a:pt x="1366" y="1875"/>
                  </a:cubicBezTo>
                  <a:lnTo>
                    <a:pt x="1365" y="1879"/>
                  </a:lnTo>
                  <a:close/>
                  <a:moveTo>
                    <a:pt x="1366" y="1871"/>
                  </a:moveTo>
                  <a:cubicBezTo>
                    <a:pt x="1355" y="1876"/>
                    <a:pt x="1355" y="1876"/>
                    <a:pt x="1355" y="1876"/>
                  </a:cubicBezTo>
                  <a:cubicBezTo>
                    <a:pt x="1356" y="1871"/>
                    <a:pt x="1356" y="1871"/>
                    <a:pt x="1356" y="1871"/>
                  </a:cubicBezTo>
                  <a:cubicBezTo>
                    <a:pt x="1367" y="1866"/>
                    <a:pt x="1367" y="1866"/>
                    <a:pt x="1367" y="1866"/>
                  </a:cubicBezTo>
                  <a:lnTo>
                    <a:pt x="1366" y="1871"/>
                  </a:lnTo>
                  <a:close/>
                  <a:moveTo>
                    <a:pt x="1367" y="1861"/>
                  </a:moveTo>
                  <a:cubicBezTo>
                    <a:pt x="1367" y="1861"/>
                    <a:pt x="1367" y="1860"/>
                    <a:pt x="1367" y="1860"/>
                  </a:cubicBezTo>
                  <a:cubicBezTo>
                    <a:pt x="1367" y="1860"/>
                    <a:pt x="1367" y="1860"/>
                    <a:pt x="1367" y="1860"/>
                  </a:cubicBezTo>
                  <a:cubicBezTo>
                    <a:pt x="1367" y="1860"/>
                    <a:pt x="1367" y="1860"/>
                    <a:pt x="1367" y="1860"/>
                  </a:cubicBezTo>
                  <a:cubicBezTo>
                    <a:pt x="1367" y="1860"/>
                    <a:pt x="1367" y="1860"/>
                    <a:pt x="1367" y="1860"/>
                  </a:cubicBezTo>
                  <a:cubicBezTo>
                    <a:pt x="1367" y="1858"/>
                    <a:pt x="1367" y="1858"/>
                    <a:pt x="1367" y="1858"/>
                  </a:cubicBezTo>
                  <a:cubicBezTo>
                    <a:pt x="1369" y="1857"/>
                    <a:pt x="1369" y="1857"/>
                    <a:pt x="1369" y="1857"/>
                  </a:cubicBezTo>
                  <a:cubicBezTo>
                    <a:pt x="1368" y="1862"/>
                    <a:pt x="1368" y="1862"/>
                    <a:pt x="1368" y="1862"/>
                  </a:cubicBezTo>
                  <a:cubicBezTo>
                    <a:pt x="1357" y="1868"/>
                    <a:pt x="1357" y="1868"/>
                    <a:pt x="1357" y="1868"/>
                  </a:cubicBezTo>
                  <a:cubicBezTo>
                    <a:pt x="1357" y="1865"/>
                    <a:pt x="1357" y="1865"/>
                    <a:pt x="1357" y="1865"/>
                  </a:cubicBezTo>
                  <a:lnTo>
                    <a:pt x="1367" y="1861"/>
                  </a:lnTo>
                  <a:close/>
                  <a:moveTo>
                    <a:pt x="1283" y="1991"/>
                  </a:moveTo>
                  <a:cubicBezTo>
                    <a:pt x="1327" y="2018"/>
                    <a:pt x="1327" y="2018"/>
                    <a:pt x="1327" y="2018"/>
                  </a:cubicBezTo>
                  <a:cubicBezTo>
                    <a:pt x="1327" y="2018"/>
                    <a:pt x="1327" y="2018"/>
                    <a:pt x="1327" y="2018"/>
                  </a:cubicBezTo>
                  <a:cubicBezTo>
                    <a:pt x="1327" y="2018"/>
                    <a:pt x="1327" y="2018"/>
                    <a:pt x="1327" y="2018"/>
                  </a:cubicBezTo>
                  <a:cubicBezTo>
                    <a:pt x="1327" y="2018"/>
                    <a:pt x="1327" y="2018"/>
                    <a:pt x="1327" y="2018"/>
                  </a:cubicBezTo>
                  <a:cubicBezTo>
                    <a:pt x="1327" y="2018"/>
                    <a:pt x="1327" y="2018"/>
                    <a:pt x="1328" y="2018"/>
                  </a:cubicBezTo>
                  <a:cubicBezTo>
                    <a:pt x="1328" y="2018"/>
                    <a:pt x="1328" y="2018"/>
                    <a:pt x="1328" y="2018"/>
                  </a:cubicBezTo>
                  <a:cubicBezTo>
                    <a:pt x="1339" y="2025"/>
                    <a:pt x="1339" y="2025"/>
                    <a:pt x="1339" y="2025"/>
                  </a:cubicBezTo>
                  <a:cubicBezTo>
                    <a:pt x="1344" y="2028"/>
                    <a:pt x="1344" y="2028"/>
                    <a:pt x="1344" y="2028"/>
                  </a:cubicBezTo>
                  <a:cubicBezTo>
                    <a:pt x="1437" y="2084"/>
                    <a:pt x="1437" y="2084"/>
                    <a:pt x="1437" y="2084"/>
                  </a:cubicBezTo>
                  <a:cubicBezTo>
                    <a:pt x="1412" y="2097"/>
                    <a:pt x="1412" y="2097"/>
                    <a:pt x="1412" y="2097"/>
                  </a:cubicBezTo>
                  <a:cubicBezTo>
                    <a:pt x="1196" y="1967"/>
                    <a:pt x="1196" y="1967"/>
                    <a:pt x="1196" y="1967"/>
                  </a:cubicBezTo>
                  <a:cubicBezTo>
                    <a:pt x="1201" y="1964"/>
                    <a:pt x="1201" y="1964"/>
                    <a:pt x="1201" y="1964"/>
                  </a:cubicBezTo>
                  <a:cubicBezTo>
                    <a:pt x="1201" y="1964"/>
                    <a:pt x="1201" y="1964"/>
                    <a:pt x="1202" y="1964"/>
                  </a:cubicBezTo>
                  <a:cubicBezTo>
                    <a:pt x="1202" y="1964"/>
                    <a:pt x="1202" y="1964"/>
                    <a:pt x="1202" y="1964"/>
                  </a:cubicBezTo>
                  <a:cubicBezTo>
                    <a:pt x="1202" y="1963"/>
                    <a:pt x="1202" y="1963"/>
                    <a:pt x="1202" y="1963"/>
                  </a:cubicBezTo>
                  <a:cubicBezTo>
                    <a:pt x="1202" y="1963"/>
                    <a:pt x="1202" y="1963"/>
                    <a:pt x="1202" y="1963"/>
                  </a:cubicBezTo>
                  <a:cubicBezTo>
                    <a:pt x="1202" y="1963"/>
                    <a:pt x="1202" y="1963"/>
                    <a:pt x="1202" y="1963"/>
                  </a:cubicBezTo>
                  <a:cubicBezTo>
                    <a:pt x="1202" y="1962"/>
                    <a:pt x="1202" y="1962"/>
                    <a:pt x="1202" y="1962"/>
                  </a:cubicBezTo>
                  <a:cubicBezTo>
                    <a:pt x="1202" y="1962"/>
                    <a:pt x="1202" y="1962"/>
                    <a:pt x="1202" y="1962"/>
                  </a:cubicBezTo>
                  <a:cubicBezTo>
                    <a:pt x="1202" y="1962"/>
                    <a:pt x="1201" y="1962"/>
                    <a:pt x="1201" y="1962"/>
                  </a:cubicBezTo>
                  <a:cubicBezTo>
                    <a:pt x="1161" y="1938"/>
                    <a:pt x="1161" y="1938"/>
                    <a:pt x="1161" y="1938"/>
                  </a:cubicBezTo>
                  <a:cubicBezTo>
                    <a:pt x="1179" y="1929"/>
                    <a:pt x="1179" y="1929"/>
                    <a:pt x="1179" y="1929"/>
                  </a:cubicBezTo>
                  <a:cubicBezTo>
                    <a:pt x="1183" y="1931"/>
                    <a:pt x="1183" y="1931"/>
                    <a:pt x="1183" y="1931"/>
                  </a:cubicBezTo>
                  <a:lnTo>
                    <a:pt x="1283" y="1991"/>
                  </a:lnTo>
                  <a:close/>
                  <a:moveTo>
                    <a:pt x="1439" y="1826"/>
                  </a:moveTo>
                  <a:cubicBezTo>
                    <a:pt x="1443" y="1825"/>
                    <a:pt x="1443" y="1825"/>
                    <a:pt x="1443" y="1825"/>
                  </a:cubicBezTo>
                  <a:cubicBezTo>
                    <a:pt x="1471" y="1841"/>
                    <a:pt x="1471" y="1841"/>
                    <a:pt x="1471" y="1841"/>
                  </a:cubicBezTo>
                  <a:cubicBezTo>
                    <a:pt x="1486" y="1849"/>
                    <a:pt x="1486" y="1849"/>
                    <a:pt x="1486" y="1849"/>
                  </a:cubicBezTo>
                  <a:cubicBezTo>
                    <a:pt x="1484" y="1860"/>
                    <a:pt x="1484" y="1860"/>
                    <a:pt x="1484" y="1860"/>
                  </a:cubicBezTo>
                  <a:cubicBezTo>
                    <a:pt x="1438" y="1834"/>
                    <a:pt x="1438" y="1834"/>
                    <a:pt x="1438" y="1834"/>
                  </a:cubicBezTo>
                  <a:lnTo>
                    <a:pt x="1439" y="1826"/>
                  </a:lnTo>
                  <a:close/>
                  <a:moveTo>
                    <a:pt x="1533" y="1800"/>
                  </a:moveTo>
                  <a:cubicBezTo>
                    <a:pt x="1533" y="1800"/>
                    <a:pt x="1533" y="1800"/>
                    <a:pt x="1533" y="1800"/>
                  </a:cubicBezTo>
                  <a:cubicBezTo>
                    <a:pt x="1533" y="1800"/>
                    <a:pt x="1533" y="1800"/>
                    <a:pt x="1533" y="1800"/>
                  </a:cubicBezTo>
                  <a:cubicBezTo>
                    <a:pt x="1533" y="1800"/>
                    <a:pt x="1533" y="1800"/>
                    <a:pt x="1533" y="1799"/>
                  </a:cubicBezTo>
                  <a:cubicBezTo>
                    <a:pt x="1533" y="1799"/>
                    <a:pt x="1533" y="1799"/>
                    <a:pt x="1533" y="1799"/>
                  </a:cubicBezTo>
                  <a:cubicBezTo>
                    <a:pt x="1537" y="1780"/>
                    <a:pt x="1537" y="1780"/>
                    <a:pt x="1537" y="1780"/>
                  </a:cubicBezTo>
                  <a:cubicBezTo>
                    <a:pt x="1540" y="1778"/>
                    <a:pt x="1540" y="1778"/>
                    <a:pt x="1540" y="1778"/>
                  </a:cubicBezTo>
                  <a:cubicBezTo>
                    <a:pt x="1540" y="1778"/>
                    <a:pt x="1540" y="1778"/>
                    <a:pt x="1540" y="1778"/>
                  </a:cubicBezTo>
                  <a:cubicBezTo>
                    <a:pt x="1540" y="1778"/>
                    <a:pt x="1540" y="1778"/>
                    <a:pt x="1540" y="1778"/>
                  </a:cubicBezTo>
                  <a:cubicBezTo>
                    <a:pt x="1540" y="1778"/>
                    <a:pt x="1540" y="1778"/>
                    <a:pt x="1540" y="1778"/>
                  </a:cubicBezTo>
                  <a:cubicBezTo>
                    <a:pt x="1540" y="1778"/>
                    <a:pt x="1540" y="1778"/>
                    <a:pt x="1540" y="1778"/>
                  </a:cubicBezTo>
                  <a:cubicBezTo>
                    <a:pt x="1544" y="1759"/>
                    <a:pt x="1544" y="1759"/>
                    <a:pt x="1544" y="1759"/>
                  </a:cubicBezTo>
                  <a:cubicBezTo>
                    <a:pt x="1552" y="1755"/>
                    <a:pt x="1552" y="1755"/>
                    <a:pt x="1552" y="1755"/>
                  </a:cubicBezTo>
                  <a:cubicBezTo>
                    <a:pt x="1529" y="1870"/>
                    <a:pt x="1529" y="1870"/>
                    <a:pt x="1529" y="1870"/>
                  </a:cubicBezTo>
                  <a:cubicBezTo>
                    <a:pt x="1520" y="1866"/>
                    <a:pt x="1520" y="1866"/>
                    <a:pt x="1520" y="1866"/>
                  </a:cubicBezTo>
                  <a:cubicBezTo>
                    <a:pt x="1532" y="1804"/>
                    <a:pt x="1532" y="1804"/>
                    <a:pt x="1532" y="1804"/>
                  </a:cubicBezTo>
                  <a:cubicBezTo>
                    <a:pt x="1532" y="1804"/>
                    <a:pt x="1532" y="1804"/>
                    <a:pt x="1532" y="1804"/>
                  </a:cubicBezTo>
                  <a:cubicBezTo>
                    <a:pt x="1532" y="1804"/>
                    <a:pt x="1532" y="1804"/>
                    <a:pt x="1532" y="1804"/>
                  </a:cubicBezTo>
                  <a:cubicBezTo>
                    <a:pt x="1532" y="1804"/>
                    <a:pt x="1532" y="1804"/>
                    <a:pt x="1532" y="1804"/>
                  </a:cubicBezTo>
                  <a:cubicBezTo>
                    <a:pt x="1532" y="1804"/>
                    <a:pt x="1532" y="1804"/>
                    <a:pt x="1532" y="1804"/>
                  </a:cubicBezTo>
                  <a:cubicBezTo>
                    <a:pt x="1532" y="1803"/>
                    <a:pt x="1532" y="1803"/>
                    <a:pt x="1532" y="1803"/>
                  </a:cubicBezTo>
                  <a:cubicBezTo>
                    <a:pt x="1532" y="1803"/>
                    <a:pt x="1532" y="1803"/>
                    <a:pt x="1532" y="1803"/>
                  </a:cubicBezTo>
                  <a:cubicBezTo>
                    <a:pt x="1529" y="1802"/>
                    <a:pt x="1529" y="1802"/>
                    <a:pt x="1529" y="1802"/>
                  </a:cubicBezTo>
                  <a:lnTo>
                    <a:pt x="1533" y="1800"/>
                  </a:lnTo>
                  <a:close/>
                  <a:moveTo>
                    <a:pt x="1802" y="1610"/>
                  </a:moveTo>
                  <a:cubicBezTo>
                    <a:pt x="1802" y="1610"/>
                    <a:pt x="1802" y="1610"/>
                    <a:pt x="1803" y="1610"/>
                  </a:cubicBezTo>
                  <a:cubicBezTo>
                    <a:pt x="1803" y="1610"/>
                    <a:pt x="1803" y="1610"/>
                    <a:pt x="1803" y="1610"/>
                  </a:cubicBezTo>
                  <a:cubicBezTo>
                    <a:pt x="1803" y="1610"/>
                    <a:pt x="1803" y="1610"/>
                    <a:pt x="1803" y="1610"/>
                  </a:cubicBezTo>
                  <a:cubicBezTo>
                    <a:pt x="1803" y="1610"/>
                    <a:pt x="1803" y="1610"/>
                    <a:pt x="1803" y="1610"/>
                  </a:cubicBezTo>
                  <a:cubicBezTo>
                    <a:pt x="1803" y="1610"/>
                    <a:pt x="1803" y="1610"/>
                    <a:pt x="1803" y="1610"/>
                  </a:cubicBezTo>
                  <a:cubicBezTo>
                    <a:pt x="1803" y="1610"/>
                    <a:pt x="1803" y="1610"/>
                    <a:pt x="1803" y="1610"/>
                  </a:cubicBezTo>
                  <a:cubicBezTo>
                    <a:pt x="1803" y="1611"/>
                    <a:pt x="1804" y="1611"/>
                    <a:pt x="1804" y="1611"/>
                  </a:cubicBezTo>
                  <a:cubicBezTo>
                    <a:pt x="1809" y="1613"/>
                    <a:pt x="1809" y="1613"/>
                    <a:pt x="1809" y="1613"/>
                  </a:cubicBezTo>
                  <a:cubicBezTo>
                    <a:pt x="1804" y="1616"/>
                    <a:pt x="1804" y="1616"/>
                    <a:pt x="1804" y="1616"/>
                  </a:cubicBezTo>
                  <a:cubicBezTo>
                    <a:pt x="1797" y="1612"/>
                    <a:pt x="1797" y="1612"/>
                    <a:pt x="1797" y="1612"/>
                  </a:cubicBezTo>
                  <a:lnTo>
                    <a:pt x="1802" y="1610"/>
                  </a:lnTo>
                  <a:close/>
                  <a:moveTo>
                    <a:pt x="1805" y="1803"/>
                  </a:moveTo>
                  <a:cubicBezTo>
                    <a:pt x="1850" y="1605"/>
                    <a:pt x="1850" y="1605"/>
                    <a:pt x="1850" y="1605"/>
                  </a:cubicBezTo>
                  <a:cubicBezTo>
                    <a:pt x="1860" y="1601"/>
                    <a:pt x="1860" y="1601"/>
                    <a:pt x="1860" y="1601"/>
                  </a:cubicBezTo>
                  <a:cubicBezTo>
                    <a:pt x="1813" y="1807"/>
                    <a:pt x="1813" y="1807"/>
                    <a:pt x="1813" y="1807"/>
                  </a:cubicBezTo>
                  <a:lnTo>
                    <a:pt x="1805" y="1803"/>
                  </a:lnTo>
                  <a:close/>
                  <a:moveTo>
                    <a:pt x="1848" y="1604"/>
                  </a:moveTo>
                  <a:cubicBezTo>
                    <a:pt x="1802" y="1803"/>
                    <a:pt x="1802" y="1803"/>
                    <a:pt x="1802" y="1803"/>
                  </a:cubicBezTo>
                  <a:cubicBezTo>
                    <a:pt x="1800" y="1814"/>
                    <a:pt x="1800" y="1814"/>
                    <a:pt x="1800" y="1814"/>
                  </a:cubicBezTo>
                  <a:cubicBezTo>
                    <a:pt x="1770" y="1829"/>
                    <a:pt x="1770" y="1829"/>
                    <a:pt x="1770" y="1829"/>
                  </a:cubicBezTo>
                  <a:cubicBezTo>
                    <a:pt x="1757" y="1821"/>
                    <a:pt x="1757" y="1821"/>
                    <a:pt x="1757" y="1821"/>
                  </a:cubicBezTo>
                  <a:cubicBezTo>
                    <a:pt x="1797" y="1640"/>
                    <a:pt x="1797" y="1640"/>
                    <a:pt x="1797" y="1640"/>
                  </a:cubicBezTo>
                  <a:cubicBezTo>
                    <a:pt x="1800" y="1638"/>
                    <a:pt x="1800" y="1638"/>
                    <a:pt x="1800" y="1638"/>
                  </a:cubicBezTo>
                  <a:cubicBezTo>
                    <a:pt x="1800" y="1638"/>
                    <a:pt x="1800" y="1638"/>
                    <a:pt x="1800" y="1638"/>
                  </a:cubicBezTo>
                  <a:cubicBezTo>
                    <a:pt x="1808" y="1635"/>
                    <a:pt x="1808" y="1635"/>
                    <a:pt x="1808" y="1635"/>
                  </a:cubicBezTo>
                  <a:cubicBezTo>
                    <a:pt x="1808" y="1634"/>
                    <a:pt x="1808" y="1634"/>
                    <a:pt x="1808" y="1634"/>
                  </a:cubicBezTo>
                  <a:cubicBezTo>
                    <a:pt x="1808" y="1634"/>
                    <a:pt x="1808" y="1634"/>
                    <a:pt x="1808" y="1634"/>
                  </a:cubicBezTo>
                  <a:cubicBezTo>
                    <a:pt x="1808" y="1634"/>
                    <a:pt x="1808" y="1633"/>
                    <a:pt x="1808" y="1633"/>
                  </a:cubicBezTo>
                  <a:cubicBezTo>
                    <a:pt x="1808" y="1633"/>
                    <a:pt x="1808" y="1633"/>
                    <a:pt x="1808" y="1633"/>
                  </a:cubicBezTo>
                  <a:cubicBezTo>
                    <a:pt x="1808" y="1633"/>
                    <a:pt x="1808" y="1633"/>
                    <a:pt x="1808" y="1633"/>
                  </a:cubicBezTo>
                  <a:cubicBezTo>
                    <a:pt x="1808" y="1633"/>
                    <a:pt x="1808" y="1633"/>
                    <a:pt x="1808" y="1633"/>
                  </a:cubicBezTo>
                  <a:cubicBezTo>
                    <a:pt x="1808" y="1632"/>
                    <a:pt x="1808" y="1632"/>
                    <a:pt x="1808" y="1632"/>
                  </a:cubicBezTo>
                  <a:cubicBezTo>
                    <a:pt x="1808" y="1632"/>
                    <a:pt x="1808" y="1632"/>
                    <a:pt x="1808" y="1632"/>
                  </a:cubicBezTo>
                  <a:cubicBezTo>
                    <a:pt x="1803" y="1629"/>
                    <a:pt x="1803" y="1629"/>
                    <a:pt x="1803" y="1629"/>
                  </a:cubicBezTo>
                  <a:cubicBezTo>
                    <a:pt x="1805" y="1618"/>
                    <a:pt x="1805" y="1618"/>
                    <a:pt x="1805" y="1618"/>
                  </a:cubicBezTo>
                  <a:cubicBezTo>
                    <a:pt x="1812" y="1615"/>
                    <a:pt x="1812" y="1615"/>
                    <a:pt x="1812" y="1615"/>
                  </a:cubicBezTo>
                  <a:cubicBezTo>
                    <a:pt x="1812" y="1615"/>
                    <a:pt x="1813" y="1614"/>
                    <a:pt x="1813" y="1614"/>
                  </a:cubicBezTo>
                  <a:cubicBezTo>
                    <a:pt x="1813" y="1614"/>
                    <a:pt x="1813" y="1614"/>
                    <a:pt x="1813" y="1614"/>
                  </a:cubicBezTo>
                  <a:cubicBezTo>
                    <a:pt x="1813" y="1614"/>
                    <a:pt x="1813" y="1614"/>
                    <a:pt x="1813" y="1614"/>
                  </a:cubicBezTo>
                  <a:cubicBezTo>
                    <a:pt x="1813" y="1614"/>
                    <a:pt x="1813" y="1614"/>
                    <a:pt x="1813" y="1613"/>
                  </a:cubicBezTo>
                  <a:cubicBezTo>
                    <a:pt x="1813" y="1613"/>
                    <a:pt x="1813" y="1613"/>
                    <a:pt x="1813" y="1613"/>
                  </a:cubicBezTo>
                  <a:cubicBezTo>
                    <a:pt x="1813" y="1613"/>
                    <a:pt x="1813" y="1613"/>
                    <a:pt x="1813" y="1613"/>
                  </a:cubicBezTo>
                  <a:cubicBezTo>
                    <a:pt x="1813" y="1613"/>
                    <a:pt x="1813" y="1613"/>
                    <a:pt x="1812" y="1613"/>
                  </a:cubicBezTo>
                  <a:cubicBezTo>
                    <a:pt x="1812" y="1613"/>
                    <a:pt x="1812" y="1612"/>
                    <a:pt x="1812" y="1612"/>
                  </a:cubicBezTo>
                  <a:cubicBezTo>
                    <a:pt x="1807" y="1610"/>
                    <a:pt x="1807" y="1610"/>
                    <a:pt x="1807" y="1610"/>
                  </a:cubicBezTo>
                  <a:cubicBezTo>
                    <a:pt x="1851" y="1589"/>
                    <a:pt x="1851" y="1589"/>
                    <a:pt x="1851" y="1589"/>
                  </a:cubicBezTo>
                  <a:lnTo>
                    <a:pt x="1848" y="1604"/>
                  </a:lnTo>
                  <a:close/>
                  <a:moveTo>
                    <a:pt x="1824" y="1864"/>
                  </a:moveTo>
                  <a:cubicBezTo>
                    <a:pt x="1716" y="1807"/>
                    <a:pt x="1716" y="1807"/>
                    <a:pt x="1716" y="1807"/>
                  </a:cubicBezTo>
                  <a:cubicBezTo>
                    <a:pt x="1717" y="1803"/>
                    <a:pt x="1717" y="1803"/>
                    <a:pt x="1717" y="1803"/>
                  </a:cubicBezTo>
                  <a:cubicBezTo>
                    <a:pt x="1733" y="1811"/>
                    <a:pt x="1733" y="1811"/>
                    <a:pt x="1733" y="1811"/>
                  </a:cubicBezTo>
                  <a:cubicBezTo>
                    <a:pt x="1733" y="1812"/>
                    <a:pt x="1733" y="1812"/>
                    <a:pt x="1733" y="1812"/>
                  </a:cubicBezTo>
                  <a:cubicBezTo>
                    <a:pt x="1733" y="1812"/>
                    <a:pt x="1733" y="1812"/>
                    <a:pt x="1733" y="1812"/>
                  </a:cubicBezTo>
                  <a:cubicBezTo>
                    <a:pt x="1733" y="1812"/>
                    <a:pt x="1733" y="1812"/>
                    <a:pt x="1733" y="1812"/>
                  </a:cubicBezTo>
                  <a:cubicBezTo>
                    <a:pt x="1733" y="1812"/>
                    <a:pt x="1734" y="1812"/>
                    <a:pt x="1734" y="1812"/>
                  </a:cubicBezTo>
                  <a:cubicBezTo>
                    <a:pt x="1734" y="1812"/>
                    <a:pt x="1734" y="1812"/>
                    <a:pt x="1734" y="1812"/>
                  </a:cubicBezTo>
                  <a:cubicBezTo>
                    <a:pt x="1734" y="1812"/>
                    <a:pt x="1734" y="1812"/>
                    <a:pt x="1734" y="1812"/>
                  </a:cubicBezTo>
                  <a:cubicBezTo>
                    <a:pt x="1734" y="1812"/>
                    <a:pt x="1734" y="1812"/>
                    <a:pt x="1734" y="1812"/>
                  </a:cubicBezTo>
                  <a:cubicBezTo>
                    <a:pt x="1738" y="1814"/>
                    <a:pt x="1738" y="1814"/>
                    <a:pt x="1738" y="1814"/>
                  </a:cubicBezTo>
                  <a:cubicBezTo>
                    <a:pt x="1755" y="1823"/>
                    <a:pt x="1755" y="1823"/>
                    <a:pt x="1755" y="1823"/>
                  </a:cubicBezTo>
                  <a:cubicBezTo>
                    <a:pt x="1770" y="1831"/>
                    <a:pt x="1770" y="1831"/>
                    <a:pt x="1770" y="1831"/>
                  </a:cubicBezTo>
                  <a:cubicBezTo>
                    <a:pt x="1824" y="1860"/>
                    <a:pt x="1824" y="1860"/>
                    <a:pt x="1824" y="1860"/>
                  </a:cubicBezTo>
                  <a:lnTo>
                    <a:pt x="1824" y="1864"/>
                  </a:lnTo>
                  <a:close/>
                  <a:moveTo>
                    <a:pt x="1677" y="1975"/>
                  </a:moveTo>
                  <a:cubicBezTo>
                    <a:pt x="1666" y="1981"/>
                    <a:pt x="1666" y="1981"/>
                    <a:pt x="1666" y="1981"/>
                  </a:cubicBezTo>
                  <a:cubicBezTo>
                    <a:pt x="1724" y="1714"/>
                    <a:pt x="1724" y="1714"/>
                    <a:pt x="1724" y="1714"/>
                  </a:cubicBezTo>
                  <a:cubicBezTo>
                    <a:pt x="1735" y="1708"/>
                    <a:pt x="1735" y="1708"/>
                    <a:pt x="1735" y="1708"/>
                  </a:cubicBezTo>
                  <a:cubicBezTo>
                    <a:pt x="1715" y="1801"/>
                    <a:pt x="1715" y="1801"/>
                    <a:pt x="1715" y="1801"/>
                  </a:cubicBezTo>
                  <a:cubicBezTo>
                    <a:pt x="1714" y="1807"/>
                    <a:pt x="1714" y="1807"/>
                    <a:pt x="1714" y="1807"/>
                  </a:cubicBezTo>
                  <a:lnTo>
                    <a:pt x="1677" y="1975"/>
                  </a:lnTo>
                  <a:close/>
                  <a:moveTo>
                    <a:pt x="1652" y="1939"/>
                  </a:moveTo>
                  <a:cubicBezTo>
                    <a:pt x="1531" y="1872"/>
                    <a:pt x="1531" y="1872"/>
                    <a:pt x="1531" y="1872"/>
                  </a:cubicBezTo>
                  <a:cubicBezTo>
                    <a:pt x="1554" y="1754"/>
                    <a:pt x="1554" y="1754"/>
                    <a:pt x="1554" y="1754"/>
                  </a:cubicBezTo>
                  <a:cubicBezTo>
                    <a:pt x="1585" y="1740"/>
                    <a:pt x="1585" y="1740"/>
                    <a:pt x="1585" y="1740"/>
                  </a:cubicBezTo>
                  <a:cubicBezTo>
                    <a:pt x="1683" y="1792"/>
                    <a:pt x="1683" y="1792"/>
                    <a:pt x="1683" y="1792"/>
                  </a:cubicBezTo>
                  <a:lnTo>
                    <a:pt x="1652" y="1939"/>
                  </a:lnTo>
                  <a:close/>
                  <a:moveTo>
                    <a:pt x="1470" y="1784"/>
                  </a:moveTo>
                  <a:cubicBezTo>
                    <a:pt x="1475" y="1781"/>
                    <a:pt x="1475" y="1781"/>
                    <a:pt x="1475" y="1781"/>
                  </a:cubicBezTo>
                  <a:cubicBezTo>
                    <a:pt x="1482" y="1785"/>
                    <a:pt x="1482" y="1785"/>
                    <a:pt x="1482" y="1785"/>
                  </a:cubicBezTo>
                  <a:cubicBezTo>
                    <a:pt x="1477" y="1788"/>
                    <a:pt x="1477" y="1788"/>
                    <a:pt x="1477" y="1788"/>
                  </a:cubicBezTo>
                  <a:lnTo>
                    <a:pt x="1470" y="1784"/>
                  </a:lnTo>
                  <a:close/>
                  <a:moveTo>
                    <a:pt x="1472" y="1766"/>
                  </a:moveTo>
                  <a:cubicBezTo>
                    <a:pt x="1477" y="1769"/>
                    <a:pt x="1477" y="1769"/>
                    <a:pt x="1477" y="1769"/>
                  </a:cubicBezTo>
                  <a:cubicBezTo>
                    <a:pt x="1480" y="1770"/>
                    <a:pt x="1480" y="1770"/>
                    <a:pt x="1480" y="1770"/>
                  </a:cubicBezTo>
                  <a:cubicBezTo>
                    <a:pt x="1480" y="1770"/>
                    <a:pt x="1480" y="1770"/>
                    <a:pt x="1481" y="1770"/>
                  </a:cubicBezTo>
                  <a:cubicBezTo>
                    <a:pt x="1481" y="1770"/>
                    <a:pt x="1481" y="1770"/>
                    <a:pt x="1481" y="1770"/>
                  </a:cubicBezTo>
                  <a:cubicBezTo>
                    <a:pt x="1487" y="1768"/>
                    <a:pt x="1487" y="1768"/>
                    <a:pt x="1487" y="1768"/>
                  </a:cubicBezTo>
                  <a:cubicBezTo>
                    <a:pt x="1484" y="1783"/>
                    <a:pt x="1484" y="1783"/>
                    <a:pt x="1484" y="1783"/>
                  </a:cubicBezTo>
                  <a:cubicBezTo>
                    <a:pt x="1476" y="1779"/>
                    <a:pt x="1476" y="1779"/>
                    <a:pt x="1476" y="1779"/>
                  </a:cubicBezTo>
                  <a:cubicBezTo>
                    <a:pt x="1476" y="1779"/>
                    <a:pt x="1476" y="1779"/>
                    <a:pt x="1476" y="1779"/>
                  </a:cubicBezTo>
                  <a:cubicBezTo>
                    <a:pt x="1475" y="1779"/>
                    <a:pt x="1475" y="1779"/>
                    <a:pt x="1475" y="1779"/>
                  </a:cubicBezTo>
                  <a:cubicBezTo>
                    <a:pt x="1475" y="1779"/>
                    <a:pt x="1475" y="1779"/>
                    <a:pt x="1475" y="1779"/>
                  </a:cubicBezTo>
                  <a:cubicBezTo>
                    <a:pt x="1475" y="1779"/>
                    <a:pt x="1475" y="1779"/>
                    <a:pt x="1475" y="1779"/>
                  </a:cubicBezTo>
                  <a:cubicBezTo>
                    <a:pt x="1469" y="1782"/>
                    <a:pt x="1469" y="1782"/>
                    <a:pt x="1469" y="1782"/>
                  </a:cubicBezTo>
                  <a:lnTo>
                    <a:pt x="1472" y="1766"/>
                  </a:lnTo>
                  <a:close/>
                  <a:moveTo>
                    <a:pt x="1754" y="1820"/>
                  </a:moveTo>
                  <a:cubicBezTo>
                    <a:pt x="1740" y="1813"/>
                    <a:pt x="1740" y="1813"/>
                    <a:pt x="1740" y="1813"/>
                  </a:cubicBezTo>
                  <a:cubicBezTo>
                    <a:pt x="1774" y="1658"/>
                    <a:pt x="1774" y="1658"/>
                    <a:pt x="1774" y="1658"/>
                  </a:cubicBezTo>
                  <a:cubicBezTo>
                    <a:pt x="1776" y="1649"/>
                    <a:pt x="1776" y="1649"/>
                    <a:pt x="1776" y="1649"/>
                  </a:cubicBezTo>
                  <a:cubicBezTo>
                    <a:pt x="1795" y="1641"/>
                    <a:pt x="1795" y="1641"/>
                    <a:pt x="1795" y="1641"/>
                  </a:cubicBezTo>
                  <a:lnTo>
                    <a:pt x="1754" y="1820"/>
                  </a:lnTo>
                  <a:close/>
                  <a:moveTo>
                    <a:pt x="1684" y="1790"/>
                  </a:moveTo>
                  <a:cubicBezTo>
                    <a:pt x="1588" y="1738"/>
                    <a:pt x="1588" y="1738"/>
                    <a:pt x="1588" y="1738"/>
                  </a:cubicBezTo>
                  <a:cubicBezTo>
                    <a:pt x="1592" y="1736"/>
                    <a:pt x="1592" y="1736"/>
                    <a:pt x="1592" y="1736"/>
                  </a:cubicBezTo>
                  <a:cubicBezTo>
                    <a:pt x="1660" y="1773"/>
                    <a:pt x="1660" y="1773"/>
                    <a:pt x="1660" y="1773"/>
                  </a:cubicBezTo>
                  <a:cubicBezTo>
                    <a:pt x="1665" y="1775"/>
                    <a:pt x="1665" y="1775"/>
                    <a:pt x="1665" y="1775"/>
                  </a:cubicBezTo>
                  <a:cubicBezTo>
                    <a:pt x="1668" y="1777"/>
                    <a:pt x="1668" y="1777"/>
                    <a:pt x="1668" y="1777"/>
                  </a:cubicBezTo>
                  <a:cubicBezTo>
                    <a:pt x="1684" y="1786"/>
                    <a:pt x="1684" y="1786"/>
                    <a:pt x="1684" y="1786"/>
                  </a:cubicBezTo>
                  <a:lnTo>
                    <a:pt x="1684" y="1790"/>
                  </a:lnTo>
                  <a:close/>
                  <a:moveTo>
                    <a:pt x="1791" y="1631"/>
                  </a:moveTo>
                  <a:cubicBezTo>
                    <a:pt x="1791" y="1631"/>
                    <a:pt x="1791" y="1631"/>
                    <a:pt x="1791" y="1631"/>
                  </a:cubicBezTo>
                  <a:cubicBezTo>
                    <a:pt x="1790" y="1631"/>
                    <a:pt x="1790" y="1631"/>
                    <a:pt x="1790" y="1631"/>
                  </a:cubicBezTo>
                  <a:cubicBezTo>
                    <a:pt x="1790" y="1631"/>
                    <a:pt x="1790" y="1631"/>
                    <a:pt x="1790" y="1631"/>
                  </a:cubicBezTo>
                  <a:cubicBezTo>
                    <a:pt x="1790" y="1631"/>
                    <a:pt x="1790" y="1631"/>
                    <a:pt x="1790" y="1631"/>
                  </a:cubicBezTo>
                  <a:cubicBezTo>
                    <a:pt x="1489" y="1772"/>
                    <a:pt x="1489" y="1772"/>
                    <a:pt x="1489" y="1772"/>
                  </a:cubicBezTo>
                  <a:cubicBezTo>
                    <a:pt x="1490" y="1766"/>
                    <a:pt x="1490" y="1766"/>
                    <a:pt x="1490" y="1766"/>
                  </a:cubicBezTo>
                  <a:cubicBezTo>
                    <a:pt x="1793" y="1624"/>
                    <a:pt x="1793" y="1624"/>
                    <a:pt x="1793" y="1624"/>
                  </a:cubicBezTo>
                  <a:cubicBezTo>
                    <a:pt x="1802" y="1620"/>
                    <a:pt x="1802" y="1620"/>
                    <a:pt x="1802" y="1620"/>
                  </a:cubicBezTo>
                  <a:cubicBezTo>
                    <a:pt x="1799" y="1635"/>
                    <a:pt x="1799" y="1635"/>
                    <a:pt x="1799" y="1635"/>
                  </a:cubicBezTo>
                  <a:lnTo>
                    <a:pt x="1791" y="1631"/>
                  </a:lnTo>
                  <a:close/>
                  <a:moveTo>
                    <a:pt x="1772" y="1657"/>
                  </a:moveTo>
                  <a:cubicBezTo>
                    <a:pt x="1768" y="1659"/>
                    <a:pt x="1768" y="1659"/>
                    <a:pt x="1768" y="1659"/>
                  </a:cubicBezTo>
                  <a:cubicBezTo>
                    <a:pt x="1770" y="1652"/>
                    <a:pt x="1770" y="1652"/>
                    <a:pt x="1770" y="1652"/>
                  </a:cubicBezTo>
                  <a:cubicBezTo>
                    <a:pt x="1774" y="1651"/>
                    <a:pt x="1774" y="1651"/>
                    <a:pt x="1774" y="1651"/>
                  </a:cubicBezTo>
                  <a:lnTo>
                    <a:pt x="1772" y="1657"/>
                  </a:lnTo>
                  <a:close/>
                  <a:moveTo>
                    <a:pt x="1766" y="1660"/>
                  </a:moveTo>
                  <a:cubicBezTo>
                    <a:pt x="1761" y="1657"/>
                    <a:pt x="1761" y="1657"/>
                    <a:pt x="1761" y="1657"/>
                  </a:cubicBezTo>
                  <a:cubicBezTo>
                    <a:pt x="1767" y="1654"/>
                    <a:pt x="1767" y="1654"/>
                    <a:pt x="1767" y="1654"/>
                  </a:cubicBezTo>
                  <a:lnTo>
                    <a:pt x="1766" y="1660"/>
                  </a:lnTo>
                  <a:close/>
                  <a:moveTo>
                    <a:pt x="1665" y="1773"/>
                  </a:moveTo>
                  <a:cubicBezTo>
                    <a:pt x="1662" y="1771"/>
                    <a:pt x="1662" y="1771"/>
                    <a:pt x="1662" y="1771"/>
                  </a:cubicBezTo>
                  <a:cubicBezTo>
                    <a:pt x="1678" y="1696"/>
                    <a:pt x="1678" y="1696"/>
                    <a:pt x="1678" y="1696"/>
                  </a:cubicBezTo>
                  <a:cubicBezTo>
                    <a:pt x="1681" y="1694"/>
                    <a:pt x="1681" y="1694"/>
                    <a:pt x="1681" y="1694"/>
                  </a:cubicBezTo>
                  <a:lnTo>
                    <a:pt x="1665" y="1773"/>
                  </a:lnTo>
                  <a:close/>
                  <a:moveTo>
                    <a:pt x="1675" y="1697"/>
                  </a:moveTo>
                  <a:cubicBezTo>
                    <a:pt x="1660" y="1770"/>
                    <a:pt x="1660" y="1770"/>
                    <a:pt x="1660" y="1770"/>
                  </a:cubicBezTo>
                  <a:cubicBezTo>
                    <a:pt x="1594" y="1735"/>
                    <a:pt x="1594" y="1735"/>
                    <a:pt x="1594" y="1735"/>
                  </a:cubicBezTo>
                  <a:lnTo>
                    <a:pt x="1675" y="1697"/>
                  </a:lnTo>
                  <a:close/>
                  <a:moveTo>
                    <a:pt x="1667" y="1774"/>
                  </a:moveTo>
                  <a:cubicBezTo>
                    <a:pt x="1667" y="1774"/>
                    <a:pt x="1667" y="1774"/>
                    <a:pt x="1667" y="1774"/>
                  </a:cubicBezTo>
                  <a:cubicBezTo>
                    <a:pt x="1684" y="1693"/>
                    <a:pt x="1684" y="1693"/>
                    <a:pt x="1684" y="1693"/>
                  </a:cubicBezTo>
                  <a:cubicBezTo>
                    <a:pt x="1685" y="1693"/>
                    <a:pt x="1685" y="1693"/>
                    <a:pt x="1685" y="1693"/>
                  </a:cubicBezTo>
                  <a:lnTo>
                    <a:pt x="1667" y="1774"/>
                  </a:lnTo>
                  <a:close/>
                  <a:moveTo>
                    <a:pt x="1769" y="1662"/>
                  </a:moveTo>
                  <a:cubicBezTo>
                    <a:pt x="1771" y="1660"/>
                    <a:pt x="1771" y="1660"/>
                    <a:pt x="1771" y="1660"/>
                  </a:cubicBezTo>
                  <a:cubicBezTo>
                    <a:pt x="1738" y="1812"/>
                    <a:pt x="1738" y="1812"/>
                    <a:pt x="1738" y="1812"/>
                  </a:cubicBezTo>
                  <a:cubicBezTo>
                    <a:pt x="1736" y="1810"/>
                    <a:pt x="1736" y="1810"/>
                    <a:pt x="1736" y="1810"/>
                  </a:cubicBezTo>
                  <a:lnTo>
                    <a:pt x="1769" y="1662"/>
                  </a:lnTo>
                  <a:close/>
                  <a:moveTo>
                    <a:pt x="1802" y="1634"/>
                  </a:moveTo>
                  <a:cubicBezTo>
                    <a:pt x="1802" y="1632"/>
                    <a:pt x="1802" y="1632"/>
                    <a:pt x="1802" y="1632"/>
                  </a:cubicBezTo>
                  <a:cubicBezTo>
                    <a:pt x="1805" y="1633"/>
                    <a:pt x="1805" y="1633"/>
                    <a:pt x="1805" y="1633"/>
                  </a:cubicBezTo>
                  <a:lnTo>
                    <a:pt x="1802" y="1634"/>
                  </a:lnTo>
                  <a:close/>
                  <a:moveTo>
                    <a:pt x="1488" y="1775"/>
                  </a:moveTo>
                  <a:cubicBezTo>
                    <a:pt x="1790" y="1633"/>
                    <a:pt x="1790" y="1633"/>
                    <a:pt x="1790" y="1633"/>
                  </a:cubicBezTo>
                  <a:cubicBezTo>
                    <a:pt x="1797" y="1637"/>
                    <a:pt x="1797" y="1637"/>
                    <a:pt x="1797" y="1637"/>
                  </a:cubicBezTo>
                  <a:cubicBezTo>
                    <a:pt x="1487" y="1783"/>
                    <a:pt x="1487" y="1783"/>
                    <a:pt x="1487" y="1783"/>
                  </a:cubicBezTo>
                  <a:lnTo>
                    <a:pt x="1488" y="1775"/>
                  </a:lnTo>
                  <a:close/>
                  <a:moveTo>
                    <a:pt x="1685" y="1783"/>
                  </a:moveTo>
                  <a:cubicBezTo>
                    <a:pt x="1670" y="1775"/>
                    <a:pt x="1670" y="1775"/>
                    <a:pt x="1670" y="1775"/>
                  </a:cubicBezTo>
                  <a:cubicBezTo>
                    <a:pt x="1687" y="1691"/>
                    <a:pt x="1687" y="1691"/>
                    <a:pt x="1687" y="1691"/>
                  </a:cubicBezTo>
                  <a:cubicBezTo>
                    <a:pt x="1758" y="1658"/>
                    <a:pt x="1758" y="1658"/>
                    <a:pt x="1758" y="1658"/>
                  </a:cubicBezTo>
                  <a:cubicBezTo>
                    <a:pt x="1765" y="1662"/>
                    <a:pt x="1765" y="1662"/>
                    <a:pt x="1765" y="1662"/>
                  </a:cubicBezTo>
                  <a:cubicBezTo>
                    <a:pt x="1733" y="1809"/>
                    <a:pt x="1733" y="1809"/>
                    <a:pt x="1733" y="1809"/>
                  </a:cubicBezTo>
                  <a:cubicBezTo>
                    <a:pt x="1718" y="1801"/>
                    <a:pt x="1718" y="1801"/>
                    <a:pt x="1718" y="1801"/>
                  </a:cubicBezTo>
                  <a:cubicBezTo>
                    <a:pt x="1738" y="1706"/>
                    <a:pt x="1738" y="1706"/>
                    <a:pt x="1738" y="1706"/>
                  </a:cubicBezTo>
                  <a:cubicBezTo>
                    <a:pt x="1738" y="1706"/>
                    <a:pt x="1738" y="1706"/>
                    <a:pt x="1738" y="1706"/>
                  </a:cubicBezTo>
                  <a:cubicBezTo>
                    <a:pt x="1738" y="1706"/>
                    <a:pt x="1738" y="1706"/>
                    <a:pt x="1738" y="1705"/>
                  </a:cubicBezTo>
                  <a:cubicBezTo>
                    <a:pt x="1738" y="1705"/>
                    <a:pt x="1738" y="1705"/>
                    <a:pt x="1738" y="1705"/>
                  </a:cubicBezTo>
                  <a:cubicBezTo>
                    <a:pt x="1738" y="1705"/>
                    <a:pt x="1738" y="1705"/>
                    <a:pt x="1738" y="1705"/>
                  </a:cubicBezTo>
                  <a:cubicBezTo>
                    <a:pt x="1738" y="1705"/>
                    <a:pt x="1738" y="1705"/>
                    <a:pt x="1738" y="1705"/>
                  </a:cubicBezTo>
                  <a:cubicBezTo>
                    <a:pt x="1738" y="1705"/>
                    <a:pt x="1738" y="1705"/>
                    <a:pt x="1738" y="1705"/>
                  </a:cubicBezTo>
                  <a:cubicBezTo>
                    <a:pt x="1719" y="1695"/>
                    <a:pt x="1719" y="1695"/>
                    <a:pt x="1719" y="1695"/>
                  </a:cubicBezTo>
                  <a:cubicBezTo>
                    <a:pt x="1719" y="1695"/>
                    <a:pt x="1719" y="1695"/>
                    <a:pt x="1719" y="1695"/>
                  </a:cubicBezTo>
                  <a:cubicBezTo>
                    <a:pt x="1718" y="1695"/>
                    <a:pt x="1718" y="1695"/>
                    <a:pt x="1718" y="1695"/>
                  </a:cubicBezTo>
                  <a:cubicBezTo>
                    <a:pt x="1718" y="1695"/>
                    <a:pt x="1718" y="1695"/>
                    <a:pt x="1718" y="1695"/>
                  </a:cubicBezTo>
                  <a:cubicBezTo>
                    <a:pt x="1718" y="1695"/>
                    <a:pt x="1718" y="1695"/>
                    <a:pt x="1718" y="1695"/>
                  </a:cubicBezTo>
                  <a:cubicBezTo>
                    <a:pt x="1703" y="1702"/>
                    <a:pt x="1703" y="1702"/>
                    <a:pt x="1703" y="1702"/>
                  </a:cubicBezTo>
                  <a:cubicBezTo>
                    <a:pt x="1703" y="1702"/>
                    <a:pt x="1703" y="1702"/>
                    <a:pt x="1703" y="1702"/>
                  </a:cubicBezTo>
                  <a:cubicBezTo>
                    <a:pt x="1703" y="1702"/>
                    <a:pt x="1703" y="1702"/>
                    <a:pt x="1703" y="1702"/>
                  </a:cubicBezTo>
                  <a:cubicBezTo>
                    <a:pt x="1703" y="1702"/>
                    <a:pt x="1702" y="1702"/>
                    <a:pt x="1702" y="1702"/>
                  </a:cubicBezTo>
                  <a:cubicBezTo>
                    <a:pt x="1702" y="1702"/>
                    <a:pt x="1702" y="1702"/>
                    <a:pt x="1702" y="1702"/>
                  </a:cubicBezTo>
                  <a:cubicBezTo>
                    <a:pt x="1702" y="1703"/>
                    <a:pt x="1702" y="1703"/>
                    <a:pt x="1702" y="1703"/>
                  </a:cubicBezTo>
                  <a:cubicBezTo>
                    <a:pt x="1702" y="1703"/>
                    <a:pt x="1702" y="1703"/>
                    <a:pt x="1702" y="1703"/>
                  </a:cubicBezTo>
                  <a:lnTo>
                    <a:pt x="1685" y="1783"/>
                  </a:lnTo>
                  <a:close/>
                  <a:moveTo>
                    <a:pt x="1718" y="1697"/>
                  </a:moveTo>
                  <a:cubicBezTo>
                    <a:pt x="1735" y="1706"/>
                    <a:pt x="1735" y="1706"/>
                    <a:pt x="1735" y="1706"/>
                  </a:cubicBezTo>
                  <a:cubicBezTo>
                    <a:pt x="1723" y="1711"/>
                    <a:pt x="1723" y="1711"/>
                    <a:pt x="1723" y="1711"/>
                  </a:cubicBezTo>
                  <a:cubicBezTo>
                    <a:pt x="1706" y="1703"/>
                    <a:pt x="1706" y="1703"/>
                    <a:pt x="1706" y="1703"/>
                  </a:cubicBezTo>
                  <a:lnTo>
                    <a:pt x="1718" y="1697"/>
                  </a:lnTo>
                  <a:close/>
                  <a:moveTo>
                    <a:pt x="1527" y="1803"/>
                  </a:moveTo>
                  <a:cubicBezTo>
                    <a:pt x="1529" y="1804"/>
                    <a:pt x="1529" y="1804"/>
                    <a:pt x="1529" y="1804"/>
                  </a:cubicBezTo>
                  <a:cubicBezTo>
                    <a:pt x="1516" y="1810"/>
                    <a:pt x="1516" y="1810"/>
                    <a:pt x="1516" y="1810"/>
                  </a:cubicBezTo>
                  <a:cubicBezTo>
                    <a:pt x="1499" y="1801"/>
                    <a:pt x="1499" y="1801"/>
                    <a:pt x="1499" y="1801"/>
                  </a:cubicBezTo>
                  <a:cubicBezTo>
                    <a:pt x="1502" y="1800"/>
                    <a:pt x="1502" y="1800"/>
                    <a:pt x="1502" y="1800"/>
                  </a:cubicBezTo>
                  <a:cubicBezTo>
                    <a:pt x="1516" y="1808"/>
                    <a:pt x="1516" y="1808"/>
                    <a:pt x="1516" y="1808"/>
                  </a:cubicBezTo>
                  <a:cubicBezTo>
                    <a:pt x="1516" y="1808"/>
                    <a:pt x="1516" y="1808"/>
                    <a:pt x="1516" y="1808"/>
                  </a:cubicBezTo>
                  <a:cubicBezTo>
                    <a:pt x="1516" y="1808"/>
                    <a:pt x="1516" y="1808"/>
                    <a:pt x="1516" y="1808"/>
                  </a:cubicBezTo>
                  <a:cubicBezTo>
                    <a:pt x="1517" y="1808"/>
                    <a:pt x="1517" y="1808"/>
                    <a:pt x="1517" y="1808"/>
                  </a:cubicBezTo>
                  <a:cubicBezTo>
                    <a:pt x="1517" y="1808"/>
                    <a:pt x="1517" y="1808"/>
                    <a:pt x="1517" y="1808"/>
                  </a:cubicBezTo>
                  <a:lnTo>
                    <a:pt x="1527" y="1803"/>
                  </a:lnTo>
                  <a:close/>
                  <a:moveTo>
                    <a:pt x="1503" y="1797"/>
                  </a:moveTo>
                  <a:cubicBezTo>
                    <a:pt x="1502" y="1797"/>
                    <a:pt x="1502" y="1797"/>
                    <a:pt x="1502" y="1797"/>
                  </a:cubicBezTo>
                  <a:cubicBezTo>
                    <a:pt x="1519" y="1789"/>
                    <a:pt x="1519" y="1789"/>
                    <a:pt x="1519" y="1789"/>
                  </a:cubicBezTo>
                  <a:cubicBezTo>
                    <a:pt x="1516" y="1805"/>
                    <a:pt x="1516" y="1805"/>
                    <a:pt x="1516" y="1805"/>
                  </a:cubicBezTo>
                  <a:lnTo>
                    <a:pt x="1503" y="1797"/>
                  </a:lnTo>
                  <a:close/>
                  <a:moveTo>
                    <a:pt x="1499" y="1798"/>
                  </a:moveTo>
                  <a:cubicBezTo>
                    <a:pt x="1499" y="1798"/>
                    <a:pt x="1499" y="1798"/>
                    <a:pt x="1499" y="1798"/>
                  </a:cubicBezTo>
                  <a:cubicBezTo>
                    <a:pt x="1496" y="1800"/>
                    <a:pt x="1496" y="1800"/>
                    <a:pt x="1496" y="1800"/>
                  </a:cubicBezTo>
                  <a:cubicBezTo>
                    <a:pt x="1496" y="1800"/>
                    <a:pt x="1496" y="1800"/>
                    <a:pt x="1496" y="1800"/>
                  </a:cubicBezTo>
                  <a:cubicBezTo>
                    <a:pt x="1496" y="1800"/>
                    <a:pt x="1496" y="1800"/>
                    <a:pt x="1496" y="1800"/>
                  </a:cubicBezTo>
                  <a:cubicBezTo>
                    <a:pt x="1496" y="1800"/>
                    <a:pt x="1496" y="1800"/>
                    <a:pt x="1496" y="1800"/>
                  </a:cubicBezTo>
                  <a:cubicBezTo>
                    <a:pt x="1496" y="1800"/>
                    <a:pt x="1496" y="1801"/>
                    <a:pt x="1496" y="1801"/>
                  </a:cubicBezTo>
                  <a:cubicBezTo>
                    <a:pt x="1496" y="1801"/>
                    <a:pt x="1496" y="1801"/>
                    <a:pt x="1496" y="1801"/>
                  </a:cubicBezTo>
                  <a:cubicBezTo>
                    <a:pt x="1496" y="1801"/>
                    <a:pt x="1496" y="1801"/>
                    <a:pt x="1496" y="1801"/>
                  </a:cubicBezTo>
                  <a:cubicBezTo>
                    <a:pt x="1487" y="1847"/>
                    <a:pt x="1487" y="1847"/>
                    <a:pt x="1487" y="1847"/>
                  </a:cubicBezTo>
                  <a:cubicBezTo>
                    <a:pt x="1473" y="1839"/>
                    <a:pt x="1473" y="1839"/>
                    <a:pt x="1473" y="1839"/>
                  </a:cubicBezTo>
                  <a:cubicBezTo>
                    <a:pt x="1479" y="1808"/>
                    <a:pt x="1479" y="1808"/>
                    <a:pt x="1479" y="1808"/>
                  </a:cubicBezTo>
                  <a:lnTo>
                    <a:pt x="1499" y="1798"/>
                  </a:lnTo>
                  <a:close/>
                  <a:moveTo>
                    <a:pt x="1471" y="1838"/>
                  </a:moveTo>
                  <a:cubicBezTo>
                    <a:pt x="1445" y="1824"/>
                    <a:pt x="1445" y="1824"/>
                    <a:pt x="1445" y="1824"/>
                  </a:cubicBezTo>
                  <a:cubicBezTo>
                    <a:pt x="1476" y="1809"/>
                    <a:pt x="1476" y="1809"/>
                    <a:pt x="1476" y="1809"/>
                  </a:cubicBezTo>
                  <a:lnTo>
                    <a:pt x="1471" y="1838"/>
                  </a:lnTo>
                  <a:close/>
                  <a:moveTo>
                    <a:pt x="1486" y="1862"/>
                  </a:moveTo>
                  <a:cubicBezTo>
                    <a:pt x="1489" y="1849"/>
                    <a:pt x="1489" y="1849"/>
                    <a:pt x="1489" y="1849"/>
                  </a:cubicBezTo>
                  <a:cubicBezTo>
                    <a:pt x="1498" y="1803"/>
                    <a:pt x="1498" y="1803"/>
                    <a:pt x="1498" y="1803"/>
                  </a:cubicBezTo>
                  <a:cubicBezTo>
                    <a:pt x="1514" y="1812"/>
                    <a:pt x="1514" y="1812"/>
                    <a:pt x="1514" y="1812"/>
                  </a:cubicBezTo>
                  <a:cubicBezTo>
                    <a:pt x="1463" y="2075"/>
                    <a:pt x="1463" y="2075"/>
                    <a:pt x="1463" y="2075"/>
                  </a:cubicBezTo>
                  <a:cubicBezTo>
                    <a:pt x="1459" y="2073"/>
                    <a:pt x="1459" y="2073"/>
                    <a:pt x="1459" y="2073"/>
                  </a:cubicBezTo>
                  <a:cubicBezTo>
                    <a:pt x="1459" y="2073"/>
                    <a:pt x="1459" y="2073"/>
                    <a:pt x="1459" y="2073"/>
                  </a:cubicBezTo>
                  <a:cubicBezTo>
                    <a:pt x="1459" y="2073"/>
                    <a:pt x="1459" y="2073"/>
                    <a:pt x="1459" y="2073"/>
                  </a:cubicBezTo>
                  <a:cubicBezTo>
                    <a:pt x="1459" y="2073"/>
                    <a:pt x="1459" y="2073"/>
                    <a:pt x="1458" y="2073"/>
                  </a:cubicBezTo>
                  <a:cubicBezTo>
                    <a:pt x="1458" y="2073"/>
                    <a:pt x="1458" y="2073"/>
                    <a:pt x="1458" y="2073"/>
                  </a:cubicBezTo>
                  <a:cubicBezTo>
                    <a:pt x="1449" y="2078"/>
                    <a:pt x="1449" y="2078"/>
                    <a:pt x="1449" y="2078"/>
                  </a:cubicBezTo>
                  <a:cubicBezTo>
                    <a:pt x="1445" y="2075"/>
                    <a:pt x="1445" y="2075"/>
                    <a:pt x="1445" y="2075"/>
                  </a:cubicBezTo>
                  <a:lnTo>
                    <a:pt x="1486" y="1862"/>
                  </a:lnTo>
                  <a:close/>
                  <a:moveTo>
                    <a:pt x="1450" y="2080"/>
                  </a:moveTo>
                  <a:cubicBezTo>
                    <a:pt x="1459" y="2076"/>
                    <a:pt x="1459" y="2076"/>
                    <a:pt x="1459" y="2076"/>
                  </a:cubicBezTo>
                  <a:cubicBezTo>
                    <a:pt x="1461" y="2077"/>
                    <a:pt x="1461" y="2077"/>
                    <a:pt x="1461" y="2077"/>
                  </a:cubicBezTo>
                  <a:cubicBezTo>
                    <a:pt x="1383" y="2117"/>
                    <a:pt x="1383" y="2117"/>
                    <a:pt x="1383" y="2117"/>
                  </a:cubicBezTo>
                  <a:cubicBezTo>
                    <a:pt x="1381" y="2115"/>
                    <a:pt x="1381" y="2115"/>
                    <a:pt x="1381" y="2115"/>
                  </a:cubicBezTo>
                  <a:cubicBezTo>
                    <a:pt x="1412" y="2099"/>
                    <a:pt x="1412" y="2099"/>
                    <a:pt x="1412" y="2099"/>
                  </a:cubicBezTo>
                  <a:cubicBezTo>
                    <a:pt x="1440" y="2085"/>
                    <a:pt x="1440" y="2085"/>
                    <a:pt x="1440" y="2085"/>
                  </a:cubicBezTo>
                  <a:lnTo>
                    <a:pt x="1450" y="2080"/>
                  </a:lnTo>
                  <a:close/>
                  <a:moveTo>
                    <a:pt x="1429" y="2113"/>
                  </a:moveTo>
                  <a:cubicBezTo>
                    <a:pt x="1429" y="2113"/>
                    <a:pt x="1429" y="2113"/>
                    <a:pt x="1429" y="2113"/>
                  </a:cubicBezTo>
                  <a:cubicBezTo>
                    <a:pt x="1430" y="2113"/>
                    <a:pt x="1430" y="2113"/>
                    <a:pt x="1430" y="2113"/>
                  </a:cubicBezTo>
                  <a:lnTo>
                    <a:pt x="1429" y="2113"/>
                  </a:lnTo>
                  <a:close/>
                  <a:moveTo>
                    <a:pt x="1427" y="2114"/>
                  </a:moveTo>
                  <a:cubicBezTo>
                    <a:pt x="1428" y="2115"/>
                    <a:pt x="1428" y="2115"/>
                    <a:pt x="1428" y="2115"/>
                  </a:cubicBezTo>
                  <a:cubicBezTo>
                    <a:pt x="1388" y="2321"/>
                    <a:pt x="1388" y="2321"/>
                    <a:pt x="1388" y="2321"/>
                  </a:cubicBezTo>
                  <a:cubicBezTo>
                    <a:pt x="1340" y="2290"/>
                    <a:pt x="1340" y="2290"/>
                    <a:pt x="1340" y="2290"/>
                  </a:cubicBezTo>
                  <a:cubicBezTo>
                    <a:pt x="1368" y="2139"/>
                    <a:pt x="1368" y="2139"/>
                    <a:pt x="1368" y="2139"/>
                  </a:cubicBezTo>
                  <a:cubicBezTo>
                    <a:pt x="1375" y="2135"/>
                    <a:pt x="1375" y="2135"/>
                    <a:pt x="1375" y="2135"/>
                  </a:cubicBezTo>
                  <a:cubicBezTo>
                    <a:pt x="1379" y="2138"/>
                    <a:pt x="1379" y="2138"/>
                    <a:pt x="1379" y="2138"/>
                  </a:cubicBezTo>
                  <a:cubicBezTo>
                    <a:pt x="1379" y="2138"/>
                    <a:pt x="1379" y="2138"/>
                    <a:pt x="1379" y="2138"/>
                  </a:cubicBezTo>
                  <a:cubicBezTo>
                    <a:pt x="1379" y="2138"/>
                    <a:pt x="1379" y="2138"/>
                    <a:pt x="1379" y="2138"/>
                  </a:cubicBezTo>
                  <a:cubicBezTo>
                    <a:pt x="1379" y="2138"/>
                    <a:pt x="1379" y="2138"/>
                    <a:pt x="1379" y="2138"/>
                  </a:cubicBezTo>
                  <a:cubicBezTo>
                    <a:pt x="1380" y="2138"/>
                    <a:pt x="1380" y="2138"/>
                    <a:pt x="1380" y="2138"/>
                  </a:cubicBezTo>
                  <a:lnTo>
                    <a:pt x="1427" y="2114"/>
                  </a:lnTo>
                  <a:close/>
                  <a:moveTo>
                    <a:pt x="726" y="1737"/>
                  </a:moveTo>
                  <a:cubicBezTo>
                    <a:pt x="728" y="1738"/>
                    <a:pt x="728" y="1738"/>
                    <a:pt x="728" y="1738"/>
                  </a:cubicBezTo>
                  <a:cubicBezTo>
                    <a:pt x="711" y="1890"/>
                    <a:pt x="711" y="1890"/>
                    <a:pt x="711" y="1890"/>
                  </a:cubicBezTo>
                  <a:cubicBezTo>
                    <a:pt x="711" y="1890"/>
                    <a:pt x="711" y="1890"/>
                    <a:pt x="711" y="1890"/>
                  </a:cubicBezTo>
                  <a:cubicBezTo>
                    <a:pt x="711" y="1890"/>
                    <a:pt x="711" y="1890"/>
                    <a:pt x="711" y="1890"/>
                  </a:cubicBezTo>
                  <a:cubicBezTo>
                    <a:pt x="711" y="1890"/>
                    <a:pt x="711" y="1890"/>
                    <a:pt x="711" y="1890"/>
                  </a:cubicBezTo>
                  <a:cubicBezTo>
                    <a:pt x="711" y="1890"/>
                    <a:pt x="711" y="1890"/>
                    <a:pt x="711" y="1890"/>
                  </a:cubicBezTo>
                  <a:cubicBezTo>
                    <a:pt x="711" y="1890"/>
                    <a:pt x="711" y="1890"/>
                    <a:pt x="711" y="1891"/>
                  </a:cubicBezTo>
                  <a:cubicBezTo>
                    <a:pt x="711" y="1891"/>
                    <a:pt x="711" y="1891"/>
                    <a:pt x="711" y="1891"/>
                  </a:cubicBezTo>
                  <a:cubicBezTo>
                    <a:pt x="783" y="1937"/>
                    <a:pt x="783" y="1937"/>
                    <a:pt x="783" y="1937"/>
                  </a:cubicBezTo>
                  <a:cubicBezTo>
                    <a:pt x="856" y="1984"/>
                    <a:pt x="856" y="1984"/>
                    <a:pt x="856" y="1984"/>
                  </a:cubicBezTo>
                  <a:cubicBezTo>
                    <a:pt x="856" y="1984"/>
                    <a:pt x="857" y="1984"/>
                    <a:pt x="857" y="1984"/>
                  </a:cubicBezTo>
                  <a:cubicBezTo>
                    <a:pt x="857" y="1984"/>
                    <a:pt x="857" y="1984"/>
                    <a:pt x="857" y="1984"/>
                  </a:cubicBezTo>
                  <a:cubicBezTo>
                    <a:pt x="857" y="1984"/>
                    <a:pt x="857" y="1984"/>
                    <a:pt x="857" y="1984"/>
                  </a:cubicBezTo>
                  <a:cubicBezTo>
                    <a:pt x="857" y="1984"/>
                    <a:pt x="858" y="1984"/>
                    <a:pt x="858" y="1984"/>
                  </a:cubicBezTo>
                  <a:cubicBezTo>
                    <a:pt x="858" y="1984"/>
                    <a:pt x="858" y="1984"/>
                    <a:pt x="858" y="1984"/>
                  </a:cubicBezTo>
                  <a:cubicBezTo>
                    <a:pt x="858" y="1983"/>
                    <a:pt x="858" y="1983"/>
                    <a:pt x="858" y="1983"/>
                  </a:cubicBezTo>
                  <a:cubicBezTo>
                    <a:pt x="858" y="1983"/>
                    <a:pt x="858" y="1983"/>
                    <a:pt x="858" y="1983"/>
                  </a:cubicBezTo>
                  <a:cubicBezTo>
                    <a:pt x="858" y="1981"/>
                    <a:pt x="858" y="1981"/>
                    <a:pt x="858" y="1981"/>
                  </a:cubicBezTo>
                  <a:cubicBezTo>
                    <a:pt x="878" y="1830"/>
                    <a:pt x="878" y="1830"/>
                    <a:pt x="878" y="1830"/>
                  </a:cubicBezTo>
                  <a:cubicBezTo>
                    <a:pt x="879" y="1831"/>
                    <a:pt x="879" y="1831"/>
                    <a:pt x="879" y="1831"/>
                  </a:cubicBezTo>
                  <a:cubicBezTo>
                    <a:pt x="859" y="1988"/>
                    <a:pt x="859" y="1988"/>
                    <a:pt x="859" y="1988"/>
                  </a:cubicBezTo>
                  <a:cubicBezTo>
                    <a:pt x="709" y="1891"/>
                    <a:pt x="709" y="1891"/>
                    <a:pt x="709" y="1891"/>
                  </a:cubicBezTo>
                  <a:cubicBezTo>
                    <a:pt x="710" y="1884"/>
                    <a:pt x="710" y="1884"/>
                    <a:pt x="710" y="1884"/>
                  </a:cubicBezTo>
                  <a:cubicBezTo>
                    <a:pt x="710" y="1884"/>
                    <a:pt x="710" y="1884"/>
                    <a:pt x="710" y="1884"/>
                  </a:cubicBezTo>
                  <a:cubicBezTo>
                    <a:pt x="710" y="1884"/>
                    <a:pt x="710" y="1884"/>
                    <a:pt x="710" y="1884"/>
                  </a:cubicBezTo>
                  <a:cubicBezTo>
                    <a:pt x="710" y="1883"/>
                    <a:pt x="710" y="1883"/>
                    <a:pt x="710" y="1883"/>
                  </a:cubicBezTo>
                  <a:lnTo>
                    <a:pt x="726" y="1737"/>
                  </a:lnTo>
                  <a:close/>
                  <a:moveTo>
                    <a:pt x="782" y="1925"/>
                  </a:moveTo>
                  <a:cubicBezTo>
                    <a:pt x="721" y="1886"/>
                    <a:pt x="721" y="1886"/>
                    <a:pt x="721" y="1886"/>
                  </a:cubicBezTo>
                  <a:cubicBezTo>
                    <a:pt x="737" y="1744"/>
                    <a:pt x="737" y="1744"/>
                    <a:pt x="737" y="1744"/>
                  </a:cubicBezTo>
                  <a:cubicBezTo>
                    <a:pt x="799" y="1782"/>
                    <a:pt x="799" y="1782"/>
                    <a:pt x="799" y="1782"/>
                  </a:cubicBezTo>
                  <a:lnTo>
                    <a:pt x="782" y="1925"/>
                  </a:lnTo>
                  <a:close/>
                  <a:moveTo>
                    <a:pt x="717" y="1887"/>
                  </a:moveTo>
                  <a:cubicBezTo>
                    <a:pt x="717" y="1887"/>
                    <a:pt x="717" y="1887"/>
                    <a:pt x="717" y="1887"/>
                  </a:cubicBezTo>
                  <a:cubicBezTo>
                    <a:pt x="717" y="1887"/>
                    <a:pt x="717" y="1887"/>
                    <a:pt x="717" y="1887"/>
                  </a:cubicBezTo>
                  <a:cubicBezTo>
                    <a:pt x="717" y="1887"/>
                    <a:pt x="717" y="1887"/>
                    <a:pt x="717" y="1887"/>
                  </a:cubicBezTo>
                  <a:cubicBezTo>
                    <a:pt x="717" y="1887"/>
                    <a:pt x="717" y="1887"/>
                    <a:pt x="717" y="1887"/>
                  </a:cubicBezTo>
                  <a:cubicBezTo>
                    <a:pt x="717" y="1888"/>
                    <a:pt x="717" y="1888"/>
                    <a:pt x="717" y="1888"/>
                  </a:cubicBezTo>
                  <a:cubicBezTo>
                    <a:pt x="717" y="1888"/>
                    <a:pt x="717" y="1888"/>
                    <a:pt x="717" y="1888"/>
                  </a:cubicBezTo>
                  <a:cubicBezTo>
                    <a:pt x="782" y="1929"/>
                    <a:pt x="782" y="1929"/>
                    <a:pt x="782" y="1929"/>
                  </a:cubicBezTo>
                  <a:cubicBezTo>
                    <a:pt x="782" y="1929"/>
                    <a:pt x="782" y="1929"/>
                    <a:pt x="782" y="1929"/>
                  </a:cubicBezTo>
                  <a:cubicBezTo>
                    <a:pt x="782" y="1929"/>
                    <a:pt x="782" y="1930"/>
                    <a:pt x="782" y="1930"/>
                  </a:cubicBezTo>
                  <a:cubicBezTo>
                    <a:pt x="782" y="1930"/>
                    <a:pt x="782" y="1930"/>
                    <a:pt x="782" y="1930"/>
                  </a:cubicBezTo>
                  <a:cubicBezTo>
                    <a:pt x="783" y="1930"/>
                    <a:pt x="783" y="1929"/>
                    <a:pt x="783" y="1929"/>
                  </a:cubicBezTo>
                  <a:cubicBezTo>
                    <a:pt x="783" y="1929"/>
                    <a:pt x="783" y="1929"/>
                    <a:pt x="783" y="1929"/>
                  </a:cubicBezTo>
                  <a:cubicBezTo>
                    <a:pt x="783" y="1929"/>
                    <a:pt x="783" y="1929"/>
                    <a:pt x="783" y="1929"/>
                  </a:cubicBezTo>
                  <a:cubicBezTo>
                    <a:pt x="783" y="1929"/>
                    <a:pt x="783" y="1929"/>
                    <a:pt x="783" y="1928"/>
                  </a:cubicBezTo>
                  <a:cubicBezTo>
                    <a:pt x="784" y="1927"/>
                    <a:pt x="784" y="1927"/>
                    <a:pt x="784" y="1927"/>
                  </a:cubicBezTo>
                  <a:cubicBezTo>
                    <a:pt x="801" y="1783"/>
                    <a:pt x="801" y="1783"/>
                    <a:pt x="801" y="1783"/>
                  </a:cubicBezTo>
                  <a:cubicBezTo>
                    <a:pt x="802" y="1784"/>
                    <a:pt x="802" y="1784"/>
                    <a:pt x="802" y="1784"/>
                  </a:cubicBezTo>
                  <a:cubicBezTo>
                    <a:pt x="784" y="1933"/>
                    <a:pt x="784" y="1933"/>
                    <a:pt x="784" y="1933"/>
                  </a:cubicBezTo>
                  <a:cubicBezTo>
                    <a:pt x="715" y="1888"/>
                    <a:pt x="715" y="1888"/>
                    <a:pt x="715" y="1888"/>
                  </a:cubicBezTo>
                  <a:cubicBezTo>
                    <a:pt x="732" y="1741"/>
                    <a:pt x="732" y="1741"/>
                    <a:pt x="732" y="1741"/>
                  </a:cubicBezTo>
                  <a:cubicBezTo>
                    <a:pt x="733" y="1741"/>
                    <a:pt x="733" y="1741"/>
                    <a:pt x="733" y="1741"/>
                  </a:cubicBezTo>
                  <a:lnTo>
                    <a:pt x="717" y="1887"/>
                  </a:lnTo>
                  <a:close/>
                  <a:moveTo>
                    <a:pt x="855" y="1972"/>
                  </a:moveTo>
                  <a:cubicBezTo>
                    <a:pt x="793" y="1932"/>
                    <a:pt x="793" y="1932"/>
                    <a:pt x="793" y="1932"/>
                  </a:cubicBezTo>
                  <a:cubicBezTo>
                    <a:pt x="810" y="1789"/>
                    <a:pt x="810" y="1789"/>
                    <a:pt x="810" y="1789"/>
                  </a:cubicBezTo>
                  <a:cubicBezTo>
                    <a:pt x="873" y="1828"/>
                    <a:pt x="873" y="1828"/>
                    <a:pt x="873" y="1828"/>
                  </a:cubicBezTo>
                  <a:lnTo>
                    <a:pt x="855" y="1972"/>
                  </a:lnTo>
                  <a:close/>
                  <a:moveTo>
                    <a:pt x="788" y="1933"/>
                  </a:moveTo>
                  <a:cubicBezTo>
                    <a:pt x="788" y="1933"/>
                    <a:pt x="788" y="1933"/>
                    <a:pt x="788" y="1933"/>
                  </a:cubicBezTo>
                  <a:cubicBezTo>
                    <a:pt x="788" y="1933"/>
                    <a:pt x="788" y="1933"/>
                    <a:pt x="788" y="1933"/>
                  </a:cubicBezTo>
                  <a:cubicBezTo>
                    <a:pt x="788" y="1933"/>
                    <a:pt x="788" y="1933"/>
                    <a:pt x="788" y="1933"/>
                  </a:cubicBezTo>
                  <a:cubicBezTo>
                    <a:pt x="788" y="1934"/>
                    <a:pt x="789" y="1934"/>
                    <a:pt x="789" y="1934"/>
                  </a:cubicBezTo>
                  <a:cubicBezTo>
                    <a:pt x="789" y="1934"/>
                    <a:pt x="789" y="1934"/>
                    <a:pt x="789" y="1934"/>
                  </a:cubicBezTo>
                  <a:cubicBezTo>
                    <a:pt x="789" y="1934"/>
                    <a:pt x="789" y="1934"/>
                    <a:pt x="789" y="1934"/>
                  </a:cubicBezTo>
                  <a:cubicBezTo>
                    <a:pt x="855" y="1976"/>
                    <a:pt x="855" y="1976"/>
                    <a:pt x="855" y="1976"/>
                  </a:cubicBezTo>
                  <a:cubicBezTo>
                    <a:pt x="855" y="1977"/>
                    <a:pt x="855" y="1977"/>
                    <a:pt x="855" y="1977"/>
                  </a:cubicBezTo>
                  <a:cubicBezTo>
                    <a:pt x="855" y="1977"/>
                    <a:pt x="855" y="1977"/>
                    <a:pt x="856" y="1977"/>
                  </a:cubicBezTo>
                  <a:cubicBezTo>
                    <a:pt x="856" y="1977"/>
                    <a:pt x="856" y="1977"/>
                    <a:pt x="856" y="1977"/>
                  </a:cubicBezTo>
                  <a:cubicBezTo>
                    <a:pt x="856" y="1977"/>
                    <a:pt x="856" y="1976"/>
                    <a:pt x="857" y="1976"/>
                  </a:cubicBezTo>
                  <a:cubicBezTo>
                    <a:pt x="857" y="1976"/>
                    <a:pt x="857" y="1976"/>
                    <a:pt x="857" y="1976"/>
                  </a:cubicBezTo>
                  <a:cubicBezTo>
                    <a:pt x="857" y="1976"/>
                    <a:pt x="857" y="1976"/>
                    <a:pt x="857" y="1976"/>
                  </a:cubicBezTo>
                  <a:cubicBezTo>
                    <a:pt x="857" y="1976"/>
                    <a:pt x="857" y="1976"/>
                    <a:pt x="857" y="1976"/>
                  </a:cubicBezTo>
                  <a:cubicBezTo>
                    <a:pt x="856" y="1979"/>
                    <a:pt x="856" y="1979"/>
                    <a:pt x="856" y="1979"/>
                  </a:cubicBezTo>
                  <a:cubicBezTo>
                    <a:pt x="787" y="1934"/>
                    <a:pt x="787" y="1934"/>
                    <a:pt x="787" y="1934"/>
                  </a:cubicBezTo>
                  <a:cubicBezTo>
                    <a:pt x="805" y="1785"/>
                    <a:pt x="805" y="1785"/>
                    <a:pt x="805" y="1785"/>
                  </a:cubicBezTo>
                  <a:cubicBezTo>
                    <a:pt x="806" y="1786"/>
                    <a:pt x="806" y="1786"/>
                    <a:pt x="806" y="1786"/>
                  </a:cubicBezTo>
                  <a:lnTo>
                    <a:pt x="788" y="1933"/>
                  </a:lnTo>
                  <a:close/>
                  <a:moveTo>
                    <a:pt x="1016" y="2075"/>
                  </a:moveTo>
                  <a:cubicBezTo>
                    <a:pt x="949" y="2032"/>
                    <a:pt x="949" y="2032"/>
                    <a:pt x="949" y="2032"/>
                  </a:cubicBezTo>
                  <a:cubicBezTo>
                    <a:pt x="970" y="1887"/>
                    <a:pt x="970" y="1887"/>
                    <a:pt x="970" y="1887"/>
                  </a:cubicBezTo>
                  <a:cubicBezTo>
                    <a:pt x="1037" y="1928"/>
                    <a:pt x="1037" y="1928"/>
                    <a:pt x="1037" y="1928"/>
                  </a:cubicBezTo>
                  <a:lnTo>
                    <a:pt x="1016" y="2075"/>
                  </a:lnTo>
                  <a:close/>
                  <a:moveTo>
                    <a:pt x="945" y="2033"/>
                  </a:moveTo>
                  <a:cubicBezTo>
                    <a:pt x="945" y="2033"/>
                    <a:pt x="945" y="2034"/>
                    <a:pt x="945" y="2034"/>
                  </a:cubicBezTo>
                  <a:cubicBezTo>
                    <a:pt x="945" y="2034"/>
                    <a:pt x="945" y="2034"/>
                    <a:pt x="945" y="2034"/>
                  </a:cubicBezTo>
                  <a:cubicBezTo>
                    <a:pt x="945" y="2034"/>
                    <a:pt x="945" y="2034"/>
                    <a:pt x="945" y="2034"/>
                  </a:cubicBezTo>
                  <a:cubicBezTo>
                    <a:pt x="945" y="2034"/>
                    <a:pt x="945" y="2034"/>
                    <a:pt x="945" y="2034"/>
                  </a:cubicBezTo>
                  <a:cubicBezTo>
                    <a:pt x="945" y="2034"/>
                    <a:pt x="945" y="2034"/>
                    <a:pt x="946" y="2034"/>
                  </a:cubicBezTo>
                  <a:cubicBezTo>
                    <a:pt x="946" y="2034"/>
                    <a:pt x="946" y="2035"/>
                    <a:pt x="946" y="2035"/>
                  </a:cubicBezTo>
                  <a:cubicBezTo>
                    <a:pt x="1016" y="2079"/>
                    <a:pt x="1016" y="2079"/>
                    <a:pt x="1016" y="2079"/>
                  </a:cubicBezTo>
                  <a:cubicBezTo>
                    <a:pt x="1016" y="2079"/>
                    <a:pt x="1016" y="2079"/>
                    <a:pt x="1016" y="2080"/>
                  </a:cubicBezTo>
                  <a:cubicBezTo>
                    <a:pt x="1016" y="2080"/>
                    <a:pt x="1016" y="2080"/>
                    <a:pt x="1016" y="2080"/>
                  </a:cubicBezTo>
                  <a:cubicBezTo>
                    <a:pt x="1016" y="2080"/>
                    <a:pt x="1016" y="2080"/>
                    <a:pt x="1016" y="2080"/>
                  </a:cubicBezTo>
                  <a:cubicBezTo>
                    <a:pt x="1017" y="2080"/>
                    <a:pt x="1017" y="2079"/>
                    <a:pt x="1017" y="2079"/>
                  </a:cubicBezTo>
                  <a:cubicBezTo>
                    <a:pt x="1017" y="2079"/>
                    <a:pt x="1017" y="2079"/>
                    <a:pt x="1017" y="2079"/>
                  </a:cubicBezTo>
                  <a:cubicBezTo>
                    <a:pt x="1017" y="2079"/>
                    <a:pt x="1017" y="2079"/>
                    <a:pt x="1017" y="2079"/>
                  </a:cubicBezTo>
                  <a:cubicBezTo>
                    <a:pt x="1017" y="2079"/>
                    <a:pt x="1017" y="2079"/>
                    <a:pt x="1017" y="2079"/>
                  </a:cubicBezTo>
                  <a:cubicBezTo>
                    <a:pt x="1018" y="2077"/>
                    <a:pt x="1018" y="2077"/>
                    <a:pt x="1018" y="2077"/>
                  </a:cubicBezTo>
                  <a:cubicBezTo>
                    <a:pt x="1039" y="1930"/>
                    <a:pt x="1039" y="1930"/>
                    <a:pt x="1039" y="1930"/>
                  </a:cubicBezTo>
                  <a:cubicBezTo>
                    <a:pt x="1041" y="1931"/>
                    <a:pt x="1041" y="1931"/>
                    <a:pt x="1041" y="1931"/>
                  </a:cubicBezTo>
                  <a:cubicBezTo>
                    <a:pt x="1019" y="2083"/>
                    <a:pt x="1019" y="2083"/>
                    <a:pt x="1019" y="2083"/>
                  </a:cubicBezTo>
                  <a:cubicBezTo>
                    <a:pt x="943" y="2035"/>
                    <a:pt x="943" y="2035"/>
                    <a:pt x="943" y="2035"/>
                  </a:cubicBezTo>
                  <a:cubicBezTo>
                    <a:pt x="964" y="1883"/>
                    <a:pt x="964" y="1883"/>
                    <a:pt x="964" y="1883"/>
                  </a:cubicBezTo>
                  <a:cubicBezTo>
                    <a:pt x="966" y="1884"/>
                    <a:pt x="966" y="1884"/>
                    <a:pt x="966" y="1884"/>
                  </a:cubicBezTo>
                  <a:lnTo>
                    <a:pt x="945" y="2033"/>
                  </a:lnTo>
                  <a:close/>
                  <a:moveTo>
                    <a:pt x="1095" y="2126"/>
                  </a:moveTo>
                  <a:cubicBezTo>
                    <a:pt x="1027" y="2082"/>
                    <a:pt x="1027" y="2082"/>
                    <a:pt x="1027" y="2082"/>
                  </a:cubicBezTo>
                  <a:cubicBezTo>
                    <a:pt x="1049" y="1935"/>
                    <a:pt x="1049" y="1935"/>
                    <a:pt x="1049" y="1935"/>
                  </a:cubicBezTo>
                  <a:cubicBezTo>
                    <a:pt x="1118" y="1978"/>
                    <a:pt x="1118" y="1978"/>
                    <a:pt x="1118" y="1978"/>
                  </a:cubicBezTo>
                  <a:lnTo>
                    <a:pt x="1095" y="2126"/>
                  </a:lnTo>
                  <a:close/>
                  <a:moveTo>
                    <a:pt x="1023" y="2083"/>
                  </a:moveTo>
                  <a:cubicBezTo>
                    <a:pt x="1023" y="2083"/>
                    <a:pt x="1023" y="2083"/>
                    <a:pt x="1023" y="2084"/>
                  </a:cubicBezTo>
                  <a:cubicBezTo>
                    <a:pt x="1023" y="2084"/>
                    <a:pt x="1023" y="2084"/>
                    <a:pt x="1023" y="2084"/>
                  </a:cubicBezTo>
                  <a:cubicBezTo>
                    <a:pt x="1023" y="2084"/>
                    <a:pt x="1023" y="2084"/>
                    <a:pt x="1023" y="2084"/>
                  </a:cubicBezTo>
                  <a:cubicBezTo>
                    <a:pt x="1023" y="2084"/>
                    <a:pt x="1023" y="2084"/>
                    <a:pt x="1023" y="2084"/>
                  </a:cubicBezTo>
                  <a:cubicBezTo>
                    <a:pt x="1023" y="2084"/>
                    <a:pt x="1023" y="2084"/>
                    <a:pt x="1023" y="2084"/>
                  </a:cubicBezTo>
                  <a:cubicBezTo>
                    <a:pt x="1023" y="2084"/>
                    <a:pt x="1023" y="2084"/>
                    <a:pt x="1023" y="2084"/>
                  </a:cubicBezTo>
                  <a:cubicBezTo>
                    <a:pt x="1095" y="2130"/>
                    <a:pt x="1095" y="2130"/>
                    <a:pt x="1095" y="2130"/>
                  </a:cubicBezTo>
                  <a:cubicBezTo>
                    <a:pt x="1095" y="2131"/>
                    <a:pt x="1095" y="2131"/>
                    <a:pt x="1095" y="2131"/>
                  </a:cubicBezTo>
                  <a:cubicBezTo>
                    <a:pt x="1096" y="2131"/>
                    <a:pt x="1096" y="2131"/>
                    <a:pt x="1096" y="2131"/>
                  </a:cubicBezTo>
                  <a:cubicBezTo>
                    <a:pt x="1096" y="2131"/>
                    <a:pt x="1096" y="2131"/>
                    <a:pt x="1096" y="2131"/>
                  </a:cubicBezTo>
                  <a:cubicBezTo>
                    <a:pt x="1096" y="2131"/>
                    <a:pt x="1096" y="2130"/>
                    <a:pt x="1097" y="2130"/>
                  </a:cubicBezTo>
                  <a:cubicBezTo>
                    <a:pt x="1097" y="2130"/>
                    <a:pt x="1097" y="2130"/>
                    <a:pt x="1097" y="2130"/>
                  </a:cubicBezTo>
                  <a:cubicBezTo>
                    <a:pt x="1097" y="2130"/>
                    <a:pt x="1097" y="2130"/>
                    <a:pt x="1097" y="2130"/>
                  </a:cubicBezTo>
                  <a:cubicBezTo>
                    <a:pt x="1097" y="2130"/>
                    <a:pt x="1097" y="2130"/>
                    <a:pt x="1097" y="2130"/>
                  </a:cubicBezTo>
                  <a:cubicBezTo>
                    <a:pt x="1097" y="2128"/>
                    <a:pt x="1097" y="2128"/>
                    <a:pt x="1097" y="2128"/>
                  </a:cubicBezTo>
                  <a:cubicBezTo>
                    <a:pt x="1121" y="1979"/>
                    <a:pt x="1121" y="1979"/>
                    <a:pt x="1121" y="1979"/>
                  </a:cubicBezTo>
                  <a:cubicBezTo>
                    <a:pt x="1121" y="1980"/>
                    <a:pt x="1121" y="1980"/>
                    <a:pt x="1121" y="1980"/>
                  </a:cubicBezTo>
                  <a:cubicBezTo>
                    <a:pt x="1097" y="2133"/>
                    <a:pt x="1097" y="2133"/>
                    <a:pt x="1097" y="2133"/>
                  </a:cubicBezTo>
                  <a:cubicBezTo>
                    <a:pt x="1021" y="2085"/>
                    <a:pt x="1021" y="2085"/>
                    <a:pt x="1021" y="2085"/>
                  </a:cubicBezTo>
                  <a:cubicBezTo>
                    <a:pt x="1043" y="1932"/>
                    <a:pt x="1043" y="1932"/>
                    <a:pt x="1043" y="1932"/>
                  </a:cubicBezTo>
                  <a:cubicBezTo>
                    <a:pt x="1045" y="1933"/>
                    <a:pt x="1045" y="1933"/>
                    <a:pt x="1045" y="1933"/>
                  </a:cubicBezTo>
                  <a:lnTo>
                    <a:pt x="1023" y="2083"/>
                  </a:lnTo>
                  <a:close/>
                  <a:moveTo>
                    <a:pt x="939" y="2036"/>
                  </a:moveTo>
                  <a:cubicBezTo>
                    <a:pt x="939" y="2036"/>
                    <a:pt x="939" y="2036"/>
                    <a:pt x="939" y="2036"/>
                  </a:cubicBezTo>
                  <a:cubicBezTo>
                    <a:pt x="939" y="2036"/>
                    <a:pt x="939" y="2036"/>
                    <a:pt x="939" y="2037"/>
                  </a:cubicBezTo>
                  <a:cubicBezTo>
                    <a:pt x="939" y="2037"/>
                    <a:pt x="939" y="2037"/>
                    <a:pt x="939" y="2037"/>
                  </a:cubicBezTo>
                  <a:cubicBezTo>
                    <a:pt x="939" y="2037"/>
                    <a:pt x="939" y="2037"/>
                    <a:pt x="939" y="2037"/>
                  </a:cubicBezTo>
                  <a:cubicBezTo>
                    <a:pt x="939" y="2037"/>
                    <a:pt x="939" y="2037"/>
                    <a:pt x="939" y="2037"/>
                  </a:cubicBezTo>
                  <a:cubicBezTo>
                    <a:pt x="939" y="2037"/>
                    <a:pt x="939" y="2037"/>
                    <a:pt x="939" y="2037"/>
                  </a:cubicBezTo>
                  <a:cubicBezTo>
                    <a:pt x="1017" y="2087"/>
                    <a:pt x="1017" y="2087"/>
                    <a:pt x="1017" y="2087"/>
                  </a:cubicBezTo>
                  <a:cubicBezTo>
                    <a:pt x="1097" y="2138"/>
                    <a:pt x="1097" y="2138"/>
                    <a:pt x="1097" y="2138"/>
                  </a:cubicBezTo>
                  <a:cubicBezTo>
                    <a:pt x="1097" y="2138"/>
                    <a:pt x="1097" y="2138"/>
                    <a:pt x="1097" y="2138"/>
                  </a:cubicBezTo>
                  <a:cubicBezTo>
                    <a:pt x="1097" y="2138"/>
                    <a:pt x="1097" y="2138"/>
                    <a:pt x="1097" y="2139"/>
                  </a:cubicBezTo>
                  <a:cubicBezTo>
                    <a:pt x="1097" y="2139"/>
                    <a:pt x="1097" y="2139"/>
                    <a:pt x="1097" y="2139"/>
                  </a:cubicBezTo>
                  <a:cubicBezTo>
                    <a:pt x="1098" y="2139"/>
                    <a:pt x="1098" y="2138"/>
                    <a:pt x="1098" y="2138"/>
                  </a:cubicBezTo>
                  <a:cubicBezTo>
                    <a:pt x="1098" y="2138"/>
                    <a:pt x="1098" y="2138"/>
                    <a:pt x="1098" y="2138"/>
                  </a:cubicBezTo>
                  <a:cubicBezTo>
                    <a:pt x="1098" y="2138"/>
                    <a:pt x="1098" y="2138"/>
                    <a:pt x="1098" y="2138"/>
                  </a:cubicBezTo>
                  <a:cubicBezTo>
                    <a:pt x="1098" y="2138"/>
                    <a:pt x="1098" y="2138"/>
                    <a:pt x="1098" y="2138"/>
                  </a:cubicBezTo>
                  <a:cubicBezTo>
                    <a:pt x="1099" y="2136"/>
                    <a:pt x="1099" y="2136"/>
                    <a:pt x="1099" y="2136"/>
                  </a:cubicBezTo>
                  <a:cubicBezTo>
                    <a:pt x="1123" y="1981"/>
                    <a:pt x="1123" y="1981"/>
                    <a:pt x="1123" y="1981"/>
                  </a:cubicBezTo>
                  <a:cubicBezTo>
                    <a:pt x="1125" y="1982"/>
                    <a:pt x="1125" y="1982"/>
                    <a:pt x="1125" y="1982"/>
                  </a:cubicBezTo>
                  <a:cubicBezTo>
                    <a:pt x="1100" y="2142"/>
                    <a:pt x="1100" y="2142"/>
                    <a:pt x="1100" y="2142"/>
                  </a:cubicBezTo>
                  <a:cubicBezTo>
                    <a:pt x="937" y="2037"/>
                    <a:pt x="937" y="2037"/>
                    <a:pt x="937" y="2037"/>
                  </a:cubicBezTo>
                  <a:cubicBezTo>
                    <a:pt x="959" y="1880"/>
                    <a:pt x="959" y="1880"/>
                    <a:pt x="959" y="1880"/>
                  </a:cubicBezTo>
                  <a:cubicBezTo>
                    <a:pt x="960" y="1881"/>
                    <a:pt x="960" y="1881"/>
                    <a:pt x="960" y="1881"/>
                  </a:cubicBezTo>
                  <a:lnTo>
                    <a:pt x="939" y="2036"/>
                  </a:lnTo>
                  <a:close/>
                  <a:moveTo>
                    <a:pt x="1157" y="2179"/>
                  </a:moveTo>
                  <a:cubicBezTo>
                    <a:pt x="1102" y="2144"/>
                    <a:pt x="1102" y="2144"/>
                    <a:pt x="1102" y="2144"/>
                  </a:cubicBezTo>
                  <a:cubicBezTo>
                    <a:pt x="1127" y="1983"/>
                    <a:pt x="1127" y="1983"/>
                    <a:pt x="1127" y="1983"/>
                  </a:cubicBezTo>
                  <a:cubicBezTo>
                    <a:pt x="1184" y="2018"/>
                    <a:pt x="1184" y="2018"/>
                    <a:pt x="1184" y="2018"/>
                  </a:cubicBezTo>
                  <a:lnTo>
                    <a:pt x="1157" y="2179"/>
                  </a:lnTo>
                  <a:close/>
                  <a:moveTo>
                    <a:pt x="935" y="2036"/>
                  </a:moveTo>
                  <a:cubicBezTo>
                    <a:pt x="861" y="1989"/>
                    <a:pt x="861" y="1989"/>
                    <a:pt x="861" y="1989"/>
                  </a:cubicBezTo>
                  <a:cubicBezTo>
                    <a:pt x="882" y="1833"/>
                    <a:pt x="882" y="1833"/>
                    <a:pt x="882" y="1833"/>
                  </a:cubicBezTo>
                  <a:cubicBezTo>
                    <a:pt x="956" y="1879"/>
                    <a:pt x="956" y="1879"/>
                    <a:pt x="956" y="1879"/>
                  </a:cubicBezTo>
                  <a:lnTo>
                    <a:pt x="935" y="2036"/>
                  </a:lnTo>
                  <a:close/>
                  <a:moveTo>
                    <a:pt x="559" y="1951"/>
                  </a:moveTo>
                  <a:cubicBezTo>
                    <a:pt x="563" y="1954"/>
                    <a:pt x="563" y="1954"/>
                    <a:pt x="563" y="1954"/>
                  </a:cubicBezTo>
                  <a:cubicBezTo>
                    <a:pt x="559" y="1956"/>
                    <a:pt x="559" y="1956"/>
                    <a:pt x="559" y="1956"/>
                  </a:cubicBezTo>
                  <a:lnTo>
                    <a:pt x="559" y="1951"/>
                  </a:lnTo>
                  <a:close/>
                  <a:moveTo>
                    <a:pt x="649" y="1924"/>
                  </a:moveTo>
                  <a:cubicBezTo>
                    <a:pt x="565" y="1961"/>
                    <a:pt x="565" y="1961"/>
                    <a:pt x="565" y="1961"/>
                  </a:cubicBezTo>
                  <a:cubicBezTo>
                    <a:pt x="560" y="1958"/>
                    <a:pt x="560" y="1958"/>
                    <a:pt x="560" y="1958"/>
                  </a:cubicBezTo>
                  <a:cubicBezTo>
                    <a:pt x="650" y="1919"/>
                    <a:pt x="650" y="1919"/>
                    <a:pt x="650" y="1919"/>
                  </a:cubicBezTo>
                  <a:lnTo>
                    <a:pt x="649" y="1924"/>
                  </a:lnTo>
                  <a:close/>
                  <a:moveTo>
                    <a:pt x="651" y="1915"/>
                  </a:moveTo>
                  <a:cubicBezTo>
                    <a:pt x="651" y="1915"/>
                    <a:pt x="651" y="1916"/>
                    <a:pt x="651" y="1916"/>
                  </a:cubicBezTo>
                  <a:cubicBezTo>
                    <a:pt x="566" y="1953"/>
                    <a:pt x="566" y="1953"/>
                    <a:pt x="566" y="1953"/>
                  </a:cubicBezTo>
                  <a:cubicBezTo>
                    <a:pt x="560" y="1949"/>
                    <a:pt x="560" y="1949"/>
                    <a:pt x="560" y="1949"/>
                  </a:cubicBezTo>
                  <a:cubicBezTo>
                    <a:pt x="560" y="1944"/>
                    <a:pt x="560" y="1944"/>
                    <a:pt x="560" y="1944"/>
                  </a:cubicBezTo>
                  <a:cubicBezTo>
                    <a:pt x="565" y="1947"/>
                    <a:pt x="565" y="1947"/>
                    <a:pt x="565" y="1947"/>
                  </a:cubicBezTo>
                  <a:cubicBezTo>
                    <a:pt x="566" y="1947"/>
                    <a:pt x="566" y="1948"/>
                    <a:pt x="566" y="1948"/>
                  </a:cubicBezTo>
                  <a:cubicBezTo>
                    <a:pt x="566" y="1948"/>
                    <a:pt x="566" y="1948"/>
                    <a:pt x="567" y="1947"/>
                  </a:cubicBezTo>
                  <a:cubicBezTo>
                    <a:pt x="707" y="1886"/>
                    <a:pt x="707" y="1886"/>
                    <a:pt x="707" y="1886"/>
                  </a:cubicBezTo>
                  <a:cubicBezTo>
                    <a:pt x="707" y="1891"/>
                    <a:pt x="707" y="1891"/>
                    <a:pt x="707" y="1891"/>
                  </a:cubicBezTo>
                  <a:cubicBezTo>
                    <a:pt x="658" y="1912"/>
                    <a:pt x="658" y="1912"/>
                    <a:pt x="658" y="1912"/>
                  </a:cubicBezTo>
                  <a:cubicBezTo>
                    <a:pt x="658" y="1912"/>
                    <a:pt x="658" y="1912"/>
                    <a:pt x="658" y="1912"/>
                  </a:cubicBezTo>
                  <a:lnTo>
                    <a:pt x="651" y="1915"/>
                  </a:lnTo>
                  <a:close/>
                  <a:moveTo>
                    <a:pt x="707" y="1894"/>
                  </a:moveTo>
                  <a:cubicBezTo>
                    <a:pt x="706" y="1899"/>
                    <a:pt x="706" y="1899"/>
                    <a:pt x="706" y="1899"/>
                  </a:cubicBezTo>
                  <a:cubicBezTo>
                    <a:pt x="666" y="1916"/>
                    <a:pt x="666" y="1916"/>
                    <a:pt x="666" y="1916"/>
                  </a:cubicBezTo>
                  <a:cubicBezTo>
                    <a:pt x="661" y="1914"/>
                    <a:pt x="661" y="1914"/>
                    <a:pt x="661" y="1914"/>
                  </a:cubicBezTo>
                  <a:lnTo>
                    <a:pt x="707" y="1894"/>
                  </a:lnTo>
                  <a:close/>
                  <a:moveTo>
                    <a:pt x="709" y="1894"/>
                  </a:moveTo>
                  <a:cubicBezTo>
                    <a:pt x="860" y="1991"/>
                    <a:pt x="860" y="1991"/>
                    <a:pt x="860" y="1991"/>
                  </a:cubicBezTo>
                  <a:cubicBezTo>
                    <a:pt x="935" y="2039"/>
                    <a:pt x="935" y="2039"/>
                    <a:pt x="935" y="2039"/>
                  </a:cubicBezTo>
                  <a:cubicBezTo>
                    <a:pt x="1100" y="2145"/>
                    <a:pt x="1100" y="2145"/>
                    <a:pt x="1100" y="2145"/>
                  </a:cubicBezTo>
                  <a:cubicBezTo>
                    <a:pt x="1157" y="2182"/>
                    <a:pt x="1157" y="2182"/>
                    <a:pt x="1157" y="2182"/>
                  </a:cubicBezTo>
                  <a:cubicBezTo>
                    <a:pt x="1387" y="2330"/>
                    <a:pt x="1387" y="2330"/>
                    <a:pt x="1387" y="2330"/>
                  </a:cubicBezTo>
                  <a:cubicBezTo>
                    <a:pt x="1386" y="2337"/>
                    <a:pt x="1386" y="2337"/>
                    <a:pt x="1386" y="2337"/>
                  </a:cubicBezTo>
                  <a:cubicBezTo>
                    <a:pt x="708" y="1899"/>
                    <a:pt x="708" y="1899"/>
                    <a:pt x="708" y="1899"/>
                  </a:cubicBezTo>
                  <a:lnTo>
                    <a:pt x="709" y="1894"/>
                  </a:lnTo>
                  <a:close/>
                  <a:moveTo>
                    <a:pt x="1159" y="2180"/>
                  </a:moveTo>
                  <a:cubicBezTo>
                    <a:pt x="1186" y="2019"/>
                    <a:pt x="1186" y="2019"/>
                    <a:pt x="1186" y="2019"/>
                  </a:cubicBezTo>
                  <a:cubicBezTo>
                    <a:pt x="1188" y="2021"/>
                    <a:pt x="1188" y="2021"/>
                    <a:pt x="1188" y="2021"/>
                  </a:cubicBezTo>
                  <a:cubicBezTo>
                    <a:pt x="1161" y="2179"/>
                    <a:pt x="1161" y="2179"/>
                    <a:pt x="1161" y="2179"/>
                  </a:cubicBezTo>
                  <a:cubicBezTo>
                    <a:pt x="1161" y="2179"/>
                    <a:pt x="1161" y="2179"/>
                    <a:pt x="1161" y="2179"/>
                  </a:cubicBezTo>
                  <a:cubicBezTo>
                    <a:pt x="1161" y="2179"/>
                    <a:pt x="1161" y="2180"/>
                    <a:pt x="1162" y="2180"/>
                  </a:cubicBezTo>
                  <a:cubicBezTo>
                    <a:pt x="1162" y="2180"/>
                    <a:pt x="1162" y="2180"/>
                    <a:pt x="1162" y="2180"/>
                  </a:cubicBezTo>
                  <a:cubicBezTo>
                    <a:pt x="1162" y="2180"/>
                    <a:pt x="1162" y="2180"/>
                    <a:pt x="1162" y="2180"/>
                  </a:cubicBezTo>
                  <a:cubicBezTo>
                    <a:pt x="1162" y="2180"/>
                    <a:pt x="1162" y="2180"/>
                    <a:pt x="1162" y="2180"/>
                  </a:cubicBezTo>
                  <a:cubicBezTo>
                    <a:pt x="1162" y="2180"/>
                    <a:pt x="1162" y="2180"/>
                    <a:pt x="1162" y="2180"/>
                  </a:cubicBezTo>
                  <a:cubicBezTo>
                    <a:pt x="1246" y="2234"/>
                    <a:pt x="1246" y="2234"/>
                    <a:pt x="1246" y="2234"/>
                  </a:cubicBezTo>
                  <a:cubicBezTo>
                    <a:pt x="1332" y="2289"/>
                    <a:pt x="1332" y="2289"/>
                    <a:pt x="1332" y="2289"/>
                  </a:cubicBezTo>
                  <a:cubicBezTo>
                    <a:pt x="1332" y="2289"/>
                    <a:pt x="1332" y="2289"/>
                    <a:pt x="1332" y="2289"/>
                  </a:cubicBezTo>
                  <a:cubicBezTo>
                    <a:pt x="1332" y="2289"/>
                    <a:pt x="1332" y="2290"/>
                    <a:pt x="1332" y="2290"/>
                  </a:cubicBezTo>
                  <a:cubicBezTo>
                    <a:pt x="1332" y="2290"/>
                    <a:pt x="1332" y="2290"/>
                    <a:pt x="1332" y="2290"/>
                  </a:cubicBezTo>
                  <a:cubicBezTo>
                    <a:pt x="1333" y="2290"/>
                    <a:pt x="1333" y="2289"/>
                    <a:pt x="1333" y="2289"/>
                  </a:cubicBezTo>
                  <a:cubicBezTo>
                    <a:pt x="1333" y="2289"/>
                    <a:pt x="1333" y="2289"/>
                    <a:pt x="1333" y="2289"/>
                  </a:cubicBezTo>
                  <a:cubicBezTo>
                    <a:pt x="1333" y="2289"/>
                    <a:pt x="1333" y="2289"/>
                    <a:pt x="1333" y="2289"/>
                  </a:cubicBezTo>
                  <a:cubicBezTo>
                    <a:pt x="1333" y="2289"/>
                    <a:pt x="1333" y="2289"/>
                    <a:pt x="1333" y="2289"/>
                  </a:cubicBezTo>
                  <a:cubicBezTo>
                    <a:pt x="1334" y="2287"/>
                    <a:pt x="1334" y="2287"/>
                    <a:pt x="1334" y="2287"/>
                  </a:cubicBezTo>
                  <a:cubicBezTo>
                    <a:pt x="1363" y="2128"/>
                    <a:pt x="1363" y="2128"/>
                    <a:pt x="1363" y="2128"/>
                  </a:cubicBezTo>
                  <a:cubicBezTo>
                    <a:pt x="1366" y="2130"/>
                    <a:pt x="1366" y="2130"/>
                    <a:pt x="1366" y="2130"/>
                  </a:cubicBezTo>
                  <a:cubicBezTo>
                    <a:pt x="1335" y="2291"/>
                    <a:pt x="1335" y="2291"/>
                    <a:pt x="1335" y="2291"/>
                  </a:cubicBezTo>
                  <a:cubicBezTo>
                    <a:pt x="1335" y="2291"/>
                    <a:pt x="1336" y="2291"/>
                    <a:pt x="1336" y="2291"/>
                  </a:cubicBezTo>
                  <a:cubicBezTo>
                    <a:pt x="1336" y="2291"/>
                    <a:pt x="1336" y="2291"/>
                    <a:pt x="1336" y="2292"/>
                  </a:cubicBezTo>
                  <a:cubicBezTo>
                    <a:pt x="1336" y="2292"/>
                    <a:pt x="1336" y="2292"/>
                    <a:pt x="1336" y="2292"/>
                  </a:cubicBezTo>
                  <a:cubicBezTo>
                    <a:pt x="1336" y="2292"/>
                    <a:pt x="1336" y="2292"/>
                    <a:pt x="1336" y="2292"/>
                  </a:cubicBezTo>
                  <a:cubicBezTo>
                    <a:pt x="1336" y="2292"/>
                    <a:pt x="1336" y="2292"/>
                    <a:pt x="1336" y="2292"/>
                  </a:cubicBezTo>
                  <a:cubicBezTo>
                    <a:pt x="1336" y="2292"/>
                    <a:pt x="1336" y="2292"/>
                    <a:pt x="1336" y="2292"/>
                  </a:cubicBezTo>
                  <a:cubicBezTo>
                    <a:pt x="1388" y="2326"/>
                    <a:pt x="1388" y="2326"/>
                    <a:pt x="1388" y="2326"/>
                  </a:cubicBezTo>
                  <a:cubicBezTo>
                    <a:pt x="1388" y="2328"/>
                    <a:pt x="1388" y="2328"/>
                    <a:pt x="1388" y="2328"/>
                  </a:cubicBezTo>
                  <a:lnTo>
                    <a:pt x="1159" y="2180"/>
                  </a:lnTo>
                  <a:close/>
                  <a:moveTo>
                    <a:pt x="1244" y="2221"/>
                  </a:moveTo>
                  <a:cubicBezTo>
                    <a:pt x="1172" y="2175"/>
                    <a:pt x="1172" y="2175"/>
                    <a:pt x="1172" y="2175"/>
                  </a:cubicBezTo>
                  <a:cubicBezTo>
                    <a:pt x="1197" y="2026"/>
                    <a:pt x="1197" y="2026"/>
                    <a:pt x="1197" y="2026"/>
                  </a:cubicBezTo>
                  <a:cubicBezTo>
                    <a:pt x="1270" y="2071"/>
                    <a:pt x="1270" y="2071"/>
                    <a:pt x="1270" y="2071"/>
                  </a:cubicBezTo>
                  <a:lnTo>
                    <a:pt x="1244" y="2221"/>
                  </a:lnTo>
                  <a:close/>
                  <a:moveTo>
                    <a:pt x="1168" y="2176"/>
                  </a:moveTo>
                  <a:cubicBezTo>
                    <a:pt x="1168" y="2177"/>
                    <a:pt x="1168" y="2177"/>
                    <a:pt x="1168" y="2177"/>
                  </a:cubicBezTo>
                  <a:cubicBezTo>
                    <a:pt x="1168" y="2177"/>
                    <a:pt x="1168" y="2177"/>
                    <a:pt x="1168" y="2177"/>
                  </a:cubicBezTo>
                  <a:cubicBezTo>
                    <a:pt x="1168" y="2177"/>
                    <a:pt x="1168" y="2177"/>
                    <a:pt x="1168" y="2177"/>
                  </a:cubicBezTo>
                  <a:cubicBezTo>
                    <a:pt x="1168" y="2177"/>
                    <a:pt x="1168" y="2177"/>
                    <a:pt x="1168" y="2177"/>
                  </a:cubicBezTo>
                  <a:cubicBezTo>
                    <a:pt x="1168" y="2177"/>
                    <a:pt x="1168" y="2177"/>
                    <a:pt x="1169" y="2177"/>
                  </a:cubicBezTo>
                  <a:cubicBezTo>
                    <a:pt x="1169" y="2178"/>
                    <a:pt x="1169" y="2178"/>
                    <a:pt x="1169" y="2178"/>
                  </a:cubicBezTo>
                  <a:cubicBezTo>
                    <a:pt x="1244" y="2226"/>
                    <a:pt x="1244" y="2226"/>
                    <a:pt x="1244" y="2226"/>
                  </a:cubicBezTo>
                  <a:cubicBezTo>
                    <a:pt x="1244" y="2226"/>
                    <a:pt x="1244" y="2226"/>
                    <a:pt x="1244" y="2226"/>
                  </a:cubicBezTo>
                  <a:cubicBezTo>
                    <a:pt x="1244" y="2226"/>
                    <a:pt x="1244" y="2226"/>
                    <a:pt x="1244" y="2226"/>
                  </a:cubicBezTo>
                  <a:cubicBezTo>
                    <a:pt x="1245" y="2226"/>
                    <a:pt x="1245" y="2226"/>
                    <a:pt x="1245" y="2226"/>
                  </a:cubicBezTo>
                  <a:cubicBezTo>
                    <a:pt x="1245" y="2226"/>
                    <a:pt x="1245" y="2226"/>
                    <a:pt x="1246" y="2226"/>
                  </a:cubicBezTo>
                  <a:cubicBezTo>
                    <a:pt x="1246" y="2226"/>
                    <a:pt x="1246" y="2226"/>
                    <a:pt x="1246" y="2226"/>
                  </a:cubicBezTo>
                  <a:cubicBezTo>
                    <a:pt x="1246" y="2226"/>
                    <a:pt x="1246" y="2226"/>
                    <a:pt x="1246" y="2225"/>
                  </a:cubicBezTo>
                  <a:cubicBezTo>
                    <a:pt x="1246" y="2225"/>
                    <a:pt x="1246" y="2225"/>
                    <a:pt x="1246" y="2225"/>
                  </a:cubicBezTo>
                  <a:cubicBezTo>
                    <a:pt x="1246" y="2223"/>
                    <a:pt x="1246" y="2223"/>
                    <a:pt x="1246" y="2223"/>
                  </a:cubicBezTo>
                  <a:cubicBezTo>
                    <a:pt x="1273" y="2073"/>
                    <a:pt x="1273" y="2073"/>
                    <a:pt x="1273" y="2073"/>
                  </a:cubicBezTo>
                  <a:cubicBezTo>
                    <a:pt x="1275" y="2074"/>
                    <a:pt x="1275" y="2074"/>
                    <a:pt x="1275" y="2074"/>
                  </a:cubicBezTo>
                  <a:cubicBezTo>
                    <a:pt x="1247" y="2230"/>
                    <a:pt x="1247" y="2230"/>
                    <a:pt x="1247" y="2230"/>
                  </a:cubicBezTo>
                  <a:cubicBezTo>
                    <a:pt x="1166" y="2178"/>
                    <a:pt x="1166" y="2178"/>
                    <a:pt x="1166" y="2178"/>
                  </a:cubicBezTo>
                  <a:cubicBezTo>
                    <a:pt x="1191" y="2023"/>
                    <a:pt x="1191" y="2023"/>
                    <a:pt x="1191" y="2023"/>
                  </a:cubicBezTo>
                  <a:cubicBezTo>
                    <a:pt x="1194" y="2024"/>
                    <a:pt x="1194" y="2024"/>
                    <a:pt x="1194" y="2024"/>
                  </a:cubicBezTo>
                  <a:lnTo>
                    <a:pt x="1168" y="2176"/>
                  </a:lnTo>
                  <a:close/>
                  <a:moveTo>
                    <a:pt x="1330" y="2276"/>
                  </a:moveTo>
                  <a:cubicBezTo>
                    <a:pt x="1256" y="2229"/>
                    <a:pt x="1256" y="2229"/>
                    <a:pt x="1256" y="2229"/>
                  </a:cubicBezTo>
                  <a:cubicBezTo>
                    <a:pt x="1283" y="2079"/>
                    <a:pt x="1283" y="2079"/>
                    <a:pt x="1283" y="2079"/>
                  </a:cubicBezTo>
                  <a:cubicBezTo>
                    <a:pt x="1358" y="2125"/>
                    <a:pt x="1358" y="2125"/>
                    <a:pt x="1358" y="2125"/>
                  </a:cubicBezTo>
                  <a:lnTo>
                    <a:pt x="1330" y="2276"/>
                  </a:lnTo>
                  <a:close/>
                  <a:moveTo>
                    <a:pt x="1252" y="2230"/>
                  </a:moveTo>
                  <a:cubicBezTo>
                    <a:pt x="1252" y="2230"/>
                    <a:pt x="1252" y="2230"/>
                    <a:pt x="1252" y="2230"/>
                  </a:cubicBezTo>
                  <a:cubicBezTo>
                    <a:pt x="1252" y="2231"/>
                    <a:pt x="1252" y="2231"/>
                    <a:pt x="1252" y="2231"/>
                  </a:cubicBezTo>
                  <a:cubicBezTo>
                    <a:pt x="1252" y="2231"/>
                    <a:pt x="1252" y="2231"/>
                    <a:pt x="1252" y="2231"/>
                  </a:cubicBezTo>
                  <a:cubicBezTo>
                    <a:pt x="1252" y="2231"/>
                    <a:pt x="1252" y="2231"/>
                    <a:pt x="1252" y="2231"/>
                  </a:cubicBezTo>
                  <a:cubicBezTo>
                    <a:pt x="1252" y="2231"/>
                    <a:pt x="1252" y="2231"/>
                    <a:pt x="1252" y="2231"/>
                  </a:cubicBezTo>
                  <a:cubicBezTo>
                    <a:pt x="1252" y="2231"/>
                    <a:pt x="1252" y="2231"/>
                    <a:pt x="1253" y="2231"/>
                  </a:cubicBezTo>
                  <a:cubicBezTo>
                    <a:pt x="1330" y="2281"/>
                    <a:pt x="1330" y="2281"/>
                    <a:pt x="1330" y="2281"/>
                  </a:cubicBezTo>
                  <a:cubicBezTo>
                    <a:pt x="1330" y="2281"/>
                    <a:pt x="1330" y="2281"/>
                    <a:pt x="1330" y="2281"/>
                  </a:cubicBezTo>
                  <a:cubicBezTo>
                    <a:pt x="1330" y="2281"/>
                    <a:pt x="1330" y="2281"/>
                    <a:pt x="1330" y="2281"/>
                  </a:cubicBezTo>
                  <a:cubicBezTo>
                    <a:pt x="1330" y="2281"/>
                    <a:pt x="1331" y="2281"/>
                    <a:pt x="1331" y="2281"/>
                  </a:cubicBezTo>
                  <a:cubicBezTo>
                    <a:pt x="1331" y="2281"/>
                    <a:pt x="1331" y="2281"/>
                    <a:pt x="1331" y="2281"/>
                  </a:cubicBezTo>
                  <a:cubicBezTo>
                    <a:pt x="1332" y="2281"/>
                    <a:pt x="1332" y="2281"/>
                    <a:pt x="1332" y="2281"/>
                  </a:cubicBezTo>
                  <a:cubicBezTo>
                    <a:pt x="1332" y="2281"/>
                    <a:pt x="1332" y="2281"/>
                    <a:pt x="1332" y="2281"/>
                  </a:cubicBezTo>
                  <a:cubicBezTo>
                    <a:pt x="1332" y="2281"/>
                    <a:pt x="1332" y="2280"/>
                    <a:pt x="1332" y="2280"/>
                  </a:cubicBezTo>
                  <a:cubicBezTo>
                    <a:pt x="1332" y="2278"/>
                    <a:pt x="1332" y="2278"/>
                    <a:pt x="1332" y="2278"/>
                  </a:cubicBezTo>
                  <a:cubicBezTo>
                    <a:pt x="1360" y="2127"/>
                    <a:pt x="1360" y="2127"/>
                    <a:pt x="1360" y="2127"/>
                  </a:cubicBezTo>
                  <a:cubicBezTo>
                    <a:pt x="1361" y="2127"/>
                    <a:pt x="1361" y="2127"/>
                    <a:pt x="1361" y="2127"/>
                  </a:cubicBezTo>
                  <a:cubicBezTo>
                    <a:pt x="1332" y="2284"/>
                    <a:pt x="1332" y="2284"/>
                    <a:pt x="1332" y="2284"/>
                  </a:cubicBezTo>
                  <a:cubicBezTo>
                    <a:pt x="1249" y="2232"/>
                    <a:pt x="1249" y="2232"/>
                    <a:pt x="1249" y="2232"/>
                  </a:cubicBezTo>
                  <a:cubicBezTo>
                    <a:pt x="1277" y="2075"/>
                    <a:pt x="1277" y="2075"/>
                    <a:pt x="1277" y="2075"/>
                  </a:cubicBezTo>
                  <a:cubicBezTo>
                    <a:pt x="1279" y="2077"/>
                    <a:pt x="1279" y="2077"/>
                    <a:pt x="1279" y="2077"/>
                  </a:cubicBezTo>
                  <a:lnTo>
                    <a:pt x="1252" y="2230"/>
                  </a:lnTo>
                  <a:close/>
                  <a:moveTo>
                    <a:pt x="1374" y="2133"/>
                  </a:moveTo>
                  <a:cubicBezTo>
                    <a:pt x="1369" y="2136"/>
                    <a:pt x="1369" y="2136"/>
                    <a:pt x="1369" y="2136"/>
                  </a:cubicBezTo>
                  <a:cubicBezTo>
                    <a:pt x="1370" y="2130"/>
                    <a:pt x="1370" y="2130"/>
                    <a:pt x="1370" y="2130"/>
                  </a:cubicBezTo>
                  <a:cubicBezTo>
                    <a:pt x="1372" y="2120"/>
                    <a:pt x="1372" y="2120"/>
                    <a:pt x="1372" y="2120"/>
                  </a:cubicBezTo>
                  <a:cubicBezTo>
                    <a:pt x="1377" y="2117"/>
                    <a:pt x="1377" y="2117"/>
                    <a:pt x="1377" y="2117"/>
                  </a:cubicBezTo>
                  <a:lnTo>
                    <a:pt x="1374" y="2133"/>
                  </a:lnTo>
                  <a:close/>
                  <a:moveTo>
                    <a:pt x="1376" y="2133"/>
                  </a:moveTo>
                  <a:cubicBezTo>
                    <a:pt x="1379" y="2117"/>
                    <a:pt x="1379" y="2117"/>
                    <a:pt x="1379" y="2117"/>
                  </a:cubicBezTo>
                  <a:cubicBezTo>
                    <a:pt x="1382" y="2119"/>
                    <a:pt x="1382" y="2119"/>
                    <a:pt x="1382" y="2119"/>
                  </a:cubicBezTo>
                  <a:cubicBezTo>
                    <a:pt x="1379" y="2135"/>
                    <a:pt x="1379" y="2135"/>
                    <a:pt x="1379" y="2135"/>
                  </a:cubicBezTo>
                  <a:lnTo>
                    <a:pt x="1376" y="2133"/>
                  </a:lnTo>
                  <a:close/>
                  <a:moveTo>
                    <a:pt x="894" y="1780"/>
                  </a:moveTo>
                  <a:cubicBezTo>
                    <a:pt x="917" y="1793"/>
                    <a:pt x="917" y="1793"/>
                    <a:pt x="917" y="1793"/>
                  </a:cubicBezTo>
                  <a:cubicBezTo>
                    <a:pt x="932" y="1802"/>
                    <a:pt x="932" y="1802"/>
                    <a:pt x="932" y="1802"/>
                  </a:cubicBezTo>
                  <a:cubicBezTo>
                    <a:pt x="970" y="1825"/>
                    <a:pt x="970" y="1825"/>
                    <a:pt x="970" y="1825"/>
                  </a:cubicBezTo>
                  <a:cubicBezTo>
                    <a:pt x="965" y="1827"/>
                    <a:pt x="965" y="1827"/>
                    <a:pt x="965" y="1827"/>
                  </a:cubicBezTo>
                  <a:cubicBezTo>
                    <a:pt x="890" y="1782"/>
                    <a:pt x="890" y="1782"/>
                    <a:pt x="890" y="1782"/>
                  </a:cubicBezTo>
                  <a:lnTo>
                    <a:pt x="894" y="1780"/>
                  </a:lnTo>
                  <a:close/>
                  <a:moveTo>
                    <a:pt x="938" y="1784"/>
                  </a:moveTo>
                  <a:cubicBezTo>
                    <a:pt x="950" y="1792"/>
                    <a:pt x="950" y="1792"/>
                    <a:pt x="950" y="1792"/>
                  </a:cubicBezTo>
                  <a:cubicBezTo>
                    <a:pt x="950" y="1792"/>
                    <a:pt x="950" y="1792"/>
                    <a:pt x="950" y="1792"/>
                  </a:cubicBezTo>
                  <a:cubicBezTo>
                    <a:pt x="951" y="1792"/>
                    <a:pt x="951" y="1792"/>
                    <a:pt x="951" y="1792"/>
                  </a:cubicBezTo>
                  <a:cubicBezTo>
                    <a:pt x="933" y="1800"/>
                    <a:pt x="933" y="1800"/>
                    <a:pt x="933" y="1800"/>
                  </a:cubicBezTo>
                  <a:cubicBezTo>
                    <a:pt x="920" y="1792"/>
                    <a:pt x="920" y="1792"/>
                    <a:pt x="920" y="1792"/>
                  </a:cubicBezTo>
                  <a:lnTo>
                    <a:pt x="938" y="1784"/>
                  </a:lnTo>
                  <a:close/>
                  <a:moveTo>
                    <a:pt x="973" y="1826"/>
                  </a:moveTo>
                  <a:cubicBezTo>
                    <a:pt x="973" y="1826"/>
                    <a:pt x="973" y="1826"/>
                    <a:pt x="973" y="1826"/>
                  </a:cubicBezTo>
                  <a:cubicBezTo>
                    <a:pt x="973" y="1826"/>
                    <a:pt x="973" y="1826"/>
                    <a:pt x="973" y="1826"/>
                  </a:cubicBezTo>
                  <a:cubicBezTo>
                    <a:pt x="973" y="1826"/>
                    <a:pt x="973" y="1825"/>
                    <a:pt x="973" y="1825"/>
                  </a:cubicBezTo>
                  <a:cubicBezTo>
                    <a:pt x="973" y="1825"/>
                    <a:pt x="973" y="1825"/>
                    <a:pt x="973" y="1825"/>
                  </a:cubicBezTo>
                  <a:cubicBezTo>
                    <a:pt x="973" y="1825"/>
                    <a:pt x="973" y="1825"/>
                    <a:pt x="973" y="1825"/>
                  </a:cubicBezTo>
                  <a:cubicBezTo>
                    <a:pt x="973" y="1825"/>
                    <a:pt x="973" y="1825"/>
                    <a:pt x="973" y="1824"/>
                  </a:cubicBezTo>
                  <a:cubicBezTo>
                    <a:pt x="973" y="1824"/>
                    <a:pt x="973" y="1824"/>
                    <a:pt x="973" y="1824"/>
                  </a:cubicBezTo>
                  <a:cubicBezTo>
                    <a:pt x="973" y="1824"/>
                    <a:pt x="973" y="1824"/>
                    <a:pt x="973" y="1824"/>
                  </a:cubicBezTo>
                  <a:cubicBezTo>
                    <a:pt x="936" y="1802"/>
                    <a:pt x="936" y="1802"/>
                    <a:pt x="936" y="1802"/>
                  </a:cubicBezTo>
                  <a:cubicBezTo>
                    <a:pt x="953" y="1794"/>
                    <a:pt x="953" y="1794"/>
                    <a:pt x="953" y="1794"/>
                  </a:cubicBezTo>
                  <a:cubicBezTo>
                    <a:pt x="966" y="1801"/>
                    <a:pt x="966" y="1801"/>
                    <a:pt x="966" y="1801"/>
                  </a:cubicBezTo>
                  <a:cubicBezTo>
                    <a:pt x="1063" y="1859"/>
                    <a:pt x="1063" y="1859"/>
                    <a:pt x="1063" y="1859"/>
                  </a:cubicBezTo>
                  <a:cubicBezTo>
                    <a:pt x="1101" y="1882"/>
                    <a:pt x="1101" y="1882"/>
                    <a:pt x="1101" y="1882"/>
                  </a:cubicBezTo>
                  <a:cubicBezTo>
                    <a:pt x="1107" y="1886"/>
                    <a:pt x="1107" y="1886"/>
                    <a:pt x="1107" y="1886"/>
                  </a:cubicBezTo>
                  <a:cubicBezTo>
                    <a:pt x="1110" y="1887"/>
                    <a:pt x="1110" y="1887"/>
                    <a:pt x="1110" y="1887"/>
                  </a:cubicBezTo>
                  <a:cubicBezTo>
                    <a:pt x="1112" y="1889"/>
                    <a:pt x="1112" y="1889"/>
                    <a:pt x="1112" y="1889"/>
                  </a:cubicBezTo>
                  <a:cubicBezTo>
                    <a:pt x="1160" y="1918"/>
                    <a:pt x="1160" y="1918"/>
                    <a:pt x="1160" y="1918"/>
                  </a:cubicBezTo>
                  <a:cubicBezTo>
                    <a:pt x="1141" y="1926"/>
                    <a:pt x="1141" y="1926"/>
                    <a:pt x="1141" y="1926"/>
                  </a:cubicBezTo>
                  <a:cubicBezTo>
                    <a:pt x="1134" y="1930"/>
                    <a:pt x="1134" y="1930"/>
                    <a:pt x="1134" y="1930"/>
                  </a:cubicBezTo>
                  <a:cubicBezTo>
                    <a:pt x="967" y="1828"/>
                    <a:pt x="967" y="1828"/>
                    <a:pt x="967" y="1828"/>
                  </a:cubicBezTo>
                  <a:lnTo>
                    <a:pt x="973" y="1826"/>
                  </a:lnTo>
                  <a:close/>
                  <a:moveTo>
                    <a:pt x="1124" y="1733"/>
                  </a:moveTo>
                  <a:cubicBezTo>
                    <a:pt x="1101" y="1879"/>
                    <a:pt x="1101" y="1879"/>
                    <a:pt x="1101" y="1879"/>
                  </a:cubicBezTo>
                  <a:cubicBezTo>
                    <a:pt x="1065" y="1858"/>
                    <a:pt x="1065" y="1858"/>
                    <a:pt x="1065" y="1858"/>
                  </a:cubicBezTo>
                  <a:cubicBezTo>
                    <a:pt x="1086" y="1711"/>
                    <a:pt x="1086" y="1711"/>
                    <a:pt x="1086" y="1711"/>
                  </a:cubicBezTo>
                  <a:lnTo>
                    <a:pt x="1124" y="1733"/>
                  </a:lnTo>
                  <a:close/>
                  <a:moveTo>
                    <a:pt x="1144" y="1720"/>
                  </a:moveTo>
                  <a:cubicBezTo>
                    <a:pt x="1148" y="1718"/>
                    <a:pt x="1148" y="1718"/>
                    <a:pt x="1148" y="1718"/>
                  </a:cubicBezTo>
                  <a:cubicBezTo>
                    <a:pt x="1146" y="1735"/>
                    <a:pt x="1146" y="1735"/>
                    <a:pt x="1146" y="1735"/>
                  </a:cubicBezTo>
                  <a:cubicBezTo>
                    <a:pt x="1142" y="1733"/>
                    <a:pt x="1142" y="1733"/>
                    <a:pt x="1142" y="1733"/>
                  </a:cubicBezTo>
                  <a:lnTo>
                    <a:pt x="1144" y="1720"/>
                  </a:lnTo>
                  <a:close/>
                  <a:moveTo>
                    <a:pt x="1149" y="1736"/>
                  </a:moveTo>
                  <a:cubicBezTo>
                    <a:pt x="1148" y="1737"/>
                    <a:pt x="1148" y="1737"/>
                    <a:pt x="1148" y="1737"/>
                  </a:cubicBezTo>
                  <a:cubicBezTo>
                    <a:pt x="1148" y="1736"/>
                    <a:pt x="1148" y="1736"/>
                    <a:pt x="1148" y="1736"/>
                  </a:cubicBezTo>
                  <a:cubicBezTo>
                    <a:pt x="1151" y="1716"/>
                    <a:pt x="1151" y="1716"/>
                    <a:pt x="1151" y="1716"/>
                  </a:cubicBezTo>
                  <a:cubicBezTo>
                    <a:pt x="1152" y="1716"/>
                    <a:pt x="1152" y="1716"/>
                    <a:pt x="1152" y="1716"/>
                  </a:cubicBezTo>
                  <a:lnTo>
                    <a:pt x="1149" y="1736"/>
                  </a:lnTo>
                  <a:close/>
                  <a:moveTo>
                    <a:pt x="1134" y="1738"/>
                  </a:moveTo>
                  <a:cubicBezTo>
                    <a:pt x="1186" y="1767"/>
                    <a:pt x="1186" y="1767"/>
                    <a:pt x="1186" y="1767"/>
                  </a:cubicBezTo>
                  <a:cubicBezTo>
                    <a:pt x="1185" y="1769"/>
                    <a:pt x="1185" y="1769"/>
                    <a:pt x="1185" y="1769"/>
                  </a:cubicBezTo>
                  <a:cubicBezTo>
                    <a:pt x="1137" y="1742"/>
                    <a:pt x="1137" y="1742"/>
                    <a:pt x="1137" y="1742"/>
                  </a:cubicBezTo>
                  <a:cubicBezTo>
                    <a:pt x="1137" y="1742"/>
                    <a:pt x="1137" y="1742"/>
                    <a:pt x="1137" y="1742"/>
                  </a:cubicBezTo>
                  <a:cubicBezTo>
                    <a:pt x="1137" y="1742"/>
                    <a:pt x="1137" y="1742"/>
                    <a:pt x="1137" y="1742"/>
                  </a:cubicBezTo>
                  <a:cubicBezTo>
                    <a:pt x="1137" y="1742"/>
                    <a:pt x="1137" y="1742"/>
                    <a:pt x="1136" y="1742"/>
                  </a:cubicBezTo>
                  <a:cubicBezTo>
                    <a:pt x="1136" y="1742"/>
                    <a:pt x="1136" y="1742"/>
                    <a:pt x="1136" y="1742"/>
                  </a:cubicBezTo>
                  <a:cubicBezTo>
                    <a:pt x="1135" y="1743"/>
                    <a:pt x="1135" y="1743"/>
                    <a:pt x="1135" y="1743"/>
                  </a:cubicBezTo>
                  <a:cubicBezTo>
                    <a:pt x="1135" y="1743"/>
                    <a:pt x="1135" y="1743"/>
                    <a:pt x="1134" y="1743"/>
                  </a:cubicBezTo>
                  <a:cubicBezTo>
                    <a:pt x="1134" y="1743"/>
                    <a:pt x="1134" y="1743"/>
                    <a:pt x="1134" y="1743"/>
                  </a:cubicBezTo>
                  <a:cubicBezTo>
                    <a:pt x="1134" y="1743"/>
                    <a:pt x="1134" y="1743"/>
                    <a:pt x="1134" y="1743"/>
                  </a:cubicBezTo>
                  <a:cubicBezTo>
                    <a:pt x="1134" y="1743"/>
                    <a:pt x="1134" y="1743"/>
                    <a:pt x="1134" y="1743"/>
                  </a:cubicBezTo>
                  <a:cubicBezTo>
                    <a:pt x="1134" y="1743"/>
                    <a:pt x="1134" y="1743"/>
                    <a:pt x="1134" y="1744"/>
                  </a:cubicBezTo>
                  <a:cubicBezTo>
                    <a:pt x="1134" y="1744"/>
                    <a:pt x="1134" y="1744"/>
                    <a:pt x="1134" y="1744"/>
                  </a:cubicBezTo>
                  <a:cubicBezTo>
                    <a:pt x="1112" y="1886"/>
                    <a:pt x="1112" y="1886"/>
                    <a:pt x="1112" y="1886"/>
                  </a:cubicBezTo>
                  <a:cubicBezTo>
                    <a:pt x="1112" y="1886"/>
                    <a:pt x="1112" y="1886"/>
                    <a:pt x="1112" y="1886"/>
                  </a:cubicBezTo>
                  <a:lnTo>
                    <a:pt x="1134" y="1738"/>
                  </a:lnTo>
                  <a:close/>
                  <a:moveTo>
                    <a:pt x="1107" y="1883"/>
                  </a:moveTo>
                  <a:cubicBezTo>
                    <a:pt x="1103" y="1881"/>
                    <a:pt x="1103" y="1881"/>
                    <a:pt x="1103" y="1881"/>
                  </a:cubicBezTo>
                  <a:cubicBezTo>
                    <a:pt x="1126" y="1733"/>
                    <a:pt x="1126" y="1733"/>
                    <a:pt x="1126" y="1733"/>
                  </a:cubicBezTo>
                  <a:cubicBezTo>
                    <a:pt x="1131" y="1731"/>
                    <a:pt x="1131" y="1731"/>
                    <a:pt x="1131" y="1731"/>
                  </a:cubicBezTo>
                  <a:lnTo>
                    <a:pt x="1107" y="1883"/>
                  </a:lnTo>
                  <a:close/>
                  <a:moveTo>
                    <a:pt x="1175" y="1926"/>
                  </a:moveTo>
                  <a:cubicBezTo>
                    <a:pt x="1177" y="1928"/>
                    <a:pt x="1177" y="1928"/>
                    <a:pt x="1177" y="1928"/>
                  </a:cubicBezTo>
                  <a:cubicBezTo>
                    <a:pt x="1159" y="1936"/>
                    <a:pt x="1159" y="1936"/>
                    <a:pt x="1159" y="1936"/>
                  </a:cubicBezTo>
                  <a:cubicBezTo>
                    <a:pt x="1144" y="1928"/>
                    <a:pt x="1144" y="1928"/>
                    <a:pt x="1144" y="1928"/>
                  </a:cubicBezTo>
                  <a:cubicBezTo>
                    <a:pt x="1163" y="1919"/>
                    <a:pt x="1163" y="1919"/>
                    <a:pt x="1163" y="1919"/>
                  </a:cubicBezTo>
                  <a:lnTo>
                    <a:pt x="1175" y="1926"/>
                  </a:lnTo>
                  <a:close/>
                  <a:moveTo>
                    <a:pt x="1142" y="1929"/>
                  </a:moveTo>
                  <a:cubicBezTo>
                    <a:pt x="1158" y="1938"/>
                    <a:pt x="1158" y="1938"/>
                    <a:pt x="1158" y="1938"/>
                  </a:cubicBezTo>
                  <a:cubicBezTo>
                    <a:pt x="1198" y="1963"/>
                    <a:pt x="1198" y="1963"/>
                    <a:pt x="1198" y="1963"/>
                  </a:cubicBezTo>
                  <a:cubicBezTo>
                    <a:pt x="1193" y="1965"/>
                    <a:pt x="1193" y="1965"/>
                    <a:pt x="1193" y="1965"/>
                  </a:cubicBezTo>
                  <a:cubicBezTo>
                    <a:pt x="1137" y="1931"/>
                    <a:pt x="1137" y="1931"/>
                    <a:pt x="1137" y="1931"/>
                  </a:cubicBezTo>
                  <a:lnTo>
                    <a:pt x="1142" y="1929"/>
                  </a:lnTo>
                  <a:close/>
                  <a:moveTo>
                    <a:pt x="1103" y="1711"/>
                  </a:moveTo>
                  <a:cubicBezTo>
                    <a:pt x="1098" y="1708"/>
                    <a:pt x="1098" y="1708"/>
                    <a:pt x="1098" y="1708"/>
                  </a:cubicBezTo>
                  <a:cubicBezTo>
                    <a:pt x="1103" y="1706"/>
                    <a:pt x="1103" y="1706"/>
                    <a:pt x="1103" y="1706"/>
                  </a:cubicBezTo>
                  <a:lnTo>
                    <a:pt x="1103" y="1711"/>
                  </a:lnTo>
                  <a:close/>
                  <a:moveTo>
                    <a:pt x="973" y="1760"/>
                  </a:moveTo>
                  <a:cubicBezTo>
                    <a:pt x="1084" y="1711"/>
                    <a:pt x="1084" y="1711"/>
                    <a:pt x="1084" y="1711"/>
                  </a:cubicBezTo>
                  <a:cubicBezTo>
                    <a:pt x="1062" y="1856"/>
                    <a:pt x="1062" y="1856"/>
                    <a:pt x="1062" y="1856"/>
                  </a:cubicBezTo>
                  <a:cubicBezTo>
                    <a:pt x="968" y="1799"/>
                    <a:pt x="968" y="1799"/>
                    <a:pt x="968" y="1799"/>
                  </a:cubicBezTo>
                  <a:cubicBezTo>
                    <a:pt x="971" y="1777"/>
                    <a:pt x="971" y="1777"/>
                    <a:pt x="971" y="1777"/>
                  </a:cubicBezTo>
                  <a:lnTo>
                    <a:pt x="973" y="1760"/>
                  </a:lnTo>
                  <a:close/>
                  <a:moveTo>
                    <a:pt x="556" y="1955"/>
                  </a:moveTo>
                  <a:cubicBezTo>
                    <a:pt x="553" y="1953"/>
                    <a:pt x="553" y="1953"/>
                    <a:pt x="553" y="1953"/>
                  </a:cubicBezTo>
                  <a:cubicBezTo>
                    <a:pt x="557" y="1952"/>
                    <a:pt x="557" y="1952"/>
                    <a:pt x="557" y="1952"/>
                  </a:cubicBezTo>
                  <a:lnTo>
                    <a:pt x="556" y="1955"/>
                  </a:lnTo>
                  <a:close/>
                  <a:moveTo>
                    <a:pt x="552" y="1956"/>
                  </a:moveTo>
                  <a:cubicBezTo>
                    <a:pt x="564" y="1964"/>
                    <a:pt x="564" y="1964"/>
                    <a:pt x="564" y="1964"/>
                  </a:cubicBezTo>
                  <a:cubicBezTo>
                    <a:pt x="563" y="1969"/>
                    <a:pt x="563" y="1969"/>
                    <a:pt x="563" y="1969"/>
                  </a:cubicBezTo>
                  <a:cubicBezTo>
                    <a:pt x="551" y="1961"/>
                    <a:pt x="551" y="1961"/>
                    <a:pt x="551" y="1961"/>
                  </a:cubicBezTo>
                  <a:lnTo>
                    <a:pt x="552" y="1956"/>
                  </a:lnTo>
                  <a:close/>
                  <a:moveTo>
                    <a:pt x="659" y="1915"/>
                  </a:moveTo>
                  <a:cubicBezTo>
                    <a:pt x="665" y="1919"/>
                    <a:pt x="665" y="1919"/>
                    <a:pt x="665" y="1919"/>
                  </a:cubicBezTo>
                  <a:cubicBezTo>
                    <a:pt x="665" y="1919"/>
                    <a:pt x="665" y="1919"/>
                    <a:pt x="665" y="1919"/>
                  </a:cubicBezTo>
                  <a:cubicBezTo>
                    <a:pt x="665" y="1919"/>
                    <a:pt x="665" y="1919"/>
                    <a:pt x="665" y="1919"/>
                  </a:cubicBezTo>
                  <a:cubicBezTo>
                    <a:pt x="1081" y="2191"/>
                    <a:pt x="1081" y="2191"/>
                    <a:pt x="1081" y="2191"/>
                  </a:cubicBezTo>
                  <a:cubicBezTo>
                    <a:pt x="1080" y="2196"/>
                    <a:pt x="1080" y="2196"/>
                    <a:pt x="1080" y="2196"/>
                  </a:cubicBezTo>
                  <a:cubicBezTo>
                    <a:pt x="654" y="1917"/>
                    <a:pt x="654" y="1917"/>
                    <a:pt x="654" y="1917"/>
                  </a:cubicBezTo>
                  <a:lnTo>
                    <a:pt x="659" y="1915"/>
                  </a:lnTo>
                  <a:close/>
                  <a:moveTo>
                    <a:pt x="1413" y="2310"/>
                  </a:moveTo>
                  <a:cubicBezTo>
                    <a:pt x="1413" y="2310"/>
                    <a:pt x="1413" y="2310"/>
                    <a:pt x="1413" y="2310"/>
                  </a:cubicBezTo>
                  <a:cubicBezTo>
                    <a:pt x="1453" y="2105"/>
                    <a:pt x="1453" y="2105"/>
                    <a:pt x="1453" y="2105"/>
                  </a:cubicBezTo>
                  <a:cubicBezTo>
                    <a:pt x="1453" y="2105"/>
                    <a:pt x="1453" y="2105"/>
                    <a:pt x="1453" y="2105"/>
                  </a:cubicBezTo>
                  <a:lnTo>
                    <a:pt x="1413" y="2310"/>
                  </a:lnTo>
                  <a:close/>
                  <a:moveTo>
                    <a:pt x="1410" y="2310"/>
                  </a:moveTo>
                  <a:cubicBezTo>
                    <a:pt x="1391" y="2321"/>
                    <a:pt x="1391" y="2321"/>
                    <a:pt x="1391" y="2321"/>
                  </a:cubicBezTo>
                  <a:cubicBezTo>
                    <a:pt x="1430" y="2116"/>
                    <a:pt x="1430" y="2116"/>
                    <a:pt x="1430" y="2116"/>
                  </a:cubicBezTo>
                  <a:cubicBezTo>
                    <a:pt x="1431" y="2116"/>
                    <a:pt x="1431" y="2116"/>
                    <a:pt x="1431" y="2116"/>
                  </a:cubicBezTo>
                  <a:cubicBezTo>
                    <a:pt x="1451" y="2106"/>
                    <a:pt x="1451" y="2106"/>
                    <a:pt x="1451" y="2106"/>
                  </a:cubicBezTo>
                  <a:lnTo>
                    <a:pt x="1410" y="2310"/>
                  </a:lnTo>
                  <a:close/>
                  <a:moveTo>
                    <a:pt x="1431" y="2109"/>
                  </a:moveTo>
                  <a:cubicBezTo>
                    <a:pt x="1426" y="2112"/>
                    <a:pt x="1426" y="2112"/>
                    <a:pt x="1426" y="2112"/>
                  </a:cubicBezTo>
                  <a:cubicBezTo>
                    <a:pt x="1381" y="2135"/>
                    <a:pt x="1381" y="2135"/>
                    <a:pt x="1381" y="2135"/>
                  </a:cubicBezTo>
                  <a:cubicBezTo>
                    <a:pt x="1384" y="2119"/>
                    <a:pt x="1384" y="2119"/>
                    <a:pt x="1384" y="2119"/>
                  </a:cubicBezTo>
                  <a:cubicBezTo>
                    <a:pt x="1462" y="2079"/>
                    <a:pt x="1462" y="2079"/>
                    <a:pt x="1462" y="2079"/>
                  </a:cubicBezTo>
                  <a:cubicBezTo>
                    <a:pt x="1460" y="2086"/>
                    <a:pt x="1460" y="2086"/>
                    <a:pt x="1460" y="2086"/>
                  </a:cubicBezTo>
                  <a:cubicBezTo>
                    <a:pt x="1459" y="2095"/>
                    <a:pt x="1459" y="2095"/>
                    <a:pt x="1459" y="2095"/>
                  </a:cubicBezTo>
                  <a:lnTo>
                    <a:pt x="1431" y="2109"/>
                  </a:lnTo>
                  <a:close/>
                  <a:moveTo>
                    <a:pt x="1520" y="1868"/>
                  </a:moveTo>
                  <a:cubicBezTo>
                    <a:pt x="1529" y="1873"/>
                    <a:pt x="1529" y="1873"/>
                    <a:pt x="1529" y="1873"/>
                  </a:cubicBezTo>
                  <a:cubicBezTo>
                    <a:pt x="1651" y="1941"/>
                    <a:pt x="1651" y="1941"/>
                    <a:pt x="1651" y="1941"/>
                  </a:cubicBezTo>
                  <a:cubicBezTo>
                    <a:pt x="1649" y="1952"/>
                    <a:pt x="1649" y="1952"/>
                    <a:pt x="1649" y="1952"/>
                  </a:cubicBezTo>
                  <a:cubicBezTo>
                    <a:pt x="1518" y="1879"/>
                    <a:pt x="1518" y="1879"/>
                    <a:pt x="1518" y="1879"/>
                  </a:cubicBezTo>
                  <a:lnTo>
                    <a:pt x="1520" y="1868"/>
                  </a:lnTo>
                  <a:close/>
                  <a:moveTo>
                    <a:pt x="1651" y="1955"/>
                  </a:moveTo>
                  <a:cubicBezTo>
                    <a:pt x="1651" y="1955"/>
                    <a:pt x="1651" y="1955"/>
                    <a:pt x="1651" y="1955"/>
                  </a:cubicBezTo>
                  <a:cubicBezTo>
                    <a:pt x="1654" y="1941"/>
                    <a:pt x="1654" y="1941"/>
                    <a:pt x="1654" y="1941"/>
                  </a:cubicBezTo>
                  <a:cubicBezTo>
                    <a:pt x="1654" y="1941"/>
                    <a:pt x="1654" y="1941"/>
                    <a:pt x="1654" y="1941"/>
                  </a:cubicBezTo>
                  <a:cubicBezTo>
                    <a:pt x="1654" y="1941"/>
                    <a:pt x="1654" y="1941"/>
                    <a:pt x="1654" y="1941"/>
                  </a:cubicBezTo>
                  <a:cubicBezTo>
                    <a:pt x="1686" y="1792"/>
                    <a:pt x="1686" y="1792"/>
                    <a:pt x="1686" y="1792"/>
                  </a:cubicBezTo>
                  <a:cubicBezTo>
                    <a:pt x="1686" y="1792"/>
                    <a:pt x="1686" y="1792"/>
                    <a:pt x="1686" y="1792"/>
                  </a:cubicBezTo>
                  <a:cubicBezTo>
                    <a:pt x="1686" y="1792"/>
                    <a:pt x="1686" y="1792"/>
                    <a:pt x="1686" y="1792"/>
                  </a:cubicBezTo>
                  <a:cubicBezTo>
                    <a:pt x="1687" y="1785"/>
                    <a:pt x="1687" y="1785"/>
                    <a:pt x="1687" y="1785"/>
                  </a:cubicBezTo>
                  <a:cubicBezTo>
                    <a:pt x="1687" y="1785"/>
                    <a:pt x="1687" y="1785"/>
                    <a:pt x="1687" y="1785"/>
                  </a:cubicBezTo>
                  <a:cubicBezTo>
                    <a:pt x="1704" y="1705"/>
                    <a:pt x="1704" y="1705"/>
                    <a:pt x="1704" y="1705"/>
                  </a:cubicBezTo>
                  <a:cubicBezTo>
                    <a:pt x="1721" y="1713"/>
                    <a:pt x="1721" y="1713"/>
                    <a:pt x="1721" y="1713"/>
                  </a:cubicBezTo>
                  <a:cubicBezTo>
                    <a:pt x="1663" y="1981"/>
                    <a:pt x="1663" y="1981"/>
                    <a:pt x="1663" y="1981"/>
                  </a:cubicBezTo>
                  <a:cubicBezTo>
                    <a:pt x="1657" y="1978"/>
                    <a:pt x="1657" y="1978"/>
                    <a:pt x="1657" y="1978"/>
                  </a:cubicBezTo>
                  <a:cubicBezTo>
                    <a:pt x="1647" y="1972"/>
                    <a:pt x="1647" y="1972"/>
                    <a:pt x="1647" y="1972"/>
                  </a:cubicBezTo>
                  <a:lnTo>
                    <a:pt x="1651" y="1955"/>
                  </a:lnTo>
                  <a:close/>
                  <a:moveTo>
                    <a:pt x="1825" y="1858"/>
                  </a:moveTo>
                  <a:cubicBezTo>
                    <a:pt x="1773" y="1830"/>
                    <a:pt x="1773" y="1830"/>
                    <a:pt x="1773" y="1830"/>
                  </a:cubicBezTo>
                  <a:cubicBezTo>
                    <a:pt x="1802" y="1816"/>
                    <a:pt x="1802" y="1816"/>
                    <a:pt x="1802" y="1816"/>
                  </a:cubicBezTo>
                  <a:cubicBezTo>
                    <a:pt x="1802" y="1816"/>
                    <a:pt x="1802" y="1815"/>
                    <a:pt x="1802" y="1815"/>
                  </a:cubicBezTo>
                  <a:cubicBezTo>
                    <a:pt x="1802" y="1815"/>
                    <a:pt x="1802" y="1815"/>
                    <a:pt x="1802" y="1815"/>
                  </a:cubicBezTo>
                  <a:cubicBezTo>
                    <a:pt x="1804" y="1805"/>
                    <a:pt x="1804" y="1805"/>
                    <a:pt x="1804" y="1805"/>
                  </a:cubicBezTo>
                  <a:cubicBezTo>
                    <a:pt x="1813" y="1810"/>
                    <a:pt x="1813" y="1810"/>
                    <a:pt x="1813" y="1810"/>
                  </a:cubicBezTo>
                  <a:cubicBezTo>
                    <a:pt x="1813" y="1810"/>
                    <a:pt x="1813" y="1810"/>
                    <a:pt x="1813" y="1810"/>
                  </a:cubicBezTo>
                  <a:cubicBezTo>
                    <a:pt x="1813" y="1810"/>
                    <a:pt x="1813" y="1810"/>
                    <a:pt x="1813" y="1810"/>
                  </a:cubicBezTo>
                  <a:cubicBezTo>
                    <a:pt x="1813" y="1810"/>
                    <a:pt x="1813" y="1810"/>
                    <a:pt x="1813" y="1810"/>
                  </a:cubicBezTo>
                  <a:cubicBezTo>
                    <a:pt x="1814" y="1810"/>
                    <a:pt x="1814" y="1810"/>
                    <a:pt x="1814" y="1810"/>
                  </a:cubicBezTo>
                  <a:cubicBezTo>
                    <a:pt x="1838" y="1798"/>
                    <a:pt x="1838" y="1798"/>
                    <a:pt x="1838" y="1798"/>
                  </a:cubicBezTo>
                  <a:cubicBezTo>
                    <a:pt x="1839" y="1798"/>
                    <a:pt x="1839" y="1798"/>
                    <a:pt x="1839" y="1798"/>
                  </a:cubicBezTo>
                  <a:lnTo>
                    <a:pt x="1825" y="1858"/>
                  </a:lnTo>
                  <a:close/>
                  <a:moveTo>
                    <a:pt x="1837" y="1796"/>
                  </a:moveTo>
                  <a:cubicBezTo>
                    <a:pt x="1815" y="1806"/>
                    <a:pt x="1815" y="1806"/>
                    <a:pt x="1815" y="1806"/>
                  </a:cubicBezTo>
                  <a:cubicBezTo>
                    <a:pt x="1863" y="1599"/>
                    <a:pt x="1863" y="1599"/>
                    <a:pt x="1863" y="1599"/>
                  </a:cubicBezTo>
                  <a:cubicBezTo>
                    <a:pt x="1864" y="1594"/>
                    <a:pt x="1864" y="1594"/>
                    <a:pt x="1864" y="1594"/>
                  </a:cubicBezTo>
                  <a:cubicBezTo>
                    <a:pt x="1882" y="1602"/>
                    <a:pt x="1882" y="1602"/>
                    <a:pt x="1882" y="1602"/>
                  </a:cubicBezTo>
                  <a:lnTo>
                    <a:pt x="1837" y="1796"/>
                  </a:lnTo>
                  <a:close/>
                  <a:moveTo>
                    <a:pt x="1860" y="1598"/>
                  </a:moveTo>
                  <a:cubicBezTo>
                    <a:pt x="1851" y="1602"/>
                    <a:pt x="1851" y="1602"/>
                    <a:pt x="1851" y="1602"/>
                  </a:cubicBezTo>
                  <a:cubicBezTo>
                    <a:pt x="1854" y="1589"/>
                    <a:pt x="1854" y="1589"/>
                    <a:pt x="1854" y="1589"/>
                  </a:cubicBezTo>
                  <a:cubicBezTo>
                    <a:pt x="1862" y="1593"/>
                    <a:pt x="1862" y="1593"/>
                    <a:pt x="1862" y="1593"/>
                  </a:cubicBezTo>
                  <a:lnTo>
                    <a:pt x="1860" y="1598"/>
                  </a:lnTo>
                  <a:close/>
                  <a:moveTo>
                    <a:pt x="1852" y="1585"/>
                  </a:moveTo>
                  <a:cubicBezTo>
                    <a:pt x="1837" y="1578"/>
                    <a:pt x="1837" y="1578"/>
                    <a:pt x="1837" y="1578"/>
                  </a:cubicBezTo>
                  <a:cubicBezTo>
                    <a:pt x="1846" y="1541"/>
                    <a:pt x="1846" y="1541"/>
                    <a:pt x="1846" y="1541"/>
                  </a:cubicBezTo>
                  <a:cubicBezTo>
                    <a:pt x="1860" y="1549"/>
                    <a:pt x="1860" y="1549"/>
                    <a:pt x="1860" y="1549"/>
                  </a:cubicBezTo>
                  <a:lnTo>
                    <a:pt x="1852" y="1585"/>
                  </a:lnTo>
                  <a:close/>
                  <a:moveTo>
                    <a:pt x="1822" y="1530"/>
                  </a:moveTo>
                  <a:cubicBezTo>
                    <a:pt x="1843" y="1540"/>
                    <a:pt x="1843" y="1540"/>
                    <a:pt x="1843" y="1540"/>
                  </a:cubicBezTo>
                  <a:cubicBezTo>
                    <a:pt x="1835" y="1577"/>
                    <a:pt x="1835" y="1577"/>
                    <a:pt x="1835" y="1577"/>
                  </a:cubicBezTo>
                  <a:cubicBezTo>
                    <a:pt x="1814" y="1566"/>
                    <a:pt x="1814" y="1566"/>
                    <a:pt x="1814" y="1566"/>
                  </a:cubicBezTo>
                  <a:lnTo>
                    <a:pt x="1822" y="1530"/>
                  </a:lnTo>
                  <a:close/>
                  <a:moveTo>
                    <a:pt x="1813" y="1569"/>
                  </a:moveTo>
                  <a:cubicBezTo>
                    <a:pt x="1833" y="1579"/>
                    <a:pt x="1833" y="1579"/>
                    <a:pt x="1833" y="1579"/>
                  </a:cubicBezTo>
                  <a:cubicBezTo>
                    <a:pt x="1808" y="1590"/>
                    <a:pt x="1808" y="1590"/>
                    <a:pt x="1808" y="1590"/>
                  </a:cubicBezTo>
                  <a:lnTo>
                    <a:pt x="1813" y="1569"/>
                  </a:lnTo>
                  <a:close/>
                  <a:moveTo>
                    <a:pt x="1808" y="1593"/>
                  </a:moveTo>
                  <a:cubicBezTo>
                    <a:pt x="1836" y="1580"/>
                    <a:pt x="1836" y="1580"/>
                    <a:pt x="1836" y="1580"/>
                  </a:cubicBezTo>
                  <a:cubicBezTo>
                    <a:pt x="1850" y="1587"/>
                    <a:pt x="1850" y="1587"/>
                    <a:pt x="1850" y="1587"/>
                  </a:cubicBezTo>
                  <a:cubicBezTo>
                    <a:pt x="1804" y="1609"/>
                    <a:pt x="1804" y="1609"/>
                    <a:pt x="1804" y="1609"/>
                  </a:cubicBezTo>
                  <a:lnTo>
                    <a:pt x="1808" y="1593"/>
                  </a:lnTo>
                  <a:close/>
                  <a:moveTo>
                    <a:pt x="1614" y="1519"/>
                  </a:moveTo>
                  <a:cubicBezTo>
                    <a:pt x="1758" y="1590"/>
                    <a:pt x="1758" y="1590"/>
                    <a:pt x="1758" y="1590"/>
                  </a:cubicBezTo>
                  <a:cubicBezTo>
                    <a:pt x="1755" y="1591"/>
                    <a:pt x="1755" y="1591"/>
                    <a:pt x="1755" y="1591"/>
                  </a:cubicBezTo>
                  <a:cubicBezTo>
                    <a:pt x="1755" y="1592"/>
                    <a:pt x="1755" y="1592"/>
                    <a:pt x="1755" y="1592"/>
                  </a:cubicBezTo>
                  <a:cubicBezTo>
                    <a:pt x="1755" y="1592"/>
                    <a:pt x="1755" y="1592"/>
                    <a:pt x="1755" y="1592"/>
                  </a:cubicBezTo>
                  <a:cubicBezTo>
                    <a:pt x="1613" y="1522"/>
                    <a:pt x="1613" y="1522"/>
                    <a:pt x="1613" y="1522"/>
                  </a:cubicBezTo>
                  <a:lnTo>
                    <a:pt x="1614" y="1519"/>
                  </a:lnTo>
                  <a:close/>
                  <a:moveTo>
                    <a:pt x="1528" y="1697"/>
                  </a:moveTo>
                  <a:cubicBezTo>
                    <a:pt x="1528" y="1697"/>
                    <a:pt x="1528" y="1697"/>
                    <a:pt x="1528" y="1697"/>
                  </a:cubicBezTo>
                  <a:cubicBezTo>
                    <a:pt x="1528" y="1697"/>
                    <a:pt x="1528" y="1697"/>
                    <a:pt x="1528" y="1697"/>
                  </a:cubicBezTo>
                  <a:cubicBezTo>
                    <a:pt x="1528" y="1697"/>
                    <a:pt x="1528" y="1697"/>
                    <a:pt x="1528" y="1697"/>
                  </a:cubicBezTo>
                  <a:close/>
                  <a:moveTo>
                    <a:pt x="1483" y="1759"/>
                  </a:moveTo>
                  <a:cubicBezTo>
                    <a:pt x="1485" y="1758"/>
                    <a:pt x="1485" y="1758"/>
                    <a:pt x="1485" y="1758"/>
                  </a:cubicBezTo>
                  <a:cubicBezTo>
                    <a:pt x="1485" y="1758"/>
                    <a:pt x="1485" y="1758"/>
                    <a:pt x="1485" y="1758"/>
                  </a:cubicBezTo>
                  <a:cubicBezTo>
                    <a:pt x="1487" y="1757"/>
                    <a:pt x="1487" y="1757"/>
                    <a:pt x="1487" y="1757"/>
                  </a:cubicBezTo>
                  <a:cubicBezTo>
                    <a:pt x="1489" y="1756"/>
                    <a:pt x="1489" y="1756"/>
                    <a:pt x="1489" y="1756"/>
                  </a:cubicBezTo>
                  <a:cubicBezTo>
                    <a:pt x="1489" y="1756"/>
                    <a:pt x="1489" y="1756"/>
                    <a:pt x="1489" y="1756"/>
                  </a:cubicBezTo>
                  <a:cubicBezTo>
                    <a:pt x="1491" y="1755"/>
                    <a:pt x="1491" y="1755"/>
                    <a:pt x="1491" y="1755"/>
                  </a:cubicBezTo>
                  <a:cubicBezTo>
                    <a:pt x="1491" y="1755"/>
                    <a:pt x="1491" y="1755"/>
                    <a:pt x="1491" y="1755"/>
                  </a:cubicBezTo>
                  <a:cubicBezTo>
                    <a:pt x="1493" y="1754"/>
                    <a:pt x="1493" y="1754"/>
                    <a:pt x="1493" y="1754"/>
                  </a:cubicBezTo>
                  <a:cubicBezTo>
                    <a:pt x="1495" y="1753"/>
                    <a:pt x="1495" y="1753"/>
                    <a:pt x="1495" y="1753"/>
                  </a:cubicBezTo>
                  <a:cubicBezTo>
                    <a:pt x="1495" y="1753"/>
                    <a:pt x="1495" y="1753"/>
                    <a:pt x="1495" y="1753"/>
                  </a:cubicBezTo>
                  <a:cubicBezTo>
                    <a:pt x="1497" y="1752"/>
                    <a:pt x="1497" y="1752"/>
                    <a:pt x="1497" y="1752"/>
                  </a:cubicBezTo>
                  <a:cubicBezTo>
                    <a:pt x="1497" y="1752"/>
                    <a:pt x="1497" y="1752"/>
                    <a:pt x="1497" y="1752"/>
                  </a:cubicBezTo>
                  <a:cubicBezTo>
                    <a:pt x="1499" y="1751"/>
                    <a:pt x="1499" y="1751"/>
                    <a:pt x="1499" y="1751"/>
                  </a:cubicBezTo>
                  <a:cubicBezTo>
                    <a:pt x="1499" y="1751"/>
                    <a:pt x="1499" y="1751"/>
                    <a:pt x="1499" y="1751"/>
                  </a:cubicBezTo>
                  <a:cubicBezTo>
                    <a:pt x="1501" y="1750"/>
                    <a:pt x="1501" y="1750"/>
                    <a:pt x="1501" y="1750"/>
                  </a:cubicBezTo>
                  <a:cubicBezTo>
                    <a:pt x="1501" y="1750"/>
                    <a:pt x="1501" y="1750"/>
                    <a:pt x="1501" y="1750"/>
                  </a:cubicBezTo>
                  <a:cubicBezTo>
                    <a:pt x="1503" y="1749"/>
                    <a:pt x="1503" y="1749"/>
                    <a:pt x="1503" y="1749"/>
                  </a:cubicBezTo>
                  <a:cubicBezTo>
                    <a:pt x="1503" y="1749"/>
                    <a:pt x="1503" y="1749"/>
                    <a:pt x="1503" y="1749"/>
                  </a:cubicBezTo>
                  <a:cubicBezTo>
                    <a:pt x="1505" y="1748"/>
                    <a:pt x="1505" y="1748"/>
                    <a:pt x="1505" y="1748"/>
                  </a:cubicBezTo>
                  <a:cubicBezTo>
                    <a:pt x="1505" y="1748"/>
                    <a:pt x="1505" y="1748"/>
                    <a:pt x="1505" y="1748"/>
                  </a:cubicBezTo>
                  <a:cubicBezTo>
                    <a:pt x="1507" y="1747"/>
                    <a:pt x="1507" y="1747"/>
                    <a:pt x="1507" y="1747"/>
                  </a:cubicBezTo>
                  <a:cubicBezTo>
                    <a:pt x="1507" y="1747"/>
                    <a:pt x="1507" y="1747"/>
                    <a:pt x="1507" y="1747"/>
                  </a:cubicBezTo>
                  <a:cubicBezTo>
                    <a:pt x="1509" y="1746"/>
                    <a:pt x="1509" y="1746"/>
                    <a:pt x="1509" y="1746"/>
                  </a:cubicBezTo>
                  <a:cubicBezTo>
                    <a:pt x="1509" y="1746"/>
                    <a:pt x="1509" y="1746"/>
                    <a:pt x="1509" y="1746"/>
                  </a:cubicBezTo>
                  <a:cubicBezTo>
                    <a:pt x="1511" y="1745"/>
                    <a:pt x="1511" y="1745"/>
                    <a:pt x="1511" y="1745"/>
                  </a:cubicBezTo>
                  <a:cubicBezTo>
                    <a:pt x="1511" y="1745"/>
                    <a:pt x="1511" y="1745"/>
                    <a:pt x="1511" y="1745"/>
                  </a:cubicBezTo>
                  <a:cubicBezTo>
                    <a:pt x="1513" y="1745"/>
                    <a:pt x="1513" y="1745"/>
                    <a:pt x="1513" y="1745"/>
                  </a:cubicBezTo>
                  <a:cubicBezTo>
                    <a:pt x="1515" y="1744"/>
                    <a:pt x="1515" y="1744"/>
                    <a:pt x="1515" y="1744"/>
                  </a:cubicBezTo>
                  <a:cubicBezTo>
                    <a:pt x="1515" y="1744"/>
                    <a:pt x="1515" y="1744"/>
                    <a:pt x="1515" y="1744"/>
                  </a:cubicBezTo>
                  <a:cubicBezTo>
                    <a:pt x="1517" y="1743"/>
                    <a:pt x="1517" y="1743"/>
                    <a:pt x="1517" y="1743"/>
                  </a:cubicBezTo>
                  <a:cubicBezTo>
                    <a:pt x="1517" y="1743"/>
                    <a:pt x="1517" y="1743"/>
                    <a:pt x="1517" y="1743"/>
                  </a:cubicBezTo>
                  <a:cubicBezTo>
                    <a:pt x="1519" y="1742"/>
                    <a:pt x="1519" y="1742"/>
                    <a:pt x="1519" y="1742"/>
                  </a:cubicBezTo>
                  <a:cubicBezTo>
                    <a:pt x="1519" y="1742"/>
                    <a:pt x="1519" y="1742"/>
                    <a:pt x="1519" y="1742"/>
                  </a:cubicBezTo>
                  <a:cubicBezTo>
                    <a:pt x="1519" y="1742"/>
                    <a:pt x="1519" y="1742"/>
                    <a:pt x="1519" y="1742"/>
                  </a:cubicBezTo>
                  <a:cubicBezTo>
                    <a:pt x="1521" y="1741"/>
                    <a:pt x="1521" y="1741"/>
                    <a:pt x="1521" y="1741"/>
                  </a:cubicBezTo>
                  <a:cubicBezTo>
                    <a:pt x="1521" y="1741"/>
                    <a:pt x="1521" y="1741"/>
                    <a:pt x="1521" y="1741"/>
                  </a:cubicBezTo>
                  <a:cubicBezTo>
                    <a:pt x="1523" y="1740"/>
                    <a:pt x="1523" y="1740"/>
                    <a:pt x="1523" y="1740"/>
                  </a:cubicBezTo>
                  <a:cubicBezTo>
                    <a:pt x="1525" y="1739"/>
                    <a:pt x="1525" y="1739"/>
                    <a:pt x="1525" y="1739"/>
                  </a:cubicBezTo>
                  <a:cubicBezTo>
                    <a:pt x="1527" y="1738"/>
                    <a:pt x="1527" y="1738"/>
                    <a:pt x="1527" y="1738"/>
                  </a:cubicBezTo>
                  <a:cubicBezTo>
                    <a:pt x="1529" y="1737"/>
                    <a:pt x="1529" y="1737"/>
                    <a:pt x="1529" y="1737"/>
                  </a:cubicBezTo>
                  <a:cubicBezTo>
                    <a:pt x="1529" y="1737"/>
                    <a:pt x="1529" y="1737"/>
                    <a:pt x="1529" y="1737"/>
                  </a:cubicBezTo>
                  <a:cubicBezTo>
                    <a:pt x="1529" y="1737"/>
                    <a:pt x="1529" y="1737"/>
                    <a:pt x="1529" y="1737"/>
                  </a:cubicBezTo>
                  <a:cubicBezTo>
                    <a:pt x="1531" y="1736"/>
                    <a:pt x="1531" y="1736"/>
                    <a:pt x="1531" y="1736"/>
                  </a:cubicBezTo>
                  <a:cubicBezTo>
                    <a:pt x="1531" y="1736"/>
                    <a:pt x="1531" y="1736"/>
                    <a:pt x="1531" y="1736"/>
                  </a:cubicBezTo>
                  <a:cubicBezTo>
                    <a:pt x="1533" y="1735"/>
                    <a:pt x="1533" y="1735"/>
                    <a:pt x="1533" y="1735"/>
                  </a:cubicBezTo>
                  <a:cubicBezTo>
                    <a:pt x="1535" y="1734"/>
                    <a:pt x="1535" y="1734"/>
                    <a:pt x="1535" y="1734"/>
                  </a:cubicBezTo>
                  <a:cubicBezTo>
                    <a:pt x="1537" y="1733"/>
                    <a:pt x="1537" y="1733"/>
                    <a:pt x="1537" y="1733"/>
                  </a:cubicBezTo>
                  <a:cubicBezTo>
                    <a:pt x="1539" y="1733"/>
                    <a:pt x="1539" y="1733"/>
                    <a:pt x="1539" y="1733"/>
                  </a:cubicBezTo>
                  <a:cubicBezTo>
                    <a:pt x="1539" y="1733"/>
                    <a:pt x="1539" y="1733"/>
                    <a:pt x="1539" y="1733"/>
                  </a:cubicBezTo>
                  <a:cubicBezTo>
                    <a:pt x="1539" y="1733"/>
                    <a:pt x="1539" y="1733"/>
                    <a:pt x="1539" y="1733"/>
                  </a:cubicBezTo>
                  <a:cubicBezTo>
                    <a:pt x="1541" y="1732"/>
                    <a:pt x="1541" y="1732"/>
                    <a:pt x="1541" y="1732"/>
                  </a:cubicBezTo>
                  <a:cubicBezTo>
                    <a:pt x="1541" y="1732"/>
                    <a:pt x="1541" y="1732"/>
                    <a:pt x="1541" y="1732"/>
                  </a:cubicBezTo>
                  <a:cubicBezTo>
                    <a:pt x="1543" y="1731"/>
                    <a:pt x="1543" y="1731"/>
                    <a:pt x="1543" y="1731"/>
                  </a:cubicBezTo>
                  <a:cubicBezTo>
                    <a:pt x="1545" y="1730"/>
                    <a:pt x="1545" y="1730"/>
                    <a:pt x="1545" y="1730"/>
                  </a:cubicBezTo>
                  <a:cubicBezTo>
                    <a:pt x="1547" y="1729"/>
                    <a:pt x="1547" y="1729"/>
                    <a:pt x="1547" y="1729"/>
                  </a:cubicBezTo>
                  <a:cubicBezTo>
                    <a:pt x="1549" y="1728"/>
                    <a:pt x="1549" y="1728"/>
                    <a:pt x="1549" y="1728"/>
                  </a:cubicBezTo>
                  <a:cubicBezTo>
                    <a:pt x="1551" y="1727"/>
                    <a:pt x="1551" y="1727"/>
                    <a:pt x="1551" y="1727"/>
                  </a:cubicBezTo>
                  <a:cubicBezTo>
                    <a:pt x="1551" y="1727"/>
                    <a:pt x="1551" y="1727"/>
                    <a:pt x="1551" y="1727"/>
                  </a:cubicBezTo>
                  <a:cubicBezTo>
                    <a:pt x="1553" y="1726"/>
                    <a:pt x="1553" y="1726"/>
                    <a:pt x="1553" y="1726"/>
                  </a:cubicBezTo>
                  <a:cubicBezTo>
                    <a:pt x="1553" y="1726"/>
                    <a:pt x="1553" y="1726"/>
                    <a:pt x="1553" y="1726"/>
                  </a:cubicBezTo>
                  <a:cubicBezTo>
                    <a:pt x="1555" y="1725"/>
                    <a:pt x="1555" y="1725"/>
                    <a:pt x="1555" y="1725"/>
                  </a:cubicBezTo>
                  <a:cubicBezTo>
                    <a:pt x="1557" y="1724"/>
                    <a:pt x="1557" y="1724"/>
                    <a:pt x="1557" y="1724"/>
                  </a:cubicBezTo>
                  <a:cubicBezTo>
                    <a:pt x="1557" y="1724"/>
                    <a:pt x="1557" y="1724"/>
                    <a:pt x="1557" y="1724"/>
                  </a:cubicBezTo>
                  <a:cubicBezTo>
                    <a:pt x="1559" y="1723"/>
                    <a:pt x="1559" y="1723"/>
                    <a:pt x="1559" y="1723"/>
                  </a:cubicBezTo>
                  <a:cubicBezTo>
                    <a:pt x="1559" y="1723"/>
                    <a:pt x="1559" y="1723"/>
                    <a:pt x="1559" y="1723"/>
                  </a:cubicBezTo>
                  <a:cubicBezTo>
                    <a:pt x="1561" y="1722"/>
                    <a:pt x="1561" y="1722"/>
                    <a:pt x="1561" y="1722"/>
                  </a:cubicBezTo>
                  <a:cubicBezTo>
                    <a:pt x="1561" y="1722"/>
                    <a:pt x="1561" y="1722"/>
                    <a:pt x="1561" y="1722"/>
                  </a:cubicBezTo>
                  <a:cubicBezTo>
                    <a:pt x="1563" y="1721"/>
                    <a:pt x="1563" y="1721"/>
                    <a:pt x="1563" y="1721"/>
                  </a:cubicBezTo>
                  <a:cubicBezTo>
                    <a:pt x="1563" y="1721"/>
                    <a:pt x="1563" y="1721"/>
                    <a:pt x="1563" y="1721"/>
                  </a:cubicBezTo>
                  <a:cubicBezTo>
                    <a:pt x="1565" y="1721"/>
                    <a:pt x="1565" y="1721"/>
                    <a:pt x="1565" y="1721"/>
                  </a:cubicBezTo>
                  <a:cubicBezTo>
                    <a:pt x="1565" y="1721"/>
                    <a:pt x="1565" y="1721"/>
                    <a:pt x="1565" y="1721"/>
                  </a:cubicBezTo>
                  <a:cubicBezTo>
                    <a:pt x="1567" y="1720"/>
                    <a:pt x="1567" y="1720"/>
                    <a:pt x="1567" y="1720"/>
                  </a:cubicBezTo>
                  <a:cubicBezTo>
                    <a:pt x="1569" y="1719"/>
                    <a:pt x="1569" y="1719"/>
                    <a:pt x="1569" y="1719"/>
                  </a:cubicBezTo>
                  <a:cubicBezTo>
                    <a:pt x="1571" y="1718"/>
                    <a:pt x="1571" y="1718"/>
                    <a:pt x="1571" y="1718"/>
                  </a:cubicBezTo>
                  <a:cubicBezTo>
                    <a:pt x="1573" y="1717"/>
                    <a:pt x="1573" y="1717"/>
                    <a:pt x="1573" y="1717"/>
                  </a:cubicBezTo>
                  <a:cubicBezTo>
                    <a:pt x="1573" y="1717"/>
                    <a:pt x="1573" y="1717"/>
                    <a:pt x="1573" y="1717"/>
                  </a:cubicBezTo>
                  <a:cubicBezTo>
                    <a:pt x="1575" y="1716"/>
                    <a:pt x="1575" y="1716"/>
                    <a:pt x="1575" y="1716"/>
                  </a:cubicBezTo>
                  <a:cubicBezTo>
                    <a:pt x="1575" y="1716"/>
                    <a:pt x="1575" y="1716"/>
                    <a:pt x="1575" y="1716"/>
                  </a:cubicBezTo>
                  <a:cubicBezTo>
                    <a:pt x="1577" y="1715"/>
                    <a:pt x="1577" y="1715"/>
                    <a:pt x="1577" y="1715"/>
                  </a:cubicBezTo>
                  <a:cubicBezTo>
                    <a:pt x="1578" y="1714"/>
                    <a:pt x="1578" y="1714"/>
                    <a:pt x="1578" y="1714"/>
                  </a:cubicBezTo>
                  <a:cubicBezTo>
                    <a:pt x="1578" y="1714"/>
                    <a:pt x="1578" y="1714"/>
                    <a:pt x="1578" y="1714"/>
                  </a:cubicBezTo>
                  <a:cubicBezTo>
                    <a:pt x="1580" y="1713"/>
                    <a:pt x="1580" y="1713"/>
                    <a:pt x="1580" y="1713"/>
                  </a:cubicBezTo>
                  <a:cubicBezTo>
                    <a:pt x="1580" y="1713"/>
                    <a:pt x="1580" y="1713"/>
                    <a:pt x="1580" y="1713"/>
                  </a:cubicBezTo>
                  <a:cubicBezTo>
                    <a:pt x="1582" y="1712"/>
                    <a:pt x="1582" y="1712"/>
                    <a:pt x="1582" y="1712"/>
                  </a:cubicBezTo>
                  <a:cubicBezTo>
                    <a:pt x="1584" y="1711"/>
                    <a:pt x="1584" y="1711"/>
                    <a:pt x="1584" y="1711"/>
                  </a:cubicBezTo>
                  <a:cubicBezTo>
                    <a:pt x="1584" y="1711"/>
                    <a:pt x="1584" y="1711"/>
                    <a:pt x="1584" y="1711"/>
                  </a:cubicBezTo>
                  <a:cubicBezTo>
                    <a:pt x="1586" y="1710"/>
                    <a:pt x="1586" y="1710"/>
                    <a:pt x="1586" y="1710"/>
                  </a:cubicBezTo>
                  <a:cubicBezTo>
                    <a:pt x="1586" y="1710"/>
                    <a:pt x="1586" y="1710"/>
                    <a:pt x="1586" y="1710"/>
                  </a:cubicBezTo>
                  <a:cubicBezTo>
                    <a:pt x="1588" y="1710"/>
                    <a:pt x="1588" y="1710"/>
                    <a:pt x="1588" y="1710"/>
                  </a:cubicBezTo>
                  <a:cubicBezTo>
                    <a:pt x="1588" y="1710"/>
                    <a:pt x="1588" y="1710"/>
                    <a:pt x="1588" y="1710"/>
                  </a:cubicBezTo>
                  <a:cubicBezTo>
                    <a:pt x="1590" y="1709"/>
                    <a:pt x="1590" y="1709"/>
                    <a:pt x="1590" y="1709"/>
                  </a:cubicBezTo>
                  <a:cubicBezTo>
                    <a:pt x="1590" y="1709"/>
                    <a:pt x="1590" y="1709"/>
                    <a:pt x="1590" y="1709"/>
                  </a:cubicBezTo>
                  <a:cubicBezTo>
                    <a:pt x="1592" y="1708"/>
                    <a:pt x="1592" y="1708"/>
                    <a:pt x="1592" y="1708"/>
                  </a:cubicBezTo>
                  <a:cubicBezTo>
                    <a:pt x="1592" y="1708"/>
                    <a:pt x="1592" y="1708"/>
                    <a:pt x="1592" y="1708"/>
                  </a:cubicBezTo>
                  <a:cubicBezTo>
                    <a:pt x="1594" y="1707"/>
                    <a:pt x="1594" y="1707"/>
                    <a:pt x="1594" y="1707"/>
                  </a:cubicBezTo>
                  <a:cubicBezTo>
                    <a:pt x="1594" y="1707"/>
                    <a:pt x="1594" y="1707"/>
                    <a:pt x="1594" y="1707"/>
                  </a:cubicBezTo>
                  <a:cubicBezTo>
                    <a:pt x="1596" y="1706"/>
                    <a:pt x="1596" y="1706"/>
                    <a:pt x="1596" y="1706"/>
                  </a:cubicBezTo>
                  <a:cubicBezTo>
                    <a:pt x="1598" y="1705"/>
                    <a:pt x="1598" y="1705"/>
                    <a:pt x="1598" y="1705"/>
                  </a:cubicBezTo>
                  <a:cubicBezTo>
                    <a:pt x="1598" y="1705"/>
                    <a:pt x="1598" y="1705"/>
                    <a:pt x="1598" y="1705"/>
                  </a:cubicBezTo>
                  <a:cubicBezTo>
                    <a:pt x="1600" y="1704"/>
                    <a:pt x="1600" y="1704"/>
                    <a:pt x="1600" y="1704"/>
                  </a:cubicBezTo>
                  <a:cubicBezTo>
                    <a:pt x="1600" y="1704"/>
                    <a:pt x="1600" y="1704"/>
                    <a:pt x="1600" y="1704"/>
                  </a:cubicBezTo>
                  <a:cubicBezTo>
                    <a:pt x="1602" y="1703"/>
                    <a:pt x="1602" y="1703"/>
                    <a:pt x="1602" y="1703"/>
                  </a:cubicBezTo>
                  <a:cubicBezTo>
                    <a:pt x="1602" y="1703"/>
                    <a:pt x="1602" y="1703"/>
                    <a:pt x="1602" y="1703"/>
                  </a:cubicBezTo>
                  <a:cubicBezTo>
                    <a:pt x="1602" y="1703"/>
                    <a:pt x="1602" y="1703"/>
                    <a:pt x="1602" y="1703"/>
                  </a:cubicBezTo>
                  <a:cubicBezTo>
                    <a:pt x="1604" y="1702"/>
                    <a:pt x="1604" y="1702"/>
                    <a:pt x="1604" y="1702"/>
                  </a:cubicBezTo>
                  <a:cubicBezTo>
                    <a:pt x="1604" y="1702"/>
                    <a:pt x="1604" y="1702"/>
                    <a:pt x="1604" y="1702"/>
                  </a:cubicBezTo>
                  <a:cubicBezTo>
                    <a:pt x="1606" y="1701"/>
                    <a:pt x="1606" y="1701"/>
                    <a:pt x="1606" y="1701"/>
                  </a:cubicBezTo>
                  <a:cubicBezTo>
                    <a:pt x="1606" y="1701"/>
                    <a:pt x="1606" y="1701"/>
                    <a:pt x="1606" y="1701"/>
                  </a:cubicBezTo>
                  <a:cubicBezTo>
                    <a:pt x="1606" y="1701"/>
                    <a:pt x="1606" y="1701"/>
                    <a:pt x="1606" y="1701"/>
                  </a:cubicBezTo>
                  <a:cubicBezTo>
                    <a:pt x="1608" y="1700"/>
                    <a:pt x="1608" y="1700"/>
                    <a:pt x="1608" y="1700"/>
                  </a:cubicBezTo>
                  <a:cubicBezTo>
                    <a:pt x="1608" y="1700"/>
                    <a:pt x="1608" y="1700"/>
                    <a:pt x="1608" y="1700"/>
                  </a:cubicBezTo>
                  <a:cubicBezTo>
                    <a:pt x="1610" y="1700"/>
                    <a:pt x="1610" y="1700"/>
                    <a:pt x="1610" y="1700"/>
                  </a:cubicBezTo>
                  <a:cubicBezTo>
                    <a:pt x="1612" y="1699"/>
                    <a:pt x="1612" y="1699"/>
                    <a:pt x="1612" y="1699"/>
                  </a:cubicBezTo>
                  <a:cubicBezTo>
                    <a:pt x="1612" y="1699"/>
                    <a:pt x="1612" y="1699"/>
                    <a:pt x="1612" y="1699"/>
                  </a:cubicBezTo>
                  <a:cubicBezTo>
                    <a:pt x="1612" y="1699"/>
                    <a:pt x="1612" y="1699"/>
                    <a:pt x="1612" y="1699"/>
                  </a:cubicBezTo>
                  <a:cubicBezTo>
                    <a:pt x="1613" y="1698"/>
                    <a:pt x="1613" y="1698"/>
                    <a:pt x="1613" y="1698"/>
                  </a:cubicBezTo>
                  <a:cubicBezTo>
                    <a:pt x="1613" y="1698"/>
                    <a:pt x="1613" y="1698"/>
                    <a:pt x="1613" y="1698"/>
                  </a:cubicBezTo>
                  <a:cubicBezTo>
                    <a:pt x="1615" y="1697"/>
                    <a:pt x="1615" y="1697"/>
                    <a:pt x="1615" y="1697"/>
                  </a:cubicBezTo>
                  <a:cubicBezTo>
                    <a:pt x="1617" y="1696"/>
                    <a:pt x="1617" y="1696"/>
                    <a:pt x="1617" y="1696"/>
                  </a:cubicBezTo>
                  <a:cubicBezTo>
                    <a:pt x="1617" y="1696"/>
                    <a:pt x="1617" y="1696"/>
                    <a:pt x="1617" y="1696"/>
                  </a:cubicBezTo>
                  <a:cubicBezTo>
                    <a:pt x="1617" y="1696"/>
                    <a:pt x="1617" y="1696"/>
                    <a:pt x="1617" y="1696"/>
                  </a:cubicBezTo>
                  <a:cubicBezTo>
                    <a:pt x="1619" y="1695"/>
                    <a:pt x="1619" y="1695"/>
                    <a:pt x="1619" y="1695"/>
                  </a:cubicBezTo>
                  <a:cubicBezTo>
                    <a:pt x="1619" y="1695"/>
                    <a:pt x="1619" y="1695"/>
                    <a:pt x="1619" y="1695"/>
                  </a:cubicBezTo>
                  <a:cubicBezTo>
                    <a:pt x="1621" y="1694"/>
                    <a:pt x="1621" y="1694"/>
                    <a:pt x="1621" y="1694"/>
                  </a:cubicBezTo>
                  <a:cubicBezTo>
                    <a:pt x="1623" y="1693"/>
                    <a:pt x="1623" y="1693"/>
                    <a:pt x="1623" y="1693"/>
                  </a:cubicBezTo>
                  <a:cubicBezTo>
                    <a:pt x="1625" y="1692"/>
                    <a:pt x="1625" y="1692"/>
                    <a:pt x="1625" y="1692"/>
                  </a:cubicBezTo>
                  <a:cubicBezTo>
                    <a:pt x="1627" y="1691"/>
                    <a:pt x="1627" y="1691"/>
                    <a:pt x="1627" y="1691"/>
                  </a:cubicBezTo>
                  <a:cubicBezTo>
                    <a:pt x="1627" y="1691"/>
                    <a:pt x="1627" y="1691"/>
                    <a:pt x="1627" y="1691"/>
                  </a:cubicBezTo>
                  <a:cubicBezTo>
                    <a:pt x="1627" y="1691"/>
                    <a:pt x="1627" y="1691"/>
                    <a:pt x="1627" y="1691"/>
                  </a:cubicBezTo>
                  <a:cubicBezTo>
                    <a:pt x="1629" y="1690"/>
                    <a:pt x="1629" y="1690"/>
                    <a:pt x="1629" y="1690"/>
                  </a:cubicBezTo>
                  <a:cubicBezTo>
                    <a:pt x="1629" y="1690"/>
                    <a:pt x="1629" y="1690"/>
                    <a:pt x="1629" y="1690"/>
                  </a:cubicBezTo>
                  <a:cubicBezTo>
                    <a:pt x="1631" y="1690"/>
                    <a:pt x="1631" y="1690"/>
                    <a:pt x="1631" y="1690"/>
                  </a:cubicBezTo>
                  <a:cubicBezTo>
                    <a:pt x="1633" y="1689"/>
                    <a:pt x="1633" y="1689"/>
                    <a:pt x="1633" y="1689"/>
                  </a:cubicBezTo>
                  <a:cubicBezTo>
                    <a:pt x="1635" y="1688"/>
                    <a:pt x="1635" y="1688"/>
                    <a:pt x="1635" y="1688"/>
                  </a:cubicBezTo>
                  <a:cubicBezTo>
                    <a:pt x="1637" y="1687"/>
                    <a:pt x="1637" y="1687"/>
                    <a:pt x="1637" y="1687"/>
                  </a:cubicBezTo>
                  <a:cubicBezTo>
                    <a:pt x="1639" y="1686"/>
                    <a:pt x="1639" y="1686"/>
                    <a:pt x="1639" y="1686"/>
                  </a:cubicBezTo>
                  <a:cubicBezTo>
                    <a:pt x="1639" y="1686"/>
                    <a:pt x="1639" y="1686"/>
                    <a:pt x="1639" y="1686"/>
                  </a:cubicBezTo>
                  <a:cubicBezTo>
                    <a:pt x="1640" y="1685"/>
                    <a:pt x="1640" y="1685"/>
                    <a:pt x="1640" y="1685"/>
                  </a:cubicBezTo>
                  <a:cubicBezTo>
                    <a:pt x="1640" y="1685"/>
                    <a:pt x="1640" y="1685"/>
                    <a:pt x="1640" y="1685"/>
                  </a:cubicBezTo>
                  <a:cubicBezTo>
                    <a:pt x="1642" y="1684"/>
                    <a:pt x="1642" y="1684"/>
                    <a:pt x="1642" y="1684"/>
                  </a:cubicBezTo>
                  <a:cubicBezTo>
                    <a:pt x="1644" y="1683"/>
                    <a:pt x="1644" y="1683"/>
                    <a:pt x="1644" y="1683"/>
                  </a:cubicBezTo>
                  <a:cubicBezTo>
                    <a:pt x="1644" y="1683"/>
                    <a:pt x="1644" y="1683"/>
                    <a:pt x="1644" y="1683"/>
                  </a:cubicBezTo>
                  <a:cubicBezTo>
                    <a:pt x="1646" y="1682"/>
                    <a:pt x="1646" y="1682"/>
                    <a:pt x="1646" y="1682"/>
                  </a:cubicBezTo>
                  <a:cubicBezTo>
                    <a:pt x="1646" y="1682"/>
                    <a:pt x="1646" y="1682"/>
                    <a:pt x="1646" y="1682"/>
                  </a:cubicBezTo>
                  <a:cubicBezTo>
                    <a:pt x="1648" y="1682"/>
                    <a:pt x="1648" y="1682"/>
                    <a:pt x="1648" y="1682"/>
                  </a:cubicBezTo>
                  <a:cubicBezTo>
                    <a:pt x="1648" y="1682"/>
                    <a:pt x="1648" y="1682"/>
                    <a:pt x="1648" y="1682"/>
                  </a:cubicBezTo>
                  <a:cubicBezTo>
                    <a:pt x="1650" y="1681"/>
                    <a:pt x="1650" y="1681"/>
                    <a:pt x="1650" y="1681"/>
                  </a:cubicBezTo>
                  <a:cubicBezTo>
                    <a:pt x="1650" y="1681"/>
                    <a:pt x="1650" y="1681"/>
                    <a:pt x="1650" y="1681"/>
                  </a:cubicBezTo>
                  <a:cubicBezTo>
                    <a:pt x="1652" y="1680"/>
                    <a:pt x="1652" y="1680"/>
                    <a:pt x="1652" y="1680"/>
                  </a:cubicBezTo>
                  <a:cubicBezTo>
                    <a:pt x="1652" y="1680"/>
                    <a:pt x="1652" y="1680"/>
                    <a:pt x="1652" y="1680"/>
                  </a:cubicBezTo>
                  <a:cubicBezTo>
                    <a:pt x="1654" y="1679"/>
                    <a:pt x="1654" y="1679"/>
                    <a:pt x="1654" y="1679"/>
                  </a:cubicBezTo>
                  <a:cubicBezTo>
                    <a:pt x="1654" y="1679"/>
                    <a:pt x="1654" y="1679"/>
                    <a:pt x="1654" y="1679"/>
                  </a:cubicBezTo>
                  <a:cubicBezTo>
                    <a:pt x="1656" y="1678"/>
                    <a:pt x="1656" y="1678"/>
                    <a:pt x="1656" y="1678"/>
                  </a:cubicBezTo>
                  <a:cubicBezTo>
                    <a:pt x="1656" y="1678"/>
                    <a:pt x="1656" y="1678"/>
                    <a:pt x="1656" y="1678"/>
                  </a:cubicBezTo>
                  <a:cubicBezTo>
                    <a:pt x="1656" y="1678"/>
                    <a:pt x="1656" y="1678"/>
                    <a:pt x="1656" y="1678"/>
                  </a:cubicBezTo>
                  <a:cubicBezTo>
                    <a:pt x="1658" y="1677"/>
                    <a:pt x="1658" y="1677"/>
                    <a:pt x="1658" y="1677"/>
                  </a:cubicBezTo>
                  <a:cubicBezTo>
                    <a:pt x="1658" y="1677"/>
                    <a:pt x="1658" y="1677"/>
                    <a:pt x="1658" y="1677"/>
                  </a:cubicBezTo>
                  <a:cubicBezTo>
                    <a:pt x="1660" y="1676"/>
                    <a:pt x="1660" y="1676"/>
                    <a:pt x="1660" y="1676"/>
                  </a:cubicBezTo>
                  <a:cubicBezTo>
                    <a:pt x="1660" y="1676"/>
                    <a:pt x="1660" y="1676"/>
                    <a:pt x="1660" y="1676"/>
                  </a:cubicBezTo>
                  <a:cubicBezTo>
                    <a:pt x="1662" y="1675"/>
                    <a:pt x="1662" y="1675"/>
                    <a:pt x="1662" y="1675"/>
                  </a:cubicBezTo>
                  <a:cubicBezTo>
                    <a:pt x="1663" y="1674"/>
                    <a:pt x="1663" y="1674"/>
                    <a:pt x="1663" y="1674"/>
                  </a:cubicBezTo>
                  <a:cubicBezTo>
                    <a:pt x="1665" y="1673"/>
                    <a:pt x="1665" y="1673"/>
                    <a:pt x="1665" y="1673"/>
                  </a:cubicBezTo>
                  <a:cubicBezTo>
                    <a:pt x="1665" y="1673"/>
                    <a:pt x="1665" y="1673"/>
                    <a:pt x="1665" y="1673"/>
                  </a:cubicBezTo>
                  <a:cubicBezTo>
                    <a:pt x="1667" y="1673"/>
                    <a:pt x="1667" y="1673"/>
                    <a:pt x="1667" y="1673"/>
                  </a:cubicBezTo>
                  <a:cubicBezTo>
                    <a:pt x="1667" y="1673"/>
                    <a:pt x="1667" y="1673"/>
                    <a:pt x="1667" y="1673"/>
                  </a:cubicBezTo>
                  <a:cubicBezTo>
                    <a:pt x="1669" y="1672"/>
                    <a:pt x="1669" y="1672"/>
                    <a:pt x="1669" y="1672"/>
                  </a:cubicBezTo>
                  <a:cubicBezTo>
                    <a:pt x="1671" y="1671"/>
                    <a:pt x="1671" y="1671"/>
                    <a:pt x="1671" y="1671"/>
                  </a:cubicBezTo>
                  <a:cubicBezTo>
                    <a:pt x="1673" y="1670"/>
                    <a:pt x="1673" y="1670"/>
                    <a:pt x="1673" y="1670"/>
                  </a:cubicBezTo>
                  <a:cubicBezTo>
                    <a:pt x="1673" y="1670"/>
                    <a:pt x="1673" y="1670"/>
                    <a:pt x="1673" y="1670"/>
                  </a:cubicBezTo>
                  <a:cubicBezTo>
                    <a:pt x="1675" y="1669"/>
                    <a:pt x="1675" y="1669"/>
                    <a:pt x="1675" y="1669"/>
                  </a:cubicBezTo>
                  <a:cubicBezTo>
                    <a:pt x="1675" y="1669"/>
                    <a:pt x="1675" y="1669"/>
                    <a:pt x="1675" y="1669"/>
                  </a:cubicBezTo>
                  <a:cubicBezTo>
                    <a:pt x="1677" y="1668"/>
                    <a:pt x="1677" y="1668"/>
                    <a:pt x="1677" y="1668"/>
                  </a:cubicBezTo>
                  <a:cubicBezTo>
                    <a:pt x="1677" y="1668"/>
                    <a:pt x="1677" y="1668"/>
                    <a:pt x="1677" y="1668"/>
                  </a:cubicBezTo>
                  <a:cubicBezTo>
                    <a:pt x="1679" y="1667"/>
                    <a:pt x="1679" y="1667"/>
                    <a:pt x="1679" y="1667"/>
                  </a:cubicBezTo>
                  <a:cubicBezTo>
                    <a:pt x="1679" y="1667"/>
                    <a:pt x="1679" y="1667"/>
                    <a:pt x="1679" y="1667"/>
                  </a:cubicBezTo>
                  <a:cubicBezTo>
                    <a:pt x="1681" y="1666"/>
                    <a:pt x="1681" y="1666"/>
                    <a:pt x="1681" y="1666"/>
                  </a:cubicBezTo>
                  <a:cubicBezTo>
                    <a:pt x="1683" y="1665"/>
                    <a:pt x="1683" y="1665"/>
                    <a:pt x="1683" y="1665"/>
                  </a:cubicBezTo>
                  <a:cubicBezTo>
                    <a:pt x="1683" y="1665"/>
                    <a:pt x="1683" y="1665"/>
                    <a:pt x="1683" y="1665"/>
                  </a:cubicBezTo>
                  <a:cubicBezTo>
                    <a:pt x="1684" y="1665"/>
                    <a:pt x="1684" y="1665"/>
                    <a:pt x="1684" y="1665"/>
                  </a:cubicBezTo>
                  <a:cubicBezTo>
                    <a:pt x="1684" y="1665"/>
                    <a:pt x="1684" y="1665"/>
                    <a:pt x="1684" y="1665"/>
                  </a:cubicBezTo>
                  <a:cubicBezTo>
                    <a:pt x="1684" y="1665"/>
                    <a:pt x="1684" y="1665"/>
                    <a:pt x="1684" y="1665"/>
                  </a:cubicBezTo>
                  <a:cubicBezTo>
                    <a:pt x="1686" y="1664"/>
                    <a:pt x="1686" y="1664"/>
                    <a:pt x="1686" y="1664"/>
                  </a:cubicBezTo>
                  <a:cubicBezTo>
                    <a:pt x="1686" y="1664"/>
                    <a:pt x="1686" y="1664"/>
                    <a:pt x="1686" y="1664"/>
                  </a:cubicBezTo>
                  <a:cubicBezTo>
                    <a:pt x="1688" y="1663"/>
                    <a:pt x="1688" y="1663"/>
                    <a:pt x="1688" y="1663"/>
                  </a:cubicBezTo>
                  <a:cubicBezTo>
                    <a:pt x="1688" y="1663"/>
                    <a:pt x="1688" y="1663"/>
                    <a:pt x="1688" y="1663"/>
                  </a:cubicBezTo>
                  <a:cubicBezTo>
                    <a:pt x="1688" y="1663"/>
                    <a:pt x="1688" y="1663"/>
                    <a:pt x="1688" y="1663"/>
                  </a:cubicBezTo>
                  <a:cubicBezTo>
                    <a:pt x="1690" y="1662"/>
                    <a:pt x="1690" y="1662"/>
                    <a:pt x="1690" y="1662"/>
                  </a:cubicBezTo>
                  <a:cubicBezTo>
                    <a:pt x="1690" y="1662"/>
                    <a:pt x="1690" y="1662"/>
                    <a:pt x="1690" y="1662"/>
                  </a:cubicBezTo>
                  <a:cubicBezTo>
                    <a:pt x="1692" y="1661"/>
                    <a:pt x="1692" y="1661"/>
                    <a:pt x="1692" y="1661"/>
                  </a:cubicBezTo>
                  <a:cubicBezTo>
                    <a:pt x="1692" y="1661"/>
                    <a:pt x="1692" y="1661"/>
                    <a:pt x="1692" y="1661"/>
                  </a:cubicBezTo>
                  <a:cubicBezTo>
                    <a:pt x="1692" y="1661"/>
                    <a:pt x="1692" y="1661"/>
                    <a:pt x="1692" y="1661"/>
                  </a:cubicBezTo>
                  <a:cubicBezTo>
                    <a:pt x="1694" y="1660"/>
                    <a:pt x="1694" y="1660"/>
                    <a:pt x="1694" y="1660"/>
                  </a:cubicBezTo>
                  <a:cubicBezTo>
                    <a:pt x="1694" y="1660"/>
                    <a:pt x="1694" y="1660"/>
                    <a:pt x="1694" y="1660"/>
                  </a:cubicBezTo>
                  <a:cubicBezTo>
                    <a:pt x="1696" y="1659"/>
                    <a:pt x="1696" y="1659"/>
                    <a:pt x="1696" y="1659"/>
                  </a:cubicBezTo>
                  <a:cubicBezTo>
                    <a:pt x="1696" y="1659"/>
                    <a:pt x="1696" y="1659"/>
                    <a:pt x="1696" y="1659"/>
                  </a:cubicBezTo>
                  <a:cubicBezTo>
                    <a:pt x="1696" y="1659"/>
                    <a:pt x="1696" y="1659"/>
                    <a:pt x="1696" y="1659"/>
                  </a:cubicBezTo>
                  <a:cubicBezTo>
                    <a:pt x="1698" y="1658"/>
                    <a:pt x="1698" y="1658"/>
                    <a:pt x="1698" y="1658"/>
                  </a:cubicBezTo>
                  <a:cubicBezTo>
                    <a:pt x="1698" y="1658"/>
                    <a:pt x="1698" y="1658"/>
                    <a:pt x="1698" y="1658"/>
                  </a:cubicBezTo>
                  <a:cubicBezTo>
                    <a:pt x="1700" y="1657"/>
                    <a:pt x="1700" y="1657"/>
                    <a:pt x="1700" y="1657"/>
                  </a:cubicBezTo>
                  <a:cubicBezTo>
                    <a:pt x="1700" y="1657"/>
                    <a:pt x="1700" y="1657"/>
                    <a:pt x="1700" y="1657"/>
                  </a:cubicBezTo>
                  <a:cubicBezTo>
                    <a:pt x="1700" y="1657"/>
                    <a:pt x="1700" y="1657"/>
                    <a:pt x="1700" y="1657"/>
                  </a:cubicBezTo>
                  <a:cubicBezTo>
                    <a:pt x="1701" y="1657"/>
                    <a:pt x="1701" y="1657"/>
                    <a:pt x="1701" y="1657"/>
                  </a:cubicBezTo>
                  <a:cubicBezTo>
                    <a:pt x="1701" y="1657"/>
                    <a:pt x="1701" y="1657"/>
                    <a:pt x="1701" y="1657"/>
                  </a:cubicBezTo>
                  <a:cubicBezTo>
                    <a:pt x="1703" y="1656"/>
                    <a:pt x="1703" y="1656"/>
                    <a:pt x="1703" y="1656"/>
                  </a:cubicBezTo>
                  <a:cubicBezTo>
                    <a:pt x="1705" y="1655"/>
                    <a:pt x="1705" y="1655"/>
                    <a:pt x="1705" y="1655"/>
                  </a:cubicBezTo>
                  <a:cubicBezTo>
                    <a:pt x="1707" y="1654"/>
                    <a:pt x="1707" y="1654"/>
                    <a:pt x="1707" y="1654"/>
                  </a:cubicBezTo>
                  <a:cubicBezTo>
                    <a:pt x="1707" y="1654"/>
                    <a:pt x="1707" y="1654"/>
                    <a:pt x="1707" y="1654"/>
                  </a:cubicBezTo>
                  <a:cubicBezTo>
                    <a:pt x="1709" y="1653"/>
                    <a:pt x="1709" y="1653"/>
                    <a:pt x="1709" y="1653"/>
                  </a:cubicBezTo>
                  <a:cubicBezTo>
                    <a:pt x="1709" y="1653"/>
                    <a:pt x="1709" y="1653"/>
                    <a:pt x="1709" y="1653"/>
                  </a:cubicBezTo>
                  <a:cubicBezTo>
                    <a:pt x="1711" y="1652"/>
                    <a:pt x="1711" y="1652"/>
                    <a:pt x="1711" y="1652"/>
                  </a:cubicBezTo>
                  <a:cubicBezTo>
                    <a:pt x="1713" y="1651"/>
                    <a:pt x="1713" y="1651"/>
                    <a:pt x="1713" y="1651"/>
                  </a:cubicBezTo>
                  <a:cubicBezTo>
                    <a:pt x="1715" y="1650"/>
                    <a:pt x="1715" y="1650"/>
                    <a:pt x="1715" y="1650"/>
                  </a:cubicBezTo>
                  <a:cubicBezTo>
                    <a:pt x="1715" y="1650"/>
                    <a:pt x="1715" y="1650"/>
                    <a:pt x="1715" y="1650"/>
                  </a:cubicBezTo>
                  <a:cubicBezTo>
                    <a:pt x="1715" y="1650"/>
                    <a:pt x="1715" y="1650"/>
                    <a:pt x="1715" y="1650"/>
                  </a:cubicBezTo>
                  <a:cubicBezTo>
                    <a:pt x="1717" y="1650"/>
                    <a:pt x="1717" y="1650"/>
                    <a:pt x="1717" y="1650"/>
                  </a:cubicBezTo>
                  <a:cubicBezTo>
                    <a:pt x="1717" y="1650"/>
                    <a:pt x="1717" y="1650"/>
                    <a:pt x="1717" y="1650"/>
                  </a:cubicBezTo>
                  <a:cubicBezTo>
                    <a:pt x="1718" y="1649"/>
                    <a:pt x="1718" y="1649"/>
                    <a:pt x="1718" y="1649"/>
                  </a:cubicBezTo>
                  <a:cubicBezTo>
                    <a:pt x="1720" y="1648"/>
                    <a:pt x="1720" y="1648"/>
                    <a:pt x="1720" y="1648"/>
                  </a:cubicBezTo>
                  <a:cubicBezTo>
                    <a:pt x="1722" y="1647"/>
                    <a:pt x="1722" y="1647"/>
                    <a:pt x="1722" y="1647"/>
                  </a:cubicBezTo>
                  <a:cubicBezTo>
                    <a:pt x="1724" y="1646"/>
                    <a:pt x="1724" y="1646"/>
                    <a:pt x="1724" y="1646"/>
                  </a:cubicBezTo>
                  <a:cubicBezTo>
                    <a:pt x="1726" y="1645"/>
                    <a:pt x="1726" y="1645"/>
                    <a:pt x="1726" y="1645"/>
                  </a:cubicBezTo>
                  <a:cubicBezTo>
                    <a:pt x="1728" y="1644"/>
                    <a:pt x="1728" y="1644"/>
                    <a:pt x="1728" y="1644"/>
                  </a:cubicBezTo>
                  <a:cubicBezTo>
                    <a:pt x="1728" y="1644"/>
                    <a:pt x="1728" y="1644"/>
                    <a:pt x="1728" y="1644"/>
                  </a:cubicBezTo>
                  <a:cubicBezTo>
                    <a:pt x="1728" y="1644"/>
                    <a:pt x="1728" y="1644"/>
                    <a:pt x="1728" y="1644"/>
                  </a:cubicBezTo>
                  <a:cubicBezTo>
                    <a:pt x="1730" y="1643"/>
                    <a:pt x="1730" y="1643"/>
                    <a:pt x="1730" y="1643"/>
                  </a:cubicBezTo>
                  <a:cubicBezTo>
                    <a:pt x="1730" y="1643"/>
                    <a:pt x="1730" y="1643"/>
                    <a:pt x="1730" y="1643"/>
                  </a:cubicBezTo>
                  <a:cubicBezTo>
                    <a:pt x="1732" y="1642"/>
                    <a:pt x="1732" y="1642"/>
                    <a:pt x="1732" y="1642"/>
                  </a:cubicBezTo>
                  <a:cubicBezTo>
                    <a:pt x="1733" y="1642"/>
                    <a:pt x="1733" y="1642"/>
                    <a:pt x="1733" y="1642"/>
                  </a:cubicBezTo>
                  <a:cubicBezTo>
                    <a:pt x="1735" y="1641"/>
                    <a:pt x="1735" y="1641"/>
                    <a:pt x="1735" y="1641"/>
                  </a:cubicBezTo>
                  <a:cubicBezTo>
                    <a:pt x="1737" y="1640"/>
                    <a:pt x="1737" y="1640"/>
                    <a:pt x="1737" y="1640"/>
                  </a:cubicBezTo>
                  <a:cubicBezTo>
                    <a:pt x="1739" y="1639"/>
                    <a:pt x="1739" y="1639"/>
                    <a:pt x="1739" y="1639"/>
                  </a:cubicBezTo>
                  <a:cubicBezTo>
                    <a:pt x="1741" y="1638"/>
                    <a:pt x="1741" y="1638"/>
                    <a:pt x="1741" y="1638"/>
                  </a:cubicBezTo>
                  <a:cubicBezTo>
                    <a:pt x="1743" y="1637"/>
                    <a:pt x="1743" y="1637"/>
                    <a:pt x="1743" y="1637"/>
                  </a:cubicBezTo>
                  <a:cubicBezTo>
                    <a:pt x="1745" y="1636"/>
                    <a:pt x="1745" y="1636"/>
                    <a:pt x="1745" y="1636"/>
                  </a:cubicBezTo>
                  <a:cubicBezTo>
                    <a:pt x="1747" y="1636"/>
                    <a:pt x="1747" y="1636"/>
                    <a:pt x="1747" y="1636"/>
                  </a:cubicBezTo>
                  <a:cubicBezTo>
                    <a:pt x="1747" y="1636"/>
                    <a:pt x="1747" y="1636"/>
                    <a:pt x="1747" y="1636"/>
                  </a:cubicBezTo>
                  <a:cubicBezTo>
                    <a:pt x="1747" y="1636"/>
                    <a:pt x="1747" y="1636"/>
                    <a:pt x="1747" y="1636"/>
                  </a:cubicBezTo>
                  <a:cubicBezTo>
                    <a:pt x="1748" y="1635"/>
                    <a:pt x="1748" y="1635"/>
                    <a:pt x="1748" y="1635"/>
                  </a:cubicBezTo>
                  <a:cubicBezTo>
                    <a:pt x="1748" y="1635"/>
                    <a:pt x="1748" y="1635"/>
                    <a:pt x="1748" y="1635"/>
                  </a:cubicBezTo>
                  <a:cubicBezTo>
                    <a:pt x="1750" y="1634"/>
                    <a:pt x="1750" y="1634"/>
                    <a:pt x="1750" y="1634"/>
                  </a:cubicBezTo>
                  <a:cubicBezTo>
                    <a:pt x="1750" y="1634"/>
                    <a:pt x="1750" y="1634"/>
                    <a:pt x="1750" y="1634"/>
                  </a:cubicBezTo>
                  <a:cubicBezTo>
                    <a:pt x="1752" y="1633"/>
                    <a:pt x="1752" y="1633"/>
                    <a:pt x="1752" y="1633"/>
                  </a:cubicBezTo>
                  <a:cubicBezTo>
                    <a:pt x="1752" y="1633"/>
                    <a:pt x="1752" y="1633"/>
                    <a:pt x="1752" y="1633"/>
                  </a:cubicBezTo>
                  <a:cubicBezTo>
                    <a:pt x="1754" y="1632"/>
                    <a:pt x="1754" y="1632"/>
                    <a:pt x="1754" y="1632"/>
                  </a:cubicBezTo>
                  <a:cubicBezTo>
                    <a:pt x="1754" y="1632"/>
                    <a:pt x="1754" y="1632"/>
                    <a:pt x="1754" y="1632"/>
                  </a:cubicBezTo>
                  <a:cubicBezTo>
                    <a:pt x="1756" y="1631"/>
                    <a:pt x="1756" y="1631"/>
                    <a:pt x="1756" y="1631"/>
                  </a:cubicBezTo>
                  <a:cubicBezTo>
                    <a:pt x="1756" y="1631"/>
                    <a:pt x="1756" y="1631"/>
                    <a:pt x="1756" y="1631"/>
                  </a:cubicBezTo>
                  <a:cubicBezTo>
                    <a:pt x="1758" y="1630"/>
                    <a:pt x="1758" y="1630"/>
                    <a:pt x="1758" y="1630"/>
                  </a:cubicBezTo>
                  <a:cubicBezTo>
                    <a:pt x="1760" y="1629"/>
                    <a:pt x="1760" y="1629"/>
                    <a:pt x="1760" y="1629"/>
                  </a:cubicBezTo>
                  <a:cubicBezTo>
                    <a:pt x="1760" y="1629"/>
                    <a:pt x="1760" y="1629"/>
                    <a:pt x="1760" y="1629"/>
                  </a:cubicBezTo>
                  <a:cubicBezTo>
                    <a:pt x="1761" y="1629"/>
                    <a:pt x="1761" y="1629"/>
                    <a:pt x="1761" y="1629"/>
                  </a:cubicBezTo>
                  <a:cubicBezTo>
                    <a:pt x="1763" y="1628"/>
                    <a:pt x="1763" y="1628"/>
                    <a:pt x="1763" y="1628"/>
                  </a:cubicBezTo>
                  <a:cubicBezTo>
                    <a:pt x="1763" y="1628"/>
                    <a:pt x="1763" y="1628"/>
                    <a:pt x="1763" y="1628"/>
                  </a:cubicBezTo>
                  <a:cubicBezTo>
                    <a:pt x="1765" y="1627"/>
                    <a:pt x="1765" y="1627"/>
                    <a:pt x="1765" y="1627"/>
                  </a:cubicBezTo>
                  <a:cubicBezTo>
                    <a:pt x="1765" y="1627"/>
                    <a:pt x="1765" y="1627"/>
                    <a:pt x="1765" y="1627"/>
                  </a:cubicBezTo>
                  <a:cubicBezTo>
                    <a:pt x="1765" y="1627"/>
                    <a:pt x="1765" y="1627"/>
                    <a:pt x="1765" y="1627"/>
                  </a:cubicBezTo>
                  <a:cubicBezTo>
                    <a:pt x="1767" y="1626"/>
                    <a:pt x="1767" y="1626"/>
                    <a:pt x="1767" y="1626"/>
                  </a:cubicBezTo>
                  <a:cubicBezTo>
                    <a:pt x="1767" y="1626"/>
                    <a:pt x="1767" y="1626"/>
                    <a:pt x="1767" y="1626"/>
                  </a:cubicBezTo>
                  <a:cubicBezTo>
                    <a:pt x="1769" y="1625"/>
                    <a:pt x="1769" y="1625"/>
                    <a:pt x="1769" y="1625"/>
                  </a:cubicBezTo>
                  <a:cubicBezTo>
                    <a:pt x="1769" y="1625"/>
                    <a:pt x="1769" y="1625"/>
                    <a:pt x="1769" y="1625"/>
                  </a:cubicBezTo>
                  <a:cubicBezTo>
                    <a:pt x="1771" y="1624"/>
                    <a:pt x="1771" y="1624"/>
                    <a:pt x="1771" y="1624"/>
                  </a:cubicBezTo>
                  <a:cubicBezTo>
                    <a:pt x="1771" y="1624"/>
                    <a:pt x="1771" y="1624"/>
                    <a:pt x="1771" y="1624"/>
                  </a:cubicBezTo>
                  <a:cubicBezTo>
                    <a:pt x="1773" y="1623"/>
                    <a:pt x="1773" y="1623"/>
                    <a:pt x="1773" y="1623"/>
                  </a:cubicBezTo>
                  <a:cubicBezTo>
                    <a:pt x="1774" y="1622"/>
                    <a:pt x="1774" y="1622"/>
                    <a:pt x="1774" y="1622"/>
                  </a:cubicBezTo>
                  <a:cubicBezTo>
                    <a:pt x="1774" y="1622"/>
                    <a:pt x="1774" y="1622"/>
                    <a:pt x="1774" y="1622"/>
                  </a:cubicBezTo>
                  <a:cubicBezTo>
                    <a:pt x="1776" y="1622"/>
                    <a:pt x="1776" y="1622"/>
                    <a:pt x="1776" y="1622"/>
                  </a:cubicBezTo>
                  <a:cubicBezTo>
                    <a:pt x="1776" y="1622"/>
                    <a:pt x="1776" y="1622"/>
                    <a:pt x="1776" y="1622"/>
                  </a:cubicBezTo>
                  <a:cubicBezTo>
                    <a:pt x="1776" y="1622"/>
                    <a:pt x="1776" y="1622"/>
                    <a:pt x="1776" y="1622"/>
                  </a:cubicBezTo>
                  <a:cubicBezTo>
                    <a:pt x="1778" y="1621"/>
                    <a:pt x="1778" y="1621"/>
                    <a:pt x="1778" y="1621"/>
                  </a:cubicBezTo>
                  <a:cubicBezTo>
                    <a:pt x="1778" y="1621"/>
                    <a:pt x="1778" y="1621"/>
                    <a:pt x="1778" y="1621"/>
                  </a:cubicBezTo>
                  <a:cubicBezTo>
                    <a:pt x="1780" y="1620"/>
                    <a:pt x="1780" y="1620"/>
                    <a:pt x="1780" y="1620"/>
                  </a:cubicBezTo>
                  <a:cubicBezTo>
                    <a:pt x="1780" y="1620"/>
                    <a:pt x="1780" y="1620"/>
                    <a:pt x="1780" y="1620"/>
                  </a:cubicBezTo>
                  <a:cubicBezTo>
                    <a:pt x="1780" y="1620"/>
                    <a:pt x="1780" y="1620"/>
                    <a:pt x="1780" y="1620"/>
                  </a:cubicBezTo>
                  <a:cubicBezTo>
                    <a:pt x="1782" y="1619"/>
                    <a:pt x="1782" y="1619"/>
                    <a:pt x="1782" y="1619"/>
                  </a:cubicBezTo>
                  <a:cubicBezTo>
                    <a:pt x="1782" y="1619"/>
                    <a:pt x="1782" y="1619"/>
                    <a:pt x="1782" y="1619"/>
                  </a:cubicBezTo>
                  <a:cubicBezTo>
                    <a:pt x="1784" y="1618"/>
                    <a:pt x="1784" y="1618"/>
                    <a:pt x="1784" y="1618"/>
                  </a:cubicBezTo>
                  <a:cubicBezTo>
                    <a:pt x="1784" y="1618"/>
                    <a:pt x="1784" y="1618"/>
                    <a:pt x="1784" y="1618"/>
                  </a:cubicBezTo>
                  <a:cubicBezTo>
                    <a:pt x="1785" y="1617"/>
                    <a:pt x="1785" y="1617"/>
                    <a:pt x="1785" y="1617"/>
                  </a:cubicBezTo>
                  <a:cubicBezTo>
                    <a:pt x="1785" y="1617"/>
                    <a:pt x="1785" y="1617"/>
                    <a:pt x="1785" y="1617"/>
                  </a:cubicBezTo>
                  <a:cubicBezTo>
                    <a:pt x="1787" y="1616"/>
                    <a:pt x="1787" y="1616"/>
                    <a:pt x="1787" y="1616"/>
                  </a:cubicBezTo>
                  <a:cubicBezTo>
                    <a:pt x="1787" y="1616"/>
                    <a:pt x="1787" y="1616"/>
                    <a:pt x="1787" y="1616"/>
                  </a:cubicBezTo>
                  <a:cubicBezTo>
                    <a:pt x="1789" y="1616"/>
                    <a:pt x="1789" y="1616"/>
                    <a:pt x="1789" y="1616"/>
                  </a:cubicBezTo>
                  <a:cubicBezTo>
                    <a:pt x="1789" y="1616"/>
                    <a:pt x="1789" y="1616"/>
                    <a:pt x="1789" y="1616"/>
                  </a:cubicBezTo>
                  <a:cubicBezTo>
                    <a:pt x="1791" y="1615"/>
                    <a:pt x="1791" y="1615"/>
                    <a:pt x="1791" y="1615"/>
                  </a:cubicBezTo>
                  <a:cubicBezTo>
                    <a:pt x="1791" y="1615"/>
                    <a:pt x="1791" y="1615"/>
                    <a:pt x="1791" y="1615"/>
                  </a:cubicBezTo>
                  <a:cubicBezTo>
                    <a:pt x="1791" y="1615"/>
                    <a:pt x="1791" y="1615"/>
                    <a:pt x="1791" y="1615"/>
                  </a:cubicBezTo>
                  <a:cubicBezTo>
                    <a:pt x="1793" y="1614"/>
                    <a:pt x="1793" y="1614"/>
                    <a:pt x="1793" y="1614"/>
                  </a:cubicBezTo>
                  <a:cubicBezTo>
                    <a:pt x="1793" y="1614"/>
                    <a:pt x="1793" y="1614"/>
                    <a:pt x="1793" y="1613"/>
                  </a:cubicBezTo>
                  <a:cubicBezTo>
                    <a:pt x="1793" y="1613"/>
                    <a:pt x="1793" y="1613"/>
                    <a:pt x="1793" y="1613"/>
                  </a:cubicBezTo>
                  <a:cubicBezTo>
                    <a:pt x="1793" y="1613"/>
                    <a:pt x="1793" y="1613"/>
                    <a:pt x="1793" y="1613"/>
                  </a:cubicBezTo>
                  <a:cubicBezTo>
                    <a:pt x="1793" y="1613"/>
                    <a:pt x="1793" y="1613"/>
                    <a:pt x="1793" y="1613"/>
                  </a:cubicBezTo>
                  <a:cubicBezTo>
                    <a:pt x="1793" y="1613"/>
                    <a:pt x="1793" y="1613"/>
                    <a:pt x="1793" y="1613"/>
                  </a:cubicBezTo>
                  <a:cubicBezTo>
                    <a:pt x="1801" y="1617"/>
                    <a:pt x="1801" y="1617"/>
                    <a:pt x="1801" y="1617"/>
                  </a:cubicBezTo>
                  <a:cubicBezTo>
                    <a:pt x="1489" y="1764"/>
                    <a:pt x="1489" y="1764"/>
                    <a:pt x="1489" y="1764"/>
                  </a:cubicBezTo>
                  <a:cubicBezTo>
                    <a:pt x="1482" y="1759"/>
                    <a:pt x="1482" y="1759"/>
                    <a:pt x="1482" y="1759"/>
                  </a:cubicBezTo>
                  <a:lnTo>
                    <a:pt x="1483" y="1759"/>
                  </a:lnTo>
                  <a:close/>
                  <a:moveTo>
                    <a:pt x="1469" y="1764"/>
                  </a:moveTo>
                  <a:cubicBezTo>
                    <a:pt x="1467" y="1774"/>
                    <a:pt x="1467" y="1774"/>
                    <a:pt x="1467" y="1774"/>
                  </a:cubicBezTo>
                  <a:cubicBezTo>
                    <a:pt x="689" y="1347"/>
                    <a:pt x="689" y="1347"/>
                    <a:pt x="689" y="1347"/>
                  </a:cubicBezTo>
                  <a:cubicBezTo>
                    <a:pt x="690" y="1339"/>
                    <a:pt x="690" y="1339"/>
                    <a:pt x="690" y="1339"/>
                  </a:cubicBezTo>
                  <a:lnTo>
                    <a:pt x="1469" y="1764"/>
                  </a:lnTo>
                  <a:close/>
                  <a:moveTo>
                    <a:pt x="1541" y="1760"/>
                  </a:moveTo>
                  <a:cubicBezTo>
                    <a:pt x="1538" y="1777"/>
                    <a:pt x="1538" y="1777"/>
                    <a:pt x="1538" y="1777"/>
                  </a:cubicBezTo>
                  <a:cubicBezTo>
                    <a:pt x="1538" y="1777"/>
                    <a:pt x="1538" y="1777"/>
                    <a:pt x="1538" y="1777"/>
                  </a:cubicBezTo>
                  <a:cubicBezTo>
                    <a:pt x="1539" y="1769"/>
                    <a:pt x="1539" y="1769"/>
                    <a:pt x="1539" y="1769"/>
                  </a:cubicBezTo>
                  <a:cubicBezTo>
                    <a:pt x="1539" y="1769"/>
                    <a:pt x="1539" y="1769"/>
                    <a:pt x="1539" y="1769"/>
                  </a:cubicBezTo>
                  <a:cubicBezTo>
                    <a:pt x="1539" y="1769"/>
                    <a:pt x="1539" y="1769"/>
                    <a:pt x="1539" y="1769"/>
                  </a:cubicBezTo>
                  <a:cubicBezTo>
                    <a:pt x="1539" y="1769"/>
                    <a:pt x="1539" y="1769"/>
                    <a:pt x="1539" y="1769"/>
                  </a:cubicBezTo>
                  <a:cubicBezTo>
                    <a:pt x="1539" y="1769"/>
                    <a:pt x="1539" y="1769"/>
                    <a:pt x="1539" y="1769"/>
                  </a:cubicBezTo>
                  <a:cubicBezTo>
                    <a:pt x="1539" y="1769"/>
                    <a:pt x="1539" y="1769"/>
                    <a:pt x="1539" y="1768"/>
                  </a:cubicBezTo>
                  <a:cubicBezTo>
                    <a:pt x="1539" y="1768"/>
                    <a:pt x="1539" y="1768"/>
                    <a:pt x="1539" y="1768"/>
                  </a:cubicBezTo>
                  <a:cubicBezTo>
                    <a:pt x="1532" y="1765"/>
                    <a:pt x="1532" y="1765"/>
                    <a:pt x="1532" y="1765"/>
                  </a:cubicBezTo>
                  <a:lnTo>
                    <a:pt x="1541" y="1760"/>
                  </a:lnTo>
                  <a:close/>
                  <a:moveTo>
                    <a:pt x="1535" y="1779"/>
                  </a:moveTo>
                  <a:cubicBezTo>
                    <a:pt x="1531" y="1798"/>
                    <a:pt x="1531" y="1798"/>
                    <a:pt x="1531" y="1798"/>
                  </a:cubicBezTo>
                  <a:cubicBezTo>
                    <a:pt x="1526" y="1801"/>
                    <a:pt x="1526" y="1801"/>
                    <a:pt x="1526" y="1801"/>
                  </a:cubicBezTo>
                  <a:cubicBezTo>
                    <a:pt x="1518" y="1804"/>
                    <a:pt x="1518" y="1804"/>
                    <a:pt x="1518" y="1804"/>
                  </a:cubicBezTo>
                  <a:cubicBezTo>
                    <a:pt x="1522" y="1787"/>
                    <a:pt x="1522" y="1787"/>
                    <a:pt x="1522" y="1787"/>
                  </a:cubicBezTo>
                  <a:cubicBezTo>
                    <a:pt x="1524" y="1777"/>
                    <a:pt x="1524" y="1777"/>
                    <a:pt x="1524" y="1777"/>
                  </a:cubicBezTo>
                  <a:cubicBezTo>
                    <a:pt x="1536" y="1771"/>
                    <a:pt x="1536" y="1771"/>
                    <a:pt x="1536" y="1771"/>
                  </a:cubicBezTo>
                  <a:lnTo>
                    <a:pt x="1535" y="1779"/>
                  </a:lnTo>
                  <a:close/>
                  <a:moveTo>
                    <a:pt x="1418" y="1854"/>
                  </a:moveTo>
                  <a:cubicBezTo>
                    <a:pt x="1418" y="1854"/>
                    <a:pt x="1418" y="1854"/>
                    <a:pt x="1418" y="1854"/>
                  </a:cubicBezTo>
                  <a:cubicBezTo>
                    <a:pt x="1418" y="1854"/>
                    <a:pt x="1418" y="1854"/>
                    <a:pt x="1418" y="1854"/>
                  </a:cubicBezTo>
                  <a:cubicBezTo>
                    <a:pt x="1418" y="1854"/>
                    <a:pt x="1419" y="1854"/>
                    <a:pt x="1419" y="1854"/>
                  </a:cubicBezTo>
                  <a:cubicBezTo>
                    <a:pt x="1419" y="1854"/>
                    <a:pt x="1419" y="1854"/>
                    <a:pt x="1419" y="1854"/>
                  </a:cubicBezTo>
                  <a:cubicBezTo>
                    <a:pt x="1435" y="1847"/>
                    <a:pt x="1435" y="1847"/>
                    <a:pt x="1435" y="1847"/>
                  </a:cubicBezTo>
                  <a:cubicBezTo>
                    <a:pt x="1435" y="1847"/>
                    <a:pt x="1435" y="1847"/>
                    <a:pt x="1435" y="1847"/>
                  </a:cubicBezTo>
                  <a:cubicBezTo>
                    <a:pt x="1435" y="1847"/>
                    <a:pt x="1435" y="1846"/>
                    <a:pt x="1435" y="1846"/>
                  </a:cubicBezTo>
                  <a:cubicBezTo>
                    <a:pt x="1436" y="1846"/>
                    <a:pt x="1436" y="1846"/>
                    <a:pt x="1436" y="1846"/>
                  </a:cubicBezTo>
                  <a:cubicBezTo>
                    <a:pt x="1436" y="1846"/>
                    <a:pt x="1436" y="1846"/>
                    <a:pt x="1436" y="1846"/>
                  </a:cubicBezTo>
                  <a:cubicBezTo>
                    <a:pt x="1437" y="1837"/>
                    <a:pt x="1437" y="1837"/>
                    <a:pt x="1437" y="1837"/>
                  </a:cubicBezTo>
                  <a:cubicBezTo>
                    <a:pt x="1483" y="1863"/>
                    <a:pt x="1483" y="1863"/>
                    <a:pt x="1483" y="1863"/>
                  </a:cubicBezTo>
                  <a:cubicBezTo>
                    <a:pt x="1442" y="2075"/>
                    <a:pt x="1442" y="2075"/>
                    <a:pt x="1442" y="2075"/>
                  </a:cubicBezTo>
                  <a:cubicBezTo>
                    <a:pt x="1442" y="2075"/>
                    <a:pt x="1442" y="2075"/>
                    <a:pt x="1442" y="2076"/>
                  </a:cubicBezTo>
                  <a:cubicBezTo>
                    <a:pt x="1442" y="2076"/>
                    <a:pt x="1442" y="2076"/>
                    <a:pt x="1442" y="2076"/>
                  </a:cubicBezTo>
                  <a:cubicBezTo>
                    <a:pt x="1442" y="2076"/>
                    <a:pt x="1442" y="2076"/>
                    <a:pt x="1442" y="2076"/>
                  </a:cubicBezTo>
                  <a:cubicBezTo>
                    <a:pt x="1443" y="2076"/>
                    <a:pt x="1443" y="2076"/>
                    <a:pt x="1443" y="2076"/>
                  </a:cubicBezTo>
                  <a:cubicBezTo>
                    <a:pt x="1447" y="2079"/>
                    <a:pt x="1447" y="2079"/>
                    <a:pt x="1447" y="2079"/>
                  </a:cubicBezTo>
                  <a:cubicBezTo>
                    <a:pt x="1440" y="2083"/>
                    <a:pt x="1440" y="2083"/>
                    <a:pt x="1440" y="2083"/>
                  </a:cubicBezTo>
                  <a:cubicBezTo>
                    <a:pt x="1346" y="2026"/>
                    <a:pt x="1346" y="2026"/>
                    <a:pt x="1346" y="2026"/>
                  </a:cubicBezTo>
                  <a:cubicBezTo>
                    <a:pt x="1381" y="1833"/>
                    <a:pt x="1381" y="1833"/>
                    <a:pt x="1381" y="1833"/>
                  </a:cubicBezTo>
                  <a:lnTo>
                    <a:pt x="1418" y="1854"/>
                  </a:lnTo>
                  <a:close/>
                  <a:moveTo>
                    <a:pt x="1344" y="2025"/>
                  </a:moveTo>
                  <a:cubicBezTo>
                    <a:pt x="1341" y="2023"/>
                    <a:pt x="1341" y="2023"/>
                    <a:pt x="1341" y="2023"/>
                  </a:cubicBezTo>
                  <a:cubicBezTo>
                    <a:pt x="1358" y="1931"/>
                    <a:pt x="1358" y="1931"/>
                    <a:pt x="1358" y="1931"/>
                  </a:cubicBezTo>
                  <a:cubicBezTo>
                    <a:pt x="1358" y="1931"/>
                    <a:pt x="1358" y="1931"/>
                    <a:pt x="1358" y="1931"/>
                  </a:cubicBezTo>
                  <a:cubicBezTo>
                    <a:pt x="1358" y="1931"/>
                    <a:pt x="1358" y="1931"/>
                    <a:pt x="1358" y="1931"/>
                  </a:cubicBezTo>
                  <a:cubicBezTo>
                    <a:pt x="1358" y="1931"/>
                    <a:pt x="1358" y="1931"/>
                    <a:pt x="1358" y="1930"/>
                  </a:cubicBezTo>
                  <a:cubicBezTo>
                    <a:pt x="1358" y="1930"/>
                    <a:pt x="1358" y="1930"/>
                    <a:pt x="1358" y="1930"/>
                  </a:cubicBezTo>
                  <a:cubicBezTo>
                    <a:pt x="1358" y="1930"/>
                    <a:pt x="1358" y="1930"/>
                    <a:pt x="1358" y="1930"/>
                  </a:cubicBezTo>
                  <a:cubicBezTo>
                    <a:pt x="1359" y="1923"/>
                    <a:pt x="1359" y="1923"/>
                    <a:pt x="1359" y="1923"/>
                  </a:cubicBezTo>
                  <a:cubicBezTo>
                    <a:pt x="1359" y="1922"/>
                    <a:pt x="1359" y="1922"/>
                    <a:pt x="1359" y="1922"/>
                  </a:cubicBezTo>
                  <a:cubicBezTo>
                    <a:pt x="1359" y="1922"/>
                    <a:pt x="1359" y="1922"/>
                    <a:pt x="1359" y="1922"/>
                  </a:cubicBezTo>
                  <a:cubicBezTo>
                    <a:pt x="1359" y="1922"/>
                    <a:pt x="1359" y="1922"/>
                    <a:pt x="1359" y="1922"/>
                  </a:cubicBezTo>
                  <a:cubicBezTo>
                    <a:pt x="1359" y="1922"/>
                    <a:pt x="1360" y="1922"/>
                    <a:pt x="1360" y="1922"/>
                  </a:cubicBezTo>
                  <a:cubicBezTo>
                    <a:pt x="1360" y="1922"/>
                    <a:pt x="1360" y="1922"/>
                    <a:pt x="1360" y="1922"/>
                  </a:cubicBezTo>
                  <a:cubicBezTo>
                    <a:pt x="1361" y="1914"/>
                    <a:pt x="1361" y="1914"/>
                    <a:pt x="1361" y="1914"/>
                  </a:cubicBezTo>
                  <a:cubicBezTo>
                    <a:pt x="1361" y="1914"/>
                    <a:pt x="1361" y="1914"/>
                    <a:pt x="1361" y="1914"/>
                  </a:cubicBezTo>
                  <a:cubicBezTo>
                    <a:pt x="1361" y="1914"/>
                    <a:pt x="1361" y="1914"/>
                    <a:pt x="1361" y="1914"/>
                  </a:cubicBezTo>
                  <a:cubicBezTo>
                    <a:pt x="1361" y="1914"/>
                    <a:pt x="1361" y="1914"/>
                    <a:pt x="1361" y="1914"/>
                  </a:cubicBezTo>
                  <a:cubicBezTo>
                    <a:pt x="1361" y="1914"/>
                    <a:pt x="1361" y="1914"/>
                    <a:pt x="1361" y="1913"/>
                  </a:cubicBezTo>
                  <a:cubicBezTo>
                    <a:pt x="1361" y="1913"/>
                    <a:pt x="1361" y="1913"/>
                    <a:pt x="1361" y="1913"/>
                  </a:cubicBezTo>
                  <a:cubicBezTo>
                    <a:pt x="1363" y="1904"/>
                    <a:pt x="1363" y="1904"/>
                    <a:pt x="1363" y="1904"/>
                  </a:cubicBezTo>
                  <a:cubicBezTo>
                    <a:pt x="1367" y="1881"/>
                    <a:pt x="1367" y="1881"/>
                    <a:pt x="1367" y="1881"/>
                  </a:cubicBezTo>
                  <a:cubicBezTo>
                    <a:pt x="1367" y="1881"/>
                    <a:pt x="1367" y="1881"/>
                    <a:pt x="1367" y="1881"/>
                  </a:cubicBezTo>
                  <a:cubicBezTo>
                    <a:pt x="1367" y="1881"/>
                    <a:pt x="1367" y="1881"/>
                    <a:pt x="1367" y="1881"/>
                  </a:cubicBezTo>
                  <a:cubicBezTo>
                    <a:pt x="1367" y="1881"/>
                    <a:pt x="1367" y="1881"/>
                    <a:pt x="1367" y="1881"/>
                  </a:cubicBezTo>
                  <a:cubicBezTo>
                    <a:pt x="1367" y="1881"/>
                    <a:pt x="1367" y="1881"/>
                    <a:pt x="1367" y="1880"/>
                  </a:cubicBezTo>
                  <a:cubicBezTo>
                    <a:pt x="1367" y="1880"/>
                    <a:pt x="1367" y="1880"/>
                    <a:pt x="1367" y="1880"/>
                  </a:cubicBezTo>
                  <a:cubicBezTo>
                    <a:pt x="1369" y="1873"/>
                    <a:pt x="1369" y="1873"/>
                    <a:pt x="1369" y="1873"/>
                  </a:cubicBezTo>
                  <a:cubicBezTo>
                    <a:pt x="1369" y="1873"/>
                    <a:pt x="1368" y="1872"/>
                    <a:pt x="1368" y="1872"/>
                  </a:cubicBezTo>
                  <a:cubicBezTo>
                    <a:pt x="1368" y="1872"/>
                    <a:pt x="1368" y="1872"/>
                    <a:pt x="1368" y="1872"/>
                  </a:cubicBezTo>
                  <a:cubicBezTo>
                    <a:pt x="1368" y="1872"/>
                    <a:pt x="1368" y="1872"/>
                    <a:pt x="1368" y="1872"/>
                  </a:cubicBezTo>
                  <a:cubicBezTo>
                    <a:pt x="1369" y="1872"/>
                    <a:pt x="1369" y="1872"/>
                    <a:pt x="1369" y="1872"/>
                  </a:cubicBezTo>
                  <a:cubicBezTo>
                    <a:pt x="1369" y="1872"/>
                    <a:pt x="1369" y="1872"/>
                    <a:pt x="1369" y="1872"/>
                  </a:cubicBezTo>
                  <a:cubicBezTo>
                    <a:pt x="1370" y="1864"/>
                    <a:pt x="1370" y="1864"/>
                    <a:pt x="1370" y="1864"/>
                  </a:cubicBezTo>
                  <a:cubicBezTo>
                    <a:pt x="1370" y="1864"/>
                    <a:pt x="1370" y="1864"/>
                    <a:pt x="1370" y="1864"/>
                  </a:cubicBezTo>
                  <a:cubicBezTo>
                    <a:pt x="1370" y="1864"/>
                    <a:pt x="1370" y="1864"/>
                    <a:pt x="1370" y="1864"/>
                  </a:cubicBezTo>
                  <a:cubicBezTo>
                    <a:pt x="1370" y="1864"/>
                    <a:pt x="1370" y="1864"/>
                    <a:pt x="1370" y="1864"/>
                  </a:cubicBezTo>
                  <a:cubicBezTo>
                    <a:pt x="1370" y="1864"/>
                    <a:pt x="1370" y="1864"/>
                    <a:pt x="1370" y="1863"/>
                  </a:cubicBezTo>
                  <a:cubicBezTo>
                    <a:pt x="1370" y="1863"/>
                    <a:pt x="1370" y="1863"/>
                    <a:pt x="1370" y="1863"/>
                  </a:cubicBezTo>
                  <a:cubicBezTo>
                    <a:pt x="1372" y="1856"/>
                    <a:pt x="1372" y="1856"/>
                    <a:pt x="1372" y="1856"/>
                  </a:cubicBezTo>
                  <a:cubicBezTo>
                    <a:pt x="1372" y="1855"/>
                    <a:pt x="1372" y="1855"/>
                    <a:pt x="1372" y="1855"/>
                  </a:cubicBezTo>
                  <a:cubicBezTo>
                    <a:pt x="1372" y="1855"/>
                    <a:pt x="1372" y="1855"/>
                    <a:pt x="1372" y="1855"/>
                  </a:cubicBezTo>
                  <a:cubicBezTo>
                    <a:pt x="1372" y="1855"/>
                    <a:pt x="1372" y="1855"/>
                    <a:pt x="1372" y="1855"/>
                  </a:cubicBezTo>
                  <a:cubicBezTo>
                    <a:pt x="1372" y="1855"/>
                    <a:pt x="1372" y="1855"/>
                    <a:pt x="1372" y="1855"/>
                  </a:cubicBezTo>
                  <a:cubicBezTo>
                    <a:pt x="1372" y="1855"/>
                    <a:pt x="1372" y="1855"/>
                    <a:pt x="1372" y="1855"/>
                  </a:cubicBezTo>
                  <a:cubicBezTo>
                    <a:pt x="1373" y="1846"/>
                    <a:pt x="1373" y="1846"/>
                    <a:pt x="1373" y="1846"/>
                  </a:cubicBezTo>
                  <a:cubicBezTo>
                    <a:pt x="1376" y="1831"/>
                    <a:pt x="1376" y="1831"/>
                    <a:pt x="1376" y="1831"/>
                  </a:cubicBezTo>
                  <a:cubicBezTo>
                    <a:pt x="1379" y="1832"/>
                    <a:pt x="1379" y="1832"/>
                    <a:pt x="1379" y="1832"/>
                  </a:cubicBezTo>
                  <a:lnTo>
                    <a:pt x="1344" y="2025"/>
                  </a:lnTo>
                  <a:close/>
                  <a:moveTo>
                    <a:pt x="1371" y="1845"/>
                  </a:moveTo>
                  <a:cubicBezTo>
                    <a:pt x="1370" y="1845"/>
                    <a:pt x="1370" y="1845"/>
                    <a:pt x="1370" y="1845"/>
                  </a:cubicBezTo>
                  <a:cubicBezTo>
                    <a:pt x="1373" y="1829"/>
                    <a:pt x="1373" y="1829"/>
                    <a:pt x="1373" y="1829"/>
                  </a:cubicBezTo>
                  <a:cubicBezTo>
                    <a:pt x="1374" y="1829"/>
                    <a:pt x="1374" y="1829"/>
                    <a:pt x="1374" y="1829"/>
                  </a:cubicBezTo>
                  <a:lnTo>
                    <a:pt x="1371" y="1845"/>
                  </a:lnTo>
                  <a:close/>
                  <a:moveTo>
                    <a:pt x="1367" y="1847"/>
                  </a:moveTo>
                  <a:cubicBezTo>
                    <a:pt x="1367" y="1847"/>
                    <a:pt x="1367" y="1847"/>
                    <a:pt x="1367" y="1847"/>
                  </a:cubicBezTo>
                  <a:cubicBezTo>
                    <a:pt x="1365" y="1856"/>
                    <a:pt x="1365" y="1856"/>
                    <a:pt x="1365" y="1856"/>
                  </a:cubicBezTo>
                  <a:cubicBezTo>
                    <a:pt x="1365" y="1856"/>
                    <a:pt x="1365" y="1856"/>
                    <a:pt x="1365" y="1857"/>
                  </a:cubicBezTo>
                  <a:cubicBezTo>
                    <a:pt x="1365" y="1857"/>
                    <a:pt x="1365" y="1857"/>
                    <a:pt x="1365" y="1857"/>
                  </a:cubicBezTo>
                  <a:cubicBezTo>
                    <a:pt x="1365" y="1857"/>
                    <a:pt x="1365" y="1857"/>
                    <a:pt x="1365" y="1857"/>
                  </a:cubicBezTo>
                  <a:cubicBezTo>
                    <a:pt x="1365" y="1857"/>
                    <a:pt x="1365" y="1857"/>
                    <a:pt x="1365" y="1857"/>
                  </a:cubicBezTo>
                  <a:cubicBezTo>
                    <a:pt x="1365" y="1859"/>
                    <a:pt x="1365" y="1859"/>
                    <a:pt x="1365" y="1859"/>
                  </a:cubicBezTo>
                  <a:cubicBezTo>
                    <a:pt x="1355" y="1863"/>
                    <a:pt x="1355" y="1863"/>
                    <a:pt x="1355" y="1863"/>
                  </a:cubicBezTo>
                  <a:cubicBezTo>
                    <a:pt x="1355" y="1863"/>
                    <a:pt x="1355" y="1863"/>
                    <a:pt x="1355" y="1863"/>
                  </a:cubicBezTo>
                  <a:cubicBezTo>
                    <a:pt x="1355" y="1863"/>
                    <a:pt x="1355" y="1863"/>
                    <a:pt x="1355" y="1864"/>
                  </a:cubicBezTo>
                  <a:cubicBezTo>
                    <a:pt x="1355" y="1864"/>
                    <a:pt x="1355" y="1864"/>
                    <a:pt x="1355" y="1864"/>
                  </a:cubicBezTo>
                  <a:cubicBezTo>
                    <a:pt x="1355" y="1864"/>
                    <a:pt x="1355" y="1864"/>
                    <a:pt x="1355" y="1864"/>
                  </a:cubicBezTo>
                  <a:cubicBezTo>
                    <a:pt x="1355" y="1864"/>
                    <a:pt x="1355" y="1864"/>
                    <a:pt x="1354" y="1864"/>
                  </a:cubicBezTo>
                  <a:cubicBezTo>
                    <a:pt x="1301" y="1889"/>
                    <a:pt x="1301" y="1889"/>
                    <a:pt x="1301" y="1889"/>
                  </a:cubicBezTo>
                  <a:cubicBezTo>
                    <a:pt x="1301" y="1889"/>
                    <a:pt x="1301" y="1889"/>
                    <a:pt x="1301" y="1889"/>
                  </a:cubicBezTo>
                  <a:cubicBezTo>
                    <a:pt x="1301" y="1889"/>
                    <a:pt x="1301" y="1889"/>
                    <a:pt x="1301" y="1889"/>
                  </a:cubicBezTo>
                  <a:cubicBezTo>
                    <a:pt x="1301" y="1889"/>
                    <a:pt x="1301" y="1890"/>
                    <a:pt x="1301" y="1890"/>
                  </a:cubicBezTo>
                  <a:cubicBezTo>
                    <a:pt x="1301" y="1890"/>
                    <a:pt x="1301" y="1890"/>
                    <a:pt x="1300" y="1890"/>
                  </a:cubicBezTo>
                  <a:cubicBezTo>
                    <a:pt x="1283" y="1989"/>
                    <a:pt x="1283" y="1989"/>
                    <a:pt x="1283" y="1989"/>
                  </a:cubicBezTo>
                  <a:cubicBezTo>
                    <a:pt x="1185" y="1930"/>
                    <a:pt x="1185" y="1930"/>
                    <a:pt x="1185" y="1930"/>
                  </a:cubicBezTo>
                  <a:cubicBezTo>
                    <a:pt x="1187" y="1917"/>
                    <a:pt x="1187" y="1917"/>
                    <a:pt x="1187" y="1917"/>
                  </a:cubicBezTo>
                  <a:cubicBezTo>
                    <a:pt x="1196" y="1913"/>
                    <a:pt x="1196" y="1913"/>
                    <a:pt x="1196" y="1913"/>
                  </a:cubicBezTo>
                  <a:cubicBezTo>
                    <a:pt x="1196" y="1913"/>
                    <a:pt x="1196" y="1913"/>
                    <a:pt x="1196" y="1913"/>
                  </a:cubicBezTo>
                  <a:cubicBezTo>
                    <a:pt x="1197" y="1912"/>
                    <a:pt x="1197" y="1912"/>
                    <a:pt x="1197" y="1912"/>
                  </a:cubicBezTo>
                  <a:cubicBezTo>
                    <a:pt x="1197" y="1912"/>
                    <a:pt x="1197" y="1912"/>
                    <a:pt x="1197" y="1912"/>
                  </a:cubicBezTo>
                  <a:cubicBezTo>
                    <a:pt x="1197" y="1912"/>
                    <a:pt x="1197" y="1912"/>
                    <a:pt x="1197" y="1912"/>
                  </a:cubicBezTo>
                  <a:cubicBezTo>
                    <a:pt x="1201" y="1884"/>
                    <a:pt x="1201" y="1884"/>
                    <a:pt x="1201" y="1884"/>
                  </a:cubicBezTo>
                  <a:cubicBezTo>
                    <a:pt x="1349" y="1815"/>
                    <a:pt x="1349" y="1815"/>
                    <a:pt x="1349" y="1815"/>
                  </a:cubicBezTo>
                  <a:cubicBezTo>
                    <a:pt x="1371" y="1828"/>
                    <a:pt x="1371" y="1828"/>
                    <a:pt x="1371" y="1828"/>
                  </a:cubicBezTo>
                  <a:lnTo>
                    <a:pt x="1367" y="1847"/>
                  </a:lnTo>
                  <a:close/>
                  <a:moveTo>
                    <a:pt x="1276" y="1813"/>
                  </a:moveTo>
                  <a:cubicBezTo>
                    <a:pt x="1282" y="1816"/>
                    <a:pt x="1282" y="1816"/>
                    <a:pt x="1282" y="1816"/>
                  </a:cubicBezTo>
                  <a:cubicBezTo>
                    <a:pt x="1292" y="1821"/>
                    <a:pt x="1292" y="1821"/>
                    <a:pt x="1292" y="1821"/>
                  </a:cubicBezTo>
                  <a:cubicBezTo>
                    <a:pt x="1301" y="1827"/>
                    <a:pt x="1301" y="1827"/>
                    <a:pt x="1301" y="1827"/>
                  </a:cubicBezTo>
                  <a:cubicBezTo>
                    <a:pt x="1299" y="1828"/>
                    <a:pt x="1299" y="1828"/>
                    <a:pt x="1299" y="1828"/>
                  </a:cubicBezTo>
                  <a:cubicBezTo>
                    <a:pt x="1218" y="1782"/>
                    <a:pt x="1218" y="1782"/>
                    <a:pt x="1218" y="1782"/>
                  </a:cubicBezTo>
                  <a:cubicBezTo>
                    <a:pt x="1219" y="1780"/>
                    <a:pt x="1219" y="1780"/>
                    <a:pt x="1219" y="1780"/>
                  </a:cubicBezTo>
                  <a:lnTo>
                    <a:pt x="1276" y="1813"/>
                  </a:lnTo>
                  <a:close/>
                  <a:moveTo>
                    <a:pt x="1292" y="1831"/>
                  </a:moveTo>
                  <a:cubicBezTo>
                    <a:pt x="1218" y="1788"/>
                    <a:pt x="1218" y="1788"/>
                    <a:pt x="1218" y="1788"/>
                  </a:cubicBezTo>
                  <a:cubicBezTo>
                    <a:pt x="1218" y="1788"/>
                    <a:pt x="1217" y="1788"/>
                    <a:pt x="1217" y="1788"/>
                  </a:cubicBezTo>
                  <a:cubicBezTo>
                    <a:pt x="1218" y="1786"/>
                    <a:pt x="1218" y="1786"/>
                    <a:pt x="1218" y="1786"/>
                  </a:cubicBezTo>
                  <a:cubicBezTo>
                    <a:pt x="1294" y="1830"/>
                    <a:pt x="1294" y="1830"/>
                    <a:pt x="1294" y="1830"/>
                  </a:cubicBezTo>
                  <a:lnTo>
                    <a:pt x="1292" y="1831"/>
                  </a:lnTo>
                  <a:close/>
                  <a:moveTo>
                    <a:pt x="1217" y="1792"/>
                  </a:moveTo>
                  <a:cubicBezTo>
                    <a:pt x="1288" y="1833"/>
                    <a:pt x="1288" y="1833"/>
                    <a:pt x="1288" y="1833"/>
                  </a:cubicBezTo>
                  <a:cubicBezTo>
                    <a:pt x="1203" y="1872"/>
                    <a:pt x="1203" y="1872"/>
                    <a:pt x="1203" y="1872"/>
                  </a:cubicBezTo>
                  <a:lnTo>
                    <a:pt x="1217" y="1792"/>
                  </a:lnTo>
                  <a:close/>
                  <a:moveTo>
                    <a:pt x="1202" y="1882"/>
                  </a:moveTo>
                  <a:cubicBezTo>
                    <a:pt x="1203" y="1875"/>
                    <a:pt x="1203" y="1875"/>
                    <a:pt x="1203" y="1875"/>
                  </a:cubicBezTo>
                  <a:cubicBezTo>
                    <a:pt x="1290" y="1834"/>
                    <a:pt x="1290" y="1834"/>
                    <a:pt x="1290" y="1834"/>
                  </a:cubicBezTo>
                  <a:cubicBezTo>
                    <a:pt x="1290" y="1834"/>
                    <a:pt x="1290" y="1834"/>
                    <a:pt x="1290" y="1834"/>
                  </a:cubicBezTo>
                  <a:cubicBezTo>
                    <a:pt x="1292" y="1833"/>
                    <a:pt x="1292" y="1833"/>
                    <a:pt x="1292" y="1833"/>
                  </a:cubicBezTo>
                  <a:cubicBezTo>
                    <a:pt x="1292" y="1833"/>
                    <a:pt x="1292" y="1833"/>
                    <a:pt x="1292" y="1833"/>
                  </a:cubicBezTo>
                  <a:cubicBezTo>
                    <a:pt x="1297" y="1831"/>
                    <a:pt x="1297" y="1831"/>
                    <a:pt x="1297" y="1831"/>
                  </a:cubicBezTo>
                  <a:cubicBezTo>
                    <a:pt x="1297" y="1831"/>
                    <a:pt x="1297" y="1831"/>
                    <a:pt x="1297" y="1831"/>
                  </a:cubicBezTo>
                  <a:cubicBezTo>
                    <a:pt x="1299" y="1830"/>
                    <a:pt x="1299" y="1830"/>
                    <a:pt x="1299" y="1830"/>
                  </a:cubicBezTo>
                  <a:cubicBezTo>
                    <a:pt x="1299" y="1830"/>
                    <a:pt x="1299" y="1830"/>
                    <a:pt x="1299" y="1830"/>
                  </a:cubicBezTo>
                  <a:cubicBezTo>
                    <a:pt x="1304" y="1828"/>
                    <a:pt x="1304" y="1828"/>
                    <a:pt x="1304" y="1828"/>
                  </a:cubicBezTo>
                  <a:cubicBezTo>
                    <a:pt x="1341" y="1811"/>
                    <a:pt x="1341" y="1811"/>
                    <a:pt x="1341" y="1811"/>
                  </a:cubicBezTo>
                  <a:cubicBezTo>
                    <a:pt x="1347" y="1814"/>
                    <a:pt x="1347" y="1814"/>
                    <a:pt x="1347" y="1814"/>
                  </a:cubicBezTo>
                  <a:lnTo>
                    <a:pt x="1202" y="1882"/>
                  </a:lnTo>
                  <a:close/>
                  <a:moveTo>
                    <a:pt x="1304" y="1825"/>
                  </a:moveTo>
                  <a:cubicBezTo>
                    <a:pt x="1293" y="1820"/>
                    <a:pt x="1293" y="1820"/>
                    <a:pt x="1293" y="1820"/>
                  </a:cubicBezTo>
                  <a:cubicBezTo>
                    <a:pt x="1294" y="1819"/>
                    <a:pt x="1294" y="1819"/>
                    <a:pt x="1294" y="1819"/>
                  </a:cubicBezTo>
                  <a:cubicBezTo>
                    <a:pt x="1299" y="1787"/>
                    <a:pt x="1299" y="1787"/>
                    <a:pt x="1299" y="1787"/>
                  </a:cubicBezTo>
                  <a:cubicBezTo>
                    <a:pt x="1338" y="1809"/>
                    <a:pt x="1338" y="1809"/>
                    <a:pt x="1338" y="1809"/>
                  </a:cubicBezTo>
                  <a:lnTo>
                    <a:pt x="1304" y="1825"/>
                  </a:lnTo>
                  <a:close/>
                  <a:moveTo>
                    <a:pt x="1292" y="1816"/>
                  </a:moveTo>
                  <a:cubicBezTo>
                    <a:pt x="1290" y="1815"/>
                    <a:pt x="1290" y="1815"/>
                    <a:pt x="1290" y="1815"/>
                  </a:cubicBezTo>
                  <a:cubicBezTo>
                    <a:pt x="1295" y="1785"/>
                    <a:pt x="1295" y="1785"/>
                    <a:pt x="1295" y="1785"/>
                  </a:cubicBezTo>
                  <a:cubicBezTo>
                    <a:pt x="1297" y="1786"/>
                    <a:pt x="1297" y="1786"/>
                    <a:pt x="1297" y="1786"/>
                  </a:cubicBezTo>
                  <a:lnTo>
                    <a:pt x="1292" y="1816"/>
                  </a:lnTo>
                  <a:close/>
                  <a:moveTo>
                    <a:pt x="1287" y="1816"/>
                  </a:moveTo>
                  <a:cubicBezTo>
                    <a:pt x="1287" y="1816"/>
                    <a:pt x="1287" y="1816"/>
                    <a:pt x="1287" y="1816"/>
                  </a:cubicBezTo>
                  <a:cubicBezTo>
                    <a:pt x="1287" y="1816"/>
                    <a:pt x="1287" y="1816"/>
                    <a:pt x="1287" y="1816"/>
                  </a:cubicBezTo>
                  <a:cubicBezTo>
                    <a:pt x="1284" y="1814"/>
                    <a:pt x="1284" y="1814"/>
                    <a:pt x="1284" y="1814"/>
                  </a:cubicBezTo>
                  <a:cubicBezTo>
                    <a:pt x="1289" y="1782"/>
                    <a:pt x="1289" y="1782"/>
                    <a:pt x="1289" y="1782"/>
                  </a:cubicBezTo>
                  <a:cubicBezTo>
                    <a:pt x="1293" y="1783"/>
                    <a:pt x="1293" y="1783"/>
                    <a:pt x="1293" y="1783"/>
                  </a:cubicBezTo>
                  <a:lnTo>
                    <a:pt x="1287" y="1816"/>
                  </a:lnTo>
                  <a:close/>
                  <a:moveTo>
                    <a:pt x="1281" y="1813"/>
                  </a:moveTo>
                  <a:cubicBezTo>
                    <a:pt x="1278" y="1811"/>
                    <a:pt x="1278" y="1811"/>
                    <a:pt x="1278" y="1811"/>
                  </a:cubicBezTo>
                  <a:cubicBezTo>
                    <a:pt x="1284" y="1778"/>
                    <a:pt x="1284" y="1778"/>
                    <a:pt x="1284" y="1778"/>
                  </a:cubicBezTo>
                  <a:cubicBezTo>
                    <a:pt x="1287" y="1780"/>
                    <a:pt x="1287" y="1780"/>
                    <a:pt x="1287" y="1780"/>
                  </a:cubicBezTo>
                  <a:lnTo>
                    <a:pt x="1281" y="1813"/>
                  </a:lnTo>
                  <a:close/>
                  <a:moveTo>
                    <a:pt x="1276" y="1810"/>
                  </a:moveTo>
                  <a:cubicBezTo>
                    <a:pt x="1219" y="1777"/>
                    <a:pt x="1219" y="1777"/>
                    <a:pt x="1219" y="1777"/>
                  </a:cubicBezTo>
                  <a:cubicBezTo>
                    <a:pt x="1224" y="1745"/>
                    <a:pt x="1224" y="1745"/>
                    <a:pt x="1224" y="1745"/>
                  </a:cubicBezTo>
                  <a:cubicBezTo>
                    <a:pt x="1282" y="1777"/>
                    <a:pt x="1282" y="1777"/>
                    <a:pt x="1282" y="1777"/>
                  </a:cubicBezTo>
                  <a:lnTo>
                    <a:pt x="1276" y="1810"/>
                  </a:lnTo>
                  <a:close/>
                  <a:moveTo>
                    <a:pt x="1217" y="1778"/>
                  </a:moveTo>
                  <a:cubicBezTo>
                    <a:pt x="1216" y="1782"/>
                    <a:pt x="1216" y="1782"/>
                    <a:pt x="1216" y="1782"/>
                  </a:cubicBezTo>
                  <a:cubicBezTo>
                    <a:pt x="1216" y="1784"/>
                    <a:pt x="1216" y="1784"/>
                    <a:pt x="1216" y="1784"/>
                  </a:cubicBezTo>
                  <a:cubicBezTo>
                    <a:pt x="1215" y="1790"/>
                    <a:pt x="1215" y="1790"/>
                    <a:pt x="1215" y="1790"/>
                  </a:cubicBezTo>
                  <a:cubicBezTo>
                    <a:pt x="1215" y="1790"/>
                    <a:pt x="1215" y="1790"/>
                    <a:pt x="1215" y="1790"/>
                  </a:cubicBezTo>
                  <a:cubicBezTo>
                    <a:pt x="1215" y="1790"/>
                    <a:pt x="1215" y="1790"/>
                    <a:pt x="1215" y="1790"/>
                  </a:cubicBezTo>
                  <a:cubicBezTo>
                    <a:pt x="1201" y="1874"/>
                    <a:pt x="1201" y="1874"/>
                    <a:pt x="1201" y="1874"/>
                  </a:cubicBezTo>
                  <a:cubicBezTo>
                    <a:pt x="1199" y="1883"/>
                    <a:pt x="1199" y="1883"/>
                    <a:pt x="1199" y="1883"/>
                  </a:cubicBezTo>
                  <a:cubicBezTo>
                    <a:pt x="1195" y="1911"/>
                    <a:pt x="1195" y="1911"/>
                    <a:pt x="1195" y="1911"/>
                  </a:cubicBezTo>
                  <a:cubicBezTo>
                    <a:pt x="1185" y="1915"/>
                    <a:pt x="1185" y="1915"/>
                    <a:pt x="1185" y="1915"/>
                  </a:cubicBezTo>
                  <a:cubicBezTo>
                    <a:pt x="1182" y="1917"/>
                    <a:pt x="1182" y="1917"/>
                    <a:pt x="1182" y="1917"/>
                  </a:cubicBezTo>
                  <a:cubicBezTo>
                    <a:pt x="1211" y="1738"/>
                    <a:pt x="1211" y="1738"/>
                    <a:pt x="1211" y="1738"/>
                  </a:cubicBezTo>
                  <a:cubicBezTo>
                    <a:pt x="1222" y="1744"/>
                    <a:pt x="1222" y="1744"/>
                    <a:pt x="1222" y="1744"/>
                  </a:cubicBezTo>
                  <a:lnTo>
                    <a:pt x="1217" y="1778"/>
                  </a:lnTo>
                  <a:close/>
                  <a:moveTo>
                    <a:pt x="1180" y="1917"/>
                  </a:moveTo>
                  <a:cubicBezTo>
                    <a:pt x="1177" y="1915"/>
                    <a:pt x="1177" y="1915"/>
                    <a:pt x="1177" y="1915"/>
                  </a:cubicBezTo>
                  <a:cubicBezTo>
                    <a:pt x="1165" y="1908"/>
                    <a:pt x="1165" y="1908"/>
                    <a:pt x="1165" y="1908"/>
                  </a:cubicBezTo>
                  <a:cubicBezTo>
                    <a:pt x="1187" y="1773"/>
                    <a:pt x="1187" y="1773"/>
                    <a:pt x="1187" y="1773"/>
                  </a:cubicBezTo>
                  <a:cubicBezTo>
                    <a:pt x="1187" y="1773"/>
                    <a:pt x="1187" y="1773"/>
                    <a:pt x="1187" y="1773"/>
                  </a:cubicBezTo>
                  <a:cubicBezTo>
                    <a:pt x="1187" y="1772"/>
                    <a:pt x="1187" y="1772"/>
                    <a:pt x="1187" y="1772"/>
                  </a:cubicBezTo>
                  <a:cubicBezTo>
                    <a:pt x="1187" y="1772"/>
                    <a:pt x="1187" y="1772"/>
                    <a:pt x="1187" y="1772"/>
                  </a:cubicBezTo>
                  <a:cubicBezTo>
                    <a:pt x="1187" y="1772"/>
                    <a:pt x="1187" y="1772"/>
                    <a:pt x="1187" y="1772"/>
                  </a:cubicBezTo>
                  <a:cubicBezTo>
                    <a:pt x="1188" y="1767"/>
                    <a:pt x="1188" y="1767"/>
                    <a:pt x="1188" y="1767"/>
                  </a:cubicBezTo>
                  <a:cubicBezTo>
                    <a:pt x="1188" y="1767"/>
                    <a:pt x="1188" y="1767"/>
                    <a:pt x="1188" y="1767"/>
                  </a:cubicBezTo>
                  <a:cubicBezTo>
                    <a:pt x="1188" y="1765"/>
                    <a:pt x="1188" y="1765"/>
                    <a:pt x="1188" y="1765"/>
                  </a:cubicBezTo>
                  <a:cubicBezTo>
                    <a:pt x="1188" y="1765"/>
                    <a:pt x="1188" y="1765"/>
                    <a:pt x="1188" y="1765"/>
                  </a:cubicBezTo>
                  <a:cubicBezTo>
                    <a:pt x="1188" y="1765"/>
                    <a:pt x="1188" y="1765"/>
                    <a:pt x="1188" y="1765"/>
                  </a:cubicBezTo>
                  <a:cubicBezTo>
                    <a:pt x="1189" y="1761"/>
                    <a:pt x="1189" y="1761"/>
                    <a:pt x="1189" y="1761"/>
                  </a:cubicBezTo>
                  <a:cubicBezTo>
                    <a:pt x="1194" y="1728"/>
                    <a:pt x="1194" y="1728"/>
                    <a:pt x="1194" y="1728"/>
                  </a:cubicBezTo>
                  <a:cubicBezTo>
                    <a:pt x="1209" y="1736"/>
                    <a:pt x="1209" y="1736"/>
                    <a:pt x="1209" y="1736"/>
                  </a:cubicBezTo>
                  <a:lnTo>
                    <a:pt x="1180" y="1917"/>
                  </a:lnTo>
                  <a:close/>
                  <a:moveTo>
                    <a:pt x="1187" y="1759"/>
                  </a:moveTo>
                  <a:cubicBezTo>
                    <a:pt x="1163" y="1745"/>
                    <a:pt x="1163" y="1745"/>
                    <a:pt x="1163" y="1745"/>
                  </a:cubicBezTo>
                  <a:cubicBezTo>
                    <a:pt x="1164" y="1740"/>
                    <a:pt x="1164" y="1740"/>
                    <a:pt x="1164" y="1740"/>
                  </a:cubicBezTo>
                  <a:cubicBezTo>
                    <a:pt x="1164" y="1740"/>
                    <a:pt x="1164" y="1740"/>
                    <a:pt x="1163" y="1740"/>
                  </a:cubicBezTo>
                  <a:cubicBezTo>
                    <a:pt x="1164" y="1739"/>
                    <a:pt x="1164" y="1739"/>
                    <a:pt x="1164" y="1739"/>
                  </a:cubicBezTo>
                  <a:cubicBezTo>
                    <a:pt x="1168" y="1713"/>
                    <a:pt x="1168" y="1713"/>
                    <a:pt x="1168" y="1713"/>
                  </a:cubicBezTo>
                  <a:cubicBezTo>
                    <a:pt x="1192" y="1727"/>
                    <a:pt x="1192" y="1727"/>
                    <a:pt x="1192" y="1727"/>
                  </a:cubicBezTo>
                  <a:lnTo>
                    <a:pt x="1187" y="1759"/>
                  </a:lnTo>
                  <a:close/>
                  <a:moveTo>
                    <a:pt x="1144" y="1716"/>
                  </a:moveTo>
                  <a:cubicBezTo>
                    <a:pt x="1145" y="1711"/>
                    <a:pt x="1145" y="1711"/>
                    <a:pt x="1145" y="1711"/>
                  </a:cubicBezTo>
                  <a:cubicBezTo>
                    <a:pt x="1156" y="1706"/>
                    <a:pt x="1156" y="1706"/>
                    <a:pt x="1156" y="1706"/>
                  </a:cubicBezTo>
                  <a:cubicBezTo>
                    <a:pt x="1160" y="1709"/>
                    <a:pt x="1160" y="1709"/>
                    <a:pt x="1160" y="1709"/>
                  </a:cubicBezTo>
                  <a:lnTo>
                    <a:pt x="1144" y="1716"/>
                  </a:lnTo>
                  <a:close/>
                  <a:moveTo>
                    <a:pt x="1146" y="1708"/>
                  </a:moveTo>
                  <a:cubicBezTo>
                    <a:pt x="1146" y="1703"/>
                    <a:pt x="1146" y="1703"/>
                    <a:pt x="1146" y="1703"/>
                  </a:cubicBezTo>
                  <a:cubicBezTo>
                    <a:pt x="1149" y="1702"/>
                    <a:pt x="1149" y="1702"/>
                    <a:pt x="1149" y="1702"/>
                  </a:cubicBezTo>
                  <a:cubicBezTo>
                    <a:pt x="1153" y="1704"/>
                    <a:pt x="1153" y="1704"/>
                    <a:pt x="1153" y="1704"/>
                  </a:cubicBezTo>
                  <a:lnTo>
                    <a:pt x="1146" y="1708"/>
                  </a:lnTo>
                  <a:close/>
                  <a:moveTo>
                    <a:pt x="1088" y="1702"/>
                  </a:moveTo>
                  <a:cubicBezTo>
                    <a:pt x="1086" y="1701"/>
                    <a:pt x="1086" y="1701"/>
                    <a:pt x="1086" y="1701"/>
                  </a:cubicBezTo>
                  <a:cubicBezTo>
                    <a:pt x="1086" y="1700"/>
                    <a:pt x="1086" y="1700"/>
                    <a:pt x="1086" y="1700"/>
                  </a:cubicBezTo>
                  <a:cubicBezTo>
                    <a:pt x="1091" y="1669"/>
                    <a:pt x="1091" y="1669"/>
                    <a:pt x="1091" y="1669"/>
                  </a:cubicBezTo>
                  <a:cubicBezTo>
                    <a:pt x="1092" y="1670"/>
                    <a:pt x="1092" y="1670"/>
                    <a:pt x="1092" y="1670"/>
                  </a:cubicBezTo>
                  <a:lnTo>
                    <a:pt x="1088" y="1702"/>
                  </a:lnTo>
                  <a:close/>
                  <a:moveTo>
                    <a:pt x="1084" y="1700"/>
                  </a:moveTo>
                  <a:cubicBezTo>
                    <a:pt x="1084" y="1700"/>
                    <a:pt x="1084" y="1700"/>
                    <a:pt x="1084" y="1700"/>
                  </a:cubicBezTo>
                  <a:cubicBezTo>
                    <a:pt x="1078" y="1696"/>
                    <a:pt x="1078" y="1696"/>
                    <a:pt x="1078" y="1696"/>
                  </a:cubicBezTo>
                  <a:cubicBezTo>
                    <a:pt x="1078" y="1696"/>
                    <a:pt x="1078" y="1696"/>
                    <a:pt x="1077" y="1696"/>
                  </a:cubicBezTo>
                  <a:cubicBezTo>
                    <a:pt x="1077" y="1696"/>
                    <a:pt x="1077" y="1696"/>
                    <a:pt x="1077" y="1696"/>
                  </a:cubicBezTo>
                  <a:cubicBezTo>
                    <a:pt x="1077" y="1696"/>
                    <a:pt x="1077" y="1696"/>
                    <a:pt x="1077" y="1696"/>
                  </a:cubicBezTo>
                  <a:cubicBezTo>
                    <a:pt x="1077" y="1696"/>
                    <a:pt x="1077" y="1696"/>
                    <a:pt x="1077" y="1696"/>
                  </a:cubicBezTo>
                  <a:cubicBezTo>
                    <a:pt x="1002" y="1729"/>
                    <a:pt x="1002" y="1729"/>
                    <a:pt x="1002" y="1729"/>
                  </a:cubicBezTo>
                  <a:cubicBezTo>
                    <a:pt x="1016" y="1627"/>
                    <a:pt x="1016" y="1627"/>
                    <a:pt x="1016" y="1627"/>
                  </a:cubicBezTo>
                  <a:cubicBezTo>
                    <a:pt x="1088" y="1668"/>
                    <a:pt x="1088" y="1668"/>
                    <a:pt x="1088" y="1668"/>
                  </a:cubicBezTo>
                  <a:lnTo>
                    <a:pt x="1084" y="1700"/>
                  </a:lnTo>
                  <a:close/>
                  <a:moveTo>
                    <a:pt x="1000" y="1730"/>
                  </a:moveTo>
                  <a:cubicBezTo>
                    <a:pt x="976" y="1740"/>
                    <a:pt x="976" y="1740"/>
                    <a:pt x="976" y="1740"/>
                  </a:cubicBezTo>
                  <a:cubicBezTo>
                    <a:pt x="993" y="1614"/>
                    <a:pt x="993" y="1614"/>
                    <a:pt x="993" y="1614"/>
                  </a:cubicBezTo>
                  <a:cubicBezTo>
                    <a:pt x="1014" y="1626"/>
                    <a:pt x="1014" y="1626"/>
                    <a:pt x="1014" y="1626"/>
                  </a:cubicBezTo>
                  <a:lnTo>
                    <a:pt x="1000" y="1730"/>
                  </a:lnTo>
                  <a:close/>
                  <a:moveTo>
                    <a:pt x="973" y="1742"/>
                  </a:moveTo>
                  <a:cubicBezTo>
                    <a:pt x="971" y="1759"/>
                    <a:pt x="971" y="1759"/>
                    <a:pt x="971" y="1759"/>
                  </a:cubicBezTo>
                  <a:cubicBezTo>
                    <a:pt x="969" y="1776"/>
                    <a:pt x="969" y="1776"/>
                    <a:pt x="969" y="1776"/>
                  </a:cubicBezTo>
                  <a:cubicBezTo>
                    <a:pt x="956" y="1782"/>
                    <a:pt x="956" y="1782"/>
                    <a:pt x="956" y="1782"/>
                  </a:cubicBezTo>
                  <a:cubicBezTo>
                    <a:pt x="980" y="1607"/>
                    <a:pt x="980" y="1607"/>
                    <a:pt x="980" y="1607"/>
                  </a:cubicBezTo>
                  <a:cubicBezTo>
                    <a:pt x="991" y="1613"/>
                    <a:pt x="991" y="1613"/>
                    <a:pt x="991" y="1613"/>
                  </a:cubicBezTo>
                  <a:lnTo>
                    <a:pt x="973" y="1742"/>
                  </a:lnTo>
                  <a:close/>
                  <a:moveTo>
                    <a:pt x="954" y="1782"/>
                  </a:moveTo>
                  <a:cubicBezTo>
                    <a:pt x="953" y="1781"/>
                    <a:pt x="953" y="1781"/>
                    <a:pt x="953" y="1781"/>
                  </a:cubicBezTo>
                  <a:cubicBezTo>
                    <a:pt x="953" y="1781"/>
                    <a:pt x="953" y="1781"/>
                    <a:pt x="953" y="1781"/>
                  </a:cubicBezTo>
                  <a:cubicBezTo>
                    <a:pt x="941" y="1774"/>
                    <a:pt x="941" y="1774"/>
                    <a:pt x="941" y="1774"/>
                  </a:cubicBezTo>
                  <a:cubicBezTo>
                    <a:pt x="941" y="1774"/>
                    <a:pt x="941" y="1774"/>
                    <a:pt x="941" y="1774"/>
                  </a:cubicBezTo>
                  <a:cubicBezTo>
                    <a:pt x="941" y="1774"/>
                    <a:pt x="941" y="1774"/>
                    <a:pt x="941" y="1774"/>
                  </a:cubicBezTo>
                  <a:cubicBezTo>
                    <a:pt x="964" y="1598"/>
                    <a:pt x="964" y="1598"/>
                    <a:pt x="964" y="1598"/>
                  </a:cubicBezTo>
                  <a:cubicBezTo>
                    <a:pt x="978" y="1606"/>
                    <a:pt x="978" y="1606"/>
                    <a:pt x="978" y="1606"/>
                  </a:cubicBezTo>
                  <a:lnTo>
                    <a:pt x="954" y="1782"/>
                  </a:lnTo>
                  <a:close/>
                  <a:moveTo>
                    <a:pt x="938" y="1774"/>
                  </a:moveTo>
                  <a:cubicBezTo>
                    <a:pt x="938" y="1774"/>
                    <a:pt x="938" y="1774"/>
                    <a:pt x="938" y="1774"/>
                  </a:cubicBezTo>
                  <a:cubicBezTo>
                    <a:pt x="931" y="1777"/>
                    <a:pt x="931" y="1777"/>
                    <a:pt x="931" y="1777"/>
                  </a:cubicBezTo>
                  <a:cubicBezTo>
                    <a:pt x="930" y="1777"/>
                    <a:pt x="930" y="1777"/>
                    <a:pt x="930" y="1777"/>
                  </a:cubicBezTo>
                  <a:cubicBezTo>
                    <a:pt x="955" y="1593"/>
                    <a:pt x="955" y="1593"/>
                    <a:pt x="955" y="1593"/>
                  </a:cubicBezTo>
                  <a:cubicBezTo>
                    <a:pt x="962" y="1597"/>
                    <a:pt x="962" y="1597"/>
                    <a:pt x="962" y="1597"/>
                  </a:cubicBezTo>
                  <a:lnTo>
                    <a:pt x="938" y="1774"/>
                  </a:lnTo>
                  <a:close/>
                  <a:moveTo>
                    <a:pt x="928" y="1776"/>
                  </a:moveTo>
                  <a:cubicBezTo>
                    <a:pt x="923" y="1773"/>
                    <a:pt x="923" y="1773"/>
                    <a:pt x="923" y="1773"/>
                  </a:cubicBezTo>
                  <a:cubicBezTo>
                    <a:pt x="929" y="1724"/>
                    <a:pt x="929" y="1724"/>
                    <a:pt x="929" y="1724"/>
                  </a:cubicBezTo>
                  <a:cubicBezTo>
                    <a:pt x="930" y="1716"/>
                    <a:pt x="930" y="1716"/>
                    <a:pt x="930" y="1716"/>
                  </a:cubicBezTo>
                  <a:cubicBezTo>
                    <a:pt x="947" y="1588"/>
                    <a:pt x="947" y="1588"/>
                    <a:pt x="947" y="1588"/>
                  </a:cubicBezTo>
                  <a:cubicBezTo>
                    <a:pt x="952" y="1591"/>
                    <a:pt x="952" y="1591"/>
                    <a:pt x="952" y="1591"/>
                  </a:cubicBezTo>
                  <a:lnTo>
                    <a:pt x="928" y="1776"/>
                  </a:lnTo>
                  <a:close/>
                  <a:moveTo>
                    <a:pt x="928" y="1714"/>
                  </a:moveTo>
                  <a:cubicBezTo>
                    <a:pt x="926" y="1712"/>
                    <a:pt x="926" y="1712"/>
                    <a:pt x="926" y="1712"/>
                  </a:cubicBezTo>
                  <a:cubicBezTo>
                    <a:pt x="942" y="1586"/>
                    <a:pt x="942" y="1586"/>
                    <a:pt x="942" y="1586"/>
                  </a:cubicBezTo>
                  <a:cubicBezTo>
                    <a:pt x="945" y="1587"/>
                    <a:pt x="945" y="1587"/>
                    <a:pt x="945" y="1587"/>
                  </a:cubicBezTo>
                  <a:lnTo>
                    <a:pt x="928" y="1714"/>
                  </a:lnTo>
                  <a:close/>
                  <a:moveTo>
                    <a:pt x="923" y="1713"/>
                  </a:moveTo>
                  <a:cubicBezTo>
                    <a:pt x="922" y="1721"/>
                    <a:pt x="922" y="1721"/>
                    <a:pt x="922" y="1721"/>
                  </a:cubicBezTo>
                  <a:cubicBezTo>
                    <a:pt x="916" y="1768"/>
                    <a:pt x="916" y="1768"/>
                    <a:pt x="916" y="1768"/>
                  </a:cubicBezTo>
                  <a:cubicBezTo>
                    <a:pt x="840" y="1723"/>
                    <a:pt x="840" y="1723"/>
                    <a:pt x="840" y="1723"/>
                  </a:cubicBezTo>
                  <a:cubicBezTo>
                    <a:pt x="855" y="1597"/>
                    <a:pt x="855" y="1597"/>
                    <a:pt x="855" y="1597"/>
                  </a:cubicBezTo>
                  <a:cubicBezTo>
                    <a:pt x="918" y="1572"/>
                    <a:pt x="918" y="1572"/>
                    <a:pt x="918" y="1572"/>
                  </a:cubicBezTo>
                  <a:cubicBezTo>
                    <a:pt x="940" y="1584"/>
                    <a:pt x="940" y="1584"/>
                    <a:pt x="940" y="1584"/>
                  </a:cubicBezTo>
                  <a:lnTo>
                    <a:pt x="923" y="1713"/>
                  </a:lnTo>
                  <a:close/>
                  <a:moveTo>
                    <a:pt x="854" y="1595"/>
                  </a:moveTo>
                  <a:cubicBezTo>
                    <a:pt x="774" y="1549"/>
                    <a:pt x="774" y="1549"/>
                    <a:pt x="774" y="1549"/>
                  </a:cubicBezTo>
                  <a:cubicBezTo>
                    <a:pt x="774" y="1549"/>
                    <a:pt x="774" y="1549"/>
                    <a:pt x="774" y="1549"/>
                  </a:cubicBezTo>
                  <a:cubicBezTo>
                    <a:pt x="775" y="1545"/>
                    <a:pt x="775" y="1545"/>
                    <a:pt x="775" y="1545"/>
                  </a:cubicBezTo>
                  <a:cubicBezTo>
                    <a:pt x="780" y="1548"/>
                    <a:pt x="780" y="1548"/>
                    <a:pt x="780" y="1548"/>
                  </a:cubicBezTo>
                  <a:cubicBezTo>
                    <a:pt x="820" y="1571"/>
                    <a:pt x="820" y="1571"/>
                    <a:pt x="820" y="1571"/>
                  </a:cubicBezTo>
                  <a:cubicBezTo>
                    <a:pt x="826" y="1575"/>
                    <a:pt x="826" y="1575"/>
                    <a:pt x="826" y="1575"/>
                  </a:cubicBezTo>
                  <a:cubicBezTo>
                    <a:pt x="828" y="1576"/>
                    <a:pt x="828" y="1576"/>
                    <a:pt x="828" y="1576"/>
                  </a:cubicBezTo>
                  <a:cubicBezTo>
                    <a:pt x="854" y="1590"/>
                    <a:pt x="854" y="1590"/>
                    <a:pt x="854" y="1590"/>
                  </a:cubicBezTo>
                  <a:cubicBezTo>
                    <a:pt x="854" y="1591"/>
                    <a:pt x="854" y="1591"/>
                    <a:pt x="854" y="1591"/>
                  </a:cubicBezTo>
                  <a:cubicBezTo>
                    <a:pt x="854" y="1591"/>
                    <a:pt x="854" y="1591"/>
                    <a:pt x="855" y="1590"/>
                  </a:cubicBezTo>
                  <a:cubicBezTo>
                    <a:pt x="887" y="1577"/>
                    <a:pt x="887" y="1577"/>
                    <a:pt x="887" y="1577"/>
                  </a:cubicBezTo>
                  <a:cubicBezTo>
                    <a:pt x="910" y="1568"/>
                    <a:pt x="910" y="1568"/>
                    <a:pt x="910" y="1568"/>
                  </a:cubicBezTo>
                  <a:cubicBezTo>
                    <a:pt x="915" y="1570"/>
                    <a:pt x="915" y="1570"/>
                    <a:pt x="915" y="1570"/>
                  </a:cubicBezTo>
                  <a:lnTo>
                    <a:pt x="854" y="1595"/>
                  </a:lnTo>
                  <a:close/>
                  <a:moveTo>
                    <a:pt x="887" y="1574"/>
                  </a:moveTo>
                  <a:cubicBezTo>
                    <a:pt x="890" y="1556"/>
                    <a:pt x="890" y="1556"/>
                    <a:pt x="890" y="1556"/>
                  </a:cubicBezTo>
                  <a:cubicBezTo>
                    <a:pt x="908" y="1566"/>
                    <a:pt x="908" y="1566"/>
                    <a:pt x="908" y="1566"/>
                  </a:cubicBezTo>
                  <a:lnTo>
                    <a:pt x="887" y="1574"/>
                  </a:lnTo>
                  <a:close/>
                  <a:moveTo>
                    <a:pt x="885" y="1575"/>
                  </a:moveTo>
                  <a:cubicBezTo>
                    <a:pt x="854" y="1588"/>
                    <a:pt x="854" y="1588"/>
                    <a:pt x="854" y="1588"/>
                  </a:cubicBezTo>
                  <a:cubicBezTo>
                    <a:pt x="830" y="1574"/>
                    <a:pt x="830" y="1574"/>
                    <a:pt x="830" y="1574"/>
                  </a:cubicBezTo>
                  <a:cubicBezTo>
                    <a:pt x="836" y="1525"/>
                    <a:pt x="836" y="1525"/>
                    <a:pt x="836" y="1525"/>
                  </a:cubicBezTo>
                  <a:cubicBezTo>
                    <a:pt x="888" y="1555"/>
                    <a:pt x="888" y="1555"/>
                    <a:pt x="888" y="1555"/>
                  </a:cubicBezTo>
                  <a:lnTo>
                    <a:pt x="885" y="1575"/>
                  </a:lnTo>
                  <a:close/>
                  <a:moveTo>
                    <a:pt x="826" y="1572"/>
                  </a:moveTo>
                  <a:cubicBezTo>
                    <a:pt x="822" y="1570"/>
                    <a:pt x="822" y="1570"/>
                    <a:pt x="822" y="1570"/>
                  </a:cubicBezTo>
                  <a:cubicBezTo>
                    <a:pt x="828" y="1521"/>
                    <a:pt x="828" y="1521"/>
                    <a:pt x="828" y="1521"/>
                  </a:cubicBezTo>
                  <a:cubicBezTo>
                    <a:pt x="832" y="1523"/>
                    <a:pt x="832" y="1523"/>
                    <a:pt x="832" y="1523"/>
                  </a:cubicBezTo>
                  <a:lnTo>
                    <a:pt x="826" y="1572"/>
                  </a:lnTo>
                  <a:close/>
                  <a:moveTo>
                    <a:pt x="820" y="1568"/>
                  </a:moveTo>
                  <a:cubicBezTo>
                    <a:pt x="782" y="1546"/>
                    <a:pt x="782" y="1546"/>
                    <a:pt x="782" y="1546"/>
                  </a:cubicBezTo>
                  <a:cubicBezTo>
                    <a:pt x="787" y="1498"/>
                    <a:pt x="787" y="1498"/>
                    <a:pt x="787" y="1498"/>
                  </a:cubicBezTo>
                  <a:cubicBezTo>
                    <a:pt x="826" y="1520"/>
                    <a:pt x="826" y="1520"/>
                    <a:pt x="826" y="1520"/>
                  </a:cubicBezTo>
                  <a:lnTo>
                    <a:pt x="820" y="1568"/>
                  </a:lnTo>
                  <a:close/>
                  <a:moveTo>
                    <a:pt x="780" y="1545"/>
                  </a:moveTo>
                  <a:cubicBezTo>
                    <a:pt x="775" y="1542"/>
                    <a:pt x="775" y="1542"/>
                    <a:pt x="775" y="1542"/>
                  </a:cubicBezTo>
                  <a:cubicBezTo>
                    <a:pt x="775" y="1540"/>
                    <a:pt x="775" y="1540"/>
                    <a:pt x="775" y="1540"/>
                  </a:cubicBezTo>
                  <a:cubicBezTo>
                    <a:pt x="775" y="1540"/>
                    <a:pt x="775" y="1540"/>
                    <a:pt x="775" y="1540"/>
                  </a:cubicBezTo>
                  <a:cubicBezTo>
                    <a:pt x="775" y="1540"/>
                    <a:pt x="775" y="1540"/>
                    <a:pt x="775" y="1540"/>
                  </a:cubicBezTo>
                  <a:cubicBezTo>
                    <a:pt x="775" y="1540"/>
                    <a:pt x="775" y="1540"/>
                    <a:pt x="775" y="1540"/>
                  </a:cubicBezTo>
                  <a:cubicBezTo>
                    <a:pt x="775" y="1540"/>
                    <a:pt x="775" y="1540"/>
                    <a:pt x="775" y="1539"/>
                  </a:cubicBezTo>
                  <a:cubicBezTo>
                    <a:pt x="774" y="1539"/>
                    <a:pt x="774" y="1539"/>
                    <a:pt x="774" y="1539"/>
                  </a:cubicBezTo>
                  <a:cubicBezTo>
                    <a:pt x="774" y="1539"/>
                    <a:pt x="774" y="1539"/>
                    <a:pt x="774" y="1539"/>
                  </a:cubicBezTo>
                  <a:cubicBezTo>
                    <a:pt x="774" y="1539"/>
                    <a:pt x="774" y="1539"/>
                    <a:pt x="774" y="1539"/>
                  </a:cubicBezTo>
                  <a:cubicBezTo>
                    <a:pt x="774" y="1539"/>
                    <a:pt x="774" y="1539"/>
                    <a:pt x="774" y="1539"/>
                  </a:cubicBezTo>
                  <a:cubicBezTo>
                    <a:pt x="774" y="1533"/>
                    <a:pt x="774" y="1533"/>
                    <a:pt x="774" y="1533"/>
                  </a:cubicBezTo>
                  <a:cubicBezTo>
                    <a:pt x="775" y="1532"/>
                    <a:pt x="775" y="1532"/>
                    <a:pt x="775" y="1532"/>
                  </a:cubicBezTo>
                  <a:cubicBezTo>
                    <a:pt x="776" y="1532"/>
                    <a:pt x="776" y="1532"/>
                    <a:pt x="776" y="1531"/>
                  </a:cubicBezTo>
                  <a:cubicBezTo>
                    <a:pt x="776" y="1530"/>
                    <a:pt x="775" y="1530"/>
                    <a:pt x="775" y="1530"/>
                  </a:cubicBezTo>
                  <a:cubicBezTo>
                    <a:pt x="779" y="1493"/>
                    <a:pt x="779" y="1493"/>
                    <a:pt x="779" y="1493"/>
                  </a:cubicBezTo>
                  <a:cubicBezTo>
                    <a:pt x="785" y="1497"/>
                    <a:pt x="785" y="1497"/>
                    <a:pt x="785" y="1497"/>
                  </a:cubicBezTo>
                  <a:lnTo>
                    <a:pt x="780" y="1545"/>
                  </a:lnTo>
                  <a:close/>
                  <a:moveTo>
                    <a:pt x="590" y="1612"/>
                  </a:moveTo>
                  <a:cubicBezTo>
                    <a:pt x="586" y="1610"/>
                    <a:pt x="586" y="1610"/>
                    <a:pt x="586" y="1610"/>
                  </a:cubicBezTo>
                  <a:cubicBezTo>
                    <a:pt x="590" y="1609"/>
                    <a:pt x="590" y="1609"/>
                    <a:pt x="590" y="1609"/>
                  </a:cubicBezTo>
                  <a:lnTo>
                    <a:pt x="590" y="1612"/>
                  </a:lnTo>
                  <a:close/>
                  <a:moveTo>
                    <a:pt x="553" y="1947"/>
                  </a:moveTo>
                  <a:cubicBezTo>
                    <a:pt x="556" y="1949"/>
                    <a:pt x="556" y="1949"/>
                    <a:pt x="556" y="1949"/>
                  </a:cubicBezTo>
                  <a:cubicBezTo>
                    <a:pt x="552" y="1951"/>
                    <a:pt x="552" y="1951"/>
                    <a:pt x="552" y="1951"/>
                  </a:cubicBezTo>
                  <a:lnTo>
                    <a:pt x="553" y="1947"/>
                  </a:lnTo>
                  <a:close/>
                  <a:moveTo>
                    <a:pt x="950" y="2234"/>
                  </a:moveTo>
                  <a:cubicBezTo>
                    <a:pt x="936" y="2224"/>
                    <a:pt x="936" y="2224"/>
                    <a:pt x="936" y="2224"/>
                  </a:cubicBezTo>
                  <a:cubicBezTo>
                    <a:pt x="937" y="2224"/>
                    <a:pt x="937" y="2224"/>
                    <a:pt x="937" y="2224"/>
                  </a:cubicBezTo>
                  <a:cubicBezTo>
                    <a:pt x="951" y="2233"/>
                    <a:pt x="951" y="2233"/>
                    <a:pt x="951" y="2233"/>
                  </a:cubicBezTo>
                  <a:lnTo>
                    <a:pt x="950" y="2234"/>
                  </a:lnTo>
                  <a:close/>
                  <a:moveTo>
                    <a:pt x="987" y="2255"/>
                  </a:moveTo>
                  <a:cubicBezTo>
                    <a:pt x="956" y="2234"/>
                    <a:pt x="956" y="2234"/>
                    <a:pt x="956" y="2234"/>
                  </a:cubicBezTo>
                  <a:cubicBezTo>
                    <a:pt x="1041" y="2192"/>
                    <a:pt x="1041" y="2192"/>
                    <a:pt x="1041" y="2192"/>
                  </a:cubicBezTo>
                  <a:cubicBezTo>
                    <a:pt x="1041" y="2192"/>
                    <a:pt x="1041" y="2191"/>
                    <a:pt x="1041" y="2191"/>
                  </a:cubicBezTo>
                  <a:cubicBezTo>
                    <a:pt x="1041" y="2190"/>
                    <a:pt x="1041" y="2190"/>
                    <a:pt x="1041" y="2190"/>
                  </a:cubicBezTo>
                  <a:cubicBezTo>
                    <a:pt x="1041" y="2189"/>
                    <a:pt x="1040" y="2189"/>
                    <a:pt x="1040" y="2189"/>
                  </a:cubicBezTo>
                  <a:cubicBezTo>
                    <a:pt x="953" y="2232"/>
                    <a:pt x="953" y="2232"/>
                    <a:pt x="953" y="2232"/>
                  </a:cubicBezTo>
                  <a:cubicBezTo>
                    <a:pt x="939" y="2223"/>
                    <a:pt x="939" y="2223"/>
                    <a:pt x="939" y="2223"/>
                  </a:cubicBezTo>
                  <a:cubicBezTo>
                    <a:pt x="1025" y="2181"/>
                    <a:pt x="1025" y="2181"/>
                    <a:pt x="1025" y="2181"/>
                  </a:cubicBezTo>
                  <a:cubicBezTo>
                    <a:pt x="1025" y="2180"/>
                    <a:pt x="1025" y="2180"/>
                    <a:pt x="1025" y="2179"/>
                  </a:cubicBezTo>
                  <a:cubicBezTo>
                    <a:pt x="1025" y="2179"/>
                    <a:pt x="1024" y="2178"/>
                    <a:pt x="1024" y="2179"/>
                  </a:cubicBezTo>
                  <a:cubicBezTo>
                    <a:pt x="937" y="2221"/>
                    <a:pt x="937" y="2221"/>
                    <a:pt x="937" y="2221"/>
                  </a:cubicBezTo>
                  <a:cubicBezTo>
                    <a:pt x="565" y="1970"/>
                    <a:pt x="565" y="1970"/>
                    <a:pt x="565" y="1970"/>
                  </a:cubicBezTo>
                  <a:cubicBezTo>
                    <a:pt x="566" y="1963"/>
                    <a:pt x="566" y="1963"/>
                    <a:pt x="566" y="1963"/>
                  </a:cubicBezTo>
                  <a:cubicBezTo>
                    <a:pt x="649" y="1927"/>
                    <a:pt x="649" y="1927"/>
                    <a:pt x="649" y="1927"/>
                  </a:cubicBezTo>
                  <a:cubicBezTo>
                    <a:pt x="648" y="1934"/>
                    <a:pt x="648" y="1934"/>
                    <a:pt x="648" y="1934"/>
                  </a:cubicBezTo>
                  <a:cubicBezTo>
                    <a:pt x="648" y="1934"/>
                    <a:pt x="649" y="1935"/>
                    <a:pt x="649" y="1935"/>
                  </a:cubicBezTo>
                  <a:cubicBezTo>
                    <a:pt x="649" y="1935"/>
                    <a:pt x="649" y="1935"/>
                    <a:pt x="649" y="1935"/>
                  </a:cubicBezTo>
                  <a:cubicBezTo>
                    <a:pt x="650" y="1935"/>
                    <a:pt x="651" y="1934"/>
                    <a:pt x="651" y="1934"/>
                  </a:cubicBezTo>
                  <a:cubicBezTo>
                    <a:pt x="652" y="1925"/>
                    <a:pt x="652" y="1925"/>
                    <a:pt x="652" y="1925"/>
                  </a:cubicBezTo>
                  <a:cubicBezTo>
                    <a:pt x="652" y="1925"/>
                    <a:pt x="652" y="1925"/>
                    <a:pt x="652" y="1925"/>
                  </a:cubicBezTo>
                  <a:cubicBezTo>
                    <a:pt x="652" y="1925"/>
                    <a:pt x="652" y="1925"/>
                    <a:pt x="652" y="1925"/>
                  </a:cubicBezTo>
                  <a:cubicBezTo>
                    <a:pt x="652" y="1925"/>
                    <a:pt x="652" y="1925"/>
                    <a:pt x="652" y="1925"/>
                  </a:cubicBezTo>
                  <a:cubicBezTo>
                    <a:pt x="652" y="1919"/>
                    <a:pt x="652" y="1919"/>
                    <a:pt x="652" y="1919"/>
                  </a:cubicBezTo>
                  <a:cubicBezTo>
                    <a:pt x="1080" y="2198"/>
                    <a:pt x="1080" y="2198"/>
                    <a:pt x="1080" y="2198"/>
                  </a:cubicBezTo>
                  <a:cubicBezTo>
                    <a:pt x="1078" y="2209"/>
                    <a:pt x="1078" y="2209"/>
                    <a:pt x="1078" y="2209"/>
                  </a:cubicBezTo>
                  <a:lnTo>
                    <a:pt x="987" y="2255"/>
                  </a:lnTo>
                  <a:close/>
                  <a:moveTo>
                    <a:pt x="1082" y="2198"/>
                  </a:moveTo>
                  <a:cubicBezTo>
                    <a:pt x="1083" y="2190"/>
                    <a:pt x="1083" y="2190"/>
                    <a:pt x="1083" y="2190"/>
                  </a:cubicBezTo>
                  <a:cubicBezTo>
                    <a:pt x="1085" y="2183"/>
                    <a:pt x="1085" y="2183"/>
                    <a:pt x="1085" y="2183"/>
                  </a:cubicBezTo>
                  <a:cubicBezTo>
                    <a:pt x="1085" y="2183"/>
                    <a:pt x="1085" y="2183"/>
                    <a:pt x="1085" y="2183"/>
                  </a:cubicBezTo>
                  <a:cubicBezTo>
                    <a:pt x="1081" y="2208"/>
                    <a:pt x="1081" y="2208"/>
                    <a:pt x="1081" y="2208"/>
                  </a:cubicBezTo>
                  <a:cubicBezTo>
                    <a:pt x="1081" y="2208"/>
                    <a:pt x="1081" y="2208"/>
                    <a:pt x="1081" y="2208"/>
                  </a:cubicBezTo>
                  <a:lnTo>
                    <a:pt x="1082" y="2198"/>
                  </a:lnTo>
                  <a:close/>
                  <a:moveTo>
                    <a:pt x="1086" y="2203"/>
                  </a:moveTo>
                  <a:cubicBezTo>
                    <a:pt x="1088" y="2204"/>
                    <a:pt x="1088" y="2204"/>
                    <a:pt x="1088" y="2204"/>
                  </a:cubicBezTo>
                  <a:cubicBezTo>
                    <a:pt x="1086" y="2205"/>
                    <a:pt x="1086" y="2205"/>
                    <a:pt x="1086" y="2205"/>
                  </a:cubicBezTo>
                  <a:lnTo>
                    <a:pt x="1086" y="2203"/>
                  </a:lnTo>
                  <a:close/>
                  <a:moveTo>
                    <a:pt x="1093" y="2196"/>
                  </a:moveTo>
                  <a:cubicBezTo>
                    <a:pt x="1094" y="2189"/>
                    <a:pt x="1094" y="2189"/>
                    <a:pt x="1094" y="2189"/>
                  </a:cubicBezTo>
                  <a:cubicBezTo>
                    <a:pt x="1094" y="2189"/>
                    <a:pt x="1094" y="2189"/>
                    <a:pt x="1094" y="2189"/>
                  </a:cubicBezTo>
                  <a:cubicBezTo>
                    <a:pt x="1092" y="2202"/>
                    <a:pt x="1092" y="2202"/>
                    <a:pt x="1092" y="2202"/>
                  </a:cubicBezTo>
                  <a:cubicBezTo>
                    <a:pt x="1092" y="2202"/>
                    <a:pt x="1092" y="2202"/>
                    <a:pt x="1092" y="2202"/>
                  </a:cubicBezTo>
                  <a:lnTo>
                    <a:pt x="1093" y="2196"/>
                  </a:lnTo>
                  <a:close/>
                  <a:moveTo>
                    <a:pt x="1098" y="2199"/>
                  </a:moveTo>
                  <a:cubicBezTo>
                    <a:pt x="1097" y="2198"/>
                    <a:pt x="1097" y="2198"/>
                    <a:pt x="1097" y="2198"/>
                  </a:cubicBezTo>
                  <a:cubicBezTo>
                    <a:pt x="1098" y="2191"/>
                    <a:pt x="1098" y="2191"/>
                    <a:pt x="1098" y="2191"/>
                  </a:cubicBezTo>
                  <a:cubicBezTo>
                    <a:pt x="1101" y="2193"/>
                    <a:pt x="1101" y="2193"/>
                    <a:pt x="1101" y="2193"/>
                  </a:cubicBezTo>
                  <a:cubicBezTo>
                    <a:pt x="1100" y="2198"/>
                    <a:pt x="1100" y="2198"/>
                    <a:pt x="1100" y="2198"/>
                  </a:cubicBezTo>
                  <a:lnTo>
                    <a:pt x="1098" y="2199"/>
                  </a:lnTo>
                  <a:close/>
                  <a:moveTo>
                    <a:pt x="1103" y="2195"/>
                  </a:moveTo>
                  <a:cubicBezTo>
                    <a:pt x="1103" y="2195"/>
                    <a:pt x="1103" y="2195"/>
                    <a:pt x="1103" y="2195"/>
                  </a:cubicBezTo>
                  <a:cubicBezTo>
                    <a:pt x="1103" y="2197"/>
                    <a:pt x="1103" y="2197"/>
                    <a:pt x="1103" y="2197"/>
                  </a:cubicBezTo>
                  <a:cubicBezTo>
                    <a:pt x="1103" y="2197"/>
                    <a:pt x="1103" y="2197"/>
                    <a:pt x="1103" y="2197"/>
                  </a:cubicBezTo>
                  <a:lnTo>
                    <a:pt x="1103" y="2195"/>
                  </a:lnTo>
                  <a:close/>
                  <a:moveTo>
                    <a:pt x="1107" y="2195"/>
                  </a:moveTo>
                  <a:cubicBezTo>
                    <a:pt x="1107" y="2195"/>
                    <a:pt x="1107" y="2194"/>
                    <a:pt x="1107" y="2194"/>
                  </a:cubicBezTo>
                  <a:cubicBezTo>
                    <a:pt x="1105" y="2193"/>
                    <a:pt x="1105" y="2193"/>
                    <a:pt x="1105" y="2193"/>
                  </a:cubicBezTo>
                  <a:cubicBezTo>
                    <a:pt x="1103" y="2192"/>
                    <a:pt x="1103" y="2192"/>
                    <a:pt x="1103" y="2192"/>
                  </a:cubicBezTo>
                  <a:cubicBezTo>
                    <a:pt x="1098" y="2188"/>
                    <a:pt x="1098" y="2188"/>
                    <a:pt x="1098" y="2188"/>
                  </a:cubicBezTo>
                  <a:cubicBezTo>
                    <a:pt x="1096" y="2187"/>
                    <a:pt x="1096" y="2187"/>
                    <a:pt x="1096" y="2187"/>
                  </a:cubicBezTo>
                  <a:cubicBezTo>
                    <a:pt x="1094" y="2186"/>
                    <a:pt x="1094" y="2186"/>
                    <a:pt x="1094" y="2186"/>
                  </a:cubicBezTo>
                  <a:cubicBezTo>
                    <a:pt x="1089" y="2182"/>
                    <a:pt x="1089" y="2182"/>
                    <a:pt x="1089" y="2182"/>
                  </a:cubicBezTo>
                  <a:cubicBezTo>
                    <a:pt x="1087" y="2181"/>
                    <a:pt x="1087" y="2181"/>
                    <a:pt x="1087" y="2181"/>
                  </a:cubicBezTo>
                  <a:cubicBezTo>
                    <a:pt x="1084" y="2180"/>
                    <a:pt x="1084" y="2180"/>
                    <a:pt x="1084" y="2180"/>
                  </a:cubicBezTo>
                  <a:cubicBezTo>
                    <a:pt x="1075" y="2173"/>
                    <a:pt x="1075" y="2173"/>
                    <a:pt x="1075" y="2173"/>
                  </a:cubicBezTo>
                  <a:cubicBezTo>
                    <a:pt x="1076" y="2166"/>
                    <a:pt x="1076" y="2166"/>
                    <a:pt x="1076" y="2166"/>
                  </a:cubicBezTo>
                  <a:cubicBezTo>
                    <a:pt x="1114" y="2191"/>
                    <a:pt x="1114" y="2191"/>
                    <a:pt x="1114" y="2191"/>
                  </a:cubicBezTo>
                  <a:lnTo>
                    <a:pt x="1107" y="2195"/>
                  </a:lnTo>
                  <a:close/>
                  <a:moveTo>
                    <a:pt x="1117" y="2190"/>
                  </a:moveTo>
                  <a:cubicBezTo>
                    <a:pt x="1077" y="2164"/>
                    <a:pt x="1077" y="2164"/>
                    <a:pt x="1077" y="2164"/>
                  </a:cubicBezTo>
                  <a:cubicBezTo>
                    <a:pt x="1079" y="2163"/>
                    <a:pt x="1079" y="2163"/>
                    <a:pt x="1079" y="2163"/>
                  </a:cubicBezTo>
                  <a:cubicBezTo>
                    <a:pt x="1085" y="2167"/>
                    <a:pt x="1085" y="2167"/>
                    <a:pt x="1085" y="2167"/>
                  </a:cubicBezTo>
                  <a:cubicBezTo>
                    <a:pt x="1085" y="2167"/>
                    <a:pt x="1085" y="2167"/>
                    <a:pt x="1085" y="2167"/>
                  </a:cubicBezTo>
                  <a:cubicBezTo>
                    <a:pt x="1088" y="2169"/>
                    <a:pt x="1088" y="2169"/>
                    <a:pt x="1088" y="2169"/>
                  </a:cubicBezTo>
                  <a:cubicBezTo>
                    <a:pt x="1088" y="2169"/>
                    <a:pt x="1088" y="2169"/>
                    <a:pt x="1088" y="2169"/>
                  </a:cubicBezTo>
                  <a:cubicBezTo>
                    <a:pt x="1089" y="2170"/>
                    <a:pt x="1089" y="2170"/>
                    <a:pt x="1089" y="2170"/>
                  </a:cubicBezTo>
                  <a:cubicBezTo>
                    <a:pt x="1089" y="2170"/>
                    <a:pt x="1089" y="2170"/>
                    <a:pt x="1089" y="2170"/>
                  </a:cubicBezTo>
                  <a:cubicBezTo>
                    <a:pt x="1089" y="2170"/>
                    <a:pt x="1089" y="2170"/>
                    <a:pt x="1089" y="2170"/>
                  </a:cubicBezTo>
                  <a:cubicBezTo>
                    <a:pt x="1095" y="2173"/>
                    <a:pt x="1095" y="2173"/>
                    <a:pt x="1095" y="2173"/>
                  </a:cubicBezTo>
                  <a:cubicBezTo>
                    <a:pt x="1097" y="2175"/>
                    <a:pt x="1097" y="2175"/>
                    <a:pt x="1097" y="2175"/>
                  </a:cubicBezTo>
                  <a:cubicBezTo>
                    <a:pt x="1099" y="2176"/>
                    <a:pt x="1099" y="2176"/>
                    <a:pt x="1099" y="2176"/>
                  </a:cubicBezTo>
                  <a:cubicBezTo>
                    <a:pt x="1104" y="2179"/>
                    <a:pt x="1104" y="2179"/>
                    <a:pt x="1104" y="2179"/>
                  </a:cubicBezTo>
                  <a:cubicBezTo>
                    <a:pt x="1106" y="2181"/>
                    <a:pt x="1106" y="2181"/>
                    <a:pt x="1106" y="2181"/>
                  </a:cubicBezTo>
                  <a:cubicBezTo>
                    <a:pt x="1106" y="2181"/>
                    <a:pt x="1106" y="2181"/>
                    <a:pt x="1106" y="2181"/>
                  </a:cubicBezTo>
                  <a:cubicBezTo>
                    <a:pt x="1108" y="2182"/>
                    <a:pt x="1108" y="2182"/>
                    <a:pt x="1108" y="2182"/>
                  </a:cubicBezTo>
                  <a:cubicBezTo>
                    <a:pt x="1108" y="2182"/>
                    <a:pt x="1108" y="2182"/>
                    <a:pt x="1108" y="2182"/>
                  </a:cubicBezTo>
                  <a:cubicBezTo>
                    <a:pt x="1113" y="2185"/>
                    <a:pt x="1113" y="2185"/>
                    <a:pt x="1113" y="2185"/>
                  </a:cubicBezTo>
                  <a:cubicBezTo>
                    <a:pt x="1113" y="2185"/>
                    <a:pt x="1113" y="2185"/>
                    <a:pt x="1113" y="2185"/>
                  </a:cubicBezTo>
                  <a:cubicBezTo>
                    <a:pt x="1116" y="2187"/>
                    <a:pt x="1116" y="2187"/>
                    <a:pt x="1116" y="2187"/>
                  </a:cubicBezTo>
                  <a:cubicBezTo>
                    <a:pt x="1116" y="2187"/>
                    <a:pt x="1116" y="2187"/>
                    <a:pt x="1116" y="2187"/>
                  </a:cubicBezTo>
                  <a:cubicBezTo>
                    <a:pt x="1117" y="2188"/>
                    <a:pt x="1117" y="2188"/>
                    <a:pt x="1117" y="2188"/>
                  </a:cubicBezTo>
                  <a:cubicBezTo>
                    <a:pt x="1123" y="2191"/>
                    <a:pt x="1123" y="2191"/>
                    <a:pt x="1123" y="2191"/>
                  </a:cubicBezTo>
                  <a:cubicBezTo>
                    <a:pt x="1123" y="2192"/>
                    <a:pt x="1123" y="2192"/>
                    <a:pt x="1123" y="2192"/>
                  </a:cubicBezTo>
                  <a:cubicBezTo>
                    <a:pt x="1121" y="2193"/>
                    <a:pt x="1121" y="2193"/>
                    <a:pt x="1121" y="2193"/>
                  </a:cubicBezTo>
                  <a:lnTo>
                    <a:pt x="1117" y="2190"/>
                  </a:lnTo>
                  <a:close/>
                  <a:moveTo>
                    <a:pt x="1114" y="2206"/>
                  </a:moveTo>
                  <a:cubicBezTo>
                    <a:pt x="1114" y="2206"/>
                    <a:pt x="1114" y="2205"/>
                    <a:pt x="1114" y="2206"/>
                  </a:cubicBezTo>
                  <a:cubicBezTo>
                    <a:pt x="1114" y="2206"/>
                    <a:pt x="1114" y="2206"/>
                    <a:pt x="1114" y="2206"/>
                  </a:cubicBezTo>
                  <a:cubicBezTo>
                    <a:pt x="1114" y="2206"/>
                    <a:pt x="1114" y="2206"/>
                    <a:pt x="1114" y="2206"/>
                  </a:cubicBezTo>
                  <a:cubicBezTo>
                    <a:pt x="1113" y="2206"/>
                    <a:pt x="1113" y="2206"/>
                    <a:pt x="1113" y="2206"/>
                  </a:cubicBezTo>
                  <a:cubicBezTo>
                    <a:pt x="1114" y="2201"/>
                    <a:pt x="1114" y="2201"/>
                    <a:pt x="1114" y="2201"/>
                  </a:cubicBezTo>
                  <a:cubicBezTo>
                    <a:pt x="1114" y="2201"/>
                    <a:pt x="1114" y="2201"/>
                    <a:pt x="1114" y="2201"/>
                  </a:cubicBezTo>
                  <a:cubicBezTo>
                    <a:pt x="1114" y="2201"/>
                    <a:pt x="1114" y="2201"/>
                    <a:pt x="1114" y="2201"/>
                  </a:cubicBezTo>
                  <a:cubicBezTo>
                    <a:pt x="1114" y="2201"/>
                    <a:pt x="1114" y="2201"/>
                    <a:pt x="1114" y="2201"/>
                  </a:cubicBezTo>
                  <a:cubicBezTo>
                    <a:pt x="1114" y="2200"/>
                    <a:pt x="1114" y="2200"/>
                    <a:pt x="1114" y="2200"/>
                  </a:cubicBezTo>
                  <a:cubicBezTo>
                    <a:pt x="1114" y="2200"/>
                    <a:pt x="1114" y="2200"/>
                    <a:pt x="1114" y="2200"/>
                  </a:cubicBezTo>
                  <a:cubicBezTo>
                    <a:pt x="1114" y="2200"/>
                    <a:pt x="1114" y="2200"/>
                    <a:pt x="1114" y="2200"/>
                  </a:cubicBezTo>
                  <a:cubicBezTo>
                    <a:pt x="1113" y="2200"/>
                    <a:pt x="1113" y="2200"/>
                    <a:pt x="1113" y="2200"/>
                  </a:cubicBezTo>
                  <a:cubicBezTo>
                    <a:pt x="1116" y="2198"/>
                    <a:pt x="1116" y="2198"/>
                    <a:pt x="1116" y="2198"/>
                  </a:cubicBezTo>
                  <a:lnTo>
                    <a:pt x="1114" y="2206"/>
                  </a:lnTo>
                  <a:close/>
                  <a:moveTo>
                    <a:pt x="1106" y="2210"/>
                  </a:moveTo>
                  <a:cubicBezTo>
                    <a:pt x="1105" y="2210"/>
                    <a:pt x="1105" y="2210"/>
                    <a:pt x="1105" y="2210"/>
                  </a:cubicBezTo>
                  <a:cubicBezTo>
                    <a:pt x="1106" y="2206"/>
                    <a:pt x="1106" y="2206"/>
                    <a:pt x="1106" y="2206"/>
                  </a:cubicBezTo>
                  <a:cubicBezTo>
                    <a:pt x="1106" y="2205"/>
                    <a:pt x="1106" y="2205"/>
                    <a:pt x="1106" y="2205"/>
                  </a:cubicBezTo>
                  <a:cubicBezTo>
                    <a:pt x="1106" y="2205"/>
                    <a:pt x="1106" y="2205"/>
                    <a:pt x="1105" y="2205"/>
                  </a:cubicBezTo>
                  <a:cubicBezTo>
                    <a:pt x="1105" y="2205"/>
                    <a:pt x="1106" y="2205"/>
                    <a:pt x="1105" y="2205"/>
                  </a:cubicBezTo>
                  <a:cubicBezTo>
                    <a:pt x="1105" y="2205"/>
                    <a:pt x="1105" y="2205"/>
                    <a:pt x="1105" y="2205"/>
                  </a:cubicBezTo>
                  <a:cubicBezTo>
                    <a:pt x="1105" y="2205"/>
                    <a:pt x="1105" y="2205"/>
                    <a:pt x="1105" y="2205"/>
                  </a:cubicBezTo>
                  <a:cubicBezTo>
                    <a:pt x="1105" y="2204"/>
                    <a:pt x="1105" y="2204"/>
                    <a:pt x="1105" y="2204"/>
                  </a:cubicBezTo>
                  <a:cubicBezTo>
                    <a:pt x="1104" y="2204"/>
                    <a:pt x="1104" y="2204"/>
                    <a:pt x="1104" y="2204"/>
                  </a:cubicBezTo>
                  <a:cubicBezTo>
                    <a:pt x="1107" y="2203"/>
                    <a:pt x="1107" y="2203"/>
                    <a:pt x="1107" y="2203"/>
                  </a:cubicBezTo>
                  <a:lnTo>
                    <a:pt x="1106" y="2210"/>
                  </a:lnTo>
                  <a:close/>
                  <a:moveTo>
                    <a:pt x="1097" y="2214"/>
                  </a:moveTo>
                  <a:cubicBezTo>
                    <a:pt x="1096" y="2215"/>
                    <a:pt x="1096" y="2215"/>
                    <a:pt x="1096" y="2215"/>
                  </a:cubicBezTo>
                  <a:cubicBezTo>
                    <a:pt x="1097" y="2210"/>
                    <a:pt x="1097" y="2210"/>
                    <a:pt x="1097" y="2210"/>
                  </a:cubicBezTo>
                  <a:cubicBezTo>
                    <a:pt x="1097" y="2210"/>
                    <a:pt x="1097" y="2210"/>
                    <a:pt x="1097" y="2210"/>
                  </a:cubicBezTo>
                  <a:cubicBezTo>
                    <a:pt x="1097" y="2209"/>
                    <a:pt x="1097" y="2209"/>
                    <a:pt x="1097" y="2209"/>
                  </a:cubicBezTo>
                  <a:cubicBezTo>
                    <a:pt x="1097" y="2209"/>
                    <a:pt x="1097" y="2209"/>
                    <a:pt x="1097" y="2209"/>
                  </a:cubicBezTo>
                  <a:cubicBezTo>
                    <a:pt x="1097" y="2209"/>
                    <a:pt x="1097" y="2209"/>
                    <a:pt x="1097" y="2209"/>
                  </a:cubicBezTo>
                  <a:cubicBezTo>
                    <a:pt x="1097" y="2209"/>
                    <a:pt x="1097" y="2209"/>
                    <a:pt x="1097" y="2209"/>
                  </a:cubicBezTo>
                  <a:cubicBezTo>
                    <a:pt x="1097" y="2209"/>
                    <a:pt x="1097" y="2209"/>
                    <a:pt x="1097" y="2209"/>
                  </a:cubicBezTo>
                  <a:cubicBezTo>
                    <a:pt x="1096" y="2208"/>
                    <a:pt x="1096" y="2208"/>
                    <a:pt x="1096" y="2208"/>
                  </a:cubicBezTo>
                  <a:cubicBezTo>
                    <a:pt x="1098" y="2207"/>
                    <a:pt x="1098" y="2207"/>
                    <a:pt x="1098" y="2207"/>
                  </a:cubicBezTo>
                  <a:lnTo>
                    <a:pt x="1097" y="2214"/>
                  </a:lnTo>
                  <a:close/>
                  <a:moveTo>
                    <a:pt x="1089" y="2218"/>
                  </a:moveTo>
                  <a:cubicBezTo>
                    <a:pt x="1088" y="2219"/>
                    <a:pt x="1088" y="2219"/>
                    <a:pt x="1088" y="2219"/>
                  </a:cubicBezTo>
                  <a:cubicBezTo>
                    <a:pt x="1088" y="2214"/>
                    <a:pt x="1088" y="2214"/>
                    <a:pt x="1088" y="2214"/>
                  </a:cubicBezTo>
                  <a:cubicBezTo>
                    <a:pt x="1088" y="2214"/>
                    <a:pt x="1088" y="2214"/>
                    <a:pt x="1088" y="2214"/>
                  </a:cubicBezTo>
                  <a:cubicBezTo>
                    <a:pt x="1088" y="2214"/>
                    <a:pt x="1088" y="2214"/>
                    <a:pt x="1088" y="2214"/>
                  </a:cubicBezTo>
                  <a:cubicBezTo>
                    <a:pt x="1088" y="2214"/>
                    <a:pt x="1088" y="2213"/>
                    <a:pt x="1088" y="2213"/>
                  </a:cubicBezTo>
                  <a:cubicBezTo>
                    <a:pt x="1088" y="2213"/>
                    <a:pt x="1088" y="2213"/>
                    <a:pt x="1088" y="2213"/>
                  </a:cubicBezTo>
                  <a:cubicBezTo>
                    <a:pt x="1088" y="2213"/>
                    <a:pt x="1088" y="2213"/>
                    <a:pt x="1088" y="2213"/>
                  </a:cubicBezTo>
                  <a:cubicBezTo>
                    <a:pt x="1088" y="2213"/>
                    <a:pt x="1088" y="2213"/>
                    <a:pt x="1088" y="2213"/>
                  </a:cubicBezTo>
                  <a:cubicBezTo>
                    <a:pt x="1087" y="2213"/>
                    <a:pt x="1087" y="2213"/>
                    <a:pt x="1087" y="2213"/>
                  </a:cubicBezTo>
                  <a:cubicBezTo>
                    <a:pt x="1090" y="2211"/>
                    <a:pt x="1090" y="2211"/>
                    <a:pt x="1090" y="2211"/>
                  </a:cubicBezTo>
                  <a:lnTo>
                    <a:pt x="1089" y="2218"/>
                  </a:lnTo>
                  <a:close/>
                  <a:moveTo>
                    <a:pt x="1080" y="2223"/>
                  </a:moveTo>
                  <a:cubicBezTo>
                    <a:pt x="1079" y="2223"/>
                    <a:pt x="1079" y="2223"/>
                    <a:pt x="1079" y="2223"/>
                  </a:cubicBezTo>
                  <a:cubicBezTo>
                    <a:pt x="1080" y="2219"/>
                    <a:pt x="1080" y="2219"/>
                    <a:pt x="1080" y="2219"/>
                  </a:cubicBezTo>
                  <a:cubicBezTo>
                    <a:pt x="1080" y="2218"/>
                    <a:pt x="1080" y="2218"/>
                    <a:pt x="1080" y="2218"/>
                  </a:cubicBezTo>
                  <a:cubicBezTo>
                    <a:pt x="1080" y="2218"/>
                    <a:pt x="1080" y="2218"/>
                    <a:pt x="1080" y="2218"/>
                  </a:cubicBezTo>
                  <a:cubicBezTo>
                    <a:pt x="1080" y="2218"/>
                    <a:pt x="1080" y="2218"/>
                    <a:pt x="1080" y="2218"/>
                  </a:cubicBezTo>
                  <a:cubicBezTo>
                    <a:pt x="1080" y="2218"/>
                    <a:pt x="1080" y="2218"/>
                    <a:pt x="1080" y="2218"/>
                  </a:cubicBezTo>
                  <a:cubicBezTo>
                    <a:pt x="1080" y="2218"/>
                    <a:pt x="1079" y="2218"/>
                    <a:pt x="1079" y="2218"/>
                  </a:cubicBezTo>
                  <a:cubicBezTo>
                    <a:pt x="1079" y="2217"/>
                    <a:pt x="1079" y="2217"/>
                    <a:pt x="1079" y="2217"/>
                  </a:cubicBezTo>
                  <a:cubicBezTo>
                    <a:pt x="1079" y="2217"/>
                    <a:pt x="1079" y="2217"/>
                    <a:pt x="1079" y="2217"/>
                  </a:cubicBezTo>
                  <a:cubicBezTo>
                    <a:pt x="1081" y="2216"/>
                    <a:pt x="1081" y="2216"/>
                    <a:pt x="1081" y="2216"/>
                  </a:cubicBezTo>
                  <a:lnTo>
                    <a:pt x="1080" y="2223"/>
                  </a:lnTo>
                  <a:close/>
                  <a:moveTo>
                    <a:pt x="1071" y="2227"/>
                  </a:moveTo>
                  <a:cubicBezTo>
                    <a:pt x="1070" y="2228"/>
                    <a:pt x="1070" y="2228"/>
                    <a:pt x="1070" y="2228"/>
                  </a:cubicBezTo>
                  <a:cubicBezTo>
                    <a:pt x="1071" y="2223"/>
                    <a:pt x="1071" y="2223"/>
                    <a:pt x="1071" y="2223"/>
                  </a:cubicBezTo>
                  <a:cubicBezTo>
                    <a:pt x="1071" y="2223"/>
                    <a:pt x="1071" y="2223"/>
                    <a:pt x="1071" y="2223"/>
                  </a:cubicBezTo>
                  <a:cubicBezTo>
                    <a:pt x="1071" y="2223"/>
                    <a:pt x="1071" y="2222"/>
                    <a:pt x="1071" y="2222"/>
                  </a:cubicBezTo>
                  <a:cubicBezTo>
                    <a:pt x="1071" y="2222"/>
                    <a:pt x="1071" y="2222"/>
                    <a:pt x="1071" y="2222"/>
                  </a:cubicBezTo>
                  <a:cubicBezTo>
                    <a:pt x="1071" y="2222"/>
                    <a:pt x="1071" y="2222"/>
                    <a:pt x="1071" y="2222"/>
                  </a:cubicBezTo>
                  <a:cubicBezTo>
                    <a:pt x="1071" y="2222"/>
                    <a:pt x="1071" y="2222"/>
                    <a:pt x="1071" y="2222"/>
                  </a:cubicBezTo>
                  <a:cubicBezTo>
                    <a:pt x="1071" y="2222"/>
                    <a:pt x="1071" y="2222"/>
                    <a:pt x="1071" y="2222"/>
                  </a:cubicBezTo>
                  <a:cubicBezTo>
                    <a:pt x="1070" y="2221"/>
                    <a:pt x="1070" y="2221"/>
                    <a:pt x="1070" y="2221"/>
                  </a:cubicBezTo>
                  <a:cubicBezTo>
                    <a:pt x="1073" y="2220"/>
                    <a:pt x="1073" y="2220"/>
                    <a:pt x="1073" y="2220"/>
                  </a:cubicBezTo>
                  <a:lnTo>
                    <a:pt x="1071" y="2227"/>
                  </a:lnTo>
                  <a:close/>
                  <a:moveTo>
                    <a:pt x="1063" y="2231"/>
                  </a:moveTo>
                  <a:cubicBezTo>
                    <a:pt x="1062" y="2232"/>
                    <a:pt x="1062" y="2232"/>
                    <a:pt x="1062" y="2232"/>
                  </a:cubicBezTo>
                  <a:cubicBezTo>
                    <a:pt x="1062" y="2227"/>
                    <a:pt x="1062" y="2227"/>
                    <a:pt x="1062" y="2227"/>
                  </a:cubicBezTo>
                  <a:cubicBezTo>
                    <a:pt x="1062" y="2227"/>
                    <a:pt x="1062" y="2227"/>
                    <a:pt x="1062" y="2227"/>
                  </a:cubicBezTo>
                  <a:cubicBezTo>
                    <a:pt x="1062" y="2227"/>
                    <a:pt x="1062" y="2227"/>
                    <a:pt x="1062" y="2227"/>
                  </a:cubicBezTo>
                  <a:cubicBezTo>
                    <a:pt x="1062" y="2227"/>
                    <a:pt x="1062" y="2227"/>
                    <a:pt x="1062" y="2226"/>
                  </a:cubicBezTo>
                  <a:cubicBezTo>
                    <a:pt x="1062" y="2226"/>
                    <a:pt x="1062" y="2226"/>
                    <a:pt x="1062" y="2226"/>
                  </a:cubicBezTo>
                  <a:cubicBezTo>
                    <a:pt x="1062" y="2226"/>
                    <a:pt x="1062" y="2226"/>
                    <a:pt x="1062" y="2226"/>
                  </a:cubicBezTo>
                  <a:cubicBezTo>
                    <a:pt x="1062" y="2226"/>
                    <a:pt x="1062" y="2226"/>
                    <a:pt x="1062" y="2226"/>
                  </a:cubicBezTo>
                  <a:cubicBezTo>
                    <a:pt x="1061" y="2226"/>
                    <a:pt x="1061" y="2226"/>
                    <a:pt x="1061" y="2226"/>
                  </a:cubicBezTo>
                  <a:cubicBezTo>
                    <a:pt x="1064" y="2224"/>
                    <a:pt x="1064" y="2224"/>
                    <a:pt x="1064" y="2224"/>
                  </a:cubicBezTo>
                  <a:lnTo>
                    <a:pt x="1063" y="2231"/>
                  </a:lnTo>
                  <a:close/>
                  <a:moveTo>
                    <a:pt x="1054" y="2236"/>
                  </a:moveTo>
                  <a:cubicBezTo>
                    <a:pt x="1053" y="2236"/>
                    <a:pt x="1053" y="2236"/>
                    <a:pt x="1053" y="2236"/>
                  </a:cubicBezTo>
                  <a:cubicBezTo>
                    <a:pt x="1054" y="2232"/>
                    <a:pt x="1054" y="2232"/>
                    <a:pt x="1054" y="2232"/>
                  </a:cubicBezTo>
                  <a:cubicBezTo>
                    <a:pt x="1054" y="2231"/>
                    <a:pt x="1054" y="2231"/>
                    <a:pt x="1054" y="2231"/>
                  </a:cubicBezTo>
                  <a:cubicBezTo>
                    <a:pt x="1054" y="2231"/>
                    <a:pt x="1054" y="2231"/>
                    <a:pt x="1054" y="2231"/>
                  </a:cubicBezTo>
                  <a:cubicBezTo>
                    <a:pt x="1054" y="2231"/>
                    <a:pt x="1054" y="2231"/>
                    <a:pt x="1054" y="2231"/>
                  </a:cubicBezTo>
                  <a:cubicBezTo>
                    <a:pt x="1054" y="2231"/>
                    <a:pt x="1054" y="2231"/>
                    <a:pt x="1054" y="2231"/>
                  </a:cubicBezTo>
                  <a:cubicBezTo>
                    <a:pt x="1054" y="2231"/>
                    <a:pt x="1053" y="2231"/>
                    <a:pt x="1053" y="2231"/>
                  </a:cubicBezTo>
                  <a:cubicBezTo>
                    <a:pt x="1053" y="2231"/>
                    <a:pt x="1053" y="2230"/>
                    <a:pt x="1053" y="2230"/>
                  </a:cubicBezTo>
                  <a:cubicBezTo>
                    <a:pt x="1053" y="2230"/>
                    <a:pt x="1053" y="2230"/>
                    <a:pt x="1053" y="2230"/>
                  </a:cubicBezTo>
                  <a:cubicBezTo>
                    <a:pt x="1055" y="2229"/>
                    <a:pt x="1055" y="2229"/>
                    <a:pt x="1055" y="2229"/>
                  </a:cubicBezTo>
                  <a:lnTo>
                    <a:pt x="1054" y="2236"/>
                  </a:lnTo>
                  <a:close/>
                  <a:moveTo>
                    <a:pt x="1045" y="2240"/>
                  </a:moveTo>
                  <a:cubicBezTo>
                    <a:pt x="1044" y="2241"/>
                    <a:pt x="1044" y="2241"/>
                    <a:pt x="1044" y="2241"/>
                  </a:cubicBezTo>
                  <a:cubicBezTo>
                    <a:pt x="1045" y="2236"/>
                    <a:pt x="1045" y="2236"/>
                    <a:pt x="1045" y="2236"/>
                  </a:cubicBezTo>
                  <a:cubicBezTo>
                    <a:pt x="1045" y="2236"/>
                    <a:pt x="1045" y="2236"/>
                    <a:pt x="1045" y="2236"/>
                  </a:cubicBezTo>
                  <a:cubicBezTo>
                    <a:pt x="1045" y="2236"/>
                    <a:pt x="1045" y="2236"/>
                    <a:pt x="1045" y="2235"/>
                  </a:cubicBezTo>
                  <a:cubicBezTo>
                    <a:pt x="1045" y="2235"/>
                    <a:pt x="1045" y="2235"/>
                    <a:pt x="1045" y="2235"/>
                  </a:cubicBezTo>
                  <a:cubicBezTo>
                    <a:pt x="1045" y="2235"/>
                    <a:pt x="1045" y="2235"/>
                    <a:pt x="1045" y="2235"/>
                  </a:cubicBezTo>
                  <a:cubicBezTo>
                    <a:pt x="1045" y="2235"/>
                    <a:pt x="1045" y="2235"/>
                    <a:pt x="1045" y="2235"/>
                  </a:cubicBezTo>
                  <a:cubicBezTo>
                    <a:pt x="1045" y="2235"/>
                    <a:pt x="1045" y="2235"/>
                    <a:pt x="1045" y="2235"/>
                  </a:cubicBezTo>
                  <a:cubicBezTo>
                    <a:pt x="1044" y="2234"/>
                    <a:pt x="1044" y="2234"/>
                    <a:pt x="1044" y="2234"/>
                  </a:cubicBezTo>
                  <a:cubicBezTo>
                    <a:pt x="1047" y="2233"/>
                    <a:pt x="1047" y="2233"/>
                    <a:pt x="1047" y="2233"/>
                  </a:cubicBezTo>
                  <a:lnTo>
                    <a:pt x="1045" y="2240"/>
                  </a:lnTo>
                  <a:close/>
                  <a:moveTo>
                    <a:pt x="1037" y="2245"/>
                  </a:moveTo>
                  <a:cubicBezTo>
                    <a:pt x="1036" y="2245"/>
                    <a:pt x="1036" y="2245"/>
                    <a:pt x="1036" y="2245"/>
                  </a:cubicBezTo>
                  <a:cubicBezTo>
                    <a:pt x="1036" y="2240"/>
                    <a:pt x="1036" y="2240"/>
                    <a:pt x="1036" y="2240"/>
                  </a:cubicBezTo>
                  <a:cubicBezTo>
                    <a:pt x="1036" y="2240"/>
                    <a:pt x="1036" y="2240"/>
                    <a:pt x="1036" y="2240"/>
                  </a:cubicBezTo>
                  <a:cubicBezTo>
                    <a:pt x="1036" y="2240"/>
                    <a:pt x="1036" y="2240"/>
                    <a:pt x="1036" y="2240"/>
                  </a:cubicBezTo>
                  <a:cubicBezTo>
                    <a:pt x="1036" y="2240"/>
                    <a:pt x="1036" y="2240"/>
                    <a:pt x="1036" y="2240"/>
                  </a:cubicBezTo>
                  <a:cubicBezTo>
                    <a:pt x="1036" y="2240"/>
                    <a:pt x="1036" y="2240"/>
                    <a:pt x="1036" y="2240"/>
                  </a:cubicBezTo>
                  <a:cubicBezTo>
                    <a:pt x="1036" y="2239"/>
                    <a:pt x="1036" y="2239"/>
                    <a:pt x="1036" y="2239"/>
                  </a:cubicBezTo>
                  <a:cubicBezTo>
                    <a:pt x="1036" y="2239"/>
                    <a:pt x="1036" y="2239"/>
                    <a:pt x="1036" y="2239"/>
                  </a:cubicBezTo>
                  <a:cubicBezTo>
                    <a:pt x="1035" y="2239"/>
                    <a:pt x="1035" y="2239"/>
                    <a:pt x="1035" y="2239"/>
                  </a:cubicBezTo>
                  <a:cubicBezTo>
                    <a:pt x="1038" y="2237"/>
                    <a:pt x="1038" y="2237"/>
                    <a:pt x="1038" y="2237"/>
                  </a:cubicBezTo>
                  <a:lnTo>
                    <a:pt x="1037" y="2245"/>
                  </a:lnTo>
                  <a:close/>
                  <a:moveTo>
                    <a:pt x="1028" y="2249"/>
                  </a:moveTo>
                  <a:cubicBezTo>
                    <a:pt x="1027" y="2250"/>
                    <a:pt x="1027" y="2250"/>
                    <a:pt x="1027" y="2250"/>
                  </a:cubicBezTo>
                  <a:cubicBezTo>
                    <a:pt x="1028" y="2245"/>
                    <a:pt x="1028" y="2245"/>
                    <a:pt x="1028" y="2245"/>
                  </a:cubicBezTo>
                  <a:cubicBezTo>
                    <a:pt x="1028" y="2245"/>
                    <a:pt x="1028" y="2245"/>
                    <a:pt x="1028" y="2245"/>
                  </a:cubicBezTo>
                  <a:cubicBezTo>
                    <a:pt x="1028" y="2244"/>
                    <a:pt x="1028" y="2244"/>
                    <a:pt x="1028" y="2244"/>
                  </a:cubicBezTo>
                  <a:cubicBezTo>
                    <a:pt x="1027" y="2244"/>
                    <a:pt x="1028" y="2244"/>
                    <a:pt x="1028" y="2244"/>
                  </a:cubicBezTo>
                  <a:cubicBezTo>
                    <a:pt x="1027" y="2244"/>
                    <a:pt x="1027" y="2244"/>
                    <a:pt x="1027" y="2244"/>
                  </a:cubicBezTo>
                  <a:cubicBezTo>
                    <a:pt x="1027" y="2244"/>
                    <a:pt x="1027" y="2244"/>
                    <a:pt x="1027" y="2244"/>
                  </a:cubicBezTo>
                  <a:cubicBezTo>
                    <a:pt x="1027" y="2244"/>
                    <a:pt x="1027" y="2244"/>
                    <a:pt x="1027" y="2244"/>
                  </a:cubicBezTo>
                  <a:cubicBezTo>
                    <a:pt x="1026" y="2243"/>
                    <a:pt x="1026" y="2243"/>
                    <a:pt x="1026" y="2243"/>
                  </a:cubicBezTo>
                  <a:cubicBezTo>
                    <a:pt x="1029" y="2242"/>
                    <a:pt x="1029" y="2242"/>
                    <a:pt x="1029" y="2242"/>
                  </a:cubicBezTo>
                  <a:lnTo>
                    <a:pt x="1028" y="2249"/>
                  </a:lnTo>
                  <a:close/>
                  <a:moveTo>
                    <a:pt x="1019" y="2253"/>
                  </a:moveTo>
                  <a:cubicBezTo>
                    <a:pt x="1018" y="2254"/>
                    <a:pt x="1018" y="2254"/>
                    <a:pt x="1018" y="2254"/>
                  </a:cubicBezTo>
                  <a:cubicBezTo>
                    <a:pt x="1019" y="2249"/>
                    <a:pt x="1019" y="2249"/>
                    <a:pt x="1019" y="2249"/>
                  </a:cubicBezTo>
                  <a:cubicBezTo>
                    <a:pt x="1019" y="2249"/>
                    <a:pt x="1019" y="2249"/>
                    <a:pt x="1019" y="2249"/>
                  </a:cubicBezTo>
                  <a:cubicBezTo>
                    <a:pt x="1019" y="2249"/>
                    <a:pt x="1019" y="2249"/>
                    <a:pt x="1019" y="2249"/>
                  </a:cubicBezTo>
                  <a:cubicBezTo>
                    <a:pt x="1019" y="2248"/>
                    <a:pt x="1019" y="2248"/>
                    <a:pt x="1019" y="2248"/>
                  </a:cubicBezTo>
                  <a:cubicBezTo>
                    <a:pt x="1019" y="2248"/>
                    <a:pt x="1019" y="2248"/>
                    <a:pt x="1019" y="2248"/>
                  </a:cubicBezTo>
                  <a:cubicBezTo>
                    <a:pt x="1019" y="2248"/>
                    <a:pt x="1019" y="2248"/>
                    <a:pt x="1018" y="2248"/>
                  </a:cubicBezTo>
                  <a:cubicBezTo>
                    <a:pt x="1018" y="2248"/>
                    <a:pt x="1018" y="2248"/>
                    <a:pt x="1018" y="2248"/>
                  </a:cubicBezTo>
                  <a:cubicBezTo>
                    <a:pt x="1018" y="2248"/>
                    <a:pt x="1018" y="2248"/>
                    <a:pt x="1018" y="2248"/>
                  </a:cubicBezTo>
                  <a:cubicBezTo>
                    <a:pt x="1020" y="2246"/>
                    <a:pt x="1020" y="2246"/>
                    <a:pt x="1020" y="2246"/>
                  </a:cubicBezTo>
                  <a:lnTo>
                    <a:pt x="1019" y="2253"/>
                  </a:lnTo>
                  <a:close/>
                  <a:moveTo>
                    <a:pt x="1011" y="2258"/>
                  </a:moveTo>
                  <a:cubicBezTo>
                    <a:pt x="1009" y="2258"/>
                    <a:pt x="1009" y="2258"/>
                    <a:pt x="1009" y="2258"/>
                  </a:cubicBezTo>
                  <a:cubicBezTo>
                    <a:pt x="1010" y="2254"/>
                    <a:pt x="1010" y="2254"/>
                    <a:pt x="1010" y="2254"/>
                  </a:cubicBezTo>
                  <a:cubicBezTo>
                    <a:pt x="1010" y="2253"/>
                    <a:pt x="1010" y="2253"/>
                    <a:pt x="1010" y="2253"/>
                  </a:cubicBezTo>
                  <a:cubicBezTo>
                    <a:pt x="1010" y="2253"/>
                    <a:pt x="1010" y="2253"/>
                    <a:pt x="1010" y="2253"/>
                  </a:cubicBezTo>
                  <a:cubicBezTo>
                    <a:pt x="1010" y="2253"/>
                    <a:pt x="1010" y="2253"/>
                    <a:pt x="1010" y="2253"/>
                  </a:cubicBezTo>
                  <a:cubicBezTo>
                    <a:pt x="1010" y="2253"/>
                    <a:pt x="1010" y="2253"/>
                    <a:pt x="1010" y="2253"/>
                  </a:cubicBezTo>
                  <a:cubicBezTo>
                    <a:pt x="1010" y="2253"/>
                    <a:pt x="1010" y="2253"/>
                    <a:pt x="1010" y="2253"/>
                  </a:cubicBezTo>
                  <a:cubicBezTo>
                    <a:pt x="1010" y="2253"/>
                    <a:pt x="1010" y="2252"/>
                    <a:pt x="1010" y="2252"/>
                  </a:cubicBezTo>
                  <a:cubicBezTo>
                    <a:pt x="1009" y="2252"/>
                    <a:pt x="1009" y="2252"/>
                    <a:pt x="1009" y="2252"/>
                  </a:cubicBezTo>
                  <a:cubicBezTo>
                    <a:pt x="1012" y="2251"/>
                    <a:pt x="1012" y="2251"/>
                    <a:pt x="1012" y="2251"/>
                  </a:cubicBezTo>
                  <a:lnTo>
                    <a:pt x="1011" y="2258"/>
                  </a:lnTo>
                  <a:close/>
                  <a:moveTo>
                    <a:pt x="1002" y="2262"/>
                  </a:moveTo>
                  <a:cubicBezTo>
                    <a:pt x="1001" y="2263"/>
                    <a:pt x="1001" y="2263"/>
                    <a:pt x="1001" y="2263"/>
                  </a:cubicBezTo>
                  <a:cubicBezTo>
                    <a:pt x="1001" y="2258"/>
                    <a:pt x="1001" y="2258"/>
                    <a:pt x="1001" y="2258"/>
                  </a:cubicBezTo>
                  <a:cubicBezTo>
                    <a:pt x="1001" y="2258"/>
                    <a:pt x="1001" y="2258"/>
                    <a:pt x="1001" y="2258"/>
                  </a:cubicBezTo>
                  <a:cubicBezTo>
                    <a:pt x="1001" y="2258"/>
                    <a:pt x="1001" y="2258"/>
                    <a:pt x="1001" y="2257"/>
                  </a:cubicBezTo>
                  <a:cubicBezTo>
                    <a:pt x="1001" y="2257"/>
                    <a:pt x="1001" y="2257"/>
                    <a:pt x="1001" y="2257"/>
                  </a:cubicBezTo>
                  <a:cubicBezTo>
                    <a:pt x="1001" y="2257"/>
                    <a:pt x="1001" y="2257"/>
                    <a:pt x="1001" y="2257"/>
                  </a:cubicBezTo>
                  <a:cubicBezTo>
                    <a:pt x="1001" y="2257"/>
                    <a:pt x="1001" y="2257"/>
                    <a:pt x="1001" y="2257"/>
                  </a:cubicBezTo>
                  <a:cubicBezTo>
                    <a:pt x="1001" y="2257"/>
                    <a:pt x="1001" y="2257"/>
                    <a:pt x="1001" y="2257"/>
                  </a:cubicBezTo>
                  <a:cubicBezTo>
                    <a:pt x="1000" y="2256"/>
                    <a:pt x="1000" y="2256"/>
                    <a:pt x="1000" y="2256"/>
                  </a:cubicBezTo>
                  <a:cubicBezTo>
                    <a:pt x="1003" y="2255"/>
                    <a:pt x="1003" y="2255"/>
                    <a:pt x="1003" y="2255"/>
                  </a:cubicBezTo>
                  <a:lnTo>
                    <a:pt x="1002" y="2262"/>
                  </a:lnTo>
                  <a:close/>
                  <a:moveTo>
                    <a:pt x="963" y="2572"/>
                  </a:moveTo>
                  <a:cubicBezTo>
                    <a:pt x="963" y="2571"/>
                    <a:pt x="963" y="2571"/>
                    <a:pt x="963" y="2571"/>
                  </a:cubicBezTo>
                  <a:cubicBezTo>
                    <a:pt x="964" y="2561"/>
                    <a:pt x="964" y="2561"/>
                    <a:pt x="964" y="2561"/>
                  </a:cubicBezTo>
                  <a:cubicBezTo>
                    <a:pt x="965" y="2562"/>
                    <a:pt x="965" y="2562"/>
                    <a:pt x="965" y="2562"/>
                  </a:cubicBezTo>
                  <a:lnTo>
                    <a:pt x="963" y="2572"/>
                  </a:lnTo>
                  <a:close/>
                  <a:moveTo>
                    <a:pt x="965" y="2559"/>
                  </a:moveTo>
                  <a:cubicBezTo>
                    <a:pt x="964" y="2559"/>
                    <a:pt x="964" y="2559"/>
                    <a:pt x="964" y="2559"/>
                  </a:cubicBezTo>
                  <a:cubicBezTo>
                    <a:pt x="968" y="2532"/>
                    <a:pt x="968" y="2532"/>
                    <a:pt x="968" y="2532"/>
                  </a:cubicBezTo>
                  <a:cubicBezTo>
                    <a:pt x="970" y="2531"/>
                    <a:pt x="970" y="2531"/>
                    <a:pt x="970" y="2531"/>
                  </a:cubicBezTo>
                  <a:lnTo>
                    <a:pt x="965" y="2559"/>
                  </a:lnTo>
                  <a:close/>
                  <a:moveTo>
                    <a:pt x="970" y="2528"/>
                  </a:moveTo>
                  <a:cubicBezTo>
                    <a:pt x="969" y="2529"/>
                    <a:pt x="969" y="2529"/>
                    <a:pt x="969" y="2529"/>
                  </a:cubicBezTo>
                  <a:cubicBezTo>
                    <a:pt x="969" y="2527"/>
                    <a:pt x="969" y="2527"/>
                    <a:pt x="969" y="2527"/>
                  </a:cubicBezTo>
                  <a:cubicBezTo>
                    <a:pt x="970" y="2527"/>
                    <a:pt x="970" y="2527"/>
                    <a:pt x="970" y="2527"/>
                  </a:cubicBezTo>
                  <a:lnTo>
                    <a:pt x="970" y="2528"/>
                  </a:lnTo>
                  <a:close/>
                  <a:moveTo>
                    <a:pt x="971" y="2524"/>
                  </a:moveTo>
                  <a:cubicBezTo>
                    <a:pt x="970" y="2524"/>
                    <a:pt x="970" y="2524"/>
                    <a:pt x="970" y="2524"/>
                  </a:cubicBezTo>
                  <a:cubicBezTo>
                    <a:pt x="971" y="2515"/>
                    <a:pt x="971" y="2515"/>
                    <a:pt x="971" y="2515"/>
                  </a:cubicBezTo>
                  <a:cubicBezTo>
                    <a:pt x="972" y="2514"/>
                    <a:pt x="972" y="2514"/>
                    <a:pt x="972" y="2514"/>
                  </a:cubicBezTo>
                  <a:lnTo>
                    <a:pt x="971" y="2524"/>
                  </a:lnTo>
                  <a:close/>
                  <a:moveTo>
                    <a:pt x="973" y="2511"/>
                  </a:moveTo>
                  <a:cubicBezTo>
                    <a:pt x="971" y="2512"/>
                    <a:pt x="971" y="2512"/>
                    <a:pt x="971" y="2512"/>
                  </a:cubicBezTo>
                  <a:cubicBezTo>
                    <a:pt x="977" y="2477"/>
                    <a:pt x="977" y="2477"/>
                    <a:pt x="977" y="2477"/>
                  </a:cubicBezTo>
                  <a:cubicBezTo>
                    <a:pt x="978" y="2478"/>
                    <a:pt x="978" y="2478"/>
                    <a:pt x="978" y="2478"/>
                  </a:cubicBezTo>
                  <a:lnTo>
                    <a:pt x="973" y="2511"/>
                  </a:lnTo>
                  <a:close/>
                  <a:moveTo>
                    <a:pt x="978" y="2475"/>
                  </a:moveTo>
                  <a:cubicBezTo>
                    <a:pt x="977" y="2474"/>
                    <a:pt x="977" y="2474"/>
                    <a:pt x="977" y="2474"/>
                  </a:cubicBezTo>
                  <a:cubicBezTo>
                    <a:pt x="987" y="2405"/>
                    <a:pt x="987" y="2405"/>
                    <a:pt x="987" y="2405"/>
                  </a:cubicBezTo>
                  <a:cubicBezTo>
                    <a:pt x="988" y="2403"/>
                    <a:pt x="988" y="2403"/>
                    <a:pt x="988" y="2403"/>
                  </a:cubicBezTo>
                  <a:cubicBezTo>
                    <a:pt x="989" y="2402"/>
                    <a:pt x="989" y="2402"/>
                    <a:pt x="989" y="2402"/>
                  </a:cubicBezTo>
                  <a:lnTo>
                    <a:pt x="978" y="2475"/>
                  </a:lnTo>
                  <a:close/>
                  <a:moveTo>
                    <a:pt x="966" y="2599"/>
                  </a:moveTo>
                  <a:cubicBezTo>
                    <a:pt x="967" y="2598"/>
                    <a:pt x="967" y="2598"/>
                    <a:pt x="967" y="2598"/>
                  </a:cubicBezTo>
                  <a:cubicBezTo>
                    <a:pt x="966" y="2608"/>
                    <a:pt x="966" y="2608"/>
                    <a:pt x="966" y="2608"/>
                  </a:cubicBezTo>
                  <a:cubicBezTo>
                    <a:pt x="965" y="2608"/>
                    <a:pt x="965" y="2608"/>
                    <a:pt x="965" y="2608"/>
                  </a:cubicBezTo>
                  <a:lnTo>
                    <a:pt x="966" y="2599"/>
                  </a:lnTo>
                  <a:close/>
                  <a:moveTo>
                    <a:pt x="967" y="2613"/>
                  </a:moveTo>
                  <a:cubicBezTo>
                    <a:pt x="968" y="2609"/>
                    <a:pt x="968" y="2609"/>
                    <a:pt x="968" y="2609"/>
                  </a:cubicBezTo>
                  <a:cubicBezTo>
                    <a:pt x="970" y="2596"/>
                    <a:pt x="970" y="2596"/>
                    <a:pt x="970" y="2596"/>
                  </a:cubicBezTo>
                  <a:cubicBezTo>
                    <a:pt x="972" y="2579"/>
                    <a:pt x="972" y="2579"/>
                    <a:pt x="972" y="2579"/>
                  </a:cubicBezTo>
                  <a:cubicBezTo>
                    <a:pt x="974" y="2567"/>
                    <a:pt x="974" y="2567"/>
                    <a:pt x="974" y="2567"/>
                  </a:cubicBezTo>
                  <a:cubicBezTo>
                    <a:pt x="981" y="2525"/>
                    <a:pt x="981" y="2525"/>
                    <a:pt x="981" y="2525"/>
                  </a:cubicBezTo>
                  <a:cubicBezTo>
                    <a:pt x="981" y="2520"/>
                    <a:pt x="981" y="2520"/>
                    <a:pt x="981" y="2520"/>
                  </a:cubicBezTo>
                  <a:cubicBezTo>
                    <a:pt x="983" y="2508"/>
                    <a:pt x="983" y="2508"/>
                    <a:pt x="983" y="2508"/>
                  </a:cubicBezTo>
                  <a:cubicBezTo>
                    <a:pt x="987" y="2482"/>
                    <a:pt x="987" y="2482"/>
                    <a:pt x="987" y="2482"/>
                  </a:cubicBezTo>
                  <a:cubicBezTo>
                    <a:pt x="988" y="2476"/>
                    <a:pt x="988" y="2476"/>
                    <a:pt x="988" y="2476"/>
                  </a:cubicBezTo>
                  <a:cubicBezTo>
                    <a:pt x="1000" y="2397"/>
                    <a:pt x="1000" y="2397"/>
                    <a:pt x="1000" y="2397"/>
                  </a:cubicBezTo>
                  <a:cubicBezTo>
                    <a:pt x="1000" y="2398"/>
                    <a:pt x="1000" y="2398"/>
                    <a:pt x="1000" y="2398"/>
                  </a:cubicBezTo>
                  <a:cubicBezTo>
                    <a:pt x="968" y="2613"/>
                    <a:pt x="968" y="2613"/>
                    <a:pt x="968" y="2613"/>
                  </a:cubicBezTo>
                  <a:lnTo>
                    <a:pt x="967" y="2613"/>
                  </a:lnTo>
                  <a:close/>
                  <a:moveTo>
                    <a:pt x="975" y="2594"/>
                  </a:moveTo>
                  <a:cubicBezTo>
                    <a:pt x="976" y="2594"/>
                    <a:pt x="976" y="2594"/>
                    <a:pt x="976" y="2594"/>
                  </a:cubicBezTo>
                  <a:cubicBezTo>
                    <a:pt x="974" y="2603"/>
                    <a:pt x="974" y="2603"/>
                    <a:pt x="974" y="2603"/>
                  </a:cubicBezTo>
                  <a:cubicBezTo>
                    <a:pt x="973" y="2604"/>
                    <a:pt x="973" y="2604"/>
                    <a:pt x="973" y="2604"/>
                  </a:cubicBezTo>
                  <a:lnTo>
                    <a:pt x="975" y="2594"/>
                  </a:lnTo>
                  <a:close/>
                  <a:moveTo>
                    <a:pt x="976" y="2608"/>
                  </a:moveTo>
                  <a:cubicBezTo>
                    <a:pt x="976" y="2604"/>
                    <a:pt x="976" y="2604"/>
                    <a:pt x="976" y="2604"/>
                  </a:cubicBezTo>
                  <a:cubicBezTo>
                    <a:pt x="978" y="2592"/>
                    <a:pt x="978" y="2592"/>
                    <a:pt x="978" y="2592"/>
                  </a:cubicBezTo>
                  <a:cubicBezTo>
                    <a:pt x="979" y="2584"/>
                    <a:pt x="979" y="2584"/>
                    <a:pt x="979" y="2584"/>
                  </a:cubicBezTo>
                  <a:cubicBezTo>
                    <a:pt x="981" y="2572"/>
                    <a:pt x="981" y="2572"/>
                    <a:pt x="981" y="2572"/>
                  </a:cubicBezTo>
                  <a:cubicBezTo>
                    <a:pt x="989" y="2520"/>
                    <a:pt x="989" y="2520"/>
                    <a:pt x="989" y="2520"/>
                  </a:cubicBezTo>
                  <a:cubicBezTo>
                    <a:pt x="990" y="2515"/>
                    <a:pt x="990" y="2515"/>
                    <a:pt x="990" y="2515"/>
                  </a:cubicBezTo>
                  <a:cubicBezTo>
                    <a:pt x="992" y="2503"/>
                    <a:pt x="992" y="2503"/>
                    <a:pt x="992" y="2503"/>
                  </a:cubicBezTo>
                  <a:cubicBezTo>
                    <a:pt x="994" y="2488"/>
                    <a:pt x="994" y="2488"/>
                    <a:pt x="994" y="2488"/>
                  </a:cubicBezTo>
                  <a:cubicBezTo>
                    <a:pt x="997" y="2471"/>
                    <a:pt x="997" y="2471"/>
                    <a:pt x="997" y="2471"/>
                  </a:cubicBezTo>
                  <a:cubicBezTo>
                    <a:pt x="1009" y="2393"/>
                    <a:pt x="1009" y="2393"/>
                    <a:pt x="1009" y="2393"/>
                  </a:cubicBezTo>
                  <a:cubicBezTo>
                    <a:pt x="1009" y="2393"/>
                    <a:pt x="1009" y="2393"/>
                    <a:pt x="1009" y="2393"/>
                  </a:cubicBezTo>
                  <a:cubicBezTo>
                    <a:pt x="976" y="2608"/>
                    <a:pt x="976" y="2608"/>
                    <a:pt x="976" y="2608"/>
                  </a:cubicBezTo>
                  <a:close/>
                  <a:moveTo>
                    <a:pt x="983" y="2589"/>
                  </a:moveTo>
                  <a:cubicBezTo>
                    <a:pt x="983" y="2589"/>
                    <a:pt x="983" y="2589"/>
                    <a:pt x="983" y="2589"/>
                  </a:cubicBezTo>
                  <a:cubicBezTo>
                    <a:pt x="983" y="2589"/>
                    <a:pt x="983" y="2589"/>
                    <a:pt x="984" y="2589"/>
                  </a:cubicBezTo>
                  <a:cubicBezTo>
                    <a:pt x="984" y="2589"/>
                    <a:pt x="984" y="2589"/>
                    <a:pt x="984" y="2589"/>
                  </a:cubicBezTo>
                  <a:cubicBezTo>
                    <a:pt x="983" y="2599"/>
                    <a:pt x="983" y="2599"/>
                    <a:pt x="983" y="2599"/>
                  </a:cubicBezTo>
                  <a:cubicBezTo>
                    <a:pt x="982" y="2599"/>
                    <a:pt x="982" y="2599"/>
                    <a:pt x="982" y="2599"/>
                  </a:cubicBezTo>
                  <a:lnTo>
                    <a:pt x="983" y="2589"/>
                  </a:lnTo>
                  <a:close/>
                  <a:moveTo>
                    <a:pt x="984" y="2603"/>
                  </a:moveTo>
                  <a:cubicBezTo>
                    <a:pt x="985" y="2599"/>
                    <a:pt x="985" y="2599"/>
                    <a:pt x="985" y="2599"/>
                  </a:cubicBezTo>
                  <a:cubicBezTo>
                    <a:pt x="987" y="2587"/>
                    <a:pt x="987" y="2587"/>
                    <a:pt x="987" y="2587"/>
                  </a:cubicBezTo>
                  <a:cubicBezTo>
                    <a:pt x="988" y="2577"/>
                    <a:pt x="988" y="2577"/>
                    <a:pt x="988" y="2577"/>
                  </a:cubicBezTo>
                  <a:cubicBezTo>
                    <a:pt x="998" y="2516"/>
                    <a:pt x="998" y="2516"/>
                    <a:pt x="998" y="2516"/>
                  </a:cubicBezTo>
                  <a:cubicBezTo>
                    <a:pt x="998" y="2511"/>
                    <a:pt x="998" y="2511"/>
                    <a:pt x="998" y="2511"/>
                  </a:cubicBezTo>
                  <a:cubicBezTo>
                    <a:pt x="998" y="2511"/>
                    <a:pt x="998" y="2511"/>
                    <a:pt x="998" y="2511"/>
                  </a:cubicBezTo>
                  <a:cubicBezTo>
                    <a:pt x="1000" y="2499"/>
                    <a:pt x="1000" y="2499"/>
                    <a:pt x="1000" y="2499"/>
                  </a:cubicBezTo>
                  <a:cubicBezTo>
                    <a:pt x="1000" y="2499"/>
                    <a:pt x="1000" y="2499"/>
                    <a:pt x="1000" y="2499"/>
                  </a:cubicBezTo>
                  <a:cubicBezTo>
                    <a:pt x="1000" y="2499"/>
                    <a:pt x="1000" y="2499"/>
                    <a:pt x="1000" y="2499"/>
                  </a:cubicBezTo>
                  <a:cubicBezTo>
                    <a:pt x="1001" y="2493"/>
                    <a:pt x="1001" y="2493"/>
                    <a:pt x="1001" y="2493"/>
                  </a:cubicBezTo>
                  <a:cubicBezTo>
                    <a:pt x="1001" y="2493"/>
                    <a:pt x="1001" y="2493"/>
                    <a:pt x="1001" y="2493"/>
                  </a:cubicBezTo>
                  <a:cubicBezTo>
                    <a:pt x="1005" y="2467"/>
                    <a:pt x="1005" y="2467"/>
                    <a:pt x="1005" y="2467"/>
                  </a:cubicBezTo>
                  <a:cubicBezTo>
                    <a:pt x="1005" y="2467"/>
                    <a:pt x="1005" y="2467"/>
                    <a:pt x="1005" y="2467"/>
                  </a:cubicBezTo>
                  <a:cubicBezTo>
                    <a:pt x="1005" y="2467"/>
                    <a:pt x="1005" y="2467"/>
                    <a:pt x="1005" y="2467"/>
                  </a:cubicBezTo>
                  <a:cubicBezTo>
                    <a:pt x="1017" y="2388"/>
                    <a:pt x="1017" y="2388"/>
                    <a:pt x="1017" y="2388"/>
                  </a:cubicBezTo>
                  <a:cubicBezTo>
                    <a:pt x="1017" y="2389"/>
                    <a:pt x="1017" y="2389"/>
                    <a:pt x="1017" y="2389"/>
                  </a:cubicBezTo>
                  <a:cubicBezTo>
                    <a:pt x="984" y="2603"/>
                    <a:pt x="984" y="2603"/>
                    <a:pt x="984" y="2603"/>
                  </a:cubicBezTo>
                  <a:close/>
                  <a:moveTo>
                    <a:pt x="992" y="2585"/>
                  </a:moveTo>
                  <a:cubicBezTo>
                    <a:pt x="993" y="2585"/>
                    <a:pt x="993" y="2585"/>
                    <a:pt x="993" y="2585"/>
                  </a:cubicBezTo>
                  <a:cubicBezTo>
                    <a:pt x="991" y="2594"/>
                    <a:pt x="991" y="2594"/>
                    <a:pt x="991" y="2594"/>
                  </a:cubicBezTo>
                  <a:cubicBezTo>
                    <a:pt x="990" y="2595"/>
                    <a:pt x="990" y="2595"/>
                    <a:pt x="990" y="2595"/>
                  </a:cubicBezTo>
                  <a:lnTo>
                    <a:pt x="992" y="2585"/>
                  </a:lnTo>
                  <a:close/>
                  <a:moveTo>
                    <a:pt x="993" y="2599"/>
                  </a:moveTo>
                  <a:cubicBezTo>
                    <a:pt x="993" y="2595"/>
                    <a:pt x="993" y="2595"/>
                    <a:pt x="993" y="2595"/>
                  </a:cubicBezTo>
                  <a:cubicBezTo>
                    <a:pt x="995" y="2583"/>
                    <a:pt x="995" y="2583"/>
                    <a:pt x="995" y="2583"/>
                  </a:cubicBezTo>
                  <a:cubicBezTo>
                    <a:pt x="995" y="2583"/>
                    <a:pt x="995" y="2582"/>
                    <a:pt x="995" y="2582"/>
                  </a:cubicBezTo>
                  <a:cubicBezTo>
                    <a:pt x="995" y="2582"/>
                    <a:pt x="995" y="2582"/>
                    <a:pt x="995" y="2582"/>
                  </a:cubicBezTo>
                  <a:cubicBezTo>
                    <a:pt x="1006" y="2511"/>
                    <a:pt x="1006" y="2511"/>
                    <a:pt x="1006" y="2511"/>
                  </a:cubicBezTo>
                  <a:cubicBezTo>
                    <a:pt x="1007" y="2506"/>
                    <a:pt x="1007" y="2506"/>
                    <a:pt x="1007" y="2506"/>
                  </a:cubicBezTo>
                  <a:cubicBezTo>
                    <a:pt x="1009" y="2494"/>
                    <a:pt x="1009" y="2494"/>
                    <a:pt x="1009" y="2494"/>
                  </a:cubicBezTo>
                  <a:cubicBezTo>
                    <a:pt x="1014" y="2462"/>
                    <a:pt x="1014" y="2462"/>
                    <a:pt x="1014" y="2462"/>
                  </a:cubicBezTo>
                  <a:cubicBezTo>
                    <a:pt x="1026" y="2384"/>
                    <a:pt x="1026" y="2384"/>
                    <a:pt x="1026" y="2384"/>
                  </a:cubicBezTo>
                  <a:cubicBezTo>
                    <a:pt x="1026" y="2384"/>
                    <a:pt x="1026" y="2384"/>
                    <a:pt x="1026" y="2384"/>
                  </a:cubicBezTo>
                  <a:cubicBezTo>
                    <a:pt x="993" y="2599"/>
                    <a:pt x="993" y="2599"/>
                    <a:pt x="993" y="2599"/>
                  </a:cubicBezTo>
                  <a:close/>
                  <a:moveTo>
                    <a:pt x="998" y="2593"/>
                  </a:moveTo>
                  <a:cubicBezTo>
                    <a:pt x="999" y="2592"/>
                    <a:pt x="999" y="2592"/>
                    <a:pt x="999" y="2592"/>
                  </a:cubicBezTo>
                  <a:cubicBezTo>
                    <a:pt x="999" y="2594"/>
                    <a:pt x="999" y="2594"/>
                    <a:pt x="999" y="2594"/>
                  </a:cubicBezTo>
                  <a:cubicBezTo>
                    <a:pt x="998" y="2595"/>
                    <a:pt x="998" y="2595"/>
                    <a:pt x="998" y="2595"/>
                  </a:cubicBezTo>
                  <a:lnTo>
                    <a:pt x="998" y="2593"/>
                  </a:lnTo>
                  <a:close/>
                  <a:moveTo>
                    <a:pt x="1015" y="2584"/>
                  </a:moveTo>
                  <a:cubicBezTo>
                    <a:pt x="1016" y="2583"/>
                    <a:pt x="1016" y="2583"/>
                    <a:pt x="1016" y="2583"/>
                  </a:cubicBezTo>
                  <a:cubicBezTo>
                    <a:pt x="1015" y="2585"/>
                    <a:pt x="1015" y="2585"/>
                    <a:pt x="1015" y="2585"/>
                  </a:cubicBezTo>
                  <a:cubicBezTo>
                    <a:pt x="1015" y="2585"/>
                    <a:pt x="1015" y="2585"/>
                    <a:pt x="1015" y="2585"/>
                  </a:cubicBezTo>
                  <a:lnTo>
                    <a:pt x="1015" y="2584"/>
                  </a:lnTo>
                  <a:close/>
                  <a:moveTo>
                    <a:pt x="1023" y="2579"/>
                  </a:moveTo>
                  <a:cubicBezTo>
                    <a:pt x="1024" y="2579"/>
                    <a:pt x="1024" y="2579"/>
                    <a:pt x="1024" y="2579"/>
                  </a:cubicBezTo>
                  <a:cubicBezTo>
                    <a:pt x="1024" y="2580"/>
                    <a:pt x="1024" y="2580"/>
                    <a:pt x="1024" y="2580"/>
                  </a:cubicBezTo>
                  <a:cubicBezTo>
                    <a:pt x="1023" y="2581"/>
                    <a:pt x="1023" y="2581"/>
                    <a:pt x="1023" y="2581"/>
                  </a:cubicBezTo>
                  <a:lnTo>
                    <a:pt x="1023" y="2579"/>
                  </a:lnTo>
                  <a:close/>
                  <a:moveTo>
                    <a:pt x="1031" y="2575"/>
                  </a:moveTo>
                  <a:cubicBezTo>
                    <a:pt x="1032" y="2574"/>
                    <a:pt x="1032" y="2574"/>
                    <a:pt x="1032" y="2574"/>
                  </a:cubicBezTo>
                  <a:cubicBezTo>
                    <a:pt x="1032" y="2576"/>
                    <a:pt x="1032" y="2576"/>
                    <a:pt x="1032" y="2576"/>
                  </a:cubicBezTo>
                  <a:cubicBezTo>
                    <a:pt x="1031" y="2576"/>
                    <a:pt x="1031" y="2576"/>
                    <a:pt x="1031" y="2576"/>
                  </a:cubicBezTo>
                  <a:lnTo>
                    <a:pt x="1031" y="2575"/>
                  </a:lnTo>
                  <a:close/>
                  <a:moveTo>
                    <a:pt x="1040" y="2570"/>
                  </a:moveTo>
                  <a:cubicBezTo>
                    <a:pt x="1041" y="2570"/>
                    <a:pt x="1041" y="2570"/>
                    <a:pt x="1041" y="2570"/>
                  </a:cubicBezTo>
                  <a:cubicBezTo>
                    <a:pt x="1040" y="2571"/>
                    <a:pt x="1040" y="2571"/>
                    <a:pt x="1040" y="2571"/>
                  </a:cubicBezTo>
                  <a:cubicBezTo>
                    <a:pt x="1040" y="2572"/>
                    <a:pt x="1040" y="2572"/>
                    <a:pt x="1040" y="2572"/>
                  </a:cubicBezTo>
                  <a:lnTo>
                    <a:pt x="1040" y="2570"/>
                  </a:lnTo>
                  <a:close/>
                  <a:moveTo>
                    <a:pt x="1048" y="2566"/>
                  </a:moveTo>
                  <a:cubicBezTo>
                    <a:pt x="1049" y="2565"/>
                    <a:pt x="1049" y="2565"/>
                    <a:pt x="1049" y="2565"/>
                  </a:cubicBezTo>
                  <a:cubicBezTo>
                    <a:pt x="1049" y="2567"/>
                    <a:pt x="1049" y="2567"/>
                    <a:pt x="1049" y="2567"/>
                  </a:cubicBezTo>
                  <a:cubicBezTo>
                    <a:pt x="1048" y="2567"/>
                    <a:pt x="1048" y="2567"/>
                    <a:pt x="1048" y="2567"/>
                  </a:cubicBezTo>
                  <a:lnTo>
                    <a:pt x="1048" y="2566"/>
                  </a:lnTo>
                  <a:close/>
                  <a:moveTo>
                    <a:pt x="1056" y="2561"/>
                  </a:moveTo>
                  <a:cubicBezTo>
                    <a:pt x="1057" y="2561"/>
                    <a:pt x="1057" y="2561"/>
                    <a:pt x="1057" y="2561"/>
                  </a:cubicBezTo>
                  <a:cubicBezTo>
                    <a:pt x="1057" y="2562"/>
                    <a:pt x="1057" y="2562"/>
                    <a:pt x="1057" y="2562"/>
                  </a:cubicBezTo>
                  <a:cubicBezTo>
                    <a:pt x="1056" y="2563"/>
                    <a:pt x="1056" y="2563"/>
                    <a:pt x="1056" y="2563"/>
                  </a:cubicBezTo>
                  <a:lnTo>
                    <a:pt x="1056" y="2561"/>
                  </a:lnTo>
                  <a:close/>
                  <a:moveTo>
                    <a:pt x="1065" y="2557"/>
                  </a:moveTo>
                  <a:cubicBezTo>
                    <a:pt x="1065" y="2556"/>
                    <a:pt x="1065" y="2556"/>
                    <a:pt x="1065" y="2556"/>
                  </a:cubicBezTo>
                  <a:cubicBezTo>
                    <a:pt x="1065" y="2558"/>
                    <a:pt x="1065" y="2558"/>
                    <a:pt x="1065" y="2558"/>
                  </a:cubicBezTo>
                  <a:cubicBezTo>
                    <a:pt x="1064" y="2558"/>
                    <a:pt x="1064" y="2558"/>
                    <a:pt x="1064" y="2558"/>
                  </a:cubicBezTo>
                  <a:lnTo>
                    <a:pt x="1065" y="2557"/>
                  </a:lnTo>
                  <a:close/>
                  <a:moveTo>
                    <a:pt x="1090" y="2434"/>
                  </a:moveTo>
                  <a:cubicBezTo>
                    <a:pt x="1110" y="2448"/>
                    <a:pt x="1110" y="2448"/>
                    <a:pt x="1110" y="2448"/>
                  </a:cubicBezTo>
                  <a:cubicBezTo>
                    <a:pt x="1085" y="2461"/>
                    <a:pt x="1085" y="2461"/>
                    <a:pt x="1085" y="2461"/>
                  </a:cubicBezTo>
                  <a:lnTo>
                    <a:pt x="1090" y="2434"/>
                  </a:lnTo>
                  <a:close/>
                  <a:moveTo>
                    <a:pt x="1453" y="2388"/>
                  </a:moveTo>
                  <a:cubicBezTo>
                    <a:pt x="1649" y="2281"/>
                    <a:pt x="1649" y="2281"/>
                    <a:pt x="1649" y="2281"/>
                  </a:cubicBezTo>
                  <a:cubicBezTo>
                    <a:pt x="1647" y="2286"/>
                    <a:pt x="1647" y="2286"/>
                    <a:pt x="1647" y="2286"/>
                  </a:cubicBezTo>
                  <a:cubicBezTo>
                    <a:pt x="1636" y="2293"/>
                    <a:pt x="1636" y="2293"/>
                    <a:pt x="1636" y="2293"/>
                  </a:cubicBezTo>
                  <a:cubicBezTo>
                    <a:pt x="1636" y="2293"/>
                    <a:pt x="1636" y="2293"/>
                    <a:pt x="1636" y="2293"/>
                  </a:cubicBezTo>
                  <a:cubicBezTo>
                    <a:pt x="1636" y="2293"/>
                    <a:pt x="1636" y="2293"/>
                    <a:pt x="1636" y="2293"/>
                  </a:cubicBezTo>
                  <a:cubicBezTo>
                    <a:pt x="1590" y="2318"/>
                    <a:pt x="1590" y="2318"/>
                    <a:pt x="1590" y="2318"/>
                  </a:cubicBezTo>
                  <a:cubicBezTo>
                    <a:pt x="1590" y="2318"/>
                    <a:pt x="1590" y="2318"/>
                    <a:pt x="1590" y="2318"/>
                  </a:cubicBezTo>
                  <a:cubicBezTo>
                    <a:pt x="1590" y="2318"/>
                    <a:pt x="1590" y="2318"/>
                    <a:pt x="1590" y="2318"/>
                  </a:cubicBezTo>
                  <a:cubicBezTo>
                    <a:pt x="1568" y="2330"/>
                    <a:pt x="1568" y="2330"/>
                    <a:pt x="1568" y="2330"/>
                  </a:cubicBezTo>
                  <a:cubicBezTo>
                    <a:pt x="1568" y="2330"/>
                    <a:pt x="1568" y="2330"/>
                    <a:pt x="1568" y="2330"/>
                  </a:cubicBezTo>
                  <a:cubicBezTo>
                    <a:pt x="1568" y="2330"/>
                    <a:pt x="1568" y="2330"/>
                    <a:pt x="1568" y="2330"/>
                  </a:cubicBezTo>
                  <a:cubicBezTo>
                    <a:pt x="1535" y="2349"/>
                    <a:pt x="1535" y="2349"/>
                    <a:pt x="1535" y="2349"/>
                  </a:cubicBezTo>
                  <a:cubicBezTo>
                    <a:pt x="1535" y="2349"/>
                    <a:pt x="1535" y="2349"/>
                    <a:pt x="1535" y="2349"/>
                  </a:cubicBezTo>
                  <a:cubicBezTo>
                    <a:pt x="1535" y="2349"/>
                    <a:pt x="1535" y="2349"/>
                    <a:pt x="1535" y="2349"/>
                  </a:cubicBezTo>
                  <a:cubicBezTo>
                    <a:pt x="1514" y="2360"/>
                    <a:pt x="1514" y="2360"/>
                    <a:pt x="1514" y="2360"/>
                  </a:cubicBezTo>
                  <a:cubicBezTo>
                    <a:pt x="1514" y="2360"/>
                    <a:pt x="1514" y="2360"/>
                    <a:pt x="1514" y="2360"/>
                  </a:cubicBezTo>
                  <a:cubicBezTo>
                    <a:pt x="1505" y="2365"/>
                    <a:pt x="1505" y="2365"/>
                    <a:pt x="1505" y="2365"/>
                  </a:cubicBezTo>
                  <a:cubicBezTo>
                    <a:pt x="1505" y="2365"/>
                    <a:pt x="1505" y="2365"/>
                    <a:pt x="1505" y="2365"/>
                  </a:cubicBezTo>
                  <a:cubicBezTo>
                    <a:pt x="1465" y="2387"/>
                    <a:pt x="1465" y="2387"/>
                    <a:pt x="1465" y="2387"/>
                  </a:cubicBezTo>
                  <a:cubicBezTo>
                    <a:pt x="1465" y="2387"/>
                    <a:pt x="1465" y="2387"/>
                    <a:pt x="1465" y="2387"/>
                  </a:cubicBezTo>
                  <a:cubicBezTo>
                    <a:pt x="1465" y="2387"/>
                    <a:pt x="1464" y="2387"/>
                    <a:pt x="1464" y="2388"/>
                  </a:cubicBezTo>
                  <a:cubicBezTo>
                    <a:pt x="1464" y="2388"/>
                    <a:pt x="1464" y="2388"/>
                    <a:pt x="1464" y="2388"/>
                  </a:cubicBezTo>
                  <a:cubicBezTo>
                    <a:pt x="1464" y="2388"/>
                    <a:pt x="1464" y="2388"/>
                    <a:pt x="1464" y="2388"/>
                  </a:cubicBezTo>
                  <a:cubicBezTo>
                    <a:pt x="1417" y="2619"/>
                    <a:pt x="1417" y="2619"/>
                    <a:pt x="1417" y="2619"/>
                  </a:cubicBezTo>
                  <a:cubicBezTo>
                    <a:pt x="1405" y="2626"/>
                    <a:pt x="1405" y="2626"/>
                    <a:pt x="1405" y="2626"/>
                  </a:cubicBezTo>
                  <a:lnTo>
                    <a:pt x="1453" y="2388"/>
                  </a:lnTo>
                  <a:close/>
                  <a:moveTo>
                    <a:pt x="1556" y="2487"/>
                  </a:moveTo>
                  <a:cubicBezTo>
                    <a:pt x="1592" y="2320"/>
                    <a:pt x="1592" y="2320"/>
                    <a:pt x="1592" y="2320"/>
                  </a:cubicBezTo>
                  <a:cubicBezTo>
                    <a:pt x="1635" y="2296"/>
                    <a:pt x="1635" y="2296"/>
                    <a:pt x="1635" y="2296"/>
                  </a:cubicBezTo>
                  <a:cubicBezTo>
                    <a:pt x="1588" y="2508"/>
                    <a:pt x="1588" y="2508"/>
                    <a:pt x="1588" y="2508"/>
                  </a:cubicBezTo>
                  <a:lnTo>
                    <a:pt x="1556" y="2487"/>
                  </a:lnTo>
                  <a:close/>
                  <a:moveTo>
                    <a:pt x="1530" y="2369"/>
                  </a:moveTo>
                  <a:cubicBezTo>
                    <a:pt x="1517" y="2361"/>
                    <a:pt x="1517" y="2361"/>
                    <a:pt x="1517" y="2361"/>
                  </a:cubicBezTo>
                  <a:cubicBezTo>
                    <a:pt x="1534" y="2352"/>
                    <a:pt x="1534" y="2352"/>
                    <a:pt x="1534" y="2352"/>
                  </a:cubicBezTo>
                  <a:lnTo>
                    <a:pt x="1530" y="2369"/>
                  </a:lnTo>
                  <a:close/>
                  <a:moveTo>
                    <a:pt x="1515" y="2362"/>
                  </a:moveTo>
                  <a:cubicBezTo>
                    <a:pt x="1529" y="2371"/>
                    <a:pt x="1529" y="2371"/>
                    <a:pt x="1529" y="2371"/>
                  </a:cubicBezTo>
                  <a:cubicBezTo>
                    <a:pt x="1528" y="2379"/>
                    <a:pt x="1528" y="2379"/>
                    <a:pt x="1528" y="2379"/>
                  </a:cubicBezTo>
                  <a:cubicBezTo>
                    <a:pt x="1508" y="2366"/>
                    <a:pt x="1508" y="2366"/>
                    <a:pt x="1508" y="2366"/>
                  </a:cubicBezTo>
                  <a:lnTo>
                    <a:pt x="1515" y="2362"/>
                  </a:lnTo>
                  <a:close/>
                  <a:moveTo>
                    <a:pt x="1530" y="2381"/>
                  </a:moveTo>
                  <a:cubicBezTo>
                    <a:pt x="1532" y="2371"/>
                    <a:pt x="1532" y="2371"/>
                    <a:pt x="1532" y="2371"/>
                  </a:cubicBezTo>
                  <a:cubicBezTo>
                    <a:pt x="1536" y="2350"/>
                    <a:pt x="1536" y="2350"/>
                    <a:pt x="1536" y="2350"/>
                  </a:cubicBezTo>
                  <a:cubicBezTo>
                    <a:pt x="1567" y="2334"/>
                    <a:pt x="1567" y="2334"/>
                    <a:pt x="1567" y="2334"/>
                  </a:cubicBezTo>
                  <a:cubicBezTo>
                    <a:pt x="1536" y="2475"/>
                    <a:pt x="1536" y="2475"/>
                    <a:pt x="1536" y="2475"/>
                  </a:cubicBezTo>
                  <a:cubicBezTo>
                    <a:pt x="1513" y="2460"/>
                    <a:pt x="1513" y="2460"/>
                    <a:pt x="1513" y="2460"/>
                  </a:cubicBezTo>
                  <a:lnTo>
                    <a:pt x="1530" y="2381"/>
                  </a:lnTo>
                  <a:close/>
                  <a:moveTo>
                    <a:pt x="1570" y="2332"/>
                  </a:moveTo>
                  <a:cubicBezTo>
                    <a:pt x="1589" y="2321"/>
                    <a:pt x="1589" y="2321"/>
                    <a:pt x="1589" y="2321"/>
                  </a:cubicBezTo>
                  <a:cubicBezTo>
                    <a:pt x="1554" y="2486"/>
                    <a:pt x="1554" y="2486"/>
                    <a:pt x="1554" y="2486"/>
                  </a:cubicBezTo>
                  <a:cubicBezTo>
                    <a:pt x="1539" y="2476"/>
                    <a:pt x="1539" y="2476"/>
                    <a:pt x="1539" y="2476"/>
                  </a:cubicBezTo>
                  <a:lnTo>
                    <a:pt x="1570" y="2332"/>
                  </a:lnTo>
                  <a:close/>
                  <a:moveTo>
                    <a:pt x="1663" y="2278"/>
                  </a:moveTo>
                  <a:cubicBezTo>
                    <a:pt x="1661" y="2274"/>
                    <a:pt x="1661" y="2274"/>
                    <a:pt x="1661" y="2274"/>
                  </a:cubicBezTo>
                  <a:cubicBezTo>
                    <a:pt x="1663" y="2273"/>
                    <a:pt x="1663" y="2273"/>
                    <a:pt x="1663" y="2273"/>
                  </a:cubicBezTo>
                  <a:cubicBezTo>
                    <a:pt x="1663" y="2273"/>
                    <a:pt x="1663" y="2273"/>
                    <a:pt x="1663" y="2273"/>
                  </a:cubicBezTo>
                  <a:cubicBezTo>
                    <a:pt x="1663" y="2273"/>
                    <a:pt x="1663" y="2274"/>
                    <a:pt x="1664" y="2274"/>
                  </a:cubicBezTo>
                  <a:cubicBezTo>
                    <a:pt x="1664" y="2274"/>
                    <a:pt x="1664" y="2274"/>
                    <a:pt x="1664" y="2274"/>
                  </a:cubicBezTo>
                  <a:cubicBezTo>
                    <a:pt x="1686" y="2262"/>
                    <a:pt x="1686" y="2262"/>
                    <a:pt x="1686" y="2262"/>
                  </a:cubicBezTo>
                  <a:cubicBezTo>
                    <a:pt x="1689" y="2264"/>
                    <a:pt x="1689" y="2264"/>
                    <a:pt x="1689" y="2264"/>
                  </a:cubicBezTo>
                  <a:lnTo>
                    <a:pt x="1663" y="2278"/>
                  </a:lnTo>
                  <a:close/>
                  <a:moveTo>
                    <a:pt x="1666" y="2270"/>
                  </a:moveTo>
                  <a:cubicBezTo>
                    <a:pt x="1667" y="2266"/>
                    <a:pt x="1667" y="2266"/>
                    <a:pt x="1667" y="2266"/>
                  </a:cubicBezTo>
                  <a:cubicBezTo>
                    <a:pt x="1680" y="2258"/>
                    <a:pt x="1680" y="2258"/>
                    <a:pt x="1680" y="2258"/>
                  </a:cubicBezTo>
                  <a:cubicBezTo>
                    <a:pt x="1684" y="2260"/>
                    <a:pt x="1684" y="2260"/>
                    <a:pt x="1684" y="2260"/>
                  </a:cubicBezTo>
                  <a:lnTo>
                    <a:pt x="1666" y="2270"/>
                  </a:lnTo>
                  <a:close/>
                  <a:moveTo>
                    <a:pt x="1664" y="2265"/>
                  </a:moveTo>
                  <a:cubicBezTo>
                    <a:pt x="1663" y="2270"/>
                    <a:pt x="1663" y="2270"/>
                    <a:pt x="1663" y="2270"/>
                  </a:cubicBezTo>
                  <a:cubicBezTo>
                    <a:pt x="1663" y="2270"/>
                    <a:pt x="1663" y="2270"/>
                    <a:pt x="1663" y="2270"/>
                  </a:cubicBezTo>
                  <a:cubicBezTo>
                    <a:pt x="1659" y="2272"/>
                    <a:pt x="1659" y="2272"/>
                    <a:pt x="1659" y="2272"/>
                  </a:cubicBezTo>
                  <a:cubicBezTo>
                    <a:pt x="1659" y="2272"/>
                    <a:pt x="1659" y="2272"/>
                    <a:pt x="1659" y="2272"/>
                  </a:cubicBezTo>
                  <a:cubicBezTo>
                    <a:pt x="1652" y="2276"/>
                    <a:pt x="1652" y="2276"/>
                    <a:pt x="1652" y="2276"/>
                  </a:cubicBezTo>
                  <a:cubicBezTo>
                    <a:pt x="1652" y="2276"/>
                    <a:pt x="1652" y="2276"/>
                    <a:pt x="1652" y="2276"/>
                  </a:cubicBezTo>
                  <a:cubicBezTo>
                    <a:pt x="1652" y="2276"/>
                    <a:pt x="1652" y="2276"/>
                    <a:pt x="1652" y="2276"/>
                  </a:cubicBezTo>
                  <a:cubicBezTo>
                    <a:pt x="1652" y="2276"/>
                    <a:pt x="1652" y="2276"/>
                    <a:pt x="1652" y="2276"/>
                  </a:cubicBezTo>
                  <a:cubicBezTo>
                    <a:pt x="1650" y="2277"/>
                    <a:pt x="1650" y="2277"/>
                    <a:pt x="1650" y="2277"/>
                  </a:cubicBezTo>
                  <a:cubicBezTo>
                    <a:pt x="1650" y="2277"/>
                    <a:pt x="1650" y="2277"/>
                    <a:pt x="1650" y="2277"/>
                  </a:cubicBezTo>
                  <a:cubicBezTo>
                    <a:pt x="1650" y="2278"/>
                    <a:pt x="1650" y="2278"/>
                    <a:pt x="1650" y="2278"/>
                  </a:cubicBezTo>
                  <a:cubicBezTo>
                    <a:pt x="1454" y="2385"/>
                    <a:pt x="1454" y="2385"/>
                    <a:pt x="1454" y="2385"/>
                  </a:cubicBezTo>
                  <a:cubicBezTo>
                    <a:pt x="1455" y="2379"/>
                    <a:pt x="1455" y="2379"/>
                    <a:pt x="1455" y="2379"/>
                  </a:cubicBezTo>
                  <a:cubicBezTo>
                    <a:pt x="1665" y="2264"/>
                    <a:pt x="1665" y="2264"/>
                    <a:pt x="1665" y="2264"/>
                  </a:cubicBezTo>
                  <a:lnTo>
                    <a:pt x="1664" y="2265"/>
                  </a:lnTo>
                  <a:close/>
                  <a:moveTo>
                    <a:pt x="1451" y="2386"/>
                  </a:moveTo>
                  <a:cubicBezTo>
                    <a:pt x="1448" y="2383"/>
                    <a:pt x="1448" y="2383"/>
                    <a:pt x="1448" y="2383"/>
                  </a:cubicBezTo>
                  <a:cubicBezTo>
                    <a:pt x="1452" y="2381"/>
                    <a:pt x="1452" y="2381"/>
                    <a:pt x="1452" y="2381"/>
                  </a:cubicBezTo>
                  <a:lnTo>
                    <a:pt x="1451" y="2386"/>
                  </a:lnTo>
                  <a:close/>
                  <a:moveTo>
                    <a:pt x="1446" y="2385"/>
                  </a:moveTo>
                  <a:cubicBezTo>
                    <a:pt x="1451" y="2388"/>
                    <a:pt x="1451" y="2388"/>
                    <a:pt x="1451" y="2388"/>
                  </a:cubicBezTo>
                  <a:cubicBezTo>
                    <a:pt x="1403" y="2626"/>
                    <a:pt x="1403" y="2626"/>
                    <a:pt x="1403" y="2626"/>
                  </a:cubicBezTo>
                  <a:cubicBezTo>
                    <a:pt x="1362" y="2598"/>
                    <a:pt x="1362" y="2598"/>
                    <a:pt x="1362" y="2598"/>
                  </a:cubicBezTo>
                  <a:cubicBezTo>
                    <a:pt x="1399" y="2410"/>
                    <a:pt x="1399" y="2410"/>
                    <a:pt x="1399" y="2410"/>
                  </a:cubicBezTo>
                  <a:lnTo>
                    <a:pt x="1446" y="2385"/>
                  </a:lnTo>
                  <a:close/>
                  <a:moveTo>
                    <a:pt x="1360" y="2597"/>
                  </a:moveTo>
                  <a:cubicBezTo>
                    <a:pt x="1345" y="2586"/>
                    <a:pt x="1345" y="2586"/>
                    <a:pt x="1345" y="2586"/>
                  </a:cubicBezTo>
                  <a:cubicBezTo>
                    <a:pt x="1377" y="2423"/>
                    <a:pt x="1377" y="2423"/>
                    <a:pt x="1377" y="2423"/>
                  </a:cubicBezTo>
                  <a:cubicBezTo>
                    <a:pt x="1383" y="2419"/>
                    <a:pt x="1383" y="2419"/>
                    <a:pt x="1383" y="2419"/>
                  </a:cubicBezTo>
                  <a:cubicBezTo>
                    <a:pt x="1384" y="2419"/>
                    <a:pt x="1384" y="2419"/>
                    <a:pt x="1384" y="2419"/>
                  </a:cubicBezTo>
                  <a:cubicBezTo>
                    <a:pt x="1384" y="2419"/>
                    <a:pt x="1384" y="2419"/>
                    <a:pt x="1384" y="2419"/>
                  </a:cubicBezTo>
                  <a:cubicBezTo>
                    <a:pt x="1396" y="2412"/>
                    <a:pt x="1396" y="2412"/>
                    <a:pt x="1396" y="2412"/>
                  </a:cubicBezTo>
                  <a:lnTo>
                    <a:pt x="1360" y="2597"/>
                  </a:lnTo>
                  <a:close/>
                  <a:moveTo>
                    <a:pt x="1370" y="2407"/>
                  </a:moveTo>
                  <a:cubicBezTo>
                    <a:pt x="1283" y="2455"/>
                    <a:pt x="1283" y="2455"/>
                    <a:pt x="1283" y="2455"/>
                  </a:cubicBezTo>
                  <a:cubicBezTo>
                    <a:pt x="1268" y="2445"/>
                    <a:pt x="1268" y="2445"/>
                    <a:pt x="1268" y="2445"/>
                  </a:cubicBezTo>
                  <a:cubicBezTo>
                    <a:pt x="1354" y="2397"/>
                    <a:pt x="1354" y="2397"/>
                    <a:pt x="1354" y="2397"/>
                  </a:cubicBezTo>
                  <a:cubicBezTo>
                    <a:pt x="1355" y="2397"/>
                    <a:pt x="1355" y="2396"/>
                    <a:pt x="1355" y="2396"/>
                  </a:cubicBezTo>
                  <a:cubicBezTo>
                    <a:pt x="1354" y="2395"/>
                    <a:pt x="1354" y="2395"/>
                    <a:pt x="1353" y="2395"/>
                  </a:cubicBezTo>
                  <a:cubicBezTo>
                    <a:pt x="1265" y="2443"/>
                    <a:pt x="1265" y="2443"/>
                    <a:pt x="1265" y="2443"/>
                  </a:cubicBezTo>
                  <a:cubicBezTo>
                    <a:pt x="1106" y="2335"/>
                    <a:pt x="1106" y="2335"/>
                    <a:pt x="1106" y="2335"/>
                  </a:cubicBezTo>
                  <a:cubicBezTo>
                    <a:pt x="1123" y="2227"/>
                    <a:pt x="1123" y="2227"/>
                    <a:pt x="1123" y="2227"/>
                  </a:cubicBezTo>
                  <a:cubicBezTo>
                    <a:pt x="1374" y="2391"/>
                    <a:pt x="1374" y="2391"/>
                    <a:pt x="1374" y="2391"/>
                  </a:cubicBezTo>
                  <a:lnTo>
                    <a:pt x="1370" y="2407"/>
                  </a:lnTo>
                  <a:close/>
                  <a:moveTo>
                    <a:pt x="1375" y="2389"/>
                  </a:moveTo>
                  <a:cubicBezTo>
                    <a:pt x="1124" y="2224"/>
                    <a:pt x="1124" y="2224"/>
                    <a:pt x="1124" y="2224"/>
                  </a:cubicBezTo>
                  <a:cubicBezTo>
                    <a:pt x="1124" y="2219"/>
                    <a:pt x="1124" y="2219"/>
                    <a:pt x="1124" y="2219"/>
                  </a:cubicBezTo>
                  <a:cubicBezTo>
                    <a:pt x="1373" y="2381"/>
                    <a:pt x="1373" y="2381"/>
                    <a:pt x="1373" y="2381"/>
                  </a:cubicBezTo>
                  <a:cubicBezTo>
                    <a:pt x="1373" y="2381"/>
                    <a:pt x="1373" y="2381"/>
                    <a:pt x="1373" y="2381"/>
                  </a:cubicBezTo>
                  <a:cubicBezTo>
                    <a:pt x="1374" y="2381"/>
                    <a:pt x="1374" y="2381"/>
                    <a:pt x="1374" y="2381"/>
                  </a:cubicBezTo>
                  <a:cubicBezTo>
                    <a:pt x="1416" y="2358"/>
                    <a:pt x="1416" y="2358"/>
                    <a:pt x="1416" y="2358"/>
                  </a:cubicBezTo>
                  <a:cubicBezTo>
                    <a:pt x="1425" y="2354"/>
                    <a:pt x="1425" y="2354"/>
                    <a:pt x="1425" y="2354"/>
                  </a:cubicBezTo>
                  <a:cubicBezTo>
                    <a:pt x="1425" y="2354"/>
                    <a:pt x="1425" y="2353"/>
                    <a:pt x="1425" y="2353"/>
                  </a:cubicBezTo>
                  <a:cubicBezTo>
                    <a:pt x="1425" y="2353"/>
                    <a:pt x="1425" y="2353"/>
                    <a:pt x="1425" y="2353"/>
                  </a:cubicBezTo>
                  <a:cubicBezTo>
                    <a:pt x="1609" y="2254"/>
                    <a:pt x="1609" y="2254"/>
                    <a:pt x="1609" y="2254"/>
                  </a:cubicBezTo>
                  <a:cubicBezTo>
                    <a:pt x="1623" y="2246"/>
                    <a:pt x="1623" y="2246"/>
                    <a:pt x="1623" y="2246"/>
                  </a:cubicBezTo>
                  <a:cubicBezTo>
                    <a:pt x="1643" y="2235"/>
                    <a:pt x="1643" y="2235"/>
                    <a:pt x="1643" y="2235"/>
                  </a:cubicBezTo>
                  <a:cubicBezTo>
                    <a:pt x="1651" y="2231"/>
                    <a:pt x="1651" y="2231"/>
                    <a:pt x="1651" y="2231"/>
                  </a:cubicBezTo>
                  <a:cubicBezTo>
                    <a:pt x="1658" y="2235"/>
                    <a:pt x="1658" y="2235"/>
                    <a:pt x="1658" y="2235"/>
                  </a:cubicBezTo>
                  <a:lnTo>
                    <a:pt x="1375" y="2389"/>
                  </a:lnTo>
                  <a:close/>
                  <a:moveTo>
                    <a:pt x="1612" y="2216"/>
                  </a:moveTo>
                  <a:cubicBezTo>
                    <a:pt x="1592" y="2226"/>
                    <a:pt x="1592" y="2226"/>
                    <a:pt x="1592" y="2226"/>
                  </a:cubicBezTo>
                  <a:cubicBezTo>
                    <a:pt x="1578" y="2234"/>
                    <a:pt x="1578" y="2234"/>
                    <a:pt x="1578" y="2234"/>
                  </a:cubicBezTo>
                  <a:cubicBezTo>
                    <a:pt x="1395" y="2333"/>
                    <a:pt x="1395" y="2333"/>
                    <a:pt x="1395" y="2333"/>
                  </a:cubicBezTo>
                  <a:cubicBezTo>
                    <a:pt x="1391" y="2330"/>
                    <a:pt x="1391" y="2330"/>
                    <a:pt x="1391" y="2330"/>
                  </a:cubicBezTo>
                  <a:cubicBezTo>
                    <a:pt x="1417" y="2316"/>
                    <a:pt x="1417" y="2316"/>
                    <a:pt x="1417" y="2316"/>
                  </a:cubicBezTo>
                  <a:cubicBezTo>
                    <a:pt x="1613" y="2210"/>
                    <a:pt x="1613" y="2210"/>
                    <a:pt x="1613" y="2210"/>
                  </a:cubicBezTo>
                  <a:lnTo>
                    <a:pt x="1612" y="2216"/>
                  </a:lnTo>
                  <a:close/>
                  <a:moveTo>
                    <a:pt x="1416" y="2314"/>
                  </a:moveTo>
                  <a:cubicBezTo>
                    <a:pt x="1390" y="2327"/>
                    <a:pt x="1390" y="2327"/>
                    <a:pt x="1390" y="2327"/>
                  </a:cubicBezTo>
                  <a:cubicBezTo>
                    <a:pt x="1391" y="2326"/>
                    <a:pt x="1391" y="2326"/>
                    <a:pt x="1391" y="2326"/>
                  </a:cubicBezTo>
                  <a:cubicBezTo>
                    <a:pt x="1392" y="2325"/>
                    <a:pt x="1392" y="2325"/>
                    <a:pt x="1392" y="2325"/>
                  </a:cubicBezTo>
                  <a:cubicBezTo>
                    <a:pt x="1414" y="2313"/>
                    <a:pt x="1414" y="2313"/>
                    <a:pt x="1414" y="2313"/>
                  </a:cubicBezTo>
                  <a:cubicBezTo>
                    <a:pt x="1414" y="2313"/>
                    <a:pt x="1414" y="2313"/>
                    <a:pt x="1414" y="2313"/>
                  </a:cubicBezTo>
                  <a:cubicBezTo>
                    <a:pt x="1414" y="2313"/>
                    <a:pt x="1415" y="2313"/>
                    <a:pt x="1415" y="2313"/>
                  </a:cubicBezTo>
                  <a:cubicBezTo>
                    <a:pt x="1415" y="2313"/>
                    <a:pt x="1415" y="2313"/>
                    <a:pt x="1415" y="2313"/>
                  </a:cubicBezTo>
                  <a:cubicBezTo>
                    <a:pt x="1415" y="2313"/>
                    <a:pt x="1415" y="2313"/>
                    <a:pt x="1415" y="2313"/>
                  </a:cubicBezTo>
                  <a:cubicBezTo>
                    <a:pt x="1415" y="2313"/>
                    <a:pt x="1415" y="2312"/>
                    <a:pt x="1415" y="2312"/>
                  </a:cubicBezTo>
                  <a:cubicBezTo>
                    <a:pt x="1415" y="2312"/>
                    <a:pt x="1415" y="2312"/>
                    <a:pt x="1415" y="2312"/>
                  </a:cubicBezTo>
                  <a:cubicBezTo>
                    <a:pt x="1456" y="2103"/>
                    <a:pt x="1456" y="2103"/>
                    <a:pt x="1456" y="2103"/>
                  </a:cubicBezTo>
                  <a:cubicBezTo>
                    <a:pt x="1456" y="2102"/>
                    <a:pt x="1456" y="2102"/>
                    <a:pt x="1456" y="2102"/>
                  </a:cubicBezTo>
                  <a:cubicBezTo>
                    <a:pt x="1456" y="2102"/>
                    <a:pt x="1456" y="2102"/>
                    <a:pt x="1456" y="2102"/>
                  </a:cubicBezTo>
                  <a:cubicBezTo>
                    <a:pt x="1456" y="2102"/>
                    <a:pt x="1456" y="2102"/>
                    <a:pt x="1456" y="2102"/>
                  </a:cubicBezTo>
                  <a:cubicBezTo>
                    <a:pt x="1456" y="2102"/>
                    <a:pt x="1456" y="2102"/>
                    <a:pt x="1456" y="2102"/>
                  </a:cubicBezTo>
                  <a:cubicBezTo>
                    <a:pt x="1456" y="2101"/>
                    <a:pt x="1455" y="2101"/>
                    <a:pt x="1455" y="2101"/>
                  </a:cubicBezTo>
                  <a:cubicBezTo>
                    <a:pt x="1455" y="2101"/>
                    <a:pt x="1455" y="2101"/>
                    <a:pt x="1455" y="2101"/>
                  </a:cubicBezTo>
                  <a:cubicBezTo>
                    <a:pt x="1455" y="2101"/>
                    <a:pt x="1455" y="2101"/>
                    <a:pt x="1455" y="2101"/>
                  </a:cubicBezTo>
                  <a:cubicBezTo>
                    <a:pt x="1455" y="2101"/>
                    <a:pt x="1455" y="2101"/>
                    <a:pt x="1454" y="2101"/>
                  </a:cubicBezTo>
                  <a:cubicBezTo>
                    <a:pt x="1454" y="2101"/>
                    <a:pt x="1454" y="2101"/>
                    <a:pt x="1454" y="2101"/>
                  </a:cubicBezTo>
                  <a:cubicBezTo>
                    <a:pt x="1454" y="2101"/>
                    <a:pt x="1454" y="2101"/>
                    <a:pt x="1454" y="2101"/>
                  </a:cubicBezTo>
                  <a:cubicBezTo>
                    <a:pt x="1452" y="2103"/>
                    <a:pt x="1452" y="2103"/>
                    <a:pt x="1452" y="2103"/>
                  </a:cubicBezTo>
                  <a:cubicBezTo>
                    <a:pt x="1452" y="2103"/>
                    <a:pt x="1452" y="2103"/>
                    <a:pt x="1452" y="2103"/>
                  </a:cubicBezTo>
                  <a:cubicBezTo>
                    <a:pt x="1451" y="2103"/>
                    <a:pt x="1451" y="2103"/>
                    <a:pt x="1451" y="2103"/>
                  </a:cubicBezTo>
                  <a:cubicBezTo>
                    <a:pt x="1432" y="2113"/>
                    <a:pt x="1432" y="2113"/>
                    <a:pt x="1432" y="2113"/>
                  </a:cubicBezTo>
                  <a:cubicBezTo>
                    <a:pt x="1432" y="2111"/>
                    <a:pt x="1432" y="2111"/>
                    <a:pt x="1432" y="2111"/>
                  </a:cubicBezTo>
                  <a:cubicBezTo>
                    <a:pt x="1458" y="2098"/>
                    <a:pt x="1458" y="2098"/>
                    <a:pt x="1458" y="2098"/>
                  </a:cubicBezTo>
                  <a:cubicBezTo>
                    <a:pt x="1455" y="2112"/>
                    <a:pt x="1455" y="2112"/>
                    <a:pt x="1455" y="2112"/>
                  </a:cubicBezTo>
                  <a:lnTo>
                    <a:pt x="1416" y="2314"/>
                  </a:lnTo>
                  <a:close/>
                  <a:moveTo>
                    <a:pt x="1461" y="2096"/>
                  </a:moveTo>
                  <a:cubicBezTo>
                    <a:pt x="1463" y="2087"/>
                    <a:pt x="1463" y="2087"/>
                    <a:pt x="1463" y="2087"/>
                  </a:cubicBezTo>
                  <a:cubicBezTo>
                    <a:pt x="1477" y="2080"/>
                    <a:pt x="1477" y="2080"/>
                    <a:pt x="1477" y="2080"/>
                  </a:cubicBezTo>
                  <a:cubicBezTo>
                    <a:pt x="1477" y="2080"/>
                    <a:pt x="1477" y="2080"/>
                    <a:pt x="1477" y="2080"/>
                  </a:cubicBezTo>
                  <a:cubicBezTo>
                    <a:pt x="1477" y="2080"/>
                    <a:pt x="1477" y="2079"/>
                    <a:pt x="1478" y="2079"/>
                  </a:cubicBezTo>
                  <a:cubicBezTo>
                    <a:pt x="1478" y="2079"/>
                    <a:pt x="1478" y="2079"/>
                    <a:pt x="1478" y="2079"/>
                  </a:cubicBezTo>
                  <a:cubicBezTo>
                    <a:pt x="1478" y="2079"/>
                    <a:pt x="1478" y="2079"/>
                    <a:pt x="1478" y="2079"/>
                  </a:cubicBezTo>
                  <a:cubicBezTo>
                    <a:pt x="1517" y="1881"/>
                    <a:pt x="1517" y="1881"/>
                    <a:pt x="1517" y="1881"/>
                  </a:cubicBezTo>
                  <a:cubicBezTo>
                    <a:pt x="1648" y="1955"/>
                    <a:pt x="1648" y="1955"/>
                    <a:pt x="1648" y="1955"/>
                  </a:cubicBezTo>
                  <a:cubicBezTo>
                    <a:pt x="1644" y="1972"/>
                    <a:pt x="1644" y="1972"/>
                    <a:pt x="1644" y="1972"/>
                  </a:cubicBezTo>
                  <a:cubicBezTo>
                    <a:pt x="1597" y="2195"/>
                    <a:pt x="1597" y="2195"/>
                    <a:pt x="1597" y="2195"/>
                  </a:cubicBezTo>
                  <a:cubicBezTo>
                    <a:pt x="1458" y="2112"/>
                    <a:pt x="1458" y="2112"/>
                    <a:pt x="1458" y="2112"/>
                  </a:cubicBezTo>
                  <a:lnTo>
                    <a:pt x="1461" y="2096"/>
                  </a:lnTo>
                  <a:close/>
                  <a:moveTo>
                    <a:pt x="1646" y="1975"/>
                  </a:moveTo>
                  <a:cubicBezTo>
                    <a:pt x="1656" y="1980"/>
                    <a:pt x="1656" y="1980"/>
                    <a:pt x="1656" y="1980"/>
                  </a:cubicBezTo>
                  <a:cubicBezTo>
                    <a:pt x="1644" y="2034"/>
                    <a:pt x="1644" y="2034"/>
                    <a:pt x="1644" y="2034"/>
                  </a:cubicBezTo>
                  <a:cubicBezTo>
                    <a:pt x="1642" y="2042"/>
                    <a:pt x="1642" y="2042"/>
                    <a:pt x="1642" y="2042"/>
                  </a:cubicBezTo>
                  <a:cubicBezTo>
                    <a:pt x="1610" y="2189"/>
                    <a:pt x="1610" y="2189"/>
                    <a:pt x="1610" y="2189"/>
                  </a:cubicBezTo>
                  <a:cubicBezTo>
                    <a:pt x="1599" y="2195"/>
                    <a:pt x="1599" y="2195"/>
                    <a:pt x="1599" y="2195"/>
                  </a:cubicBezTo>
                  <a:lnTo>
                    <a:pt x="1646" y="1975"/>
                  </a:lnTo>
                  <a:close/>
                  <a:moveTo>
                    <a:pt x="1769" y="2114"/>
                  </a:moveTo>
                  <a:cubicBezTo>
                    <a:pt x="1644" y="2042"/>
                    <a:pt x="1644" y="2042"/>
                    <a:pt x="1644" y="2042"/>
                  </a:cubicBezTo>
                  <a:cubicBezTo>
                    <a:pt x="1646" y="2036"/>
                    <a:pt x="1646" y="2036"/>
                    <a:pt x="1646" y="2036"/>
                  </a:cubicBezTo>
                  <a:cubicBezTo>
                    <a:pt x="1768" y="2106"/>
                    <a:pt x="1768" y="2106"/>
                    <a:pt x="1768" y="2106"/>
                  </a:cubicBezTo>
                  <a:cubicBezTo>
                    <a:pt x="1775" y="2110"/>
                    <a:pt x="1775" y="2110"/>
                    <a:pt x="1775" y="2110"/>
                  </a:cubicBezTo>
                  <a:lnTo>
                    <a:pt x="1769" y="2114"/>
                  </a:lnTo>
                  <a:close/>
                  <a:moveTo>
                    <a:pt x="1826" y="1886"/>
                  </a:moveTo>
                  <a:cubicBezTo>
                    <a:pt x="1822" y="1883"/>
                    <a:pt x="1822" y="1883"/>
                    <a:pt x="1822" y="1883"/>
                  </a:cubicBezTo>
                  <a:cubicBezTo>
                    <a:pt x="1825" y="1866"/>
                    <a:pt x="1825" y="1866"/>
                    <a:pt x="1825" y="1866"/>
                  </a:cubicBezTo>
                  <a:cubicBezTo>
                    <a:pt x="1827" y="1860"/>
                    <a:pt x="1827" y="1860"/>
                    <a:pt x="1827" y="1860"/>
                  </a:cubicBezTo>
                  <a:cubicBezTo>
                    <a:pt x="1841" y="1798"/>
                    <a:pt x="1841" y="1798"/>
                    <a:pt x="1841" y="1798"/>
                  </a:cubicBezTo>
                  <a:cubicBezTo>
                    <a:pt x="1882" y="1620"/>
                    <a:pt x="1882" y="1620"/>
                    <a:pt x="1882" y="1620"/>
                  </a:cubicBezTo>
                  <a:cubicBezTo>
                    <a:pt x="1899" y="1628"/>
                    <a:pt x="1899" y="1628"/>
                    <a:pt x="1899" y="1628"/>
                  </a:cubicBezTo>
                  <a:cubicBezTo>
                    <a:pt x="1838" y="1892"/>
                    <a:pt x="1838" y="1892"/>
                    <a:pt x="1838" y="1892"/>
                  </a:cubicBezTo>
                  <a:lnTo>
                    <a:pt x="1826" y="1886"/>
                  </a:lnTo>
                  <a:close/>
                  <a:moveTo>
                    <a:pt x="1841" y="1894"/>
                  </a:moveTo>
                  <a:cubicBezTo>
                    <a:pt x="1850" y="1889"/>
                    <a:pt x="1850" y="1889"/>
                    <a:pt x="1850" y="1889"/>
                  </a:cubicBezTo>
                  <a:cubicBezTo>
                    <a:pt x="1799" y="2106"/>
                    <a:pt x="1799" y="2106"/>
                    <a:pt x="1799" y="2106"/>
                  </a:cubicBezTo>
                  <a:cubicBezTo>
                    <a:pt x="1793" y="2102"/>
                    <a:pt x="1793" y="2102"/>
                    <a:pt x="1793" y="2102"/>
                  </a:cubicBezTo>
                  <a:lnTo>
                    <a:pt x="1841" y="1894"/>
                  </a:lnTo>
                  <a:close/>
                  <a:moveTo>
                    <a:pt x="1853" y="1887"/>
                  </a:moveTo>
                  <a:cubicBezTo>
                    <a:pt x="1857" y="1870"/>
                    <a:pt x="1857" y="1870"/>
                    <a:pt x="1857" y="1870"/>
                  </a:cubicBezTo>
                  <a:cubicBezTo>
                    <a:pt x="1890" y="1853"/>
                    <a:pt x="1890" y="1853"/>
                    <a:pt x="1890" y="1853"/>
                  </a:cubicBezTo>
                  <a:cubicBezTo>
                    <a:pt x="1834" y="2089"/>
                    <a:pt x="1834" y="2089"/>
                    <a:pt x="1834" y="2089"/>
                  </a:cubicBezTo>
                  <a:cubicBezTo>
                    <a:pt x="1802" y="2106"/>
                    <a:pt x="1802" y="2106"/>
                    <a:pt x="1802" y="2106"/>
                  </a:cubicBezTo>
                  <a:lnTo>
                    <a:pt x="1853" y="1887"/>
                  </a:lnTo>
                  <a:close/>
                  <a:moveTo>
                    <a:pt x="1893" y="1851"/>
                  </a:moveTo>
                  <a:cubicBezTo>
                    <a:pt x="1954" y="1820"/>
                    <a:pt x="1954" y="1820"/>
                    <a:pt x="1954" y="1820"/>
                  </a:cubicBezTo>
                  <a:cubicBezTo>
                    <a:pt x="1957" y="1819"/>
                    <a:pt x="1957" y="1819"/>
                    <a:pt x="1957" y="1819"/>
                  </a:cubicBezTo>
                  <a:cubicBezTo>
                    <a:pt x="1960" y="1817"/>
                    <a:pt x="1960" y="1817"/>
                    <a:pt x="1960" y="1817"/>
                  </a:cubicBezTo>
                  <a:cubicBezTo>
                    <a:pt x="1968" y="1813"/>
                    <a:pt x="1968" y="1813"/>
                    <a:pt x="1968" y="1813"/>
                  </a:cubicBezTo>
                  <a:cubicBezTo>
                    <a:pt x="1990" y="1802"/>
                    <a:pt x="1990" y="1802"/>
                    <a:pt x="1990" y="1802"/>
                  </a:cubicBezTo>
                  <a:cubicBezTo>
                    <a:pt x="1932" y="2036"/>
                    <a:pt x="1932" y="2036"/>
                    <a:pt x="1932" y="2036"/>
                  </a:cubicBezTo>
                  <a:cubicBezTo>
                    <a:pt x="1837" y="2087"/>
                    <a:pt x="1837" y="2087"/>
                    <a:pt x="1837" y="2087"/>
                  </a:cubicBezTo>
                  <a:lnTo>
                    <a:pt x="1893" y="1851"/>
                  </a:lnTo>
                  <a:close/>
                  <a:moveTo>
                    <a:pt x="2069" y="1691"/>
                  </a:moveTo>
                  <a:cubicBezTo>
                    <a:pt x="2065" y="1690"/>
                    <a:pt x="2065" y="1690"/>
                    <a:pt x="2065" y="1690"/>
                  </a:cubicBezTo>
                  <a:cubicBezTo>
                    <a:pt x="2014" y="1665"/>
                    <a:pt x="2014" y="1665"/>
                    <a:pt x="2014" y="1665"/>
                  </a:cubicBezTo>
                  <a:cubicBezTo>
                    <a:pt x="1964" y="1640"/>
                    <a:pt x="1964" y="1640"/>
                    <a:pt x="1964" y="1640"/>
                  </a:cubicBezTo>
                  <a:cubicBezTo>
                    <a:pt x="1961" y="1638"/>
                    <a:pt x="1961" y="1638"/>
                    <a:pt x="1961" y="1638"/>
                  </a:cubicBezTo>
                  <a:cubicBezTo>
                    <a:pt x="1931" y="1624"/>
                    <a:pt x="1931" y="1624"/>
                    <a:pt x="1931" y="1624"/>
                  </a:cubicBezTo>
                  <a:cubicBezTo>
                    <a:pt x="1883" y="1601"/>
                    <a:pt x="1883" y="1601"/>
                    <a:pt x="1883" y="1601"/>
                  </a:cubicBezTo>
                  <a:cubicBezTo>
                    <a:pt x="1864" y="1591"/>
                    <a:pt x="1864" y="1591"/>
                    <a:pt x="1864" y="1591"/>
                  </a:cubicBezTo>
                  <a:cubicBezTo>
                    <a:pt x="1854" y="1586"/>
                    <a:pt x="1854" y="1586"/>
                    <a:pt x="1854" y="1586"/>
                  </a:cubicBezTo>
                  <a:cubicBezTo>
                    <a:pt x="1863" y="1550"/>
                    <a:pt x="1863" y="1550"/>
                    <a:pt x="1863" y="1550"/>
                  </a:cubicBezTo>
                  <a:cubicBezTo>
                    <a:pt x="2078" y="1654"/>
                    <a:pt x="2078" y="1654"/>
                    <a:pt x="2078" y="1654"/>
                  </a:cubicBezTo>
                  <a:lnTo>
                    <a:pt x="2069" y="1691"/>
                  </a:lnTo>
                  <a:close/>
                  <a:moveTo>
                    <a:pt x="1856" y="1485"/>
                  </a:moveTo>
                  <a:cubicBezTo>
                    <a:pt x="1834" y="1475"/>
                    <a:pt x="1834" y="1475"/>
                    <a:pt x="1834" y="1475"/>
                  </a:cubicBezTo>
                  <a:cubicBezTo>
                    <a:pt x="1836" y="1467"/>
                    <a:pt x="1836" y="1467"/>
                    <a:pt x="1836" y="1467"/>
                  </a:cubicBezTo>
                  <a:cubicBezTo>
                    <a:pt x="1858" y="1478"/>
                    <a:pt x="1858" y="1478"/>
                    <a:pt x="1858" y="1478"/>
                  </a:cubicBezTo>
                  <a:lnTo>
                    <a:pt x="1856" y="1485"/>
                  </a:lnTo>
                  <a:close/>
                  <a:moveTo>
                    <a:pt x="1834" y="1465"/>
                  </a:moveTo>
                  <a:cubicBezTo>
                    <a:pt x="1831" y="1476"/>
                    <a:pt x="1831" y="1476"/>
                    <a:pt x="1831" y="1476"/>
                  </a:cubicBezTo>
                  <a:cubicBezTo>
                    <a:pt x="1825" y="1505"/>
                    <a:pt x="1825" y="1505"/>
                    <a:pt x="1825" y="1505"/>
                  </a:cubicBezTo>
                  <a:cubicBezTo>
                    <a:pt x="1822" y="1517"/>
                    <a:pt x="1822" y="1517"/>
                    <a:pt x="1822" y="1517"/>
                  </a:cubicBezTo>
                  <a:cubicBezTo>
                    <a:pt x="1820" y="1528"/>
                    <a:pt x="1820" y="1528"/>
                    <a:pt x="1820" y="1528"/>
                  </a:cubicBezTo>
                  <a:cubicBezTo>
                    <a:pt x="1811" y="1567"/>
                    <a:pt x="1811" y="1567"/>
                    <a:pt x="1811" y="1567"/>
                  </a:cubicBezTo>
                  <a:cubicBezTo>
                    <a:pt x="1805" y="1592"/>
                    <a:pt x="1805" y="1592"/>
                    <a:pt x="1805" y="1592"/>
                  </a:cubicBezTo>
                  <a:cubicBezTo>
                    <a:pt x="1802" y="1607"/>
                    <a:pt x="1802" y="1607"/>
                    <a:pt x="1802" y="1607"/>
                  </a:cubicBezTo>
                  <a:cubicBezTo>
                    <a:pt x="1794" y="1603"/>
                    <a:pt x="1794" y="1603"/>
                    <a:pt x="1794" y="1603"/>
                  </a:cubicBezTo>
                  <a:cubicBezTo>
                    <a:pt x="1843" y="1381"/>
                    <a:pt x="1843" y="1381"/>
                    <a:pt x="1843" y="1381"/>
                  </a:cubicBezTo>
                  <a:cubicBezTo>
                    <a:pt x="1853" y="1377"/>
                    <a:pt x="1853" y="1377"/>
                    <a:pt x="1853" y="1377"/>
                  </a:cubicBezTo>
                  <a:lnTo>
                    <a:pt x="1834" y="1465"/>
                  </a:lnTo>
                  <a:close/>
                  <a:moveTo>
                    <a:pt x="1825" y="1374"/>
                  </a:moveTo>
                  <a:cubicBezTo>
                    <a:pt x="1841" y="1381"/>
                    <a:pt x="1841" y="1381"/>
                    <a:pt x="1841" y="1381"/>
                  </a:cubicBezTo>
                  <a:cubicBezTo>
                    <a:pt x="1792" y="1602"/>
                    <a:pt x="1792" y="1602"/>
                    <a:pt x="1792" y="1602"/>
                  </a:cubicBezTo>
                  <a:cubicBezTo>
                    <a:pt x="1777" y="1595"/>
                    <a:pt x="1777" y="1595"/>
                    <a:pt x="1777" y="1595"/>
                  </a:cubicBezTo>
                  <a:cubicBezTo>
                    <a:pt x="1786" y="1554"/>
                    <a:pt x="1786" y="1554"/>
                    <a:pt x="1786" y="1554"/>
                  </a:cubicBezTo>
                  <a:cubicBezTo>
                    <a:pt x="1794" y="1515"/>
                    <a:pt x="1794" y="1515"/>
                    <a:pt x="1794" y="1515"/>
                  </a:cubicBezTo>
                  <a:cubicBezTo>
                    <a:pt x="1797" y="1505"/>
                    <a:pt x="1797" y="1505"/>
                    <a:pt x="1797" y="1505"/>
                  </a:cubicBezTo>
                  <a:cubicBezTo>
                    <a:pt x="1799" y="1493"/>
                    <a:pt x="1799" y="1493"/>
                    <a:pt x="1799" y="1493"/>
                  </a:cubicBezTo>
                  <a:cubicBezTo>
                    <a:pt x="1806" y="1463"/>
                    <a:pt x="1806" y="1463"/>
                    <a:pt x="1806" y="1463"/>
                  </a:cubicBezTo>
                  <a:cubicBezTo>
                    <a:pt x="1808" y="1453"/>
                    <a:pt x="1808" y="1453"/>
                    <a:pt x="1808" y="1453"/>
                  </a:cubicBezTo>
                  <a:lnTo>
                    <a:pt x="1825" y="1374"/>
                  </a:lnTo>
                  <a:close/>
                  <a:moveTo>
                    <a:pt x="1797" y="1491"/>
                  </a:moveTo>
                  <a:cubicBezTo>
                    <a:pt x="1688" y="1438"/>
                    <a:pt x="1688" y="1438"/>
                    <a:pt x="1688" y="1438"/>
                  </a:cubicBezTo>
                  <a:cubicBezTo>
                    <a:pt x="1693" y="1411"/>
                    <a:pt x="1693" y="1411"/>
                    <a:pt x="1693" y="1411"/>
                  </a:cubicBezTo>
                  <a:cubicBezTo>
                    <a:pt x="1803" y="1463"/>
                    <a:pt x="1803" y="1463"/>
                    <a:pt x="1803" y="1463"/>
                  </a:cubicBezTo>
                  <a:lnTo>
                    <a:pt x="1797" y="1491"/>
                  </a:lnTo>
                  <a:close/>
                  <a:moveTo>
                    <a:pt x="1685" y="1437"/>
                  </a:moveTo>
                  <a:cubicBezTo>
                    <a:pt x="1672" y="1431"/>
                    <a:pt x="1672" y="1431"/>
                    <a:pt x="1672" y="1431"/>
                  </a:cubicBezTo>
                  <a:cubicBezTo>
                    <a:pt x="1677" y="1403"/>
                    <a:pt x="1677" y="1403"/>
                    <a:pt x="1677" y="1403"/>
                  </a:cubicBezTo>
                  <a:cubicBezTo>
                    <a:pt x="1691" y="1410"/>
                    <a:pt x="1691" y="1410"/>
                    <a:pt x="1691" y="1410"/>
                  </a:cubicBezTo>
                  <a:lnTo>
                    <a:pt x="1685" y="1437"/>
                  </a:lnTo>
                  <a:close/>
                  <a:moveTo>
                    <a:pt x="1652" y="1391"/>
                  </a:moveTo>
                  <a:cubicBezTo>
                    <a:pt x="1675" y="1402"/>
                    <a:pt x="1675" y="1402"/>
                    <a:pt x="1675" y="1402"/>
                  </a:cubicBezTo>
                  <a:cubicBezTo>
                    <a:pt x="1669" y="1429"/>
                    <a:pt x="1669" y="1429"/>
                    <a:pt x="1669" y="1429"/>
                  </a:cubicBezTo>
                  <a:cubicBezTo>
                    <a:pt x="1646" y="1418"/>
                    <a:pt x="1646" y="1418"/>
                    <a:pt x="1646" y="1418"/>
                  </a:cubicBezTo>
                  <a:lnTo>
                    <a:pt x="1652" y="1391"/>
                  </a:lnTo>
                  <a:close/>
                  <a:moveTo>
                    <a:pt x="1646" y="1421"/>
                  </a:moveTo>
                  <a:cubicBezTo>
                    <a:pt x="1670" y="1432"/>
                    <a:pt x="1670" y="1432"/>
                    <a:pt x="1670" y="1432"/>
                  </a:cubicBezTo>
                  <a:cubicBezTo>
                    <a:pt x="1686" y="1440"/>
                    <a:pt x="1686" y="1440"/>
                    <a:pt x="1686" y="1440"/>
                  </a:cubicBezTo>
                  <a:cubicBezTo>
                    <a:pt x="1797" y="1493"/>
                    <a:pt x="1797" y="1493"/>
                    <a:pt x="1797" y="1493"/>
                  </a:cubicBezTo>
                  <a:cubicBezTo>
                    <a:pt x="1795" y="1503"/>
                    <a:pt x="1795" y="1503"/>
                    <a:pt x="1795" y="1503"/>
                  </a:cubicBezTo>
                  <a:cubicBezTo>
                    <a:pt x="1644" y="1430"/>
                    <a:pt x="1644" y="1430"/>
                    <a:pt x="1644" y="1430"/>
                  </a:cubicBezTo>
                  <a:lnTo>
                    <a:pt x="1646" y="1421"/>
                  </a:lnTo>
                  <a:close/>
                  <a:moveTo>
                    <a:pt x="1784" y="1552"/>
                  </a:moveTo>
                  <a:cubicBezTo>
                    <a:pt x="1633" y="1478"/>
                    <a:pt x="1633" y="1478"/>
                    <a:pt x="1633" y="1478"/>
                  </a:cubicBezTo>
                  <a:cubicBezTo>
                    <a:pt x="1624" y="1474"/>
                    <a:pt x="1624" y="1474"/>
                    <a:pt x="1624" y="1474"/>
                  </a:cubicBezTo>
                  <a:cubicBezTo>
                    <a:pt x="1631" y="1438"/>
                    <a:pt x="1631" y="1438"/>
                    <a:pt x="1631" y="1438"/>
                  </a:cubicBezTo>
                  <a:cubicBezTo>
                    <a:pt x="1792" y="1516"/>
                    <a:pt x="1792" y="1516"/>
                    <a:pt x="1792" y="1516"/>
                  </a:cubicBezTo>
                  <a:lnTo>
                    <a:pt x="1784" y="1552"/>
                  </a:lnTo>
                  <a:close/>
                  <a:moveTo>
                    <a:pt x="1622" y="1473"/>
                  </a:moveTo>
                  <a:cubicBezTo>
                    <a:pt x="1608" y="1466"/>
                    <a:pt x="1608" y="1466"/>
                    <a:pt x="1608" y="1466"/>
                  </a:cubicBezTo>
                  <a:cubicBezTo>
                    <a:pt x="1615" y="1430"/>
                    <a:pt x="1615" y="1430"/>
                    <a:pt x="1615" y="1430"/>
                  </a:cubicBezTo>
                  <a:cubicBezTo>
                    <a:pt x="1629" y="1437"/>
                    <a:pt x="1629" y="1437"/>
                    <a:pt x="1629" y="1437"/>
                  </a:cubicBezTo>
                  <a:lnTo>
                    <a:pt x="1622" y="1473"/>
                  </a:lnTo>
                  <a:close/>
                  <a:moveTo>
                    <a:pt x="1589" y="1418"/>
                  </a:moveTo>
                  <a:cubicBezTo>
                    <a:pt x="1613" y="1429"/>
                    <a:pt x="1613" y="1429"/>
                    <a:pt x="1613" y="1429"/>
                  </a:cubicBezTo>
                  <a:cubicBezTo>
                    <a:pt x="1606" y="1465"/>
                    <a:pt x="1606" y="1465"/>
                    <a:pt x="1606" y="1465"/>
                  </a:cubicBezTo>
                  <a:cubicBezTo>
                    <a:pt x="1582" y="1453"/>
                    <a:pt x="1582" y="1453"/>
                    <a:pt x="1582" y="1453"/>
                  </a:cubicBezTo>
                  <a:lnTo>
                    <a:pt x="1589" y="1418"/>
                  </a:lnTo>
                  <a:close/>
                  <a:moveTo>
                    <a:pt x="1581" y="1456"/>
                  </a:moveTo>
                  <a:cubicBezTo>
                    <a:pt x="1605" y="1467"/>
                    <a:pt x="1605" y="1467"/>
                    <a:pt x="1605" y="1467"/>
                  </a:cubicBezTo>
                  <a:cubicBezTo>
                    <a:pt x="1605" y="1468"/>
                    <a:pt x="1605" y="1468"/>
                    <a:pt x="1605" y="1468"/>
                  </a:cubicBezTo>
                  <a:cubicBezTo>
                    <a:pt x="1604" y="1468"/>
                    <a:pt x="1604" y="1468"/>
                    <a:pt x="1604" y="1468"/>
                  </a:cubicBezTo>
                  <a:cubicBezTo>
                    <a:pt x="1604" y="1468"/>
                    <a:pt x="1604" y="1468"/>
                    <a:pt x="1604" y="1468"/>
                  </a:cubicBezTo>
                  <a:cubicBezTo>
                    <a:pt x="1604" y="1468"/>
                    <a:pt x="1604" y="1468"/>
                    <a:pt x="1604" y="1468"/>
                  </a:cubicBezTo>
                  <a:cubicBezTo>
                    <a:pt x="1603" y="1468"/>
                    <a:pt x="1603" y="1468"/>
                    <a:pt x="1603" y="1468"/>
                  </a:cubicBezTo>
                  <a:cubicBezTo>
                    <a:pt x="1603" y="1468"/>
                    <a:pt x="1603" y="1468"/>
                    <a:pt x="1603" y="1468"/>
                  </a:cubicBezTo>
                  <a:cubicBezTo>
                    <a:pt x="1589" y="1474"/>
                    <a:pt x="1589" y="1474"/>
                    <a:pt x="1589" y="1474"/>
                  </a:cubicBezTo>
                  <a:cubicBezTo>
                    <a:pt x="1589" y="1474"/>
                    <a:pt x="1589" y="1474"/>
                    <a:pt x="1589" y="1474"/>
                  </a:cubicBezTo>
                  <a:cubicBezTo>
                    <a:pt x="1589" y="1474"/>
                    <a:pt x="1589" y="1474"/>
                    <a:pt x="1589" y="1474"/>
                  </a:cubicBezTo>
                  <a:cubicBezTo>
                    <a:pt x="1589" y="1474"/>
                    <a:pt x="1589" y="1474"/>
                    <a:pt x="1589" y="1474"/>
                  </a:cubicBezTo>
                  <a:cubicBezTo>
                    <a:pt x="1589" y="1474"/>
                    <a:pt x="1589" y="1474"/>
                    <a:pt x="1589" y="1474"/>
                  </a:cubicBezTo>
                  <a:cubicBezTo>
                    <a:pt x="1589" y="1474"/>
                    <a:pt x="1589" y="1475"/>
                    <a:pt x="1589" y="1475"/>
                  </a:cubicBezTo>
                  <a:cubicBezTo>
                    <a:pt x="1589" y="1475"/>
                    <a:pt x="1589" y="1475"/>
                    <a:pt x="1589" y="1475"/>
                  </a:cubicBezTo>
                  <a:cubicBezTo>
                    <a:pt x="1584" y="1501"/>
                    <a:pt x="1584" y="1501"/>
                    <a:pt x="1584" y="1501"/>
                  </a:cubicBezTo>
                  <a:cubicBezTo>
                    <a:pt x="1573" y="1496"/>
                    <a:pt x="1573" y="1496"/>
                    <a:pt x="1573" y="1496"/>
                  </a:cubicBezTo>
                  <a:lnTo>
                    <a:pt x="1581" y="1456"/>
                  </a:lnTo>
                  <a:close/>
                  <a:moveTo>
                    <a:pt x="1572" y="1498"/>
                  </a:moveTo>
                  <a:cubicBezTo>
                    <a:pt x="1583" y="1503"/>
                    <a:pt x="1583" y="1503"/>
                    <a:pt x="1583" y="1503"/>
                  </a:cubicBezTo>
                  <a:cubicBezTo>
                    <a:pt x="1582" y="1506"/>
                    <a:pt x="1582" y="1506"/>
                    <a:pt x="1582" y="1506"/>
                  </a:cubicBezTo>
                  <a:cubicBezTo>
                    <a:pt x="1569" y="1499"/>
                    <a:pt x="1569" y="1499"/>
                    <a:pt x="1569" y="1499"/>
                  </a:cubicBezTo>
                  <a:lnTo>
                    <a:pt x="1572" y="1498"/>
                  </a:lnTo>
                  <a:close/>
                  <a:moveTo>
                    <a:pt x="1584" y="1508"/>
                  </a:moveTo>
                  <a:cubicBezTo>
                    <a:pt x="1586" y="1503"/>
                    <a:pt x="1586" y="1503"/>
                    <a:pt x="1586" y="1503"/>
                  </a:cubicBezTo>
                  <a:cubicBezTo>
                    <a:pt x="1591" y="1477"/>
                    <a:pt x="1591" y="1477"/>
                    <a:pt x="1591" y="1477"/>
                  </a:cubicBezTo>
                  <a:cubicBezTo>
                    <a:pt x="1606" y="1484"/>
                    <a:pt x="1606" y="1484"/>
                    <a:pt x="1606" y="1484"/>
                  </a:cubicBezTo>
                  <a:cubicBezTo>
                    <a:pt x="1575" y="1637"/>
                    <a:pt x="1575" y="1637"/>
                    <a:pt x="1575" y="1637"/>
                  </a:cubicBezTo>
                  <a:cubicBezTo>
                    <a:pt x="1558" y="1644"/>
                    <a:pt x="1558" y="1644"/>
                    <a:pt x="1558" y="1644"/>
                  </a:cubicBezTo>
                  <a:lnTo>
                    <a:pt x="1584" y="1508"/>
                  </a:lnTo>
                  <a:close/>
                  <a:moveTo>
                    <a:pt x="1608" y="1484"/>
                  </a:moveTo>
                  <a:cubicBezTo>
                    <a:pt x="1620" y="1479"/>
                    <a:pt x="1620" y="1479"/>
                    <a:pt x="1620" y="1479"/>
                  </a:cubicBezTo>
                  <a:cubicBezTo>
                    <a:pt x="1617" y="1491"/>
                    <a:pt x="1617" y="1491"/>
                    <a:pt x="1617" y="1491"/>
                  </a:cubicBezTo>
                  <a:cubicBezTo>
                    <a:pt x="1612" y="1517"/>
                    <a:pt x="1612" y="1517"/>
                    <a:pt x="1612" y="1517"/>
                  </a:cubicBezTo>
                  <a:cubicBezTo>
                    <a:pt x="1611" y="1522"/>
                    <a:pt x="1611" y="1522"/>
                    <a:pt x="1611" y="1522"/>
                  </a:cubicBezTo>
                  <a:cubicBezTo>
                    <a:pt x="1589" y="1632"/>
                    <a:pt x="1589" y="1632"/>
                    <a:pt x="1589" y="1632"/>
                  </a:cubicBezTo>
                  <a:cubicBezTo>
                    <a:pt x="1578" y="1636"/>
                    <a:pt x="1578" y="1636"/>
                    <a:pt x="1578" y="1636"/>
                  </a:cubicBezTo>
                  <a:lnTo>
                    <a:pt x="1608" y="1484"/>
                  </a:lnTo>
                  <a:close/>
                  <a:moveTo>
                    <a:pt x="1581" y="1672"/>
                  </a:move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4"/>
                    <a:pt x="1579" y="1674"/>
                    <a:pt x="1579" y="1674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8" y="1673"/>
                  </a:cubicBezTo>
                  <a:cubicBezTo>
                    <a:pt x="1578" y="1673"/>
                    <a:pt x="1578" y="1673"/>
                    <a:pt x="1578" y="1673"/>
                  </a:cubicBezTo>
                  <a:cubicBezTo>
                    <a:pt x="1578" y="1673"/>
                    <a:pt x="1578" y="1673"/>
                    <a:pt x="1578" y="1673"/>
                  </a:cubicBezTo>
                  <a:cubicBezTo>
                    <a:pt x="1578" y="1673"/>
                    <a:pt x="1578" y="1673"/>
                    <a:pt x="1578" y="1673"/>
                  </a:cubicBezTo>
                  <a:cubicBezTo>
                    <a:pt x="1576" y="1674"/>
                    <a:pt x="1576" y="1674"/>
                    <a:pt x="1576" y="1674"/>
                  </a:cubicBezTo>
                  <a:cubicBezTo>
                    <a:pt x="1576" y="1674"/>
                    <a:pt x="1576" y="1674"/>
                    <a:pt x="1576" y="1674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4" y="1675"/>
                    <a:pt x="1574" y="1675"/>
                  </a:cubicBezTo>
                  <a:cubicBezTo>
                    <a:pt x="1574" y="1675"/>
                    <a:pt x="1574" y="1675"/>
                    <a:pt x="1574" y="1675"/>
                  </a:cubicBezTo>
                  <a:cubicBezTo>
                    <a:pt x="1574" y="1675"/>
                    <a:pt x="1574" y="1675"/>
                    <a:pt x="1574" y="1675"/>
                  </a:cubicBezTo>
                  <a:cubicBezTo>
                    <a:pt x="1572" y="1676"/>
                    <a:pt x="1572" y="1676"/>
                    <a:pt x="1572" y="1676"/>
                  </a:cubicBezTo>
                  <a:cubicBezTo>
                    <a:pt x="1572" y="1676"/>
                    <a:pt x="1572" y="1676"/>
                    <a:pt x="1572" y="1676"/>
                  </a:cubicBezTo>
                  <a:cubicBezTo>
                    <a:pt x="1572" y="1676"/>
                    <a:pt x="1572" y="1676"/>
                    <a:pt x="1571" y="1676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0" y="1677"/>
                    <a:pt x="1570" y="1677"/>
                  </a:cubicBezTo>
                  <a:cubicBezTo>
                    <a:pt x="1570" y="1677"/>
                    <a:pt x="1570" y="1677"/>
                    <a:pt x="1570" y="1677"/>
                  </a:cubicBezTo>
                  <a:cubicBezTo>
                    <a:pt x="1570" y="1677"/>
                    <a:pt x="1570" y="1677"/>
                    <a:pt x="1570" y="1677"/>
                  </a:cubicBezTo>
                  <a:cubicBezTo>
                    <a:pt x="1571" y="1670"/>
                    <a:pt x="1571" y="1670"/>
                    <a:pt x="1571" y="1670"/>
                  </a:cubicBezTo>
                  <a:cubicBezTo>
                    <a:pt x="1582" y="1665"/>
                    <a:pt x="1582" y="1665"/>
                    <a:pt x="1582" y="1665"/>
                  </a:cubicBezTo>
                  <a:lnTo>
                    <a:pt x="1581" y="1672"/>
                  </a:lnTo>
                  <a:close/>
                  <a:moveTo>
                    <a:pt x="1567" y="1679"/>
                  </a:moveTo>
                  <a:cubicBezTo>
                    <a:pt x="1567" y="1679"/>
                    <a:pt x="1566" y="1679"/>
                    <a:pt x="1566" y="1679"/>
                  </a:cubicBezTo>
                  <a:cubicBezTo>
                    <a:pt x="1564" y="1680"/>
                    <a:pt x="1564" y="1680"/>
                    <a:pt x="1564" y="1680"/>
                  </a:cubicBezTo>
                  <a:cubicBezTo>
                    <a:pt x="1564" y="1680"/>
                    <a:pt x="1564" y="1680"/>
                    <a:pt x="1564" y="1680"/>
                  </a:cubicBezTo>
                  <a:cubicBezTo>
                    <a:pt x="1564" y="1680"/>
                    <a:pt x="1564" y="1680"/>
                    <a:pt x="1564" y="1680"/>
                  </a:cubicBezTo>
                  <a:cubicBezTo>
                    <a:pt x="1564" y="1680"/>
                    <a:pt x="1564" y="1680"/>
                    <a:pt x="1564" y="1680"/>
                  </a:cubicBezTo>
                  <a:cubicBezTo>
                    <a:pt x="1564" y="1680"/>
                    <a:pt x="1564" y="1680"/>
                    <a:pt x="1564" y="1680"/>
                  </a:cubicBezTo>
                  <a:cubicBezTo>
                    <a:pt x="1564" y="1680"/>
                    <a:pt x="1563" y="1680"/>
                    <a:pt x="1563" y="1680"/>
                  </a:cubicBezTo>
                  <a:cubicBezTo>
                    <a:pt x="1563" y="1680"/>
                    <a:pt x="1563" y="1680"/>
                    <a:pt x="1563" y="1680"/>
                  </a:cubicBezTo>
                  <a:cubicBezTo>
                    <a:pt x="1563" y="1680"/>
                    <a:pt x="1563" y="1680"/>
                    <a:pt x="1563" y="1681"/>
                  </a:cubicBezTo>
                  <a:cubicBezTo>
                    <a:pt x="1563" y="1681"/>
                    <a:pt x="1563" y="1681"/>
                    <a:pt x="1563" y="1681"/>
                  </a:cubicBezTo>
                  <a:cubicBezTo>
                    <a:pt x="1563" y="1681"/>
                    <a:pt x="1563" y="1681"/>
                    <a:pt x="1563" y="1681"/>
                  </a:cubicBezTo>
                  <a:cubicBezTo>
                    <a:pt x="1563" y="1681"/>
                    <a:pt x="1563" y="1681"/>
                    <a:pt x="1563" y="1681"/>
                  </a:cubicBezTo>
                  <a:cubicBezTo>
                    <a:pt x="1563" y="1681"/>
                    <a:pt x="1563" y="1681"/>
                    <a:pt x="1563" y="1681"/>
                  </a:cubicBezTo>
                  <a:cubicBezTo>
                    <a:pt x="1563" y="1681"/>
                    <a:pt x="1563" y="1681"/>
                    <a:pt x="1563" y="1681"/>
                  </a:cubicBezTo>
                  <a:cubicBezTo>
                    <a:pt x="1562" y="1681"/>
                    <a:pt x="1562" y="1681"/>
                    <a:pt x="1562" y="1681"/>
                  </a:cubicBezTo>
                  <a:cubicBezTo>
                    <a:pt x="1562" y="1681"/>
                    <a:pt x="1562" y="1681"/>
                    <a:pt x="1562" y="1681"/>
                  </a:cubicBezTo>
                  <a:cubicBezTo>
                    <a:pt x="1560" y="1681"/>
                    <a:pt x="1560" y="1681"/>
                    <a:pt x="1560" y="1681"/>
                  </a:cubicBezTo>
                  <a:cubicBezTo>
                    <a:pt x="1560" y="1681"/>
                    <a:pt x="1560" y="1681"/>
                    <a:pt x="1560" y="1681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59" y="1682"/>
                    <a:pt x="1559" y="1682"/>
                  </a:cubicBezTo>
                  <a:cubicBezTo>
                    <a:pt x="1559" y="1683"/>
                    <a:pt x="1559" y="1683"/>
                    <a:pt x="1559" y="1683"/>
                  </a:cubicBezTo>
                  <a:cubicBezTo>
                    <a:pt x="1559" y="1682"/>
                    <a:pt x="1559" y="1682"/>
                    <a:pt x="1559" y="1682"/>
                  </a:cubicBezTo>
                  <a:cubicBezTo>
                    <a:pt x="1559" y="1682"/>
                    <a:pt x="1559" y="1682"/>
                    <a:pt x="1559" y="1682"/>
                  </a:cubicBezTo>
                  <a:cubicBezTo>
                    <a:pt x="1559" y="1682"/>
                    <a:pt x="1559" y="1682"/>
                    <a:pt x="1559" y="1682"/>
                  </a:cubicBezTo>
                  <a:cubicBezTo>
                    <a:pt x="1559" y="1682"/>
                    <a:pt x="1558" y="1682"/>
                    <a:pt x="1558" y="1682"/>
                  </a:cubicBezTo>
                  <a:cubicBezTo>
                    <a:pt x="1558" y="1682"/>
                    <a:pt x="1558" y="1682"/>
                    <a:pt x="1558" y="1682"/>
                  </a:cubicBezTo>
                  <a:cubicBezTo>
                    <a:pt x="1556" y="1683"/>
                    <a:pt x="1556" y="1683"/>
                    <a:pt x="1556" y="1683"/>
                  </a:cubicBezTo>
                  <a:cubicBezTo>
                    <a:pt x="1556" y="1683"/>
                    <a:pt x="1556" y="1683"/>
                    <a:pt x="1556" y="1683"/>
                  </a:cubicBezTo>
                  <a:cubicBezTo>
                    <a:pt x="1556" y="1683"/>
                    <a:pt x="1556" y="1684"/>
                    <a:pt x="1556" y="1684"/>
                  </a:cubicBezTo>
                  <a:cubicBezTo>
                    <a:pt x="1556" y="1684"/>
                    <a:pt x="1556" y="1684"/>
                    <a:pt x="1556" y="1684"/>
                  </a:cubicBezTo>
                  <a:cubicBezTo>
                    <a:pt x="1556" y="1684"/>
                    <a:pt x="1556" y="1684"/>
                    <a:pt x="1556" y="1684"/>
                  </a:cubicBezTo>
                  <a:cubicBezTo>
                    <a:pt x="1556" y="1684"/>
                    <a:pt x="1556" y="1684"/>
                    <a:pt x="1556" y="1684"/>
                  </a:cubicBezTo>
                  <a:cubicBezTo>
                    <a:pt x="1556" y="1684"/>
                    <a:pt x="1556" y="1684"/>
                    <a:pt x="1556" y="1684"/>
                  </a:cubicBezTo>
                  <a:cubicBezTo>
                    <a:pt x="1556" y="1684"/>
                    <a:pt x="1556" y="1684"/>
                    <a:pt x="1556" y="1684"/>
                  </a:cubicBezTo>
                  <a:cubicBezTo>
                    <a:pt x="1555" y="1684"/>
                    <a:pt x="1555" y="1684"/>
                    <a:pt x="1555" y="1684"/>
                  </a:cubicBezTo>
                  <a:cubicBezTo>
                    <a:pt x="1555" y="1684"/>
                    <a:pt x="1555" y="1684"/>
                    <a:pt x="1555" y="1684"/>
                  </a:cubicBezTo>
                  <a:cubicBezTo>
                    <a:pt x="1555" y="1684"/>
                    <a:pt x="1555" y="1684"/>
                    <a:pt x="1555" y="1684"/>
                  </a:cubicBezTo>
                  <a:cubicBezTo>
                    <a:pt x="1555" y="1684"/>
                    <a:pt x="1554" y="1684"/>
                    <a:pt x="1554" y="1684"/>
                  </a:cubicBezTo>
                  <a:cubicBezTo>
                    <a:pt x="1554" y="1684"/>
                    <a:pt x="1554" y="1684"/>
                    <a:pt x="1554" y="1684"/>
                  </a:cubicBezTo>
                  <a:cubicBezTo>
                    <a:pt x="1552" y="1685"/>
                    <a:pt x="1552" y="1685"/>
                    <a:pt x="1552" y="1685"/>
                  </a:cubicBezTo>
                  <a:cubicBezTo>
                    <a:pt x="1552" y="1685"/>
                    <a:pt x="1552" y="1685"/>
                    <a:pt x="1552" y="1685"/>
                  </a:cubicBezTo>
                  <a:cubicBezTo>
                    <a:pt x="1552" y="1685"/>
                    <a:pt x="1552" y="1685"/>
                    <a:pt x="1552" y="1686"/>
                  </a:cubicBezTo>
                  <a:cubicBezTo>
                    <a:pt x="1552" y="1686"/>
                    <a:pt x="1552" y="1686"/>
                    <a:pt x="1552" y="1686"/>
                  </a:cubicBezTo>
                  <a:cubicBezTo>
                    <a:pt x="1552" y="1686"/>
                    <a:pt x="1552" y="1686"/>
                    <a:pt x="1552" y="1686"/>
                  </a:cubicBezTo>
                  <a:cubicBezTo>
                    <a:pt x="1552" y="1686"/>
                    <a:pt x="1552" y="1686"/>
                    <a:pt x="1552" y="1686"/>
                  </a:cubicBezTo>
                  <a:cubicBezTo>
                    <a:pt x="1552" y="1686"/>
                    <a:pt x="1552" y="1686"/>
                    <a:pt x="1552" y="1686"/>
                  </a:cubicBezTo>
                  <a:cubicBezTo>
                    <a:pt x="1552" y="1686"/>
                    <a:pt x="1552" y="1686"/>
                    <a:pt x="1552" y="1686"/>
                  </a:cubicBezTo>
                  <a:cubicBezTo>
                    <a:pt x="1551" y="1686"/>
                    <a:pt x="1551" y="1686"/>
                    <a:pt x="1551" y="1686"/>
                  </a:cubicBezTo>
                  <a:cubicBezTo>
                    <a:pt x="1551" y="1686"/>
                    <a:pt x="1551" y="1686"/>
                    <a:pt x="1551" y="1686"/>
                  </a:cubicBezTo>
                  <a:cubicBezTo>
                    <a:pt x="1551" y="1686"/>
                    <a:pt x="1551" y="1686"/>
                    <a:pt x="1551" y="1686"/>
                  </a:cubicBezTo>
                  <a:cubicBezTo>
                    <a:pt x="1551" y="1686"/>
                    <a:pt x="1551" y="1686"/>
                    <a:pt x="1550" y="1686"/>
                  </a:cubicBezTo>
                  <a:cubicBezTo>
                    <a:pt x="1550" y="1686"/>
                    <a:pt x="1550" y="1686"/>
                    <a:pt x="1550" y="1686"/>
                  </a:cubicBezTo>
                  <a:cubicBezTo>
                    <a:pt x="1549" y="1687"/>
                    <a:pt x="1549" y="1687"/>
                    <a:pt x="1549" y="1687"/>
                  </a:cubicBezTo>
                  <a:cubicBezTo>
                    <a:pt x="1551" y="1679"/>
                    <a:pt x="1551" y="1679"/>
                    <a:pt x="1551" y="1679"/>
                  </a:cubicBezTo>
                  <a:cubicBezTo>
                    <a:pt x="1569" y="1671"/>
                    <a:pt x="1569" y="1671"/>
                    <a:pt x="1569" y="1671"/>
                  </a:cubicBezTo>
                  <a:lnTo>
                    <a:pt x="1567" y="1679"/>
                  </a:lnTo>
                  <a:close/>
                  <a:moveTo>
                    <a:pt x="1546" y="1688"/>
                  </a:moveTo>
                  <a:cubicBezTo>
                    <a:pt x="1546" y="1688"/>
                    <a:pt x="1546" y="1688"/>
                    <a:pt x="1546" y="1688"/>
                  </a:cubicBezTo>
                  <a:cubicBezTo>
                    <a:pt x="1545" y="1689"/>
                    <a:pt x="1545" y="1689"/>
                    <a:pt x="1545" y="1689"/>
                  </a:cubicBezTo>
                  <a:cubicBezTo>
                    <a:pt x="1545" y="1689"/>
                    <a:pt x="1545" y="1689"/>
                    <a:pt x="1545" y="1689"/>
                  </a:cubicBezTo>
                  <a:cubicBezTo>
                    <a:pt x="1544" y="1689"/>
                    <a:pt x="1544" y="1689"/>
                    <a:pt x="1544" y="1689"/>
                  </a:cubicBezTo>
                  <a:cubicBezTo>
                    <a:pt x="1544" y="1689"/>
                    <a:pt x="1544" y="1689"/>
                    <a:pt x="1544" y="1689"/>
                  </a:cubicBezTo>
                  <a:cubicBezTo>
                    <a:pt x="1544" y="1689"/>
                    <a:pt x="1544" y="1689"/>
                    <a:pt x="1544" y="1689"/>
                  </a:cubicBezTo>
                  <a:cubicBezTo>
                    <a:pt x="1544" y="1689"/>
                    <a:pt x="1544" y="1689"/>
                    <a:pt x="1544" y="1690"/>
                  </a:cubicBezTo>
                  <a:cubicBezTo>
                    <a:pt x="1544" y="1690"/>
                    <a:pt x="1544" y="1690"/>
                    <a:pt x="1544" y="1690"/>
                  </a:cubicBezTo>
                  <a:cubicBezTo>
                    <a:pt x="1544" y="1690"/>
                    <a:pt x="1544" y="1690"/>
                    <a:pt x="1544" y="1690"/>
                  </a:cubicBezTo>
                  <a:cubicBezTo>
                    <a:pt x="1544" y="1690"/>
                    <a:pt x="1544" y="1690"/>
                    <a:pt x="1544" y="1690"/>
                  </a:cubicBezTo>
                  <a:cubicBezTo>
                    <a:pt x="1544" y="1690"/>
                    <a:pt x="1544" y="1690"/>
                    <a:pt x="1544" y="1690"/>
                  </a:cubicBezTo>
                  <a:cubicBezTo>
                    <a:pt x="1543" y="1690"/>
                    <a:pt x="1543" y="1690"/>
                    <a:pt x="1543" y="1690"/>
                  </a:cubicBezTo>
                  <a:cubicBezTo>
                    <a:pt x="1543" y="1690"/>
                    <a:pt x="1543" y="1690"/>
                    <a:pt x="1543" y="1690"/>
                  </a:cubicBezTo>
                  <a:cubicBezTo>
                    <a:pt x="1543" y="1690"/>
                    <a:pt x="1543" y="1690"/>
                    <a:pt x="1543" y="1690"/>
                  </a:cubicBezTo>
                  <a:cubicBezTo>
                    <a:pt x="1541" y="1691"/>
                    <a:pt x="1541" y="1691"/>
                    <a:pt x="1541" y="1691"/>
                  </a:cubicBezTo>
                  <a:cubicBezTo>
                    <a:pt x="1541" y="1691"/>
                    <a:pt x="1541" y="1691"/>
                    <a:pt x="1541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2"/>
                    <a:pt x="1540" y="1692"/>
                    <a:pt x="1540" y="1692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39" y="1691"/>
                    <a:pt x="1539" y="1691"/>
                  </a:cubicBezTo>
                  <a:cubicBezTo>
                    <a:pt x="1539" y="1691"/>
                    <a:pt x="1539" y="1691"/>
                    <a:pt x="1539" y="1691"/>
                  </a:cubicBezTo>
                  <a:cubicBezTo>
                    <a:pt x="1539" y="1691"/>
                    <a:pt x="1539" y="1691"/>
                    <a:pt x="1539" y="1691"/>
                  </a:cubicBezTo>
                  <a:cubicBezTo>
                    <a:pt x="1537" y="1692"/>
                    <a:pt x="1537" y="1692"/>
                    <a:pt x="1537" y="1692"/>
                  </a:cubicBezTo>
                  <a:cubicBezTo>
                    <a:pt x="1537" y="1692"/>
                    <a:pt x="1537" y="1692"/>
                    <a:pt x="1537" y="1692"/>
                  </a:cubicBezTo>
                  <a:cubicBezTo>
                    <a:pt x="1537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5" y="1693"/>
                    <a:pt x="1535" y="1693"/>
                  </a:cubicBezTo>
                  <a:cubicBezTo>
                    <a:pt x="1535" y="1693"/>
                    <a:pt x="1535" y="1693"/>
                    <a:pt x="1535" y="1693"/>
                  </a:cubicBezTo>
                  <a:cubicBezTo>
                    <a:pt x="1535" y="1693"/>
                    <a:pt x="1535" y="1693"/>
                    <a:pt x="1535" y="1693"/>
                  </a:cubicBezTo>
                  <a:cubicBezTo>
                    <a:pt x="1533" y="1694"/>
                    <a:pt x="1533" y="1694"/>
                    <a:pt x="1533" y="1694"/>
                  </a:cubicBezTo>
                  <a:cubicBezTo>
                    <a:pt x="1533" y="1694"/>
                    <a:pt x="1533" y="1694"/>
                    <a:pt x="1533" y="1694"/>
                  </a:cubicBezTo>
                  <a:cubicBezTo>
                    <a:pt x="1533" y="1694"/>
                    <a:pt x="1533" y="1694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1" y="1695"/>
                  </a:cubicBezTo>
                  <a:cubicBezTo>
                    <a:pt x="1531" y="1695"/>
                    <a:pt x="1531" y="1695"/>
                    <a:pt x="1531" y="1695"/>
                  </a:cubicBezTo>
                  <a:cubicBezTo>
                    <a:pt x="1531" y="1695"/>
                    <a:pt x="1531" y="1695"/>
                    <a:pt x="1531" y="1695"/>
                  </a:cubicBezTo>
                  <a:cubicBezTo>
                    <a:pt x="1529" y="1696"/>
                    <a:pt x="1529" y="1696"/>
                    <a:pt x="1529" y="1696"/>
                  </a:cubicBezTo>
                  <a:cubicBezTo>
                    <a:pt x="1529" y="1696"/>
                    <a:pt x="1529" y="1696"/>
                    <a:pt x="1529" y="1696"/>
                  </a:cubicBezTo>
                  <a:cubicBezTo>
                    <a:pt x="1529" y="1696"/>
                    <a:pt x="1529" y="1696"/>
                    <a:pt x="1529" y="1696"/>
                  </a:cubicBezTo>
                  <a:cubicBezTo>
                    <a:pt x="1529" y="1696"/>
                    <a:pt x="1529" y="1696"/>
                    <a:pt x="1529" y="1696"/>
                  </a:cubicBezTo>
                  <a:cubicBezTo>
                    <a:pt x="1529" y="1696"/>
                    <a:pt x="1529" y="1696"/>
                    <a:pt x="1529" y="1696"/>
                  </a:cubicBezTo>
                  <a:cubicBezTo>
                    <a:pt x="1528" y="1696"/>
                    <a:pt x="1528" y="1696"/>
                    <a:pt x="1528" y="1697"/>
                  </a:cubicBezTo>
                  <a:cubicBezTo>
                    <a:pt x="1528" y="1697"/>
                    <a:pt x="1528" y="1697"/>
                    <a:pt x="1528" y="1697"/>
                  </a:cubicBezTo>
                  <a:cubicBezTo>
                    <a:pt x="1528" y="1697"/>
                    <a:pt x="1528" y="1697"/>
                    <a:pt x="1528" y="1697"/>
                  </a:cubicBezTo>
                  <a:cubicBezTo>
                    <a:pt x="1530" y="1689"/>
                    <a:pt x="1530" y="1689"/>
                    <a:pt x="1530" y="1689"/>
                  </a:cubicBezTo>
                  <a:cubicBezTo>
                    <a:pt x="1548" y="1681"/>
                    <a:pt x="1548" y="1681"/>
                    <a:pt x="1548" y="1681"/>
                  </a:cubicBezTo>
                  <a:lnTo>
                    <a:pt x="1546" y="1688"/>
                  </a:lnTo>
                  <a:close/>
                  <a:moveTo>
                    <a:pt x="1526" y="1698"/>
                  </a:moveTo>
                  <a:cubicBezTo>
                    <a:pt x="1525" y="1698"/>
                    <a:pt x="1525" y="1698"/>
                    <a:pt x="1525" y="1698"/>
                  </a:cubicBezTo>
                  <a:cubicBezTo>
                    <a:pt x="1523" y="1697"/>
                    <a:pt x="1523" y="1697"/>
                    <a:pt x="1523" y="1697"/>
                  </a:cubicBezTo>
                  <a:cubicBezTo>
                    <a:pt x="1524" y="1692"/>
                    <a:pt x="1524" y="1692"/>
                    <a:pt x="1524" y="1692"/>
                  </a:cubicBezTo>
                  <a:cubicBezTo>
                    <a:pt x="1527" y="1690"/>
                    <a:pt x="1527" y="1690"/>
                    <a:pt x="1527" y="1690"/>
                  </a:cubicBezTo>
                  <a:lnTo>
                    <a:pt x="1526" y="1698"/>
                  </a:lnTo>
                  <a:close/>
                  <a:moveTo>
                    <a:pt x="1520" y="1696"/>
                  </a:moveTo>
                  <a:cubicBezTo>
                    <a:pt x="1518" y="1695"/>
                    <a:pt x="1518" y="1695"/>
                    <a:pt x="1518" y="1695"/>
                  </a:cubicBezTo>
                  <a:cubicBezTo>
                    <a:pt x="1521" y="1693"/>
                    <a:pt x="1521" y="1693"/>
                    <a:pt x="1521" y="1693"/>
                  </a:cubicBezTo>
                  <a:lnTo>
                    <a:pt x="1520" y="1696"/>
                  </a:lnTo>
                  <a:close/>
                  <a:moveTo>
                    <a:pt x="1515" y="1696"/>
                  </a:moveTo>
                  <a:cubicBezTo>
                    <a:pt x="1521" y="1699"/>
                    <a:pt x="1521" y="1699"/>
                    <a:pt x="1521" y="1699"/>
                  </a:cubicBezTo>
                  <a:cubicBezTo>
                    <a:pt x="1522" y="1699"/>
                    <a:pt x="1522" y="1699"/>
                    <a:pt x="1522" y="1699"/>
                  </a:cubicBezTo>
                  <a:cubicBezTo>
                    <a:pt x="1521" y="1700"/>
                    <a:pt x="1521" y="1700"/>
                    <a:pt x="1521" y="1700"/>
                  </a:cubicBezTo>
                  <a:cubicBezTo>
                    <a:pt x="1521" y="1700"/>
                    <a:pt x="1521" y="1700"/>
                    <a:pt x="1521" y="1700"/>
                  </a:cubicBezTo>
                  <a:cubicBezTo>
                    <a:pt x="1521" y="1700"/>
                    <a:pt x="1521" y="1700"/>
                    <a:pt x="1521" y="1700"/>
                  </a:cubicBezTo>
                  <a:cubicBezTo>
                    <a:pt x="1521" y="1700"/>
                    <a:pt x="1521" y="1700"/>
                    <a:pt x="1521" y="1700"/>
                  </a:cubicBezTo>
                  <a:cubicBezTo>
                    <a:pt x="1521" y="1700"/>
                    <a:pt x="1521" y="1700"/>
                    <a:pt x="1521" y="1700"/>
                  </a:cubicBezTo>
                  <a:cubicBezTo>
                    <a:pt x="1521" y="1700"/>
                    <a:pt x="1520" y="1700"/>
                    <a:pt x="1520" y="1700"/>
                  </a:cubicBezTo>
                  <a:cubicBezTo>
                    <a:pt x="1520" y="1700"/>
                    <a:pt x="1520" y="1700"/>
                    <a:pt x="1520" y="1700"/>
                  </a:cubicBezTo>
                  <a:cubicBezTo>
                    <a:pt x="1520" y="1701"/>
                    <a:pt x="1520" y="1701"/>
                    <a:pt x="1520" y="1701"/>
                  </a:cubicBezTo>
                  <a:cubicBezTo>
                    <a:pt x="1520" y="1701"/>
                    <a:pt x="1520" y="1701"/>
                    <a:pt x="1520" y="1701"/>
                  </a:cubicBezTo>
                  <a:cubicBezTo>
                    <a:pt x="1520" y="1701"/>
                    <a:pt x="1520" y="1701"/>
                    <a:pt x="1520" y="1701"/>
                  </a:cubicBezTo>
                  <a:cubicBezTo>
                    <a:pt x="1520" y="1700"/>
                    <a:pt x="1520" y="1701"/>
                    <a:pt x="1520" y="1700"/>
                  </a:cubicBezTo>
                  <a:cubicBezTo>
                    <a:pt x="1519" y="1700"/>
                    <a:pt x="1519" y="1700"/>
                    <a:pt x="1519" y="1701"/>
                  </a:cubicBezTo>
                  <a:cubicBezTo>
                    <a:pt x="1519" y="1701"/>
                    <a:pt x="1519" y="1701"/>
                    <a:pt x="1519" y="1701"/>
                  </a:cubicBezTo>
                  <a:cubicBezTo>
                    <a:pt x="1518" y="1701"/>
                    <a:pt x="1518" y="1701"/>
                    <a:pt x="1518" y="1701"/>
                  </a:cubicBezTo>
                  <a:cubicBezTo>
                    <a:pt x="1511" y="1698"/>
                    <a:pt x="1511" y="1698"/>
                    <a:pt x="1511" y="1698"/>
                  </a:cubicBezTo>
                  <a:lnTo>
                    <a:pt x="1515" y="1696"/>
                  </a:lnTo>
                  <a:close/>
                  <a:moveTo>
                    <a:pt x="1508" y="1699"/>
                  </a:moveTo>
                  <a:cubicBezTo>
                    <a:pt x="1515" y="1702"/>
                    <a:pt x="1515" y="1702"/>
                    <a:pt x="1515" y="1702"/>
                  </a:cubicBezTo>
                  <a:cubicBezTo>
                    <a:pt x="1513" y="1703"/>
                    <a:pt x="1513" y="1703"/>
                    <a:pt x="1513" y="1703"/>
                  </a:cubicBezTo>
                  <a:cubicBezTo>
                    <a:pt x="1513" y="1703"/>
                    <a:pt x="1513" y="1703"/>
                    <a:pt x="1513" y="1703"/>
                  </a:cubicBezTo>
                  <a:cubicBezTo>
                    <a:pt x="1513" y="1703"/>
                    <a:pt x="1513" y="1703"/>
                    <a:pt x="1513" y="1704"/>
                  </a:cubicBezTo>
                  <a:cubicBezTo>
                    <a:pt x="1513" y="1704"/>
                    <a:pt x="1513" y="1704"/>
                    <a:pt x="1513" y="1704"/>
                  </a:cubicBezTo>
                  <a:cubicBezTo>
                    <a:pt x="1513" y="1704"/>
                    <a:pt x="1513" y="1704"/>
                    <a:pt x="1513" y="1704"/>
                  </a:cubicBezTo>
                  <a:cubicBezTo>
                    <a:pt x="1513" y="1704"/>
                    <a:pt x="1513" y="1704"/>
                    <a:pt x="1513" y="1704"/>
                  </a:cubicBezTo>
                  <a:cubicBezTo>
                    <a:pt x="1513" y="1704"/>
                    <a:pt x="1513" y="1704"/>
                    <a:pt x="1513" y="1704"/>
                  </a:cubicBezTo>
                  <a:cubicBezTo>
                    <a:pt x="1513" y="1704"/>
                    <a:pt x="1513" y="1704"/>
                    <a:pt x="1513" y="1704"/>
                  </a:cubicBezTo>
                  <a:cubicBezTo>
                    <a:pt x="1512" y="1704"/>
                    <a:pt x="1512" y="1704"/>
                    <a:pt x="1512" y="1704"/>
                  </a:cubicBezTo>
                  <a:cubicBezTo>
                    <a:pt x="1512" y="1704"/>
                    <a:pt x="1512" y="1704"/>
                    <a:pt x="1512" y="1704"/>
                  </a:cubicBezTo>
                  <a:cubicBezTo>
                    <a:pt x="1512" y="1704"/>
                    <a:pt x="1512" y="1704"/>
                    <a:pt x="1512" y="1704"/>
                  </a:cubicBezTo>
                  <a:cubicBezTo>
                    <a:pt x="1512" y="1704"/>
                    <a:pt x="1511" y="1704"/>
                    <a:pt x="1511" y="1704"/>
                  </a:cubicBezTo>
                  <a:cubicBezTo>
                    <a:pt x="1511" y="1704"/>
                    <a:pt x="1511" y="1704"/>
                    <a:pt x="1511" y="1704"/>
                  </a:cubicBezTo>
                  <a:cubicBezTo>
                    <a:pt x="1509" y="1705"/>
                    <a:pt x="1509" y="1705"/>
                    <a:pt x="1509" y="1705"/>
                  </a:cubicBezTo>
                  <a:cubicBezTo>
                    <a:pt x="1509" y="1705"/>
                    <a:pt x="1509" y="1705"/>
                    <a:pt x="1509" y="1705"/>
                  </a:cubicBezTo>
                  <a:cubicBezTo>
                    <a:pt x="1509" y="1705"/>
                    <a:pt x="1509" y="1705"/>
                    <a:pt x="1509" y="1705"/>
                  </a:cubicBezTo>
                  <a:cubicBezTo>
                    <a:pt x="1509" y="1706"/>
                    <a:pt x="1509" y="1706"/>
                    <a:pt x="1509" y="1706"/>
                  </a:cubicBezTo>
                  <a:cubicBezTo>
                    <a:pt x="1509" y="1706"/>
                    <a:pt x="1509" y="1706"/>
                    <a:pt x="1509" y="1706"/>
                  </a:cubicBezTo>
                  <a:cubicBezTo>
                    <a:pt x="1509" y="1706"/>
                    <a:pt x="1509" y="1706"/>
                    <a:pt x="1509" y="1706"/>
                  </a:cubicBezTo>
                  <a:cubicBezTo>
                    <a:pt x="1509" y="1706"/>
                    <a:pt x="1509" y="1706"/>
                    <a:pt x="1509" y="1706"/>
                  </a:cubicBezTo>
                  <a:cubicBezTo>
                    <a:pt x="1509" y="1706"/>
                    <a:pt x="1509" y="1706"/>
                    <a:pt x="1509" y="1706"/>
                  </a:cubicBezTo>
                  <a:cubicBezTo>
                    <a:pt x="1508" y="1706"/>
                    <a:pt x="1508" y="1706"/>
                    <a:pt x="1508" y="1706"/>
                  </a:cubicBezTo>
                  <a:cubicBezTo>
                    <a:pt x="1508" y="1706"/>
                    <a:pt x="1508" y="1706"/>
                    <a:pt x="1508" y="1706"/>
                  </a:cubicBezTo>
                  <a:cubicBezTo>
                    <a:pt x="1508" y="1706"/>
                    <a:pt x="1508" y="1706"/>
                    <a:pt x="1508" y="1706"/>
                  </a:cubicBezTo>
                  <a:cubicBezTo>
                    <a:pt x="1508" y="1706"/>
                    <a:pt x="1508" y="1706"/>
                    <a:pt x="1507" y="1706"/>
                  </a:cubicBezTo>
                  <a:cubicBezTo>
                    <a:pt x="1507" y="1706"/>
                    <a:pt x="1507" y="1706"/>
                    <a:pt x="1507" y="1706"/>
                  </a:cubicBezTo>
                  <a:cubicBezTo>
                    <a:pt x="1505" y="1707"/>
                    <a:pt x="1505" y="1707"/>
                    <a:pt x="1505" y="1707"/>
                  </a:cubicBezTo>
                  <a:cubicBezTo>
                    <a:pt x="1505" y="1707"/>
                    <a:pt x="1505" y="1707"/>
                    <a:pt x="1505" y="1707"/>
                  </a:cubicBezTo>
                  <a:cubicBezTo>
                    <a:pt x="1505" y="1707"/>
                    <a:pt x="1505" y="1707"/>
                    <a:pt x="1505" y="1707"/>
                  </a:cubicBezTo>
                  <a:cubicBezTo>
                    <a:pt x="1505" y="1707"/>
                    <a:pt x="1505" y="1707"/>
                    <a:pt x="1505" y="1707"/>
                  </a:cubicBezTo>
                  <a:cubicBezTo>
                    <a:pt x="1505" y="1707"/>
                    <a:pt x="1505" y="1707"/>
                    <a:pt x="1505" y="1707"/>
                  </a:cubicBezTo>
                  <a:cubicBezTo>
                    <a:pt x="1505" y="1708"/>
                    <a:pt x="1505" y="1708"/>
                    <a:pt x="1505" y="1708"/>
                  </a:cubicBezTo>
                  <a:cubicBezTo>
                    <a:pt x="1505" y="1708"/>
                    <a:pt x="1505" y="1708"/>
                    <a:pt x="1505" y="1708"/>
                  </a:cubicBezTo>
                  <a:cubicBezTo>
                    <a:pt x="1505" y="1708"/>
                    <a:pt x="1505" y="1708"/>
                    <a:pt x="1505" y="1708"/>
                  </a:cubicBezTo>
                  <a:cubicBezTo>
                    <a:pt x="1504" y="1708"/>
                    <a:pt x="1504" y="1708"/>
                    <a:pt x="1504" y="1708"/>
                  </a:cubicBezTo>
                  <a:cubicBezTo>
                    <a:pt x="1504" y="1708"/>
                    <a:pt x="1504" y="1708"/>
                    <a:pt x="1504" y="1708"/>
                  </a:cubicBezTo>
                  <a:cubicBezTo>
                    <a:pt x="1504" y="1708"/>
                    <a:pt x="1504" y="1708"/>
                    <a:pt x="1504" y="1708"/>
                  </a:cubicBezTo>
                  <a:cubicBezTo>
                    <a:pt x="1504" y="1708"/>
                    <a:pt x="1504" y="1708"/>
                    <a:pt x="1503" y="1708"/>
                  </a:cubicBezTo>
                  <a:cubicBezTo>
                    <a:pt x="1503" y="1708"/>
                    <a:pt x="1503" y="1708"/>
                    <a:pt x="1503" y="1708"/>
                  </a:cubicBezTo>
                  <a:cubicBezTo>
                    <a:pt x="1502" y="1709"/>
                    <a:pt x="1502" y="1709"/>
                    <a:pt x="1502" y="1709"/>
                  </a:cubicBezTo>
                  <a:cubicBezTo>
                    <a:pt x="1502" y="1709"/>
                    <a:pt x="1502" y="1709"/>
                    <a:pt x="1502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10"/>
                    <a:pt x="1501" y="1710"/>
                    <a:pt x="1501" y="1710"/>
                  </a:cubicBezTo>
                  <a:cubicBezTo>
                    <a:pt x="1501" y="1710"/>
                    <a:pt x="1501" y="1710"/>
                    <a:pt x="1501" y="1710"/>
                  </a:cubicBezTo>
                  <a:cubicBezTo>
                    <a:pt x="1500" y="1710"/>
                    <a:pt x="1500" y="1710"/>
                    <a:pt x="1500" y="1710"/>
                  </a:cubicBezTo>
                  <a:cubicBezTo>
                    <a:pt x="1500" y="1710"/>
                    <a:pt x="1500" y="1710"/>
                    <a:pt x="1500" y="1710"/>
                  </a:cubicBezTo>
                  <a:cubicBezTo>
                    <a:pt x="1500" y="1710"/>
                    <a:pt x="1500" y="1710"/>
                    <a:pt x="1500" y="1710"/>
                  </a:cubicBezTo>
                  <a:cubicBezTo>
                    <a:pt x="1500" y="1710"/>
                    <a:pt x="1500" y="1710"/>
                    <a:pt x="1500" y="1710"/>
                  </a:cubicBezTo>
                  <a:cubicBezTo>
                    <a:pt x="1499" y="1710"/>
                    <a:pt x="1499" y="1710"/>
                    <a:pt x="1499" y="1710"/>
                  </a:cubicBezTo>
                  <a:cubicBezTo>
                    <a:pt x="1498" y="1710"/>
                    <a:pt x="1498" y="1710"/>
                    <a:pt x="1498" y="1710"/>
                  </a:cubicBezTo>
                  <a:cubicBezTo>
                    <a:pt x="1498" y="1710"/>
                    <a:pt x="1498" y="1710"/>
                    <a:pt x="1498" y="1710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2"/>
                    <a:pt x="1497" y="1712"/>
                    <a:pt x="1497" y="1712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6" y="1711"/>
                    <a:pt x="1496" y="1711"/>
                    <a:pt x="1496" y="1711"/>
                  </a:cubicBezTo>
                  <a:cubicBezTo>
                    <a:pt x="1496" y="1711"/>
                    <a:pt x="1496" y="1711"/>
                    <a:pt x="1496" y="1711"/>
                  </a:cubicBezTo>
                  <a:cubicBezTo>
                    <a:pt x="1496" y="1711"/>
                    <a:pt x="1496" y="1711"/>
                    <a:pt x="1496" y="1711"/>
                  </a:cubicBezTo>
                  <a:cubicBezTo>
                    <a:pt x="1496" y="1711"/>
                    <a:pt x="1495" y="1711"/>
                    <a:pt x="1495" y="1711"/>
                  </a:cubicBezTo>
                  <a:cubicBezTo>
                    <a:pt x="1494" y="1712"/>
                    <a:pt x="1494" y="1712"/>
                    <a:pt x="1494" y="1712"/>
                  </a:cubicBezTo>
                  <a:cubicBezTo>
                    <a:pt x="1494" y="1712"/>
                    <a:pt x="1494" y="1712"/>
                    <a:pt x="1494" y="1712"/>
                  </a:cubicBezTo>
                  <a:cubicBezTo>
                    <a:pt x="1493" y="1712"/>
                    <a:pt x="1493" y="1712"/>
                    <a:pt x="1493" y="1712"/>
                  </a:cubicBezTo>
                  <a:cubicBezTo>
                    <a:pt x="1493" y="1712"/>
                    <a:pt x="1493" y="1712"/>
                    <a:pt x="1493" y="1712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2" y="1713"/>
                  </a:cubicBezTo>
                  <a:cubicBezTo>
                    <a:pt x="1492" y="1713"/>
                    <a:pt x="1492" y="1713"/>
                    <a:pt x="1492" y="1713"/>
                  </a:cubicBezTo>
                  <a:cubicBezTo>
                    <a:pt x="1492" y="1713"/>
                    <a:pt x="1492" y="1713"/>
                    <a:pt x="1492" y="1713"/>
                  </a:cubicBezTo>
                  <a:cubicBezTo>
                    <a:pt x="1492" y="1713"/>
                    <a:pt x="1492" y="1713"/>
                    <a:pt x="1492" y="1713"/>
                  </a:cubicBezTo>
                  <a:cubicBezTo>
                    <a:pt x="1490" y="1714"/>
                    <a:pt x="1490" y="1714"/>
                    <a:pt x="1490" y="1714"/>
                  </a:cubicBezTo>
                  <a:cubicBezTo>
                    <a:pt x="1490" y="1714"/>
                    <a:pt x="1490" y="1714"/>
                    <a:pt x="1489" y="1714"/>
                  </a:cubicBezTo>
                  <a:cubicBezTo>
                    <a:pt x="1489" y="1714"/>
                    <a:pt x="1489" y="1714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8" y="1715"/>
                  </a:cubicBezTo>
                  <a:cubicBezTo>
                    <a:pt x="1488" y="1715"/>
                    <a:pt x="1488" y="1715"/>
                    <a:pt x="1488" y="1715"/>
                  </a:cubicBezTo>
                  <a:cubicBezTo>
                    <a:pt x="1488" y="1715"/>
                    <a:pt x="1488" y="1715"/>
                    <a:pt x="1488" y="1715"/>
                  </a:cubicBezTo>
                  <a:cubicBezTo>
                    <a:pt x="1488" y="1715"/>
                    <a:pt x="1488" y="1715"/>
                    <a:pt x="1488" y="1715"/>
                  </a:cubicBezTo>
                  <a:cubicBezTo>
                    <a:pt x="1486" y="1716"/>
                    <a:pt x="1486" y="1716"/>
                    <a:pt x="1486" y="1716"/>
                  </a:cubicBezTo>
                  <a:cubicBezTo>
                    <a:pt x="1486" y="1716"/>
                    <a:pt x="1486" y="1716"/>
                    <a:pt x="1485" y="1716"/>
                  </a:cubicBezTo>
                  <a:cubicBezTo>
                    <a:pt x="1485" y="1716"/>
                    <a:pt x="1485" y="1716"/>
                    <a:pt x="1485" y="1716"/>
                  </a:cubicBezTo>
                  <a:cubicBezTo>
                    <a:pt x="1485" y="1716"/>
                    <a:pt x="1485" y="1716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4" y="1717"/>
                    <a:pt x="1484" y="1717"/>
                    <a:pt x="1484" y="1717"/>
                  </a:cubicBezTo>
                  <a:cubicBezTo>
                    <a:pt x="1484" y="1717"/>
                    <a:pt x="1484" y="1717"/>
                    <a:pt x="1484" y="1717"/>
                  </a:cubicBezTo>
                  <a:cubicBezTo>
                    <a:pt x="1484" y="1717"/>
                    <a:pt x="1484" y="1717"/>
                    <a:pt x="1484" y="1717"/>
                  </a:cubicBezTo>
                  <a:cubicBezTo>
                    <a:pt x="1482" y="1718"/>
                    <a:pt x="1482" y="1718"/>
                    <a:pt x="1482" y="1718"/>
                  </a:cubicBezTo>
                  <a:cubicBezTo>
                    <a:pt x="1482" y="1718"/>
                    <a:pt x="1482" y="1718"/>
                    <a:pt x="1482" y="1718"/>
                  </a:cubicBezTo>
                  <a:cubicBezTo>
                    <a:pt x="1481" y="1718"/>
                    <a:pt x="1481" y="1718"/>
                    <a:pt x="1481" y="1718"/>
                  </a:cubicBezTo>
                  <a:cubicBezTo>
                    <a:pt x="1481" y="1718"/>
                    <a:pt x="1481" y="1718"/>
                    <a:pt x="1481" y="1718"/>
                  </a:cubicBezTo>
                  <a:cubicBezTo>
                    <a:pt x="1481" y="1718"/>
                    <a:pt x="1481" y="1718"/>
                    <a:pt x="1481" y="1718"/>
                  </a:cubicBezTo>
                  <a:cubicBezTo>
                    <a:pt x="1481" y="1719"/>
                    <a:pt x="1481" y="1719"/>
                    <a:pt x="1481" y="1719"/>
                  </a:cubicBezTo>
                  <a:cubicBezTo>
                    <a:pt x="1481" y="1719"/>
                    <a:pt x="1481" y="1719"/>
                    <a:pt x="1481" y="1719"/>
                  </a:cubicBezTo>
                  <a:cubicBezTo>
                    <a:pt x="1481" y="1719"/>
                    <a:pt x="1481" y="1719"/>
                    <a:pt x="1481" y="1719"/>
                  </a:cubicBezTo>
                  <a:cubicBezTo>
                    <a:pt x="1481" y="1719"/>
                    <a:pt x="1481" y="1719"/>
                    <a:pt x="1481" y="1719"/>
                  </a:cubicBezTo>
                  <a:cubicBezTo>
                    <a:pt x="1481" y="1719"/>
                    <a:pt x="1481" y="1719"/>
                    <a:pt x="1481" y="1719"/>
                  </a:cubicBezTo>
                  <a:cubicBezTo>
                    <a:pt x="1480" y="1719"/>
                    <a:pt x="1480" y="1719"/>
                    <a:pt x="1480" y="1719"/>
                  </a:cubicBezTo>
                  <a:cubicBezTo>
                    <a:pt x="1480" y="1719"/>
                    <a:pt x="1480" y="1719"/>
                    <a:pt x="1480" y="1719"/>
                  </a:cubicBezTo>
                  <a:cubicBezTo>
                    <a:pt x="1480" y="1719"/>
                    <a:pt x="1480" y="1719"/>
                    <a:pt x="1480" y="1719"/>
                  </a:cubicBezTo>
                  <a:cubicBezTo>
                    <a:pt x="1478" y="1720"/>
                    <a:pt x="1478" y="1720"/>
                    <a:pt x="1478" y="1720"/>
                  </a:cubicBezTo>
                  <a:cubicBezTo>
                    <a:pt x="1478" y="1720"/>
                    <a:pt x="1478" y="1720"/>
                    <a:pt x="1478" y="1720"/>
                  </a:cubicBezTo>
                  <a:cubicBezTo>
                    <a:pt x="1477" y="1720"/>
                    <a:pt x="1477" y="1720"/>
                    <a:pt x="1477" y="1720"/>
                  </a:cubicBezTo>
                  <a:cubicBezTo>
                    <a:pt x="1477" y="1720"/>
                    <a:pt x="1477" y="1720"/>
                    <a:pt x="1477" y="1720"/>
                  </a:cubicBezTo>
                  <a:cubicBezTo>
                    <a:pt x="1477" y="1720"/>
                    <a:pt x="1477" y="1720"/>
                    <a:pt x="1477" y="1720"/>
                  </a:cubicBezTo>
                  <a:cubicBezTo>
                    <a:pt x="1477" y="1720"/>
                    <a:pt x="1477" y="1720"/>
                    <a:pt x="1477" y="1720"/>
                  </a:cubicBezTo>
                  <a:cubicBezTo>
                    <a:pt x="1477" y="1721"/>
                    <a:pt x="1477" y="1721"/>
                    <a:pt x="1477" y="1721"/>
                  </a:cubicBezTo>
                  <a:cubicBezTo>
                    <a:pt x="1477" y="1721"/>
                    <a:pt x="1477" y="1721"/>
                    <a:pt x="1477" y="1721"/>
                  </a:cubicBezTo>
                  <a:cubicBezTo>
                    <a:pt x="1477" y="1721"/>
                    <a:pt x="1477" y="1721"/>
                    <a:pt x="1477" y="1721"/>
                  </a:cubicBezTo>
                  <a:cubicBezTo>
                    <a:pt x="1477" y="1721"/>
                    <a:pt x="1477" y="1721"/>
                    <a:pt x="1477" y="1721"/>
                  </a:cubicBezTo>
                  <a:cubicBezTo>
                    <a:pt x="1476" y="1721"/>
                    <a:pt x="1476" y="1721"/>
                    <a:pt x="1476" y="1721"/>
                  </a:cubicBezTo>
                  <a:cubicBezTo>
                    <a:pt x="1476" y="1721"/>
                    <a:pt x="1476" y="1721"/>
                    <a:pt x="1476" y="1721"/>
                  </a:cubicBezTo>
                  <a:cubicBezTo>
                    <a:pt x="1476" y="1721"/>
                    <a:pt x="1476" y="1721"/>
                    <a:pt x="1476" y="1721"/>
                  </a:cubicBezTo>
                  <a:cubicBezTo>
                    <a:pt x="1474" y="1722"/>
                    <a:pt x="1474" y="1722"/>
                    <a:pt x="1474" y="1722"/>
                  </a:cubicBezTo>
                  <a:cubicBezTo>
                    <a:pt x="1474" y="1722"/>
                    <a:pt x="1474" y="1722"/>
                    <a:pt x="1474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3"/>
                    <a:pt x="1473" y="1723"/>
                    <a:pt x="1473" y="1723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2" y="1722"/>
                    <a:pt x="1472" y="1722"/>
                  </a:cubicBezTo>
                  <a:cubicBezTo>
                    <a:pt x="1472" y="1722"/>
                    <a:pt x="1472" y="1722"/>
                    <a:pt x="1472" y="1722"/>
                  </a:cubicBezTo>
                  <a:cubicBezTo>
                    <a:pt x="1472" y="1722"/>
                    <a:pt x="1472" y="1722"/>
                    <a:pt x="1472" y="1722"/>
                  </a:cubicBezTo>
                  <a:cubicBezTo>
                    <a:pt x="1470" y="1723"/>
                    <a:pt x="1470" y="1723"/>
                    <a:pt x="1470" y="1723"/>
                  </a:cubicBezTo>
                  <a:cubicBezTo>
                    <a:pt x="1470" y="1723"/>
                    <a:pt x="1470" y="1723"/>
                    <a:pt x="1470" y="1723"/>
                  </a:cubicBezTo>
                  <a:cubicBezTo>
                    <a:pt x="1469" y="1723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8" y="1724"/>
                    <a:pt x="1468" y="1724"/>
                  </a:cubicBezTo>
                  <a:cubicBezTo>
                    <a:pt x="1468" y="1724"/>
                    <a:pt x="1468" y="1724"/>
                    <a:pt x="1468" y="1724"/>
                  </a:cubicBezTo>
                  <a:cubicBezTo>
                    <a:pt x="1468" y="1724"/>
                    <a:pt x="1468" y="1724"/>
                    <a:pt x="1468" y="1724"/>
                  </a:cubicBezTo>
                  <a:cubicBezTo>
                    <a:pt x="1466" y="1725"/>
                    <a:pt x="1466" y="1725"/>
                    <a:pt x="1466" y="1725"/>
                  </a:cubicBezTo>
                  <a:cubicBezTo>
                    <a:pt x="1466" y="1725"/>
                    <a:pt x="1466" y="1725"/>
                    <a:pt x="1466" y="1725"/>
                  </a:cubicBezTo>
                  <a:cubicBezTo>
                    <a:pt x="1466" y="1725"/>
                    <a:pt x="1465" y="1725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4" y="1726"/>
                    <a:pt x="1464" y="1726"/>
                  </a:cubicBezTo>
                  <a:cubicBezTo>
                    <a:pt x="1464" y="1726"/>
                    <a:pt x="1464" y="1726"/>
                    <a:pt x="1464" y="1726"/>
                  </a:cubicBezTo>
                  <a:cubicBezTo>
                    <a:pt x="1464" y="1726"/>
                    <a:pt x="1464" y="1726"/>
                    <a:pt x="1464" y="1726"/>
                  </a:cubicBezTo>
                  <a:cubicBezTo>
                    <a:pt x="1462" y="1727"/>
                    <a:pt x="1462" y="1727"/>
                    <a:pt x="1462" y="1727"/>
                  </a:cubicBezTo>
                  <a:cubicBezTo>
                    <a:pt x="1456" y="1723"/>
                    <a:pt x="1456" y="1723"/>
                    <a:pt x="1456" y="1723"/>
                  </a:cubicBezTo>
                  <a:lnTo>
                    <a:pt x="1508" y="1699"/>
                  </a:lnTo>
                  <a:close/>
                  <a:moveTo>
                    <a:pt x="1479" y="1761"/>
                  </a:moveTo>
                  <a:cubicBezTo>
                    <a:pt x="1486" y="1765"/>
                    <a:pt x="1486" y="1765"/>
                    <a:pt x="1486" y="1765"/>
                  </a:cubicBezTo>
                  <a:cubicBezTo>
                    <a:pt x="1481" y="1767"/>
                    <a:pt x="1481" y="1767"/>
                    <a:pt x="1481" y="1767"/>
                  </a:cubicBezTo>
                  <a:cubicBezTo>
                    <a:pt x="1473" y="1763"/>
                    <a:pt x="1473" y="1763"/>
                    <a:pt x="1473" y="1763"/>
                  </a:cubicBezTo>
                  <a:lnTo>
                    <a:pt x="1479" y="1761"/>
                  </a:lnTo>
                  <a:close/>
                  <a:moveTo>
                    <a:pt x="687" y="1349"/>
                  </a:moveTo>
                  <a:cubicBezTo>
                    <a:pt x="1467" y="1777"/>
                    <a:pt x="1467" y="1777"/>
                    <a:pt x="1467" y="1777"/>
                  </a:cubicBezTo>
                  <a:cubicBezTo>
                    <a:pt x="1466" y="1782"/>
                    <a:pt x="1466" y="1782"/>
                    <a:pt x="1466" y="1782"/>
                  </a:cubicBezTo>
                  <a:cubicBezTo>
                    <a:pt x="683" y="1351"/>
                    <a:pt x="683" y="1351"/>
                    <a:pt x="683" y="1351"/>
                  </a:cubicBezTo>
                  <a:lnTo>
                    <a:pt x="687" y="1349"/>
                  </a:lnTo>
                  <a:close/>
                  <a:moveTo>
                    <a:pt x="727" y="1378"/>
                  </a:moveTo>
                  <a:cubicBezTo>
                    <a:pt x="737" y="1384"/>
                    <a:pt x="737" y="1384"/>
                    <a:pt x="737" y="1384"/>
                  </a:cubicBezTo>
                  <a:cubicBezTo>
                    <a:pt x="737" y="1385"/>
                    <a:pt x="737" y="1385"/>
                    <a:pt x="737" y="1385"/>
                  </a:cubicBezTo>
                  <a:cubicBezTo>
                    <a:pt x="726" y="1390"/>
                    <a:pt x="726" y="1390"/>
                    <a:pt x="726" y="1390"/>
                  </a:cubicBezTo>
                  <a:lnTo>
                    <a:pt x="727" y="1378"/>
                  </a:lnTo>
                  <a:close/>
                  <a:moveTo>
                    <a:pt x="725" y="1392"/>
                  </a:moveTo>
                  <a:cubicBezTo>
                    <a:pt x="739" y="1387"/>
                    <a:pt x="739" y="1387"/>
                    <a:pt x="739" y="1387"/>
                  </a:cubicBezTo>
                  <a:cubicBezTo>
                    <a:pt x="741" y="1386"/>
                    <a:pt x="741" y="1386"/>
                    <a:pt x="741" y="1386"/>
                  </a:cubicBezTo>
                  <a:cubicBezTo>
                    <a:pt x="1466" y="1785"/>
                    <a:pt x="1466" y="1785"/>
                    <a:pt x="1466" y="1785"/>
                  </a:cubicBezTo>
                  <a:cubicBezTo>
                    <a:pt x="1476" y="1790"/>
                    <a:pt x="1476" y="1790"/>
                    <a:pt x="1476" y="1790"/>
                  </a:cubicBezTo>
                  <a:cubicBezTo>
                    <a:pt x="1476" y="1791"/>
                    <a:pt x="1477" y="1791"/>
                    <a:pt x="1477" y="1791"/>
                  </a:cubicBezTo>
                  <a:cubicBezTo>
                    <a:pt x="1477" y="1791"/>
                    <a:pt x="1477" y="1791"/>
                    <a:pt x="1477" y="1790"/>
                  </a:cubicBezTo>
                  <a:cubicBezTo>
                    <a:pt x="1485" y="1787"/>
                    <a:pt x="1485" y="1787"/>
                    <a:pt x="1485" y="1787"/>
                  </a:cubicBezTo>
                  <a:cubicBezTo>
                    <a:pt x="1529" y="1766"/>
                    <a:pt x="1529" y="1766"/>
                    <a:pt x="1529" y="1766"/>
                  </a:cubicBezTo>
                  <a:cubicBezTo>
                    <a:pt x="1535" y="1769"/>
                    <a:pt x="1535" y="1769"/>
                    <a:pt x="1535" y="1769"/>
                  </a:cubicBezTo>
                  <a:cubicBezTo>
                    <a:pt x="1522" y="1776"/>
                    <a:pt x="1522" y="1776"/>
                    <a:pt x="1522" y="1776"/>
                  </a:cubicBezTo>
                  <a:cubicBezTo>
                    <a:pt x="1522" y="1776"/>
                    <a:pt x="1522" y="1776"/>
                    <a:pt x="1522" y="1776"/>
                  </a:cubicBezTo>
                  <a:cubicBezTo>
                    <a:pt x="1522" y="1776"/>
                    <a:pt x="1522" y="1776"/>
                    <a:pt x="1522" y="1776"/>
                  </a:cubicBezTo>
                  <a:cubicBezTo>
                    <a:pt x="1424" y="1822"/>
                    <a:pt x="1424" y="1822"/>
                    <a:pt x="1424" y="1822"/>
                  </a:cubicBezTo>
                  <a:cubicBezTo>
                    <a:pt x="684" y="1408"/>
                    <a:pt x="684" y="1408"/>
                    <a:pt x="684" y="1408"/>
                  </a:cubicBezTo>
                  <a:lnTo>
                    <a:pt x="725" y="1392"/>
                  </a:lnTo>
                  <a:close/>
                  <a:moveTo>
                    <a:pt x="683" y="1409"/>
                  </a:moveTo>
                  <a:cubicBezTo>
                    <a:pt x="1423" y="1824"/>
                    <a:pt x="1423" y="1824"/>
                    <a:pt x="1423" y="1824"/>
                  </a:cubicBezTo>
                  <a:cubicBezTo>
                    <a:pt x="1418" y="1851"/>
                    <a:pt x="1418" y="1851"/>
                    <a:pt x="1418" y="1851"/>
                  </a:cubicBezTo>
                  <a:cubicBezTo>
                    <a:pt x="1381" y="1831"/>
                    <a:pt x="1381" y="1831"/>
                    <a:pt x="1381" y="1831"/>
                  </a:cubicBezTo>
                  <a:cubicBezTo>
                    <a:pt x="1376" y="1828"/>
                    <a:pt x="1376" y="1828"/>
                    <a:pt x="1376" y="1828"/>
                  </a:cubicBezTo>
                  <a:cubicBezTo>
                    <a:pt x="1373" y="1826"/>
                    <a:pt x="1373" y="1826"/>
                    <a:pt x="1373" y="1826"/>
                  </a:cubicBezTo>
                  <a:cubicBezTo>
                    <a:pt x="1350" y="1813"/>
                    <a:pt x="1350" y="1813"/>
                    <a:pt x="1350" y="1813"/>
                  </a:cubicBezTo>
                  <a:cubicBezTo>
                    <a:pt x="1341" y="1808"/>
                    <a:pt x="1341" y="1808"/>
                    <a:pt x="1341" y="1808"/>
                  </a:cubicBezTo>
                  <a:cubicBezTo>
                    <a:pt x="1299" y="1784"/>
                    <a:pt x="1299" y="1784"/>
                    <a:pt x="1299" y="1784"/>
                  </a:cubicBezTo>
                  <a:cubicBezTo>
                    <a:pt x="1299" y="1784"/>
                    <a:pt x="1299" y="1784"/>
                    <a:pt x="1299" y="1784"/>
                  </a:cubicBezTo>
                  <a:cubicBezTo>
                    <a:pt x="1295" y="1782"/>
                    <a:pt x="1295" y="1782"/>
                    <a:pt x="1295" y="1782"/>
                  </a:cubicBezTo>
                  <a:cubicBezTo>
                    <a:pt x="1295" y="1782"/>
                    <a:pt x="1295" y="1782"/>
                    <a:pt x="1295" y="1782"/>
                  </a:cubicBezTo>
                  <a:cubicBezTo>
                    <a:pt x="1289" y="1779"/>
                    <a:pt x="1289" y="1779"/>
                    <a:pt x="1289" y="1779"/>
                  </a:cubicBezTo>
                  <a:cubicBezTo>
                    <a:pt x="1283" y="1776"/>
                    <a:pt x="1283" y="1776"/>
                    <a:pt x="1283" y="1776"/>
                  </a:cubicBezTo>
                  <a:cubicBezTo>
                    <a:pt x="1224" y="1742"/>
                    <a:pt x="1224" y="1742"/>
                    <a:pt x="1224" y="1742"/>
                  </a:cubicBezTo>
                  <a:cubicBezTo>
                    <a:pt x="1211" y="1735"/>
                    <a:pt x="1211" y="1735"/>
                    <a:pt x="1211" y="1735"/>
                  </a:cubicBezTo>
                  <a:cubicBezTo>
                    <a:pt x="1194" y="1725"/>
                    <a:pt x="1194" y="1725"/>
                    <a:pt x="1194" y="1725"/>
                  </a:cubicBezTo>
                  <a:cubicBezTo>
                    <a:pt x="1168" y="1710"/>
                    <a:pt x="1168" y="1710"/>
                    <a:pt x="1168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4" y="1708"/>
                    <a:pt x="1164" y="1708"/>
                    <a:pt x="1164" y="1708"/>
                  </a:cubicBezTo>
                  <a:cubicBezTo>
                    <a:pt x="1164" y="1708"/>
                    <a:pt x="1164" y="1708"/>
                    <a:pt x="1164" y="1708"/>
                  </a:cubicBezTo>
                  <a:cubicBezTo>
                    <a:pt x="1164" y="1708"/>
                    <a:pt x="1164" y="1708"/>
                    <a:pt x="1164" y="1708"/>
                  </a:cubicBezTo>
                  <a:cubicBezTo>
                    <a:pt x="1164" y="1708"/>
                    <a:pt x="1164" y="1708"/>
                    <a:pt x="1164" y="1708"/>
                  </a:cubicBezTo>
                  <a:cubicBezTo>
                    <a:pt x="1164" y="1708"/>
                    <a:pt x="1164" y="1708"/>
                    <a:pt x="1164" y="1708"/>
                  </a:cubicBezTo>
                  <a:cubicBezTo>
                    <a:pt x="1157" y="1704"/>
                    <a:pt x="1157" y="1704"/>
                    <a:pt x="1157" y="1704"/>
                  </a:cubicBezTo>
                  <a:cubicBezTo>
                    <a:pt x="1157" y="1704"/>
                    <a:pt x="1157" y="1704"/>
                    <a:pt x="1157" y="1704"/>
                  </a:cubicBezTo>
                  <a:cubicBezTo>
                    <a:pt x="1157" y="1704"/>
                    <a:pt x="1157" y="1704"/>
                    <a:pt x="1156" y="1704"/>
                  </a:cubicBezTo>
                  <a:cubicBezTo>
                    <a:pt x="1156" y="1704"/>
                    <a:pt x="1156" y="1704"/>
                    <a:pt x="1156" y="1704"/>
                  </a:cubicBezTo>
                  <a:cubicBezTo>
                    <a:pt x="1156" y="1704"/>
                    <a:pt x="1156" y="1704"/>
                    <a:pt x="1156" y="1704"/>
                  </a:cubicBezTo>
                  <a:cubicBezTo>
                    <a:pt x="1149" y="1700"/>
                    <a:pt x="1149" y="1700"/>
                    <a:pt x="1149" y="1700"/>
                  </a:cubicBezTo>
                  <a:cubicBezTo>
                    <a:pt x="1149" y="1700"/>
                    <a:pt x="1149" y="1700"/>
                    <a:pt x="1149" y="1700"/>
                  </a:cubicBezTo>
                  <a:cubicBezTo>
                    <a:pt x="1149" y="1700"/>
                    <a:pt x="1149" y="1700"/>
                    <a:pt x="1149" y="1700"/>
                  </a:cubicBezTo>
                  <a:cubicBezTo>
                    <a:pt x="1149" y="1700"/>
                    <a:pt x="1149" y="1700"/>
                    <a:pt x="1149" y="1700"/>
                  </a:cubicBezTo>
                  <a:cubicBezTo>
                    <a:pt x="1149" y="1699"/>
                    <a:pt x="1149" y="1699"/>
                    <a:pt x="1148" y="1699"/>
                  </a:cubicBezTo>
                  <a:cubicBezTo>
                    <a:pt x="1146" y="1698"/>
                    <a:pt x="1146" y="1698"/>
                    <a:pt x="1146" y="1698"/>
                  </a:cubicBezTo>
                  <a:cubicBezTo>
                    <a:pt x="1146" y="1698"/>
                    <a:pt x="1146" y="1698"/>
                    <a:pt x="1146" y="1698"/>
                  </a:cubicBezTo>
                  <a:cubicBezTo>
                    <a:pt x="1146" y="1698"/>
                    <a:pt x="1146" y="1698"/>
                    <a:pt x="1146" y="1698"/>
                  </a:cubicBezTo>
                  <a:cubicBezTo>
                    <a:pt x="1146" y="1698"/>
                    <a:pt x="1146" y="1698"/>
                    <a:pt x="1146" y="1698"/>
                  </a:cubicBezTo>
                  <a:cubicBezTo>
                    <a:pt x="1146" y="1698"/>
                    <a:pt x="1145" y="1698"/>
                    <a:pt x="1145" y="1698"/>
                  </a:cubicBezTo>
                  <a:cubicBezTo>
                    <a:pt x="1145" y="1698"/>
                    <a:pt x="1145" y="1698"/>
                    <a:pt x="1145" y="1698"/>
                  </a:cubicBezTo>
                  <a:cubicBezTo>
                    <a:pt x="1145" y="1698"/>
                    <a:pt x="1145" y="1698"/>
                    <a:pt x="1145" y="1697"/>
                  </a:cubicBezTo>
                  <a:cubicBezTo>
                    <a:pt x="1145" y="1697"/>
                    <a:pt x="1145" y="1697"/>
                    <a:pt x="1145" y="1697"/>
                  </a:cubicBezTo>
                  <a:cubicBezTo>
                    <a:pt x="1143" y="1696"/>
                    <a:pt x="1143" y="1696"/>
                    <a:pt x="1143" y="1696"/>
                  </a:cubicBezTo>
                  <a:cubicBezTo>
                    <a:pt x="1143" y="1696"/>
                    <a:pt x="1143" y="1696"/>
                    <a:pt x="1143" y="1696"/>
                  </a:cubicBezTo>
                  <a:cubicBezTo>
                    <a:pt x="1143" y="1696"/>
                    <a:pt x="1142" y="1696"/>
                    <a:pt x="1142" y="1696"/>
                  </a:cubicBezTo>
                  <a:cubicBezTo>
                    <a:pt x="1142" y="1696"/>
                    <a:pt x="1142" y="1696"/>
                    <a:pt x="1142" y="1696"/>
                  </a:cubicBezTo>
                  <a:cubicBezTo>
                    <a:pt x="1142" y="1696"/>
                    <a:pt x="1142" y="1696"/>
                    <a:pt x="1141" y="1696"/>
                  </a:cubicBezTo>
                  <a:cubicBezTo>
                    <a:pt x="1141" y="1696"/>
                    <a:pt x="1141" y="1695"/>
                    <a:pt x="1141" y="1695"/>
                  </a:cubicBezTo>
                  <a:cubicBezTo>
                    <a:pt x="1141" y="1695"/>
                    <a:pt x="1141" y="1695"/>
                    <a:pt x="1141" y="1695"/>
                  </a:cubicBezTo>
                  <a:cubicBezTo>
                    <a:pt x="1139" y="1694"/>
                    <a:pt x="1139" y="1694"/>
                    <a:pt x="1139" y="1694"/>
                  </a:cubicBezTo>
                  <a:cubicBezTo>
                    <a:pt x="1139" y="1694"/>
                    <a:pt x="1139" y="1694"/>
                    <a:pt x="1139" y="1694"/>
                  </a:cubicBezTo>
                  <a:cubicBezTo>
                    <a:pt x="1139" y="1694"/>
                    <a:pt x="1139" y="1694"/>
                    <a:pt x="1138" y="1694"/>
                  </a:cubicBezTo>
                  <a:cubicBezTo>
                    <a:pt x="1138" y="1694"/>
                    <a:pt x="1138" y="1694"/>
                    <a:pt x="1138" y="1694"/>
                  </a:cubicBezTo>
                  <a:cubicBezTo>
                    <a:pt x="1138" y="1694"/>
                    <a:pt x="1138" y="1694"/>
                    <a:pt x="1138" y="1694"/>
                  </a:cubicBezTo>
                  <a:cubicBezTo>
                    <a:pt x="1138" y="1693"/>
                    <a:pt x="1138" y="1693"/>
                    <a:pt x="1137" y="1693"/>
                  </a:cubicBezTo>
                  <a:cubicBezTo>
                    <a:pt x="1137" y="1693"/>
                    <a:pt x="1137" y="1693"/>
                    <a:pt x="1137" y="1693"/>
                  </a:cubicBezTo>
                  <a:cubicBezTo>
                    <a:pt x="1135" y="1692"/>
                    <a:pt x="1135" y="1692"/>
                    <a:pt x="1135" y="1692"/>
                  </a:cubicBezTo>
                  <a:cubicBezTo>
                    <a:pt x="1135" y="1692"/>
                    <a:pt x="1135" y="1692"/>
                    <a:pt x="1135" y="1692"/>
                  </a:cubicBezTo>
                  <a:cubicBezTo>
                    <a:pt x="1135" y="1692"/>
                    <a:pt x="1135" y="1692"/>
                    <a:pt x="1135" y="1692"/>
                  </a:cubicBezTo>
                  <a:cubicBezTo>
                    <a:pt x="1135" y="1692"/>
                    <a:pt x="1135" y="1692"/>
                    <a:pt x="1135" y="1692"/>
                  </a:cubicBezTo>
                  <a:cubicBezTo>
                    <a:pt x="1135" y="1692"/>
                    <a:pt x="1135" y="1692"/>
                    <a:pt x="1135" y="1692"/>
                  </a:cubicBezTo>
                  <a:cubicBezTo>
                    <a:pt x="1134" y="1692"/>
                    <a:pt x="1134" y="1692"/>
                    <a:pt x="1134" y="1692"/>
                  </a:cubicBezTo>
                  <a:cubicBezTo>
                    <a:pt x="1134" y="1692"/>
                    <a:pt x="1134" y="1692"/>
                    <a:pt x="1134" y="1691"/>
                  </a:cubicBezTo>
                  <a:cubicBezTo>
                    <a:pt x="1134" y="1691"/>
                    <a:pt x="1134" y="1691"/>
                    <a:pt x="1134" y="1691"/>
                  </a:cubicBezTo>
                  <a:cubicBezTo>
                    <a:pt x="1134" y="1691"/>
                    <a:pt x="1134" y="1691"/>
                    <a:pt x="1134" y="1691"/>
                  </a:cubicBezTo>
                  <a:cubicBezTo>
                    <a:pt x="1132" y="1690"/>
                    <a:pt x="1132" y="1690"/>
                    <a:pt x="1132" y="1690"/>
                  </a:cubicBezTo>
                  <a:cubicBezTo>
                    <a:pt x="1132" y="1690"/>
                    <a:pt x="1132" y="1690"/>
                    <a:pt x="1131" y="1690"/>
                  </a:cubicBezTo>
                  <a:cubicBezTo>
                    <a:pt x="1131" y="1690"/>
                    <a:pt x="1131" y="1690"/>
                    <a:pt x="1131" y="1690"/>
                  </a:cubicBezTo>
                  <a:cubicBezTo>
                    <a:pt x="1131" y="1690"/>
                    <a:pt x="1131" y="1690"/>
                    <a:pt x="1131" y="1690"/>
                  </a:cubicBezTo>
                  <a:cubicBezTo>
                    <a:pt x="1131" y="1690"/>
                    <a:pt x="1131" y="1689"/>
                    <a:pt x="1131" y="1689"/>
                  </a:cubicBezTo>
                  <a:cubicBezTo>
                    <a:pt x="1131" y="1689"/>
                    <a:pt x="1131" y="1689"/>
                    <a:pt x="1131" y="1689"/>
                  </a:cubicBezTo>
                  <a:cubicBezTo>
                    <a:pt x="1131" y="1689"/>
                    <a:pt x="1130" y="1690"/>
                    <a:pt x="1130" y="1690"/>
                  </a:cubicBezTo>
                  <a:cubicBezTo>
                    <a:pt x="1130" y="1689"/>
                    <a:pt x="1130" y="1689"/>
                    <a:pt x="1130" y="1689"/>
                  </a:cubicBezTo>
                  <a:cubicBezTo>
                    <a:pt x="1130" y="1689"/>
                    <a:pt x="1130" y="1689"/>
                    <a:pt x="1130" y="1689"/>
                  </a:cubicBezTo>
                  <a:cubicBezTo>
                    <a:pt x="1130" y="1689"/>
                    <a:pt x="1130" y="1689"/>
                    <a:pt x="1130" y="1689"/>
                  </a:cubicBezTo>
                  <a:cubicBezTo>
                    <a:pt x="1128" y="1688"/>
                    <a:pt x="1128" y="1688"/>
                    <a:pt x="1128" y="1688"/>
                  </a:cubicBezTo>
                  <a:cubicBezTo>
                    <a:pt x="1128" y="1688"/>
                    <a:pt x="1128" y="1688"/>
                    <a:pt x="1128" y="1688"/>
                  </a:cubicBezTo>
                  <a:cubicBezTo>
                    <a:pt x="1128" y="1688"/>
                    <a:pt x="1128" y="1688"/>
                    <a:pt x="1128" y="1688"/>
                  </a:cubicBezTo>
                  <a:cubicBezTo>
                    <a:pt x="1128" y="1688"/>
                    <a:pt x="1128" y="1688"/>
                    <a:pt x="1128" y="1688"/>
                  </a:cubicBezTo>
                  <a:cubicBezTo>
                    <a:pt x="1127" y="1687"/>
                    <a:pt x="1127" y="1687"/>
                    <a:pt x="1127" y="1687"/>
                  </a:cubicBezTo>
                  <a:cubicBezTo>
                    <a:pt x="1127" y="1687"/>
                    <a:pt x="1127" y="1687"/>
                    <a:pt x="1127" y="1687"/>
                  </a:cubicBezTo>
                  <a:cubicBezTo>
                    <a:pt x="1127" y="1687"/>
                    <a:pt x="1127" y="1687"/>
                    <a:pt x="1126" y="1687"/>
                  </a:cubicBezTo>
                  <a:cubicBezTo>
                    <a:pt x="1126" y="1687"/>
                    <a:pt x="1126" y="1687"/>
                    <a:pt x="1126" y="1687"/>
                  </a:cubicBezTo>
                  <a:cubicBezTo>
                    <a:pt x="1126" y="1687"/>
                    <a:pt x="1126" y="1687"/>
                    <a:pt x="1126" y="1687"/>
                  </a:cubicBezTo>
                  <a:cubicBezTo>
                    <a:pt x="1124" y="1686"/>
                    <a:pt x="1124" y="1686"/>
                    <a:pt x="1124" y="1686"/>
                  </a:cubicBezTo>
                  <a:cubicBezTo>
                    <a:pt x="1124" y="1686"/>
                    <a:pt x="1124" y="1686"/>
                    <a:pt x="1124" y="1686"/>
                  </a:cubicBezTo>
                  <a:cubicBezTo>
                    <a:pt x="1124" y="1686"/>
                    <a:pt x="1124" y="1685"/>
                    <a:pt x="1124" y="1685"/>
                  </a:cubicBezTo>
                  <a:cubicBezTo>
                    <a:pt x="1124" y="1685"/>
                    <a:pt x="1124" y="1685"/>
                    <a:pt x="1124" y="1685"/>
                  </a:cubicBezTo>
                  <a:cubicBezTo>
                    <a:pt x="1124" y="1685"/>
                    <a:pt x="1124" y="1685"/>
                    <a:pt x="1123" y="1685"/>
                  </a:cubicBezTo>
                  <a:cubicBezTo>
                    <a:pt x="1123" y="1685"/>
                    <a:pt x="1123" y="1685"/>
                    <a:pt x="1123" y="1685"/>
                  </a:cubicBezTo>
                  <a:cubicBezTo>
                    <a:pt x="1123" y="1685"/>
                    <a:pt x="1123" y="1685"/>
                    <a:pt x="1123" y="1685"/>
                  </a:cubicBezTo>
                  <a:cubicBezTo>
                    <a:pt x="1123" y="1685"/>
                    <a:pt x="1123" y="1685"/>
                    <a:pt x="1123" y="1685"/>
                  </a:cubicBezTo>
                  <a:cubicBezTo>
                    <a:pt x="1122" y="1685"/>
                    <a:pt x="1122" y="1685"/>
                    <a:pt x="1122" y="1685"/>
                  </a:cubicBezTo>
                  <a:cubicBezTo>
                    <a:pt x="1120" y="1683"/>
                    <a:pt x="1120" y="1683"/>
                    <a:pt x="1120" y="1683"/>
                  </a:cubicBezTo>
                  <a:cubicBezTo>
                    <a:pt x="1120" y="1683"/>
                    <a:pt x="1120" y="1683"/>
                    <a:pt x="1120" y="1683"/>
                  </a:cubicBezTo>
                  <a:cubicBezTo>
                    <a:pt x="1120" y="1683"/>
                    <a:pt x="1120" y="1683"/>
                    <a:pt x="1120" y="1683"/>
                  </a:cubicBezTo>
                  <a:cubicBezTo>
                    <a:pt x="1120" y="1683"/>
                    <a:pt x="1120" y="1683"/>
                    <a:pt x="1120" y="1683"/>
                  </a:cubicBezTo>
                  <a:cubicBezTo>
                    <a:pt x="1120" y="1683"/>
                    <a:pt x="1120" y="1683"/>
                    <a:pt x="1120" y="1683"/>
                  </a:cubicBezTo>
                  <a:cubicBezTo>
                    <a:pt x="1119" y="1683"/>
                    <a:pt x="1119" y="1683"/>
                    <a:pt x="1119" y="1683"/>
                  </a:cubicBezTo>
                  <a:cubicBezTo>
                    <a:pt x="1119" y="1683"/>
                    <a:pt x="1119" y="1683"/>
                    <a:pt x="1119" y="1683"/>
                  </a:cubicBezTo>
                  <a:cubicBezTo>
                    <a:pt x="1119" y="1683"/>
                    <a:pt x="1119" y="1683"/>
                    <a:pt x="1119" y="1683"/>
                  </a:cubicBezTo>
                  <a:cubicBezTo>
                    <a:pt x="1119" y="1683"/>
                    <a:pt x="1119" y="1682"/>
                    <a:pt x="1119" y="1682"/>
                  </a:cubicBezTo>
                  <a:cubicBezTo>
                    <a:pt x="1117" y="1681"/>
                    <a:pt x="1117" y="1681"/>
                    <a:pt x="1117" y="1681"/>
                  </a:cubicBezTo>
                  <a:cubicBezTo>
                    <a:pt x="1117" y="1681"/>
                    <a:pt x="1117" y="1681"/>
                    <a:pt x="1117" y="1681"/>
                  </a:cubicBezTo>
                  <a:cubicBezTo>
                    <a:pt x="1116" y="1681"/>
                    <a:pt x="1116" y="1681"/>
                    <a:pt x="1116" y="1681"/>
                  </a:cubicBezTo>
                  <a:cubicBezTo>
                    <a:pt x="1116" y="1681"/>
                    <a:pt x="1116" y="1681"/>
                    <a:pt x="1116" y="1681"/>
                  </a:cubicBezTo>
                  <a:cubicBezTo>
                    <a:pt x="1116" y="1681"/>
                    <a:pt x="1116" y="1681"/>
                    <a:pt x="1116" y="1681"/>
                  </a:cubicBezTo>
                  <a:cubicBezTo>
                    <a:pt x="1116" y="1681"/>
                    <a:pt x="1116" y="1681"/>
                    <a:pt x="1115" y="1681"/>
                  </a:cubicBezTo>
                  <a:cubicBezTo>
                    <a:pt x="1115" y="1681"/>
                    <a:pt x="1115" y="1681"/>
                    <a:pt x="1115" y="1681"/>
                  </a:cubicBezTo>
                  <a:cubicBezTo>
                    <a:pt x="1115" y="1681"/>
                    <a:pt x="1115" y="1681"/>
                    <a:pt x="1115" y="1681"/>
                  </a:cubicBezTo>
                  <a:cubicBezTo>
                    <a:pt x="1115" y="1680"/>
                    <a:pt x="1115" y="1680"/>
                    <a:pt x="1115" y="1680"/>
                  </a:cubicBezTo>
                  <a:cubicBezTo>
                    <a:pt x="1113" y="1679"/>
                    <a:pt x="1113" y="1679"/>
                    <a:pt x="1113" y="1679"/>
                  </a:cubicBezTo>
                  <a:cubicBezTo>
                    <a:pt x="1113" y="1679"/>
                    <a:pt x="1113" y="1679"/>
                    <a:pt x="1113" y="1679"/>
                  </a:cubicBezTo>
                  <a:cubicBezTo>
                    <a:pt x="1113" y="1679"/>
                    <a:pt x="1113" y="1679"/>
                    <a:pt x="1113" y="1679"/>
                  </a:cubicBezTo>
                  <a:cubicBezTo>
                    <a:pt x="1113" y="1679"/>
                    <a:pt x="1113" y="1679"/>
                    <a:pt x="1113" y="1679"/>
                  </a:cubicBezTo>
                  <a:cubicBezTo>
                    <a:pt x="1112" y="1679"/>
                    <a:pt x="1112" y="1679"/>
                    <a:pt x="1112" y="1679"/>
                  </a:cubicBezTo>
                  <a:cubicBezTo>
                    <a:pt x="1112" y="1679"/>
                    <a:pt x="1112" y="1679"/>
                    <a:pt x="1112" y="1679"/>
                  </a:cubicBezTo>
                  <a:cubicBezTo>
                    <a:pt x="1112" y="1679"/>
                    <a:pt x="1112" y="1679"/>
                    <a:pt x="1112" y="1679"/>
                  </a:cubicBezTo>
                  <a:cubicBezTo>
                    <a:pt x="1112" y="1679"/>
                    <a:pt x="1111" y="1679"/>
                    <a:pt x="1111" y="1678"/>
                  </a:cubicBezTo>
                  <a:cubicBezTo>
                    <a:pt x="1111" y="1678"/>
                    <a:pt x="1111" y="1678"/>
                    <a:pt x="1111" y="1678"/>
                  </a:cubicBezTo>
                  <a:cubicBezTo>
                    <a:pt x="1109" y="1677"/>
                    <a:pt x="1109" y="1677"/>
                    <a:pt x="1109" y="1677"/>
                  </a:cubicBezTo>
                  <a:cubicBezTo>
                    <a:pt x="1109" y="1677"/>
                    <a:pt x="1109" y="1677"/>
                    <a:pt x="1109" y="1677"/>
                  </a:cubicBezTo>
                  <a:cubicBezTo>
                    <a:pt x="1096" y="1669"/>
                    <a:pt x="1096" y="1669"/>
                    <a:pt x="1096" y="1669"/>
                  </a:cubicBezTo>
                  <a:cubicBezTo>
                    <a:pt x="1096" y="1669"/>
                    <a:pt x="1095" y="1669"/>
                    <a:pt x="1095" y="1669"/>
                  </a:cubicBezTo>
                  <a:cubicBezTo>
                    <a:pt x="1095" y="1669"/>
                    <a:pt x="1095" y="1669"/>
                    <a:pt x="1095" y="1669"/>
                  </a:cubicBezTo>
                  <a:cubicBezTo>
                    <a:pt x="1095" y="1669"/>
                    <a:pt x="1095" y="1669"/>
                    <a:pt x="1095" y="1669"/>
                  </a:cubicBezTo>
                  <a:cubicBezTo>
                    <a:pt x="1095" y="1669"/>
                    <a:pt x="1095" y="1669"/>
                    <a:pt x="1095" y="1669"/>
                  </a:cubicBezTo>
                  <a:cubicBezTo>
                    <a:pt x="1095" y="1669"/>
                    <a:pt x="1095" y="1669"/>
                    <a:pt x="1095" y="1669"/>
                  </a:cubicBezTo>
                  <a:cubicBezTo>
                    <a:pt x="1095" y="1669"/>
                    <a:pt x="1094" y="1669"/>
                    <a:pt x="1094" y="1669"/>
                  </a:cubicBezTo>
                  <a:cubicBezTo>
                    <a:pt x="1094" y="1669"/>
                    <a:pt x="1094" y="1669"/>
                    <a:pt x="1094" y="1669"/>
                  </a:cubicBezTo>
                  <a:cubicBezTo>
                    <a:pt x="1091" y="1667"/>
                    <a:pt x="1091" y="1667"/>
                    <a:pt x="1091" y="1667"/>
                  </a:cubicBezTo>
                  <a:cubicBezTo>
                    <a:pt x="1091" y="1667"/>
                    <a:pt x="1090" y="1667"/>
                    <a:pt x="1090" y="1667"/>
                  </a:cubicBezTo>
                  <a:cubicBezTo>
                    <a:pt x="1090" y="1667"/>
                    <a:pt x="1090" y="1666"/>
                    <a:pt x="1090" y="1666"/>
                  </a:cubicBezTo>
                  <a:cubicBezTo>
                    <a:pt x="1016" y="1625"/>
                    <a:pt x="1016" y="1625"/>
                    <a:pt x="1016" y="1625"/>
                  </a:cubicBezTo>
                  <a:cubicBezTo>
                    <a:pt x="993" y="1611"/>
                    <a:pt x="993" y="1611"/>
                    <a:pt x="993" y="1611"/>
                  </a:cubicBezTo>
                  <a:cubicBezTo>
                    <a:pt x="980" y="1604"/>
                    <a:pt x="980" y="1604"/>
                    <a:pt x="980" y="1604"/>
                  </a:cubicBezTo>
                  <a:cubicBezTo>
                    <a:pt x="964" y="1595"/>
                    <a:pt x="964" y="1595"/>
                    <a:pt x="964" y="1595"/>
                  </a:cubicBezTo>
                  <a:cubicBezTo>
                    <a:pt x="954" y="1590"/>
                    <a:pt x="954" y="1590"/>
                    <a:pt x="954" y="1590"/>
                  </a:cubicBezTo>
                  <a:cubicBezTo>
                    <a:pt x="954" y="1590"/>
                    <a:pt x="954" y="1590"/>
                    <a:pt x="954" y="1590"/>
                  </a:cubicBezTo>
                  <a:cubicBezTo>
                    <a:pt x="947" y="1585"/>
                    <a:pt x="947" y="1585"/>
                    <a:pt x="947" y="1585"/>
                  </a:cubicBezTo>
                  <a:cubicBezTo>
                    <a:pt x="947" y="1585"/>
                    <a:pt x="947" y="1585"/>
                    <a:pt x="947" y="1585"/>
                  </a:cubicBezTo>
                  <a:cubicBezTo>
                    <a:pt x="942" y="1583"/>
                    <a:pt x="942" y="1583"/>
                    <a:pt x="942" y="1583"/>
                  </a:cubicBezTo>
                  <a:cubicBezTo>
                    <a:pt x="918" y="1569"/>
                    <a:pt x="918" y="1569"/>
                    <a:pt x="918" y="1569"/>
                  </a:cubicBezTo>
                  <a:cubicBezTo>
                    <a:pt x="911" y="1565"/>
                    <a:pt x="911" y="1565"/>
                    <a:pt x="911" y="1565"/>
                  </a:cubicBezTo>
                  <a:cubicBezTo>
                    <a:pt x="889" y="1553"/>
                    <a:pt x="889" y="1553"/>
                    <a:pt x="889" y="1553"/>
                  </a:cubicBezTo>
                  <a:cubicBezTo>
                    <a:pt x="835" y="1522"/>
                    <a:pt x="835" y="1522"/>
                    <a:pt x="835" y="1522"/>
                  </a:cubicBezTo>
                  <a:cubicBezTo>
                    <a:pt x="835" y="1522"/>
                    <a:pt x="835" y="1522"/>
                    <a:pt x="835" y="1522"/>
                  </a:cubicBezTo>
                  <a:cubicBezTo>
                    <a:pt x="834" y="1521"/>
                    <a:pt x="834" y="1521"/>
                    <a:pt x="834" y="1521"/>
                  </a:cubicBezTo>
                  <a:cubicBezTo>
                    <a:pt x="834" y="1521"/>
                    <a:pt x="834" y="1521"/>
                    <a:pt x="834" y="1521"/>
                  </a:cubicBezTo>
                  <a:cubicBezTo>
                    <a:pt x="828" y="1518"/>
                    <a:pt x="828" y="1518"/>
                    <a:pt x="828" y="1518"/>
                  </a:cubicBezTo>
                  <a:cubicBezTo>
                    <a:pt x="787" y="1495"/>
                    <a:pt x="787" y="1495"/>
                    <a:pt x="787" y="1495"/>
                  </a:cubicBezTo>
                  <a:cubicBezTo>
                    <a:pt x="779" y="1490"/>
                    <a:pt x="779" y="1490"/>
                    <a:pt x="779" y="1490"/>
                  </a:cubicBezTo>
                  <a:cubicBezTo>
                    <a:pt x="765" y="1483"/>
                    <a:pt x="765" y="1483"/>
                    <a:pt x="765" y="1483"/>
                  </a:cubicBezTo>
                  <a:cubicBezTo>
                    <a:pt x="750" y="1474"/>
                    <a:pt x="750" y="1474"/>
                    <a:pt x="750" y="1474"/>
                  </a:cubicBezTo>
                  <a:cubicBezTo>
                    <a:pt x="680" y="1435"/>
                    <a:pt x="680" y="1435"/>
                    <a:pt x="680" y="1435"/>
                  </a:cubicBezTo>
                  <a:lnTo>
                    <a:pt x="683" y="1409"/>
                  </a:lnTo>
                  <a:close/>
                  <a:moveTo>
                    <a:pt x="751" y="1477"/>
                  </a:moveTo>
                  <a:cubicBezTo>
                    <a:pt x="763" y="1484"/>
                    <a:pt x="763" y="1484"/>
                    <a:pt x="763" y="1484"/>
                  </a:cubicBezTo>
                  <a:cubicBezTo>
                    <a:pt x="759" y="1521"/>
                    <a:pt x="759" y="1521"/>
                    <a:pt x="759" y="1521"/>
                  </a:cubicBezTo>
                  <a:cubicBezTo>
                    <a:pt x="747" y="1514"/>
                    <a:pt x="747" y="1514"/>
                    <a:pt x="747" y="1514"/>
                  </a:cubicBezTo>
                  <a:lnTo>
                    <a:pt x="751" y="1477"/>
                  </a:lnTo>
                  <a:close/>
                  <a:moveTo>
                    <a:pt x="760" y="1524"/>
                  </a:moveTo>
                  <a:cubicBezTo>
                    <a:pt x="772" y="1531"/>
                    <a:pt x="772" y="1531"/>
                    <a:pt x="772" y="1531"/>
                  </a:cubicBezTo>
                  <a:cubicBezTo>
                    <a:pt x="600" y="1600"/>
                    <a:pt x="600" y="1600"/>
                    <a:pt x="600" y="1600"/>
                  </a:cubicBezTo>
                  <a:cubicBezTo>
                    <a:pt x="588" y="1593"/>
                    <a:pt x="588" y="1593"/>
                    <a:pt x="588" y="1593"/>
                  </a:cubicBezTo>
                  <a:cubicBezTo>
                    <a:pt x="620" y="1580"/>
                    <a:pt x="620" y="1580"/>
                    <a:pt x="620" y="1580"/>
                  </a:cubicBezTo>
                  <a:cubicBezTo>
                    <a:pt x="624" y="1578"/>
                    <a:pt x="624" y="1578"/>
                    <a:pt x="624" y="1578"/>
                  </a:cubicBezTo>
                  <a:cubicBezTo>
                    <a:pt x="726" y="1538"/>
                    <a:pt x="726" y="1538"/>
                    <a:pt x="726" y="1538"/>
                  </a:cubicBezTo>
                  <a:cubicBezTo>
                    <a:pt x="726" y="1538"/>
                    <a:pt x="726" y="1538"/>
                    <a:pt x="726" y="1538"/>
                  </a:cubicBezTo>
                  <a:cubicBezTo>
                    <a:pt x="726" y="1538"/>
                    <a:pt x="727" y="1538"/>
                    <a:pt x="727" y="1537"/>
                  </a:cubicBezTo>
                  <a:cubicBezTo>
                    <a:pt x="734" y="1535"/>
                    <a:pt x="734" y="1535"/>
                    <a:pt x="734" y="1535"/>
                  </a:cubicBezTo>
                  <a:cubicBezTo>
                    <a:pt x="745" y="1530"/>
                    <a:pt x="745" y="1530"/>
                    <a:pt x="745" y="1530"/>
                  </a:cubicBezTo>
                  <a:cubicBezTo>
                    <a:pt x="745" y="1530"/>
                    <a:pt x="745" y="1530"/>
                    <a:pt x="745" y="1530"/>
                  </a:cubicBezTo>
                  <a:cubicBezTo>
                    <a:pt x="745" y="1530"/>
                    <a:pt x="746" y="1530"/>
                    <a:pt x="746" y="1530"/>
                  </a:cubicBezTo>
                  <a:lnTo>
                    <a:pt x="760" y="1524"/>
                  </a:lnTo>
                  <a:close/>
                  <a:moveTo>
                    <a:pt x="726" y="1535"/>
                  </a:moveTo>
                  <a:cubicBezTo>
                    <a:pt x="521" y="1416"/>
                    <a:pt x="521" y="1416"/>
                    <a:pt x="521" y="1416"/>
                  </a:cubicBezTo>
                  <a:cubicBezTo>
                    <a:pt x="525" y="1415"/>
                    <a:pt x="525" y="1415"/>
                    <a:pt x="525" y="1415"/>
                  </a:cubicBezTo>
                  <a:cubicBezTo>
                    <a:pt x="731" y="1533"/>
                    <a:pt x="731" y="1533"/>
                    <a:pt x="731" y="1533"/>
                  </a:cubicBezTo>
                  <a:lnTo>
                    <a:pt x="726" y="1535"/>
                  </a:lnTo>
                  <a:close/>
                  <a:moveTo>
                    <a:pt x="734" y="1532"/>
                  </a:moveTo>
                  <a:cubicBezTo>
                    <a:pt x="526" y="1413"/>
                    <a:pt x="526" y="1413"/>
                    <a:pt x="526" y="1413"/>
                  </a:cubicBezTo>
                  <a:cubicBezTo>
                    <a:pt x="526" y="1412"/>
                    <a:pt x="526" y="1413"/>
                    <a:pt x="526" y="1412"/>
                  </a:cubicBezTo>
                  <a:cubicBezTo>
                    <a:pt x="526" y="1412"/>
                    <a:pt x="526" y="1412"/>
                    <a:pt x="526" y="1412"/>
                  </a:cubicBezTo>
                  <a:cubicBezTo>
                    <a:pt x="525" y="1412"/>
                    <a:pt x="525" y="1412"/>
                    <a:pt x="525" y="1412"/>
                  </a:cubicBezTo>
                  <a:cubicBezTo>
                    <a:pt x="525" y="1412"/>
                    <a:pt x="525" y="1412"/>
                    <a:pt x="525" y="1412"/>
                  </a:cubicBezTo>
                  <a:cubicBezTo>
                    <a:pt x="520" y="1414"/>
                    <a:pt x="520" y="1414"/>
                    <a:pt x="520" y="1414"/>
                  </a:cubicBezTo>
                  <a:cubicBezTo>
                    <a:pt x="520" y="1409"/>
                    <a:pt x="520" y="1409"/>
                    <a:pt x="520" y="1409"/>
                  </a:cubicBezTo>
                  <a:cubicBezTo>
                    <a:pt x="527" y="1406"/>
                    <a:pt x="527" y="1406"/>
                    <a:pt x="527" y="1406"/>
                  </a:cubicBezTo>
                  <a:cubicBezTo>
                    <a:pt x="527" y="1406"/>
                    <a:pt x="527" y="1406"/>
                    <a:pt x="527" y="1405"/>
                  </a:cubicBezTo>
                  <a:cubicBezTo>
                    <a:pt x="742" y="1529"/>
                    <a:pt x="742" y="1529"/>
                    <a:pt x="742" y="1529"/>
                  </a:cubicBezTo>
                  <a:lnTo>
                    <a:pt x="734" y="1532"/>
                  </a:lnTo>
                  <a:close/>
                  <a:moveTo>
                    <a:pt x="517" y="1414"/>
                  </a:moveTo>
                  <a:cubicBezTo>
                    <a:pt x="514" y="1413"/>
                    <a:pt x="514" y="1413"/>
                    <a:pt x="514" y="1413"/>
                  </a:cubicBezTo>
                  <a:cubicBezTo>
                    <a:pt x="517" y="1412"/>
                    <a:pt x="517" y="1412"/>
                    <a:pt x="517" y="1412"/>
                  </a:cubicBezTo>
                  <a:lnTo>
                    <a:pt x="517" y="1414"/>
                  </a:lnTo>
                  <a:close/>
                  <a:moveTo>
                    <a:pt x="525" y="1519"/>
                  </a:moveTo>
                  <a:cubicBezTo>
                    <a:pt x="529" y="1522"/>
                    <a:pt x="529" y="1522"/>
                    <a:pt x="529" y="1522"/>
                  </a:cubicBezTo>
                  <a:cubicBezTo>
                    <a:pt x="524" y="1524"/>
                    <a:pt x="524" y="1524"/>
                    <a:pt x="524" y="1524"/>
                  </a:cubicBezTo>
                  <a:lnTo>
                    <a:pt x="525" y="1519"/>
                  </a:lnTo>
                  <a:close/>
                  <a:moveTo>
                    <a:pt x="532" y="1521"/>
                  </a:moveTo>
                  <a:cubicBezTo>
                    <a:pt x="532" y="1521"/>
                    <a:pt x="532" y="1521"/>
                    <a:pt x="532" y="1521"/>
                  </a:cubicBezTo>
                  <a:cubicBezTo>
                    <a:pt x="525" y="1517"/>
                    <a:pt x="525" y="1517"/>
                    <a:pt x="525" y="1517"/>
                  </a:cubicBezTo>
                  <a:cubicBezTo>
                    <a:pt x="533" y="1426"/>
                    <a:pt x="533" y="1426"/>
                    <a:pt x="533" y="1426"/>
                  </a:cubicBezTo>
                  <a:cubicBezTo>
                    <a:pt x="723" y="1536"/>
                    <a:pt x="723" y="1536"/>
                    <a:pt x="723" y="1536"/>
                  </a:cubicBezTo>
                  <a:cubicBezTo>
                    <a:pt x="624" y="1576"/>
                    <a:pt x="624" y="1576"/>
                    <a:pt x="624" y="1576"/>
                  </a:cubicBezTo>
                  <a:cubicBezTo>
                    <a:pt x="620" y="1574"/>
                    <a:pt x="620" y="1574"/>
                    <a:pt x="620" y="1574"/>
                  </a:cubicBezTo>
                  <a:lnTo>
                    <a:pt x="532" y="1521"/>
                  </a:lnTo>
                  <a:close/>
                  <a:moveTo>
                    <a:pt x="621" y="1577"/>
                  </a:moveTo>
                  <a:cubicBezTo>
                    <a:pt x="621" y="1577"/>
                    <a:pt x="621" y="1577"/>
                    <a:pt x="621" y="1577"/>
                  </a:cubicBezTo>
                  <a:cubicBezTo>
                    <a:pt x="621" y="1577"/>
                    <a:pt x="621" y="1577"/>
                    <a:pt x="621" y="1577"/>
                  </a:cubicBezTo>
                  <a:close/>
                  <a:moveTo>
                    <a:pt x="356" y="1456"/>
                  </a:moveTo>
                  <a:cubicBezTo>
                    <a:pt x="361" y="1459"/>
                    <a:pt x="361" y="1459"/>
                    <a:pt x="361" y="1459"/>
                  </a:cubicBezTo>
                  <a:cubicBezTo>
                    <a:pt x="361" y="1459"/>
                    <a:pt x="362" y="1459"/>
                    <a:pt x="362" y="1459"/>
                  </a:cubicBezTo>
                  <a:cubicBezTo>
                    <a:pt x="362" y="1459"/>
                    <a:pt x="362" y="1459"/>
                    <a:pt x="362" y="1459"/>
                  </a:cubicBezTo>
                  <a:cubicBezTo>
                    <a:pt x="518" y="1401"/>
                    <a:pt x="518" y="1401"/>
                    <a:pt x="518" y="1401"/>
                  </a:cubicBezTo>
                  <a:cubicBezTo>
                    <a:pt x="518" y="1402"/>
                    <a:pt x="519" y="1402"/>
                    <a:pt x="519" y="1402"/>
                  </a:cubicBezTo>
                  <a:cubicBezTo>
                    <a:pt x="523" y="1405"/>
                    <a:pt x="523" y="1405"/>
                    <a:pt x="523" y="1405"/>
                  </a:cubicBezTo>
                  <a:cubicBezTo>
                    <a:pt x="519" y="1406"/>
                    <a:pt x="519" y="1406"/>
                    <a:pt x="519" y="1406"/>
                  </a:cubicBezTo>
                  <a:cubicBezTo>
                    <a:pt x="519" y="1407"/>
                    <a:pt x="519" y="1407"/>
                    <a:pt x="518" y="1407"/>
                  </a:cubicBezTo>
                  <a:cubicBezTo>
                    <a:pt x="518" y="1407"/>
                    <a:pt x="518" y="1407"/>
                    <a:pt x="517" y="1408"/>
                  </a:cubicBezTo>
                  <a:cubicBezTo>
                    <a:pt x="517" y="1409"/>
                    <a:pt x="517" y="1409"/>
                    <a:pt x="517" y="1409"/>
                  </a:cubicBezTo>
                  <a:cubicBezTo>
                    <a:pt x="511" y="1411"/>
                    <a:pt x="511" y="1411"/>
                    <a:pt x="511" y="1411"/>
                  </a:cubicBezTo>
                  <a:cubicBezTo>
                    <a:pt x="356" y="1469"/>
                    <a:pt x="356" y="1469"/>
                    <a:pt x="356" y="1469"/>
                  </a:cubicBezTo>
                  <a:lnTo>
                    <a:pt x="356" y="1456"/>
                  </a:lnTo>
                  <a:close/>
                  <a:moveTo>
                    <a:pt x="512" y="1414"/>
                  </a:moveTo>
                  <a:cubicBezTo>
                    <a:pt x="516" y="1416"/>
                    <a:pt x="516" y="1416"/>
                    <a:pt x="516" y="1416"/>
                  </a:cubicBezTo>
                  <a:cubicBezTo>
                    <a:pt x="361" y="1474"/>
                    <a:pt x="361" y="1474"/>
                    <a:pt x="361" y="1474"/>
                  </a:cubicBezTo>
                  <a:cubicBezTo>
                    <a:pt x="357" y="1471"/>
                    <a:pt x="357" y="1471"/>
                    <a:pt x="357" y="1471"/>
                  </a:cubicBezTo>
                  <a:lnTo>
                    <a:pt x="512" y="1414"/>
                  </a:lnTo>
                  <a:close/>
                  <a:moveTo>
                    <a:pt x="524" y="1526"/>
                  </a:moveTo>
                  <a:cubicBezTo>
                    <a:pt x="531" y="1523"/>
                    <a:pt x="531" y="1523"/>
                    <a:pt x="531" y="1523"/>
                  </a:cubicBezTo>
                  <a:cubicBezTo>
                    <a:pt x="619" y="1575"/>
                    <a:pt x="619" y="1575"/>
                    <a:pt x="619" y="1575"/>
                  </a:cubicBezTo>
                  <a:cubicBezTo>
                    <a:pt x="618" y="1578"/>
                    <a:pt x="618" y="1578"/>
                    <a:pt x="618" y="1578"/>
                  </a:cubicBezTo>
                  <a:cubicBezTo>
                    <a:pt x="585" y="1591"/>
                    <a:pt x="585" y="1591"/>
                    <a:pt x="585" y="1591"/>
                  </a:cubicBezTo>
                  <a:cubicBezTo>
                    <a:pt x="585" y="1591"/>
                    <a:pt x="585" y="1592"/>
                    <a:pt x="584" y="1592"/>
                  </a:cubicBezTo>
                  <a:cubicBezTo>
                    <a:pt x="584" y="1592"/>
                    <a:pt x="584" y="1592"/>
                    <a:pt x="584" y="1592"/>
                  </a:cubicBezTo>
                  <a:cubicBezTo>
                    <a:pt x="584" y="1592"/>
                    <a:pt x="584" y="1592"/>
                    <a:pt x="584" y="1592"/>
                  </a:cubicBezTo>
                  <a:cubicBezTo>
                    <a:pt x="584" y="1592"/>
                    <a:pt x="584" y="1592"/>
                    <a:pt x="584" y="1592"/>
                  </a:cubicBezTo>
                  <a:cubicBezTo>
                    <a:pt x="584" y="1592"/>
                    <a:pt x="584" y="1593"/>
                    <a:pt x="584" y="1593"/>
                  </a:cubicBezTo>
                  <a:cubicBezTo>
                    <a:pt x="584" y="1593"/>
                    <a:pt x="584" y="1594"/>
                    <a:pt x="584" y="1594"/>
                  </a:cubicBezTo>
                  <a:cubicBezTo>
                    <a:pt x="591" y="1598"/>
                    <a:pt x="591" y="1598"/>
                    <a:pt x="591" y="1598"/>
                  </a:cubicBezTo>
                  <a:cubicBezTo>
                    <a:pt x="590" y="1606"/>
                    <a:pt x="590" y="1606"/>
                    <a:pt x="590" y="1606"/>
                  </a:cubicBezTo>
                  <a:cubicBezTo>
                    <a:pt x="583" y="1609"/>
                    <a:pt x="583" y="1609"/>
                    <a:pt x="583" y="1609"/>
                  </a:cubicBezTo>
                  <a:cubicBezTo>
                    <a:pt x="583" y="1609"/>
                    <a:pt x="583" y="1609"/>
                    <a:pt x="583" y="1609"/>
                  </a:cubicBezTo>
                  <a:cubicBezTo>
                    <a:pt x="583" y="1609"/>
                    <a:pt x="583" y="1609"/>
                    <a:pt x="582" y="1610"/>
                  </a:cubicBezTo>
                  <a:cubicBezTo>
                    <a:pt x="582" y="1610"/>
                    <a:pt x="582" y="1610"/>
                    <a:pt x="582" y="1610"/>
                  </a:cubicBezTo>
                  <a:cubicBezTo>
                    <a:pt x="582" y="1610"/>
                    <a:pt x="582" y="1610"/>
                    <a:pt x="582" y="1610"/>
                  </a:cubicBezTo>
                  <a:cubicBezTo>
                    <a:pt x="582" y="1610"/>
                    <a:pt x="582" y="1610"/>
                    <a:pt x="582" y="1610"/>
                  </a:cubicBezTo>
                  <a:cubicBezTo>
                    <a:pt x="582" y="1610"/>
                    <a:pt x="582" y="1610"/>
                    <a:pt x="582" y="1610"/>
                  </a:cubicBezTo>
                  <a:cubicBezTo>
                    <a:pt x="573" y="1703"/>
                    <a:pt x="573" y="1703"/>
                    <a:pt x="573" y="1703"/>
                  </a:cubicBezTo>
                  <a:cubicBezTo>
                    <a:pt x="506" y="1731"/>
                    <a:pt x="506" y="1731"/>
                    <a:pt x="506" y="1731"/>
                  </a:cubicBezTo>
                  <a:lnTo>
                    <a:pt x="524" y="1526"/>
                  </a:lnTo>
                  <a:close/>
                  <a:moveTo>
                    <a:pt x="502" y="1774"/>
                  </a:moveTo>
                  <a:cubicBezTo>
                    <a:pt x="514" y="1769"/>
                    <a:pt x="514" y="1769"/>
                    <a:pt x="514" y="1769"/>
                  </a:cubicBezTo>
                  <a:cubicBezTo>
                    <a:pt x="495" y="1986"/>
                    <a:pt x="495" y="1986"/>
                    <a:pt x="495" y="1986"/>
                  </a:cubicBezTo>
                  <a:cubicBezTo>
                    <a:pt x="483" y="1991"/>
                    <a:pt x="483" y="1991"/>
                    <a:pt x="483" y="1991"/>
                  </a:cubicBezTo>
                  <a:lnTo>
                    <a:pt x="502" y="1774"/>
                  </a:lnTo>
                  <a:close/>
                  <a:moveTo>
                    <a:pt x="516" y="1768"/>
                  </a:moveTo>
                  <a:cubicBezTo>
                    <a:pt x="569" y="1746"/>
                    <a:pt x="569" y="1746"/>
                    <a:pt x="569" y="1746"/>
                  </a:cubicBezTo>
                  <a:cubicBezTo>
                    <a:pt x="551" y="1936"/>
                    <a:pt x="551" y="1936"/>
                    <a:pt x="551" y="1936"/>
                  </a:cubicBezTo>
                  <a:cubicBezTo>
                    <a:pt x="551" y="1936"/>
                    <a:pt x="551" y="1936"/>
                    <a:pt x="551" y="1936"/>
                  </a:cubicBezTo>
                  <a:cubicBezTo>
                    <a:pt x="551" y="1936"/>
                    <a:pt x="551" y="1937"/>
                    <a:pt x="551" y="1937"/>
                  </a:cubicBezTo>
                  <a:cubicBezTo>
                    <a:pt x="551" y="1937"/>
                    <a:pt x="551" y="1937"/>
                    <a:pt x="551" y="1938"/>
                  </a:cubicBezTo>
                  <a:cubicBezTo>
                    <a:pt x="550" y="1945"/>
                    <a:pt x="550" y="1945"/>
                    <a:pt x="550" y="1945"/>
                  </a:cubicBezTo>
                  <a:cubicBezTo>
                    <a:pt x="550" y="1952"/>
                    <a:pt x="550" y="1952"/>
                    <a:pt x="550" y="1952"/>
                  </a:cubicBezTo>
                  <a:cubicBezTo>
                    <a:pt x="550" y="1952"/>
                    <a:pt x="550" y="1952"/>
                    <a:pt x="550" y="1952"/>
                  </a:cubicBezTo>
                  <a:cubicBezTo>
                    <a:pt x="550" y="1952"/>
                    <a:pt x="550" y="1952"/>
                    <a:pt x="550" y="1952"/>
                  </a:cubicBezTo>
                  <a:cubicBezTo>
                    <a:pt x="549" y="1953"/>
                    <a:pt x="549" y="1953"/>
                    <a:pt x="549" y="1953"/>
                  </a:cubicBezTo>
                  <a:cubicBezTo>
                    <a:pt x="549" y="1953"/>
                    <a:pt x="549" y="1953"/>
                    <a:pt x="549" y="1953"/>
                  </a:cubicBezTo>
                  <a:cubicBezTo>
                    <a:pt x="549" y="1953"/>
                    <a:pt x="549" y="1953"/>
                    <a:pt x="549" y="1953"/>
                  </a:cubicBezTo>
                  <a:cubicBezTo>
                    <a:pt x="550" y="1954"/>
                    <a:pt x="550" y="1953"/>
                    <a:pt x="550" y="1954"/>
                  </a:cubicBezTo>
                  <a:cubicBezTo>
                    <a:pt x="550" y="1954"/>
                    <a:pt x="550" y="1954"/>
                    <a:pt x="550" y="1954"/>
                  </a:cubicBezTo>
                  <a:cubicBezTo>
                    <a:pt x="549" y="1961"/>
                    <a:pt x="549" y="1961"/>
                    <a:pt x="549" y="1961"/>
                  </a:cubicBezTo>
                  <a:cubicBezTo>
                    <a:pt x="535" y="1967"/>
                    <a:pt x="535" y="1967"/>
                    <a:pt x="535" y="1967"/>
                  </a:cubicBezTo>
                  <a:cubicBezTo>
                    <a:pt x="534" y="1967"/>
                    <a:pt x="534" y="1967"/>
                    <a:pt x="534" y="1967"/>
                  </a:cubicBezTo>
                  <a:cubicBezTo>
                    <a:pt x="534" y="1967"/>
                    <a:pt x="534" y="1968"/>
                    <a:pt x="534" y="1968"/>
                  </a:cubicBezTo>
                  <a:cubicBezTo>
                    <a:pt x="534" y="1968"/>
                    <a:pt x="534" y="1968"/>
                    <a:pt x="534" y="1968"/>
                  </a:cubicBezTo>
                  <a:cubicBezTo>
                    <a:pt x="534" y="1968"/>
                    <a:pt x="534" y="1968"/>
                    <a:pt x="534" y="1968"/>
                  </a:cubicBezTo>
                  <a:cubicBezTo>
                    <a:pt x="534" y="1968"/>
                    <a:pt x="534" y="1968"/>
                    <a:pt x="534" y="1969"/>
                  </a:cubicBezTo>
                  <a:cubicBezTo>
                    <a:pt x="534" y="1969"/>
                    <a:pt x="534" y="1969"/>
                    <a:pt x="534" y="1969"/>
                  </a:cubicBezTo>
                  <a:cubicBezTo>
                    <a:pt x="497" y="1985"/>
                    <a:pt x="497" y="1985"/>
                    <a:pt x="497" y="1985"/>
                  </a:cubicBezTo>
                  <a:lnTo>
                    <a:pt x="516" y="1768"/>
                  </a:lnTo>
                  <a:close/>
                  <a:moveTo>
                    <a:pt x="541" y="1983"/>
                  </a:moveTo>
                  <a:cubicBezTo>
                    <a:pt x="961" y="2268"/>
                    <a:pt x="961" y="2268"/>
                    <a:pt x="961" y="2268"/>
                  </a:cubicBezTo>
                  <a:cubicBezTo>
                    <a:pt x="955" y="2271"/>
                    <a:pt x="955" y="2271"/>
                    <a:pt x="955" y="2271"/>
                  </a:cubicBezTo>
                  <a:cubicBezTo>
                    <a:pt x="536" y="1985"/>
                    <a:pt x="536" y="1985"/>
                    <a:pt x="536" y="1985"/>
                  </a:cubicBezTo>
                  <a:lnTo>
                    <a:pt x="541" y="1983"/>
                  </a:lnTo>
                  <a:close/>
                  <a:moveTo>
                    <a:pt x="603" y="2034"/>
                  </a:moveTo>
                  <a:cubicBezTo>
                    <a:pt x="629" y="2051"/>
                    <a:pt x="629" y="2051"/>
                    <a:pt x="629" y="2051"/>
                  </a:cubicBezTo>
                  <a:cubicBezTo>
                    <a:pt x="616" y="2177"/>
                    <a:pt x="616" y="2177"/>
                    <a:pt x="616" y="2177"/>
                  </a:cubicBezTo>
                  <a:cubicBezTo>
                    <a:pt x="588" y="2190"/>
                    <a:pt x="588" y="2190"/>
                    <a:pt x="588" y="2190"/>
                  </a:cubicBezTo>
                  <a:lnTo>
                    <a:pt x="603" y="2034"/>
                  </a:lnTo>
                  <a:close/>
                  <a:moveTo>
                    <a:pt x="600" y="2032"/>
                  </a:moveTo>
                  <a:cubicBezTo>
                    <a:pt x="601" y="2033"/>
                    <a:pt x="601" y="2033"/>
                    <a:pt x="601" y="2033"/>
                  </a:cubicBezTo>
                  <a:cubicBezTo>
                    <a:pt x="585" y="2192"/>
                    <a:pt x="585" y="2192"/>
                    <a:pt x="585" y="2192"/>
                  </a:cubicBezTo>
                  <a:cubicBezTo>
                    <a:pt x="585" y="2192"/>
                    <a:pt x="585" y="2192"/>
                    <a:pt x="585" y="2192"/>
                  </a:cubicBezTo>
                  <a:cubicBezTo>
                    <a:pt x="585" y="2194"/>
                    <a:pt x="585" y="2194"/>
                    <a:pt x="585" y="2194"/>
                  </a:cubicBezTo>
                  <a:cubicBezTo>
                    <a:pt x="585" y="2194"/>
                    <a:pt x="585" y="2194"/>
                    <a:pt x="585" y="2194"/>
                  </a:cubicBezTo>
                  <a:cubicBezTo>
                    <a:pt x="585" y="2194"/>
                    <a:pt x="585" y="2194"/>
                    <a:pt x="585" y="2194"/>
                  </a:cubicBezTo>
                  <a:cubicBezTo>
                    <a:pt x="585" y="2194"/>
                    <a:pt x="585" y="2194"/>
                    <a:pt x="585" y="2194"/>
                  </a:cubicBezTo>
                  <a:cubicBezTo>
                    <a:pt x="585" y="2195"/>
                    <a:pt x="585" y="2195"/>
                    <a:pt x="586" y="2195"/>
                  </a:cubicBezTo>
                  <a:cubicBezTo>
                    <a:pt x="586" y="2195"/>
                    <a:pt x="586" y="2195"/>
                    <a:pt x="586" y="2195"/>
                  </a:cubicBezTo>
                  <a:cubicBezTo>
                    <a:pt x="586" y="2195"/>
                    <a:pt x="586" y="2195"/>
                    <a:pt x="586" y="2195"/>
                  </a:cubicBezTo>
                  <a:cubicBezTo>
                    <a:pt x="619" y="2180"/>
                    <a:pt x="619" y="2180"/>
                    <a:pt x="619" y="2180"/>
                  </a:cubicBezTo>
                  <a:cubicBezTo>
                    <a:pt x="619" y="2180"/>
                    <a:pt x="619" y="2179"/>
                    <a:pt x="619" y="2179"/>
                  </a:cubicBezTo>
                  <a:cubicBezTo>
                    <a:pt x="619" y="2179"/>
                    <a:pt x="619" y="2179"/>
                    <a:pt x="619" y="2179"/>
                  </a:cubicBezTo>
                  <a:cubicBezTo>
                    <a:pt x="619" y="2179"/>
                    <a:pt x="619" y="2179"/>
                    <a:pt x="619" y="2179"/>
                  </a:cubicBezTo>
                  <a:cubicBezTo>
                    <a:pt x="619" y="2179"/>
                    <a:pt x="619" y="2179"/>
                    <a:pt x="619" y="2179"/>
                  </a:cubicBezTo>
                  <a:cubicBezTo>
                    <a:pt x="619" y="2179"/>
                    <a:pt x="619" y="2179"/>
                    <a:pt x="620" y="2179"/>
                  </a:cubicBezTo>
                  <a:cubicBezTo>
                    <a:pt x="620" y="2179"/>
                    <a:pt x="620" y="2179"/>
                    <a:pt x="620" y="2179"/>
                  </a:cubicBezTo>
                  <a:cubicBezTo>
                    <a:pt x="633" y="2054"/>
                    <a:pt x="633" y="2054"/>
                    <a:pt x="633" y="2054"/>
                  </a:cubicBezTo>
                  <a:cubicBezTo>
                    <a:pt x="634" y="2055"/>
                    <a:pt x="634" y="2055"/>
                    <a:pt x="634" y="2055"/>
                  </a:cubicBezTo>
                  <a:cubicBezTo>
                    <a:pt x="621" y="2179"/>
                    <a:pt x="621" y="2179"/>
                    <a:pt x="621" y="2179"/>
                  </a:cubicBezTo>
                  <a:cubicBezTo>
                    <a:pt x="583" y="2197"/>
                    <a:pt x="583" y="2197"/>
                    <a:pt x="583" y="2197"/>
                  </a:cubicBezTo>
                  <a:lnTo>
                    <a:pt x="600" y="2032"/>
                  </a:lnTo>
                  <a:close/>
                  <a:moveTo>
                    <a:pt x="710" y="2107"/>
                  </a:moveTo>
                  <a:cubicBezTo>
                    <a:pt x="728" y="2119"/>
                    <a:pt x="728" y="2119"/>
                    <a:pt x="728" y="2119"/>
                  </a:cubicBezTo>
                  <a:cubicBezTo>
                    <a:pt x="708" y="2128"/>
                    <a:pt x="708" y="2128"/>
                    <a:pt x="708" y="2128"/>
                  </a:cubicBezTo>
                  <a:lnTo>
                    <a:pt x="710" y="2107"/>
                  </a:lnTo>
                  <a:close/>
                  <a:moveTo>
                    <a:pt x="708" y="2131"/>
                  </a:moveTo>
                  <a:cubicBezTo>
                    <a:pt x="730" y="2120"/>
                    <a:pt x="730" y="2120"/>
                    <a:pt x="730" y="2120"/>
                  </a:cubicBezTo>
                  <a:cubicBezTo>
                    <a:pt x="750" y="2134"/>
                    <a:pt x="750" y="2134"/>
                    <a:pt x="750" y="2134"/>
                  </a:cubicBezTo>
                  <a:cubicBezTo>
                    <a:pt x="705" y="2155"/>
                    <a:pt x="705" y="2155"/>
                    <a:pt x="705" y="2155"/>
                  </a:cubicBezTo>
                  <a:lnTo>
                    <a:pt x="708" y="2131"/>
                  </a:lnTo>
                  <a:close/>
                  <a:moveTo>
                    <a:pt x="955" y="2273"/>
                  </a:moveTo>
                  <a:cubicBezTo>
                    <a:pt x="956" y="2273"/>
                    <a:pt x="956" y="2273"/>
                    <a:pt x="956" y="2273"/>
                  </a:cubicBezTo>
                  <a:cubicBezTo>
                    <a:pt x="956" y="2273"/>
                    <a:pt x="956" y="2273"/>
                    <a:pt x="956" y="2273"/>
                  </a:cubicBezTo>
                  <a:cubicBezTo>
                    <a:pt x="963" y="2269"/>
                    <a:pt x="963" y="2269"/>
                    <a:pt x="963" y="2269"/>
                  </a:cubicBezTo>
                  <a:cubicBezTo>
                    <a:pt x="963" y="2269"/>
                    <a:pt x="963" y="2269"/>
                    <a:pt x="963" y="2269"/>
                  </a:cubicBezTo>
                  <a:cubicBezTo>
                    <a:pt x="971" y="2265"/>
                    <a:pt x="971" y="2265"/>
                    <a:pt x="971" y="2265"/>
                  </a:cubicBezTo>
                  <a:cubicBezTo>
                    <a:pt x="971" y="2265"/>
                    <a:pt x="971" y="2265"/>
                    <a:pt x="971" y="2265"/>
                  </a:cubicBezTo>
                  <a:cubicBezTo>
                    <a:pt x="972" y="2265"/>
                    <a:pt x="972" y="2265"/>
                    <a:pt x="972" y="2265"/>
                  </a:cubicBezTo>
                  <a:cubicBezTo>
                    <a:pt x="987" y="2257"/>
                    <a:pt x="987" y="2257"/>
                    <a:pt x="987" y="2257"/>
                  </a:cubicBezTo>
                  <a:cubicBezTo>
                    <a:pt x="1080" y="2211"/>
                    <a:pt x="1080" y="2211"/>
                    <a:pt x="1080" y="2211"/>
                  </a:cubicBezTo>
                  <a:cubicBezTo>
                    <a:pt x="1080" y="2211"/>
                    <a:pt x="1080" y="2211"/>
                    <a:pt x="1080" y="2211"/>
                  </a:cubicBezTo>
                  <a:cubicBezTo>
                    <a:pt x="1080" y="2211"/>
                    <a:pt x="1080" y="2211"/>
                    <a:pt x="1080" y="2211"/>
                  </a:cubicBezTo>
                  <a:cubicBezTo>
                    <a:pt x="1082" y="2210"/>
                    <a:pt x="1082" y="2210"/>
                    <a:pt x="1082" y="2210"/>
                  </a:cubicBezTo>
                  <a:cubicBezTo>
                    <a:pt x="1082" y="2210"/>
                    <a:pt x="1082" y="2210"/>
                    <a:pt x="1082" y="2210"/>
                  </a:cubicBezTo>
                  <a:cubicBezTo>
                    <a:pt x="1085" y="2208"/>
                    <a:pt x="1085" y="2208"/>
                    <a:pt x="1085" y="2208"/>
                  </a:cubicBezTo>
                  <a:cubicBezTo>
                    <a:pt x="1091" y="2205"/>
                    <a:pt x="1091" y="2205"/>
                    <a:pt x="1091" y="2205"/>
                  </a:cubicBezTo>
                  <a:cubicBezTo>
                    <a:pt x="1094" y="2204"/>
                    <a:pt x="1094" y="2204"/>
                    <a:pt x="1094" y="2204"/>
                  </a:cubicBezTo>
                  <a:cubicBezTo>
                    <a:pt x="1094" y="2204"/>
                    <a:pt x="1094" y="2204"/>
                    <a:pt x="1094" y="2204"/>
                  </a:cubicBezTo>
                  <a:cubicBezTo>
                    <a:pt x="1094" y="2204"/>
                    <a:pt x="1094" y="2204"/>
                    <a:pt x="1094" y="2204"/>
                  </a:cubicBezTo>
                  <a:cubicBezTo>
                    <a:pt x="1096" y="2203"/>
                    <a:pt x="1096" y="2203"/>
                    <a:pt x="1096" y="2203"/>
                  </a:cubicBezTo>
                  <a:cubicBezTo>
                    <a:pt x="1096" y="2203"/>
                    <a:pt x="1096" y="2203"/>
                    <a:pt x="1096" y="2203"/>
                  </a:cubicBezTo>
                  <a:cubicBezTo>
                    <a:pt x="1099" y="2201"/>
                    <a:pt x="1099" y="2201"/>
                    <a:pt x="1099" y="2201"/>
                  </a:cubicBezTo>
                  <a:cubicBezTo>
                    <a:pt x="1099" y="2201"/>
                    <a:pt x="1099" y="2201"/>
                    <a:pt x="1099" y="2201"/>
                  </a:cubicBezTo>
                  <a:cubicBezTo>
                    <a:pt x="1102" y="2200"/>
                    <a:pt x="1102" y="2200"/>
                    <a:pt x="1102" y="2200"/>
                  </a:cubicBezTo>
                  <a:cubicBezTo>
                    <a:pt x="1102" y="2200"/>
                    <a:pt x="1102" y="2200"/>
                    <a:pt x="1102" y="2200"/>
                  </a:cubicBezTo>
                  <a:cubicBezTo>
                    <a:pt x="1105" y="2198"/>
                    <a:pt x="1105" y="2198"/>
                    <a:pt x="1105" y="2198"/>
                  </a:cubicBezTo>
                  <a:cubicBezTo>
                    <a:pt x="1105" y="2198"/>
                    <a:pt x="1105" y="2198"/>
                    <a:pt x="1105" y="2198"/>
                  </a:cubicBezTo>
                  <a:cubicBezTo>
                    <a:pt x="1105" y="2198"/>
                    <a:pt x="1105" y="2198"/>
                    <a:pt x="1105" y="2198"/>
                  </a:cubicBezTo>
                  <a:cubicBezTo>
                    <a:pt x="1107" y="2197"/>
                    <a:pt x="1107" y="2197"/>
                    <a:pt x="1107" y="2197"/>
                  </a:cubicBezTo>
                  <a:cubicBezTo>
                    <a:pt x="1107" y="2197"/>
                    <a:pt x="1107" y="2197"/>
                    <a:pt x="1107" y="2197"/>
                  </a:cubicBezTo>
                  <a:cubicBezTo>
                    <a:pt x="1107" y="2197"/>
                    <a:pt x="1107" y="2197"/>
                    <a:pt x="1107" y="2197"/>
                  </a:cubicBezTo>
                  <a:cubicBezTo>
                    <a:pt x="1107" y="2197"/>
                    <a:pt x="1107" y="2197"/>
                    <a:pt x="1108" y="2197"/>
                  </a:cubicBezTo>
                  <a:cubicBezTo>
                    <a:pt x="1117" y="2192"/>
                    <a:pt x="1117" y="2192"/>
                    <a:pt x="1117" y="2192"/>
                  </a:cubicBezTo>
                  <a:cubicBezTo>
                    <a:pt x="1119" y="2194"/>
                    <a:pt x="1119" y="2194"/>
                    <a:pt x="1119" y="2194"/>
                  </a:cubicBezTo>
                  <a:cubicBezTo>
                    <a:pt x="1119" y="2194"/>
                    <a:pt x="1119" y="2194"/>
                    <a:pt x="1119" y="2194"/>
                  </a:cubicBezTo>
                  <a:cubicBezTo>
                    <a:pt x="1119" y="2194"/>
                    <a:pt x="1119" y="2194"/>
                    <a:pt x="1119" y="2194"/>
                  </a:cubicBezTo>
                  <a:cubicBezTo>
                    <a:pt x="1119" y="2194"/>
                    <a:pt x="1119" y="2194"/>
                    <a:pt x="1119" y="2194"/>
                  </a:cubicBezTo>
                  <a:cubicBezTo>
                    <a:pt x="1117" y="2195"/>
                    <a:pt x="1117" y="2195"/>
                    <a:pt x="1117" y="2195"/>
                  </a:cubicBezTo>
                  <a:cubicBezTo>
                    <a:pt x="1116" y="2195"/>
                    <a:pt x="1116" y="2195"/>
                    <a:pt x="1116" y="2195"/>
                  </a:cubicBezTo>
                  <a:cubicBezTo>
                    <a:pt x="1116" y="2195"/>
                    <a:pt x="1116" y="2195"/>
                    <a:pt x="1116" y="2195"/>
                  </a:cubicBezTo>
                  <a:cubicBezTo>
                    <a:pt x="1110" y="2198"/>
                    <a:pt x="1110" y="2198"/>
                    <a:pt x="1110" y="2198"/>
                  </a:cubicBezTo>
                  <a:cubicBezTo>
                    <a:pt x="1110" y="2198"/>
                    <a:pt x="1110" y="2198"/>
                    <a:pt x="1110" y="2198"/>
                  </a:cubicBezTo>
                  <a:cubicBezTo>
                    <a:pt x="1108" y="2200"/>
                    <a:pt x="1108" y="2200"/>
                    <a:pt x="1108" y="2200"/>
                  </a:cubicBezTo>
                  <a:cubicBezTo>
                    <a:pt x="1108" y="2200"/>
                    <a:pt x="1108" y="2200"/>
                    <a:pt x="1108" y="2200"/>
                  </a:cubicBezTo>
                  <a:cubicBezTo>
                    <a:pt x="1108" y="2200"/>
                    <a:pt x="1108" y="2200"/>
                    <a:pt x="1108" y="2200"/>
                  </a:cubicBezTo>
                  <a:cubicBezTo>
                    <a:pt x="1108" y="2200"/>
                    <a:pt x="1108" y="2200"/>
                    <a:pt x="1108" y="2200"/>
                  </a:cubicBezTo>
                  <a:cubicBezTo>
                    <a:pt x="1108" y="2200"/>
                    <a:pt x="1108" y="2200"/>
                    <a:pt x="1108" y="2200"/>
                  </a:cubicBezTo>
                  <a:cubicBezTo>
                    <a:pt x="1102" y="2203"/>
                    <a:pt x="1102" y="2203"/>
                    <a:pt x="1102" y="2203"/>
                  </a:cubicBezTo>
                  <a:cubicBezTo>
                    <a:pt x="1102" y="2203"/>
                    <a:pt x="1102" y="2203"/>
                    <a:pt x="1102" y="2203"/>
                  </a:cubicBezTo>
                  <a:cubicBezTo>
                    <a:pt x="1099" y="2204"/>
                    <a:pt x="1099" y="2204"/>
                    <a:pt x="1099" y="2204"/>
                  </a:cubicBezTo>
                  <a:cubicBezTo>
                    <a:pt x="1099" y="2204"/>
                    <a:pt x="1099" y="2204"/>
                    <a:pt x="1099" y="2204"/>
                  </a:cubicBezTo>
                  <a:cubicBezTo>
                    <a:pt x="1099" y="2204"/>
                    <a:pt x="1099" y="2204"/>
                    <a:pt x="1099" y="2204"/>
                  </a:cubicBezTo>
                  <a:cubicBezTo>
                    <a:pt x="1099" y="2204"/>
                    <a:pt x="1099" y="2204"/>
                    <a:pt x="1099" y="2204"/>
                  </a:cubicBezTo>
                  <a:cubicBezTo>
                    <a:pt x="1093" y="2207"/>
                    <a:pt x="1093" y="2207"/>
                    <a:pt x="1093" y="2207"/>
                  </a:cubicBezTo>
                  <a:cubicBezTo>
                    <a:pt x="1091" y="2208"/>
                    <a:pt x="1091" y="2208"/>
                    <a:pt x="1091" y="2208"/>
                  </a:cubicBezTo>
                  <a:cubicBezTo>
                    <a:pt x="1091" y="2208"/>
                    <a:pt x="1091" y="2208"/>
                    <a:pt x="1091" y="2208"/>
                  </a:cubicBezTo>
                  <a:cubicBezTo>
                    <a:pt x="1084" y="2211"/>
                    <a:pt x="1084" y="2211"/>
                    <a:pt x="1084" y="2211"/>
                  </a:cubicBezTo>
                  <a:cubicBezTo>
                    <a:pt x="1084" y="2211"/>
                    <a:pt x="1084" y="2211"/>
                    <a:pt x="1084" y="2211"/>
                  </a:cubicBezTo>
                  <a:cubicBezTo>
                    <a:pt x="1082" y="2212"/>
                    <a:pt x="1082" y="2212"/>
                    <a:pt x="1082" y="2212"/>
                  </a:cubicBezTo>
                  <a:cubicBezTo>
                    <a:pt x="1082" y="2212"/>
                    <a:pt x="1082" y="2212"/>
                    <a:pt x="1082" y="2212"/>
                  </a:cubicBezTo>
                  <a:cubicBezTo>
                    <a:pt x="1076" y="2216"/>
                    <a:pt x="1076" y="2216"/>
                    <a:pt x="1076" y="2216"/>
                  </a:cubicBezTo>
                  <a:cubicBezTo>
                    <a:pt x="1074" y="2217"/>
                    <a:pt x="1074" y="2217"/>
                    <a:pt x="1074" y="2217"/>
                  </a:cubicBezTo>
                  <a:cubicBezTo>
                    <a:pt x="1074" y="2217"/>
                    <a:pt x="1074" y="2217"/>
                    <a:pt x="1074" y="2217"/>
                  </a:cubicBezTo>
                  <a:cubicBezTo>
                    <a:pt x="1073" y="2217"/>
                    <a:pt x="1073" y="2217"/>
                    <a:pt x="1073" y="2217"/>
                  </a:cubicBezTo>
                  <a:cubicBezTo>
                    <a:pt x="1073" y="2217"/>
                    <a:pt x="1073" y="2217"/>
                    <a:pt x="1073" y="2217"/>
                  </a:cubicBezTo>
                  <a:cubicBezTo>
                    <a:pt x="1067" y="2220"/>
                    <a:pt x="1067" y="2220"/>
                    <a:pt x="1067" y="2220"/>
                  </a:cubicBezTo>
                  <a:cubicBezTo>
                    <a:pt x="1067" y="2220"/>
                    <a:pt x="1067" y="2220"/>
                    <a:pt x="1067" y="2220"/>
                  </a:cubicBezTo>
                  <a:cubicBezTo>
                    <a:pt x="1065" y="2221"/>
                    <a:pt x="1065" y="2221"/>
                    <a:pt x="1065" y="2221"/>
                  </a:cubicBezTo>
                  <a:cubicBezTo>
                    <a:pt x="1065" y="2221"/>
                    <a:pt x="1065" y="2221"/>
                    <a:pt x="1065" y="2221"/>
                  </a:cubicBezTo>
                  <a:cubicBezTo>
                    <a:pt x="1065" y="2221"/>
                    <a:pt x="1065" y="2221"/>
                    <a:pt x="1065" y="2221"/>
                  </a:cubicBezTo>
                  <a:cubicBezTo>
                    <a:pt x="1065" y="2221"/>
                    <a:pt x="1065" y="2221"/>
                    <a:pt x="1065" y="2221"/>
                  </a:cubicBezTo>
                  <a:cubicBezTo>
                    <a:pt x="1058" y="2224"/>
                    <a:pt x="1058" y="2224"/>
                    <a:pt x="1058" y="2224"/>
                  </a:cubicBezTo>
                  <a:cubicBezTo>
                    <a:pt x="1058" y="2224"/>
                    <a:pt x="1058" y="2224"/>
                    <a:pt x="1058" y="2224"/>
                  </a:cubicBezTo>
                  <a:cubicBezTo>
                    <a:pt x="1056" y="2226"/>
                    <a:pt x="1056" y="2226"/>
                    <a:pt x="1056" y="2226"/>
                  </a:cubicBezTo>
                  <a:cubicBezTo>
                    <a:pt x="1056" y="2226"/>
                    <a:pt x="1056" y="2226"/>
                    <a:pt x="1056" y="2226"/>
                  </a:cubicBezTo>
                  <a:cubicBezTo>
                    <a:pt x="1056" y="2226"/>
                    <a:pt x="1056" y="2226"/>
                    <a:pt x="1056" y="2226"/>
                  </a:cubicBezTo>
                  <a:cubicBezTo>
                    <a:pt x="1056" y="2226"/>
                    <a:pt x="1056" y="2226"/>
                    <a:pt x="1056" y="2226"/>
                  </a:cubicBezTo>
                  <a:cubicBezTo>
                    <a:pt x="1050" y="2229"/>
                    <a:pt x="1050" y="2229"/>
                    <a:pt x="1050" y="2229"/>
                  </a:cubicBezTo>
                  <a:cubicBezTo>
                    <a:pt x="1050" y="2229"/>
                    <a:pt x="1050" y="2229"/>
                    <a:pt x="1050" y="2229"/>
                  </a:cubicBezTo>
                  <a:cubicBezTo>
                    <a:pt x="1048" y="2230"/>
                    <a:pt x="1048" y="2230"/>
                    <a:pt x="1048" y="2230"/>
                  </a:cubicBezTo>
                  <a:cubicBezTo>
                    <a:pt x="1048" y="2230"/>
                    <a:pt x="1048" y="2230"/>
                    <a:pt x="1048" y="2230"/>
                  </a:cubicBezTo>
                  <a:cubicBezTo>
                    <a:pt x="1047" y="2230"/>
                    <a:pt x="1047" y="2230"/>
                    <a:pt x="1047" y="2230"/>
                  </a:cubicBezTo>
                  <a:cubicBezTo>
                    <a:pt x="1047" y="2230"/>
                    <a:pt x="1047" y="2230"/>
                    <a:pt x="1047" y="2230"/>
                  </a:cubicBezTo>
                  <a:cubicBezTo>
                    <a:pt x="1041" y="2233"/>
                    <a:pt x="1041" y="2233"/>
                    <a:pt x="1041" y="2233"/>
                  </a:cubicBezTo>
                  <a:cubicBezTo>
                    <a:pt x="1041" y="2233"/>
                    <a:pt x="1041" y="2233"/>
                    <a:pt x="1041" y="2233"/>
                  </a:cubicBezTo>
                  <a:cubicBezTo>
                    <a:pt x="1039" y="2234"/>
                    <a:pt x="1039" y="2234"/>
                    <a:pt x="1039" y="2234"/>
                  </a:cubicBezTo>
                  <a:cubicBezTo>
                    <a:pt x="1039" y="2234"/>
                    <a:pt x="1039" y="2234"/>
                    <a:pt x="1039" y="2234"/>
                  </a:cubicBezTo>
                  <a:cubicBezTo>
                    <a:pt x="1039" y="2234"/>
                    <a:pt x="1039" y="2234"/>
                    <a:pt x="1039" y="2234"/>
                  </a:cubicBezTo>
                  <a:cubicBezTo>
                    <a:pt x="1039" y="2234"/>
                    <a:pt x="1039" y="2234"/>
                    <a:pt x="1039" y="2234"/>
                  </a:cubicBezTo>
                  <a:cubicBezTo>
                    <a:pt x="1039" y="2234"/>
                    <a:pt x="1039" y="2234"/>
                    <a:pt x="1039" y="2234"/>
                  </a:cubicBezTo>
                  <a:cubicBezTo>
                    <a:pt x="1032" y="2238"/>
                    <a:pt x="1032" y="2238"/>
                    <a:pt x="1032" y="2238"/>
                  </a:cubicBezTo>
                  <a:cubicBezTo>
                    <a:pt x="1032" y="2238"/>
                    <a:pt x="1032" y="2238"/>
                    <a:pt x="1032" y="2238"/>
                  </a:cubicBezTo>
                  <a:cubicBezTo>
                    <a:pt x="1030" y="2239"/>
                    <a:pt x="1030" y="2239"/>
                    <a:pt x="1030" y="2239"/>
                  </a:cubicBezTo>
                  <a:cubicBezTo>
                    <a:pt x="1030" y="2239"/>
                    <a:pt x="1030" y="2239"/>
                    <a:pt x="1030" y="2239"/>
                  </a:cubicBezTo>
                  <a:cubicBezTo>
                    <a:pt x="1030" y="2239"/>
                    <a:pt x="1030" y="2239"/>
                    <a:pt x="1030" y="2239"/>
                  </a:cubicBezTo>
                  <a:cubicBezTo>
                    <a:pt x="1030" y="2239"/>
                    <a:pt x="1030" y="2239"/>
                    <a:pt x="1030" y="2239"/>
                  </a:cubicBezTo>
                  <a:cubicBezTo>
                    <a:pt x="1024" y="2242"/>
                    <a:pt x="1024" y="2242"/>
                    <a:pt x="1024" y="2242"/>
                  </a:cubicBezTo>
                  <a:cubicBezTo>
                    <a:pt x="1021" y="2243"/>
                    <a:pt x="1021" y="2243"/>
                    <a:pt x="1021" y="2243"/>
                  </a:cubicBezTo>
                  <a:cubicBezTo>
                    <a:pt x="1021" y="2243"/>
                    <a:pt x="1021" y="2243"/>
                    <a:pt x="1021" y="2243"/>
                  </a:cubicBezTo>
                  <a:cubicBezTo>
                    <a:pt x="1015" y="2246"/>
                    <a:pt x="1015" y="2246"/>
                    <a:pt x="1015" y="2246"/>
                  </a:cubicBezTo>
                  <a:cubicBezTo>
                    <a:pt x="1015" y="2246"/>
                    <a:pt x="1015" y="2246"/>
                    <a:pt x="1015" y="2246"/>
                  </a:cubicBezTo>
                  <a:cubicBezTo>
                    <a:pt x="1013" y="2247"/>
                    <a:pt x="1013" y="2247"/>
                    <a:pt x="1013" y="2247"/>
                  </a:cubicBezTo>
                  <a:cubicBezTo>
                    <a:pt x="1013" y="2247"/>
                    <a:pt x="1013" y="2247"/>
                    <a:pt x="1013" y="2247"/>
                  </a:cubicBezTo>
                  <a:cubicBezTo>
                    <a:pt x="1012" y="2248"/>
                    <a:pt x="1012" y="2248"/>
                    <a:pt x="1012" y="2248"/>
                  </a:cubicBezTo>
                  <a:cubicBezTo>
                    <a:pt x="1006" y="2251"/>
                    <a:pt x="1006" y="2251"/>
                    <a:pt x="1006" y="2251"/>
                  </a:cubicBezTo>
                  <a:cubicBezTo>
                    <a:pt x="1004" y="2252"/>
                    <a:pt x="1004" y="2252"/>
                    <a:pt x="1004" y="2252"/>
                  </a:cubicBezTo>
                  <a:cubicBezTo>
                    <a:pt x="1004" y="2252"/>
                    <a:pt x="1004" y="2252"/>
                    <a:pt x="1004" y="2252"/>
                  </a:cubicBezTo>
                  <a:cubicBezTo>
                    <a:pt x="1004" y="2252"/>
                    <a:pt x="1004" y="2252"/>
                    <a:pt x="1004" y="2252"/>
                  </a:cubicBezTo>
                  <a:cubicBezTo>
                    <a:pt x="997" y="2255"/>
                    <a:pt x="997" y="2255"/>
                    <a:pt x="997" y="2255"/>
                  </a:cubicBezTo>
                  <a:cubicBezTo>
                    <a:pt x="995" y="2256"/>
                    <a:pt x="995" y="2256"/>
                    <a:pt x="995" y="2256"/>
                  </a:cubicBezTo>
                  <a:cubicBezTo>
                    <a:pt x="995" y="2256"/>
                    <a:pt x="995" y="2256"/>
                    <a:pt x="995" y="2256"/>
                  </a:cubicBezTo>
                  <a:cubicBezTo>
                    <a:pt x="995" y="2256"/>
                    <a:pt x="995" y="2256"/>
                    <a:pt x="995" y="2256"/>
                  </a:cubicBezTo>
                  <a:cubicBezTo>
                    <a:pt x="995" y="2256"/>
                    <a:pt x="995" y="2256"/>
                    <a:pt x="995" y="2256"/>
                  </a:cubicBezTo>
                  <a:cubicBezTo>
                    <a:pt x="988" y="2260"/>
                    <a:pt x="988" y="2260"/>
                    <a:pt x="988" y="2260"/>
                  </a:cubicBezTo>
                  <a:cubicBezTo>
                    <a:pt x="986" y="2261"/>
                    <a:pt x="986" y="2261"/>
                    <a:pt x="986" y="2261"/>
                  </a:cubicBezTo>
                  <a:cubicBezTo>
                    <a:pt x="986" y="2261"/>
                    <a:pt x="986" y="2261"/>
                    <a:pt x="986" y="2261"/>
                  </a:cubicBezTo>
                  <a:cubicBezTo>
                    <a:pt x="986" y="2261"/>
                    <a:pt x="986" y="2261"/>
                    <a:pt x="986" y="2261"/>
                  </a:cubicBezTo>
                  <a:cubicBezTo>
                    <a:pt x="986" y="2261"/>
                    <a:pt x="986" y="2261"/>
                    <a:pt x="986" y="2261"/>
                  </a:cubicBezTo>
                  <a:cubicBezTo>
                    <a:pt x="980" y="2264"/>
                    <a:pt x="980" y="2264"/>
                    <a:pt x="980" y="2264"/>
                  </a:cubicBezTo>
                  <a:cubicBezTo>
                    <a:pt x="980" y="2264"/>
                    <a:pt x="980" y="2264"/>
                    <a:pt x="980" y="2264"/>
                  </a:cubicBezTo>
                  <a:cubicBezTo>
                    <a:pt x="977" y="2265"/>
                    <a:pt x="977" y="2265"/>
                    <a:pt x="977" y="2265"/>
                  </a:cubicBezTo>
                  <a:cubicBezTo>
                    <a:pt x="977" y="2265"/>
                    <a:pt x="977" y="2265"/>
                    <a:pt x="977" y="2265"/>
                  </a:cubicBezTo>
                  <a:cubicBezTo>
                    <a:pt x="977" y="2265"/>
                    <a:pt x="977" y="2265"/>
                    <a:pt x="977" y="2265"/>
                  </a:cubicBezTo>
                  <a:cubicBezTo>
                    <a:pt x="977" y="2265"/>
                    <a:pt x="977" y="2265"/>
                    <a:pt x="977" y="2265"/>
                  </a:cubicBezTo>
                  <a:cubicBezTo>
                    <a:pt x="971" y="2268"/>
                    <a:pt x="971" y="2268"/>
                    <a:pt x="971" y="2268"/>
                  </a:cubicBezTo>
                  <a:cubicBezTo>
                    <a:pt x="971" y="2268"/>
                    <a:pt x="971" y="2268"/>
                    <a:pt x="971" y="2268"/>
                  </a:cubicBezTo>
                  <a:cubicBezTo>
                    <a:pt x="969" y="2270"/>
                    <a:pt x="969" y="2270"/>
                    <a:pt x="969" y="2270"/>
                  </a:cubicBezTo>
                  <a:cubicBezTo>
                    <a:pt x="968" y="2270"/>
                    <a:pt x="968" y="2270"/>
                    <a:pt x="968" y="2270"/>
                  </a:cubicBezTo>
                  <a:cubicBezTo>
                    <a:pt x="968" y="2270"/>
                    <a:pt x="968" y="2270"/>
                    <a:pt x="968" y="2270"/>
                  </a:cubicBezTo>
                  <a:cubicBezTo>
                    <a:pt x="962" y="2273"/>
                    <a:pt x="962" y="2273"/>
                    <a:pt x="962" y="2273"/>
                  </a:cubicBezTo>
                  <a:cubicBezTo>
                    <a:pt x="962" y="2273"/>
                    <a:pt x="962" y="2273"/>
                    <a:pt x="962" y="2273"/>
                  </a:cubicBezTo>
                  <a:cubicBezTo>
                    <a:pt x="962" y="2273"/>
                    <a:pt x="962" y="2273"/>
                    <a:pt x="962" y="2273"/>
                  </a:cubicBezTo>
                  <a:cubicBezTo>
                    <a:pt x="960" y="2274"/>
                    <a:pt x="960" y="2274"/>
                    <a:pt x="960" y="2274"/>
                  </a:cubicBezTo>
                  <a:cubicBezTo>
                    <a:pt x="960" y="2274"/>
                    <a:pt x="960" y="2274"/>
                    <a:pt x="960" y="2274"/>
                  </a:cubicBezTo>
                  <a:cubicBezTo>
                    <a:pt x="953" y="2277"/>
                    <a:pt x="953" y="2277"/>
                    <a:pt x="953" y="2277"/>
                  </a:cubicBezTo>
                  <a:cubicBezTo>
                    <a:pt x="953" y="2277"/>
                    <a:pt x="953" y="2277"/>
                    <a:pt x="953" y="2277"/>
                  </a:cubicBezTo>
                  <a:cubicBezTo>
                    <a:pt x="951" y="2279"/>
                    <a:pt x="951" y="2279"/>
                    <a:pt x="951" y="2279"/>
                  </a:cubicBezTo>
                  <a:cubicBezTo>
                    <a:pt x="944" y="2282"/>
                    <a:pt x="944" y="2282"/>
                    <a:pt x="944" y="2282"/>
                  </a:cubicBezTo>
                  <a:cubicBezTo>
                    <a:pt x="944" y="2282"/>
                    <a:pt x="944" y="2282"/>
                    <a:pt x="944" y="2282"/>
                  </a:cubicBezTo>
                  <a:cubicBezTo>
                    <a:pt x="942" y="2283"/>
                    <a:pt x="942" y="2283"/>
                    <a:pt x="942" y="2283"/>
                  </a:cubicBezTo>
                  <a:cubicBezTo>
                    <a:pt x="942" y="2283"/>
                    <a:pt x="942" y="2283"/>
                    <a:pt x="942" y="2283"/>
                  </a:cubicBezTo>
                  <a:cubicBezTo>
                    <a:pt x="942" y="2283"/>
                    <a:pt x="942" y="2283"/>
                    <a:pt x="942" y="2283"/>
                  </a:cubicBezTo>
                  <a:cubicBezTo>
                    <a:pt x="935" y="2286"/>
                    <a:pt x="935" y="2286"/>
                    <a:pt x="935" y="2286"/>
                  </a:cubicBezTo>
                  <a:cubicBezTo>
                    <a:pt x="933" y="2287"/>
                    <a:pt x="933" y="2287"/>
                    <a:pt x="933" y="2287"/>
                  </a:cubicBezTo>
                  <a:cubicBezTo>
                    <a:pt x="933" y="2287"/>
                    <a:pt x="933" y="2287"/>
                    <a:pt x="933" y="2287"/>
                  </a:cubicBezTo>
                  <a:cubicBezTo>
                    <a:pt x="933" y="2287"/>
                    <a:pt x="933" y="2287"/>
                    <a:pt x="933" y="2287"/>
                  </a:cubicBezTo>
                  <a:cubicBezTo>
                    <a:pt x="926" y="2291"/>
                    <a:pt x="926" y="2291"/>
                    <a:pt x="926" y="2291"/>
                  </a:cubicBezTo>
                  <a:cubicBezTo>
                    <a:pt x="924" y="2292"/>
                    <a:pt x="924" y="2292"/>
                    <a:pt x="924" y="2292"/>
                  </a:cubicBezTo>
                  <a:cubicBezTo>
                    <a:pt x="924" y="2292"/>
                    <a:pt x="924" y="2292"/>
                    <a:pt x="924" y="2292"/>
                  </a:cubicBezTo>
                  <a:cubicBezTo>
                    <a:pt x="924" y="2292"/>
                    <a:pt x="924" y="2292"/>
                    <a:pt x="924" y="2292"/>
                  </a:cubicBezTo>
                  <a:cubicBezTo>
                    <a:pt x="917" y="2295"/>
                    <a:pt x="917" y="2295"/>
                    <a:pt x="917" y="2295"/>
                  </a:cubicBezTo>
                  <a:cubicBezTo>
                    <a:pt x="915" y="2297"/>
                    <a:pt x="915" y="2297"/>
                    <a:pt x="915" y="2297"/>
                  </a:cubicBezTo>
                  <a:cubicBezTo>
                    <a:pt x="915" y="2297"/>
                    <a:pt x="915" y="2297"/>
                    <a:pt x="915" y="2297"/>
                  </a:cubicBezTo>
                  <a:cubicBezTo>
                    <a:pt x="915" y="2297"/>
                    <a:pt x="915" y="2297"/>
                    <a:pt x="915" y="2297"/>
                  </a:cubicBezTo>
                  <a:cubicBezTo>
                    <a:pt x="915" y="2297"/>
                    <a:pt x="915" y="2297"/>
                    <a:pt x="915" y="2297"/>
                  </a:cubicBezTo>
                  <a:cubicBezTo>
                    <a:pt x="908" y="2300"/>
                    <a:pt x="908" y="2300"/>
                    <a:pt x="908" y="2300"/>
                  </a:cubicBezTo>
                  <a:cubicBezTo>
                    <a:pt x="906" y="2301"/>
                    <a:pt x="906" y="2301"/>
                    <a:pt x="906" y="2301"/>
                  </a:cubicBezTo>
                  <a:cubicBezTo>
                    <a:pt x="906" y="2301"/>
                    <a:pt x="906" y="2301"/>
                    <a:pt x="906" y="2301"/>
                  </a:cubicBezTo>
                  <a:cubicBezTo>
                    <a:pt x="906" y="2301"/>
                    <a:pt x="906" y="2301"/>
                    <a:pt x="906" y="2301"/>
                  </a:cubicBezTo>
                  <a:cubicBezTo>
                    <a:pt x="899" y="2304"/>
                    <a:pt x="899" y="2304"/>
                    <a:pt x="899" y="2304"/>
                  </a:cubicBezTo>
                  <a:cubicBezTo>
                    <a:pt x="899" y="2304"/>
                    <a:pt x="899" y="2304"/>
                    <a:pt x="899" y="2304"/>
                  </a:cubicBezTo>
                  <a:cubicBezTo>
                    <a:pt x="897" y="2306"/>
                    <a:pt x="897" y="2306"/>
                    <a:pt x="897" y="2306"/>
                  </a:cubicBezTo>
                  <a:cubicBezTo>
                    <a:pt x="897" y="2306"/>
                    <a:pt x="897" y="2306"/>
                    <a:pt x="897" y="2306"/>
                  </a:cubicBezTo>
                  <a:cubicBezTo>
                    <a:pt x="897" y="2306"/>
                    <a:pt x="897" y="2306"/>
                    <a:pt x="897" y="2306"/>
                  </a:cubicBezTo>
                  <a:cubicBezTo>
                    <a:pt x="897" y="2306"/>
                    <a:pt x="897" y="2306"/>
                    <a:pt x="897" y="2306"/>
                  </a:cubicBezTo>
                  <a:cubicBezTo>
                    <a:pt x="890" y="2309"/>
                    <a:pt x="890" y="2309"/>
                    <a:pt x="890" y="2309"/>
                  </a:cubicBezTo>
                  <a:cubicBezTo>
                    <a:pt x="890" y="2309"/>
                    <a:pt x="890" y="2309"/>
                    <a:pt x="890" y="2309"/>
                  </a:cubicBezTo>
                  <a:cubicBezTo>
                    <a:pt x="890" y="2309"/>
                    <a:pt x="890" y="2309"/>
                    <a:pt x="890" y="2309"/>
                  </a:cubicBezTo>
                  <a:cubicBezTo>
                    <a:pt x="888" y="2310"/>
                    <a:pt x="888" y="2310"/>
                    <a:pt x="888" y="2310"/>
                  </a:cubicBezTo>
                  <a:cubicBezTo>
                    <a:pt x="888" y="2310"/>
                    <a:pt x="888" y="2310"/>
                    <a:pt x="888" y="2310"/>
                  </a:cubicBezTo>
                  <a:cubicBezTo>
                    <a:pt x="881" y="2314"/>
                    <a:pt x="881" y="2314"/>
                    <a:pt x="881" y="2314"/>
                  </a:cubicBezTo>
                  <a:cubicBezTo>
                    <a:pt x="881" y="2314"/>
                    <a:pt x="881" y="2314"/>
                    <a:pt x="881" y="2314"/>
                  </a:cubicBezTo>
                  <a:cubicBezTo>
                    <a:pt x="879" y="2315"/>
                    <a:pt x="879" y="2315"/>
                    <a:pt x="879" y="2315"/>
                  </a:cubicBezTo>
                  <a:cubicBezTo>
                    <a:pt x="879" y="2315"/>
                    <a:pt x="879" y="2315"/>
                    <a:pt x="879" y="2315"/>
                  </a:cubicBezTo>
                  <a:cubicBezTo>
                    <a:pt x="879" y="2315"/>
                    <a:pt x="879" y="2315"/>
                    <a:pt x="879" y="2315"/>
                  </a:cubicBezTo>
                  <a:cubicBezTo>
                    <a:pt x="872" y="2318"/>
                    <a:pt x="872" y="2318"/>
                    <a:pt x="872" y="2318"/>
                  </a:cubicBezTo>
                  <a:cubicBezTo>
                    <a:pt x="872" y="2318"/>
                    <a:pt x="872" y="2318"/>
                    <a:pt x="872" y="2318"/>
                  </a:cubicBezTo>
                  <a:cubicBezTo>
                    <a:pt x="870" y="2319"/>
                    <a:pt x="870" y="2319"/>
                    <a:pt x="870" y="2319"/>
                  </a:cubicBezTo>
                  <a:cubicBezTo>
                    <a:pt x="870" y="2319"/>
                    <a:pt x="870" y="2319"/>
                    <a:pt x="870" y="2319"/>
                  </a:cubicBezTo>
                  <a:cubicBezTo>
                    <a:pt x="870" y="2319"/>
                    <a:pt x="870" y="2319"/>
                    <a:pt x="870" y="2319"/>
                  </a:cubicBezTo>
                  <a:cubicBezTo>
                    <a:pt x="870" y="2319"/>
                    <a:pt x="870" y="2319"/>
                    <a:pt x="870" y="2319"/>
                  </a:cubicBezTo>
                  <a:cubicBezTo>
                    <a:pt x="870" y="2319"/>
                    <a:pt x="869" y="2319"/>
                    <a:pt x="869" y="2319"/>
                  </a:cubicBezTo>
                  <a:cubicBezTo>
                    <a:pt x="863" y="2323"/>
                    <a:pt x="863" y="2323"/>
                    <a:pt x="863" y="2323"/>
                  </a:cubicBezTo>
                  <a:cubicBezTo>
                    <a:pt x="861" y="2324"/>
                    <a:pt x="861" y="2324"/>
                    <a:pt x="861" y="2324"/>
                  </a:cubicBezTo>
                  <a:cubicBezTo>
                    <a:pt x="861" y="2324"/>
                    <a:pt x="861" y="2324"/>
                    <a:pt x="861" y="2324"/>
                  </a:cubicBezTo>
                  <a:cubicBezTo>
                    <a:pt x="860" y="2324"/>
                    <a:pt x="860" y="2324"/>
                    <a:pt x="860" y="2324"/>
                  </a:cubicBezTo>
                  <a:cubicBezTo>
                    <a:pt x="860" y="2324"/>
                    <a:pt x="860" y="2324"/>
                    <a:pt x="860" y="2324"/>
                  </a:cubicBezTo>
                  <a:cubicBezTo>
                    <a:pt x="854" y="2327"/>
                    <a:pt x="854" y="2327"/>
                    <a:pt x="854" y="2327"/>
                  </a:cubicBezTo>
                  <a:cubicBezTo>
                    <a:pt x="854" y="2327"/>
                    <a:pt x="854" y="2327"/>
                    <a:pt x="854" y="2327"/>
                  </a:cubicBezTo>
                  <a:cubicBezTo>
                    <a:pt x="851" y="2328"/>
                    <a:pt x="851" y="2328"/>
                    <a:pt x="851" y="2328"/>
                  </a:cubicBezTo>
                  <a:cubicBezTo>
                    <a:pt x="845" y="2332"/>
                    <a:pt x="845" y="2332"/>
                    <a:pt x="845" y="2332"/>
                  </a:cubicBezTo>
                  <a:cubicBezTo>
                    <a:pt x="845" y="2332"/>
                    <a:pt x="845" y="2332"/>
                    <a:pt x="845" y="2332"/>
                  </a:cubicBezTo>
                  <a:cubicBezTo>
                    <a:pt x="842" y="2333"/>
                    <a:pt x="842" y="2333"/>
                    <a:pt x="842" y="2333"/>
                  </a:cubicBezTo>
                  <a:cubicBezTo>
                    <a:pt x="842" y="2333"/>
                    <a:pt x="842" y="2333"/>
                    <a:pt x="842" y="2333"/>
                  </a:cubicBezTo>
                  <a:cubicBezTo>
                    <a:pt x="835" y="2336"/>
                    <a:pt x="835" y="2336"/>
                    <a:pt x="835" y="2336"/>
                  </a:cubicBezTo>
                  <a:cubicBezTo>
                    <a:pt x="833" y="2338"/>
                    <a:pt x="833" y="2338"/>
                    <a:pt x="833" y="2338"/>
                  </a:cubicBezTo>
                  <a:cubicBezTo>
                    <a:pt x="826" y="2341"/>
                    <a:pt x="826" y="2341"/>
                    <a:pt x="826" y="2341"/>
                  </a:cubicBezTo>
                  <a:cubicBezTo>
                    <a:pt x="824" y="2342"/>
                    <a:pt x="824" y="2342"/>
                    <a:pt x="824" y="2342"/>
                  </a:cubicBezTo>
                  <a:cubicBezTo>
                    <a:pt x="824" y="2342"/>
                    <a:pt x="824" y="2342"/>
                    <a:pt x="824" y="2342"/>
                  </a:cubicBezTo>
                  <a:cubicBezTo>
                    <a:pt x="817" y="2346"/>
                    <a:pt x="817" y="2346"/>
                    <a:pt x="817" y="2346"/>
                  </a:cubicBezTo>
                  <a:cubicBezTo>
                    <a:pt x="815" y="2347"/>
                    <a:pt x="815" y="2347"/>
                    <a:pt x="815" y="2347"/>
                  </a:cubicBezTo>
                  <a:cubicBezTo>
                    <a:pt x="815" y="2347"/>
                    <a:pt x="815" y="2347"/>
                    <a:pt x="815" y="2347"/>
                  </a:cubicBezTo>
                  <a:cubicBezTo>
                    <a:pt x="808" y="2350"/>
                    <a:pt x="808" y="2350"/>
                    <a:pt x="808" y="2350"/>
                  </a:cubicBezTo>
                  <a:cubicBezTo>
                    <a:pt x="806" y="2351"/>
                    <a:pt x="806" y="2351"/>
                    <a:pt x="806" y="2351"/>
                  </a:cubicBezTo>
                  <a:cubicBezTo>
                    <a:pt x="806" y="2351"/>
                    <a:pt x="806" y="2351"/>
                    <a:pt x="806" y="2351"/>
                  </a:cubicBezTo>
                  <a:cubicBezTo>
                    <a:pt x="799" y="2355"/>
                    <a:pt x="799" y="2355"/>
                    <a:pt x="799" y="2355"/>
                  </a:cubicBezTo>
                  <a:cubicBezTo>
                    <a:pt x="796" y="2356"/>
                    <a:pt x="796" y="2356"/>
                    <a:pt x="796" y="2356"/>
                  </a:cubicBezTo>
                  <a:cubicBezTo>
                    <a:pt x="796" y="2356"/>
                    <a:pt x="796" y="2356"/>
                    <a:pt x="796" y="2356"/>
                  </a:cubicBezTo>
                  <a:cubicBezTo>
                    <a:pt x="789" y="2360"/>
                    <a:pt x="789" y="2360"/>
                    <a:pt x="789" y="2360"/>
                  </a:cubicBezTo>
                  <a:cubicBezTo>
                    <a:pt x="787" y="2361"/>
                    <a:pt x="787" y="2361"/>
                    <a:pt x="787" y="2361"/>
                  </a:cubicBezTo>
                  <a:cubicBezTo>
                    <a:pt x="780" y="2364"/>
                    <a:pt x="780" y="2364"/>
                    <a:pt x="780" y="2364"/>
                  </a:cubicBezTo>
                  <a:cubicBezTo>
                    <a:pt x="780" y="2364"/>
                    <a:pt x="780" y="2364"/>
                    <a:pt x="780" y="2364"/>
                  </a:cubicBezTo>
                  <a:cubicBezTo>
                    <a:pt x="778" y="2365"/>
                    <a:pt x="778" y="2365"/>
                    <a:pt x="778" y="2365"/>
                  </a:cubicBezTo>
                  <a:cubicBezTo>
                    <a:pt x="778" y="2365"/>
                    <a:pt x="778" y="2365"/>
                    <a:pt x="778" y="2365"/>
                  </a:cubicBezTo>
                  <a:cubicBezTo>
                    <a:pt x="778" y="2365"/>
                    <a:pt x="778" y="2365"/>
                    <a:pt x="778" y="2365"/>
                  </a:cubicBezTo>
                  <a:cubicBezTo>
                    <a:pt x="771" y="2369"/>
                    <a:pt x="771" y="2369"/>
                    <a:pt x="771" y="2369"/>
                  </a:cubicBezTo>
                  <a:cubicBezTo>
                    <a:pt x="768" y="2370"/>
                    <a:pt x="768" y="2370"/>
                    <a:pt x="768" y="2370"/>
                  </a:cubicBezTo>
                  <a:cubicBezTo>
                    <a:pt x="768" y="2370"/>
                    <a:pt x="768" y="2370"/>
                    <a:pt x="768" y="2370"/>
                  </a:cubicBezTo>
                  <a:cubicBezTo>
                    <a:pt x="761" y="2374"/>
                    <a:pt x="761" y="2374"/>
                    <a:pt x="761" y="2374"/>
                  </a:cubicBezTo>
                  <a:cubicBezTo>
                    <a:pt x="761" y="2374"/>
                    <a:pt x="761" y="2374"/>
                    <a:pt x="761" y="2374"/>
                  </a:cubicBezTo>
                  <a:cubicBezTo>
                    <a:pt x="759" y="2375"/>
                    <a:pt x="759" y="2375"/>
                    <a:pt x="759" y="2375"/>
                  </a:cubicBezTo>
                  <a:cubicBezTo>
                    <a:pt x="755" y="2377"/>
                    <a:pt x="755" y="2377"/>
                    <a:pt x="755" y="2377"/>
                  </a:cubicBezTo>
                  <a:cubicBezTo>
                    <a:pt x="753" y="2375"/>
                    <a:pt x="753" y="2375"/>
                    <a:pt x="753" y="2375"/>
                  </a:cubicBezTo>
                  <a:lnTo>
                    <a:pt x="955" y="2273"/>
                  </a:lnTo>
                  <a:close/>
                  <a:moveTo>
                    <a:pt x="748" y="2389"/>
                  </a:moveTo>
                  <a:cubicBezTo>
                    <a:pt x="743" y="2385"/>
                    <a:pt x="743" y="2385"/>
                    <a:pt x="743" y="2385"/>
                  </a:cubicBezTo>
                  <a:cubicBezTo>
                    <a:pt x="744" y="2378"/>
                    <a:pt x="744" y="2378"/>
                    <a:pt x="744" y="2378"/>
                  </a:cubicBezTo>
                  <a:cubicBezTo>
                    <a:pt x="749" y="2381"/>
                    <a:pt x="749" y="2381"/>
                    <a:pt x="749" y="2381"/>
                  </a:cubicBezTo>
                  <a:lnTo>
                    <a:pt x="748" y="2389"/>
                  </a:lnTo>
                  <a:close/>
                  <a:moveTo>
                    <a:pt x="738" y="2374"/>
                  </a:moveTo>
                  <a:cubicBezTo>
                    <a:pt x="738" y="2374"/>
                    <a:pt x="738" y="2374"/>
                    <a:pt x="738" y="2374"/>
                  </a:cubicBezTo>
                  <a:cubicBezTo>
                    <a:pt x="738" y="2374"/>
                    <a:pt x="738" y="2374"/>
                    <a:pt x="738" y="2374"/>
                  </a:cubicBezTo>
                  <a:cubicBezTo>
                    <a:pt x="738" y="2374"/>
                    <a:pt x="738" y="2374"/>
                    <a:pt x="738" y="2374"/>
                  </a:cubicBezTo>
                  <a:cubicBezTo>
                    <a:pt x="738" y="2374"/>
                    <a:pt x="738" y="2374"/>
                    <a:pt x="738" y="2375"/>
                  </a:cubicBezTo>
                  <a:cubicBezTo>
                    <a:pt x="738" y="2375"/>
                    <a:pt x="738" y="2375"/>
                    <a:pt x="738" y="2375"/>
                  </a:cubicBezTo>
                  <a:cubicBezTo>
                    <a:pt x="738" y="2375"/>
                    <a:pt x="738" y="2375"/>
                    <a:pt x="738" y="2375"/>
                  </a:cubicBezTo>
                  <a:cubicBezTo>
                    <a:pt x="737" y="2380"/>
                    <a:pt x="737" y="2380"/>
                    <a:pt x="737" y="2380"/>
                  </a:cubicBezTo>
                  <a:cubicBezTo>
                    <a:pt x="734" y="2379"/>
                    <a:pt x="734" y="2379"/>
                    <a:pt x="734" y="2379"/>
                  </a:cubicBezTo>
                  <a:cubicBezTo>
                    <a:pt x="735" y="2371"/>
                    <a:pt x="735" y="2371"/>
                    <a:pt x="735" y="2371"/>
                  </a:cubicBezTo>
                  <a:cubicBezTo>
                    <a:pt x="739" y="2374"/>
                    <a:pt x="739" y="2374"/>
                    <a:pt x="739" y="2374"/>
                  </a:cubicBezTo>
                  <a:lnTo>
                    <a:pt x="738" y="2374"/>
                  </a:lnTo>
                  <a:close/>
                  <a:moveTo>
                    <a:pt x="729" y="2367"/>
                  </a:moveTo>
                  <a:cubicBezTo>
                    <a:pt x="729" y="2367"/>
                    <a:pt x="729" y="2367"/>
                    <a:pt x="729" y="2367"/>
                  </a:cubicBezTo>
                  <a:cubicBezTo>
                    <a:pt x="729" y="2367"/>
                    <a:pt x="729" y="2368"/>
                    <a:pt x="729" y="2368"/>
                  </a:cubicBezTo>
                  <a:cubicBezTo>
                    <a:pt x="729" y="2368"/>
                    <a:pt x="729" y="2368"/>
                    <a:pt x="729" y="2368"/>
                  </a:cubicBezTo>
                  <a:cubicBezTo>
                    <a:pt x="729" y="2368"/>
                    <a:pt x="729" y="2368"/>
                    <a:pt x="729" y="2368"/>
                  </a:cubicBezTo>
                  <a:cubicBezTo>
                    <a:pt x="728" y="2368"/>
                    <a:pt x="728" y="2368"/>
                    <a:pt x="728" y="2368"/>
                  </a:cubicBezTo>
                  <a:cubicBezTo>
                    <a:pt x="728" y="2368"/>
                    <a:pt x="728" y="2368"/>
                    <a:pt x="728" y="2368"/>
                  </a:cubicBezTo>
                  <a:cubicBezTo>
                    <a:pt x="728" y="2374"/>
                    <a:pt x="728" y="2374"/>
                    <a:pt x="728" y="2374"/>
                  </a:cubicBezTo>
                  <a:cubicBezTo>
                    <a:pt x="725" y="2372"/>
                    <a:pt x="725" y="2372"/>
                    <a:pt x="725" y="2372"/>
                  </a:cubicBezTo>
                  <a:cubicBezTo>
                    <a:pt x="726" y="2364"/>
                    <a:pt x="726" y="2364"/>
                    <a:pt x="726" y="2364"/>
                  </a:cubicBezTo>
                  <a:cubicBezTo>
                    <a:pt x="730" y="2367"/>
                    <a:pt x="730" y="2367"/>
                    <a:pt x="730" y="2367"/>
                  </a:cubicBezTo>
                  <a:lnTo>
                    <a:pt x="729" y="2367"/>
                  </a:lnTo>
                  <a:close/>
                  <a:moveTo>
                    <a:pt x="720" y="2361"/>
                  </a:moveTo>
                  <a:cubicBezTo>
                    <a:pt x="720" y="2361"/>
                    <a:pt x="720" y="2361"/>
                    <a:pt x="720" y="2361"/>
                  </a:cubicBezTo>
                  <a:cubicBezTo>
                    <a:pt x="720" y="2361"/>
                    <a:pt x="720" y="2361"/>
                    <a:pt x="720" y="2361"/>
                  </a:cubicBezTo>
                  <a:cubicBezTo>
                    <a:pt x="720" y="2361"/>
                    <a:pt x="719" y="2361"/>
                    <a:pt x="719" y="2361"/>
                  </a:cubicBezTo>
                  <a:cubicBezTo>
                    <a:pt x="719" y="2361"/>
                    <a:pt x="719" y="2361"/>
                    <a:pt x="719" y="2361"/>
                  </a:cubicBezTo>
                  <a:cubicBezTo>
                    <a:pt x="719" y="2361"/>
                    <a:pt x="719" y="2361"/>
                    <a:pt x="719" y="2362"/>
                  </a:cubicBezTo>
                  <a:cubicBezTo>
                    <a:pt x="719" y="2362"/>
                    <a:pt x="719" y="2362"/>
                    <a:pt x="719" y="2362"/>
                  </a:cubicBezTo>
                  <a:cubicBezTo>
                    <a:pt x="719" y="2367"/>
                    <a:pt x="719" y="2367"/>
                    <a:pt x="719" y="2367"/>
                  </a:cubicBezTo>
                  <a:cubicBezTo>
                    <a:pt x="716" y="2365"/>
                    <a:pt x="716" y="2365"/>
                    <a:pt x="716" y="2365"/>
                  </a:cubicBezTo>
                  <a:cubicBezTo>
                    <a:pt x="717" y="2358"/>
                    <a:pt x="717" y="2358"/>
                    <a:pt x="717" y="2358"/>
                  </a:cubicBezTo>
                  <a:cubicBezTo>
                    <a:pt x="720" y="2360"/>
                    <a:pt x="720" y="2360"/>
                    <a:pt x="720" y="2360"/>
                  </a:cubicBezTo>
                  <a:lnTo>
                    <a:pt x="720" y="2361"/>
                  </a:lnTo>
                  <a:close/>
                  <a:moveTo>
                    <a:pt x="711" y="2354"/>
                  </a:moveTo>
                  <a:cubicBezTo>
                    <a:pt x="711" y="2354"/>
                    <a:pt x="711" y="2354"/>
                    <a:pt x="711" y="2354"/>
                  </a:cubicBezTo>
                  <a:cubicBezTo>
                    <a:pt x="711" y="2354"/>
                    <a:pt x="711" y="2354"/>
                    <a:pt x="711" y="2354"/>
                  </a:cubicBezTo>
                  <a:cubicBezTo>
                    <a:pt x="710" y="2354"/>
                    <a:pt x="710" y="2354"/>
                    <a:pt x="710" y="2354"/>
                  </a:cubicBezTo>
                  <a:cubicBezTo>
                    <a:pt x="710" y="2355"/>
                    <a:pt x="710" y="2355"/>
                    <a:pt x="710" y="2355"/>
                  </a:cubicBezTo>
                  <a:cubicBezTo>
                    <a:pt x="710" y="2355"/>
                    <a:pt x="710" y="2355"/>
                    <a:pt x="710" y="2355"/>
                  </a:cubicBezTo>
                  <a:cubicBezTo>
                    <a:pt x="710" y="2355"/>
                    <a:pt x="710" y="2355"/>
                    <a:pt x="710" y="2355"/>
                  </a:cubicBezTo>
                  <a:cubicBezTo>
                    <a:pt x="709" y="2361"/>
                    <a:pt x="709" y="2361"/>
                    <a:pt x="709" y="2361"/>
                  </a:cubicBezTo>
                  <a:cubicBezTo>
                    <a:pt x="707" y="2359"/>
                    <a:pt x="707" y="2359"/>
                    <a:pt x="707" y="2359"/>
                  </a:cubicBezTo>
                  <a:cubicBezTo>
                    <a:pt x="708" y="2351"/>
                    <a:pt x="708" y="2351"/>
                    <a:pt x="708" y="2351"/>
                  </a:cubicBezTo>
                  <a:cubicBezTo>
                    <a:pt x="711" y="2354"/>
                    <a:pt x="711" y="2354"/>
                    <a:pt x="711" y="2354"/>
                  </a:cubicBezTo>
                  <a:close/>
                  <a:moveTo>
                    <a:pt x="695" y="2647"/>
                  </a:moveTo>
                  <a:cubicBezTo>
                    <a:pt x="695" y="2648"/>
                    <a:pt x="695" y="2648"/>
                    <a:pt x="695" y="2648"/>
                  </a:cubicBezTo>
                  <a:cubicBezTo>
                    <a:pt x="695" y="2648"/>
                    <a:pt x="695" y="2648"/>
                    <a:pt x="695" y="2648"/>
                  </a:cubicBezTo>
                  <a:cubicBezTo>
                    <a:pt x="695" y="2648"/>
                    <a:pt x="695" y="2648"/>
                    <a:pt x="695" y="2648"/>
                  </a:cubicBezTo>
                  <a:cubicBezTo>
                    <a:pt x="695" y="2648"/>
                    <a:pt x="695" y="2648"/>
                    <a:pt x="695" y="2648"/>
                  </a:cubicBezTo>
                  <a:cubicBezTo>
                    <a:pt x="695" y="2648"/>
                    <a:pt x="695" y="2648"/>
                    <a:pt x="695" y="2648"/>
                  </a:cubicBezTo>
                  <a:cubicBezTo>
                    <a:pt x="695" y="2648"/>
                    <a:pt x="695" y="2648"/>
                    <a:pt x="695" y="2648"/>
                  </a:cubicBezTo>
                  <a:cubicBezTo>
                    <a:pt x="692" y="2646"/>
                    <a:pt x="692" y="2646"/>
                    <a:pt x="692" y="2646"/>
                  </a:cubicBezTo>
                  <a:cubicBezTo>
                    <a:pt x="693" y="2644"/>
                    <a:pt x="693" y="2644"/>
                    <a:pt x="693" y="2644"/>
                  </a:cubicBezTo>
                  <a:cubicBezTo>
                    <a:pt x="696" y="2647"/>
                    <a:pt x="696" y="2647"/>
                    <a:pt x="696" y="2647"/>
                  </a:cubicBezTo>
                  <a:lnTo>
                    <a:pt x="695" y="2647"/>
                  </a:lnTo>
                  <a:close/>
                  <a:moveTo>
                    <a:pt x="689" y="2642"/>
                  </a:moveTo>
                  <a:cubicBezTo>
                    <a:pt x="689" y="2642"/>
                    <a:pt x="689" y="2642"/>
                    <a:pt x="689" y="2642"/>
                  </a:cubicBezTo>
                  <a:cubicBezTo>
                    <a:pt x="689" y="2642"/>
                    <a:pt x="689" y="2642"/>
                    <a:pt x="689" y="2642"/>
                  </a:cubicBezTo>
                  <a:cubicBezTo>
                    <a:pt x="689" y="2642"/>
                    <a:pt x="689" y="2642"/>
                    <a:pt x="689" y="2642"/>
                  </a:cubicBezTo>
                  <a:close/>
                  <a:moveTo>
                    <a:pt x="687" y="2641"/>
                  </a:moveTo>
                  <a:cubicBezTo>
                    <a:pt x="687" y="2641"/>
                    <a:pt x="687" y="2641"/>
                    <a:pt x="686" y="2641"/>
                  </a:cubicBezTo>
                  <a:cubicBezTo>
                    <a:pt x="686" y="2641"/>
                    <a:pt x="686" y="2641"/>
                    <a:pt x="686" y="2641"/>
                  </a:cubicBezTo>
                  <a:cubicBezTo>
                    <a:pt x="686" y="2641"/>
                    <a:pt x="686" y="2641"/>
                    <a:pt x="686" y="2641"/>
                  </a:cubicBezTo>
                  <a:cubicBezTo>
                    <a:pt x="686" y="2641"/>
                    <a:pt x="686" y="2641"/>
                    <a:pt x="686" y="2641"/>
                  </a:cubicBezTo>
                  <a:cubicBezTo>
                    <a:pt x="686" y="2641"/>
                    <a:pt x="686" y="2641"/>
                    <a:pt x="686" y="2641"/>
                  </a:cubicBezTo>
                  <a:cubicBezTo>
                    <a:pt x="686" y="2641"/>
                    <a:pt x="686" y="2641"/>
                    <a:pt x="686" y="2642"/>
                  </a:cubicBezTo>
                  <a:cubicBezTo>
                    <a:pt x="684" y="2640"/>
                    <a:pt x="684" y="2640"/>
                    <a:pt x="684" y="2640"/>
                  </a:cubicBezTo>
                  <a:cubicBezTo>
                    <a:pt x="684" y="2638"/>
                    <a:pt x="684" y="2638"/>
                    <a:pt x="684" y="2638"/>
                  </a:cubicBezTo>
                  <a:cubicBezTo>
                    <a:pt x="687" y="2640"/>
                    <a:pt x="687" y="2640"/>
                    <a:pt x="687" y="2640"/>
                  </a:cubicBezTo>
                  <a:lnTo>
                    <a:pt x="687" y="2641"/>
                  </a:lnTo>
                  <a:close/>
                  <a:moveTo>
                    <a:pt x="678" y="2634"/>
                  </a:moveTo>
                  <a:cubicBezTo>
                    <a:pt x="678" y="2634"/>
                    <a:pt x="678" y="2634"/>
                    <a:pt x="678" y="2634"/>
                  </a:cubicBezTo>
                  <a:cubicBezTo>
                    <a:pt x="678" y="2634"/>
                    <a:pt x="678" y="2634"/>
                    <a:pt x="678" y="2634"/>
                  </a:cubicBezTo>
                  <a:cubicBezTo>
                    <a:pt x="678" y="2634"/>
                    <a:pt x="678" y="2634"/>
                    <a:pt x="677" y="2634"/>
                  </a:cubicBezTo>
                  <a:cubicBezTo>
                    <a:pt x="677" y="2634"/>
                    <a:pt x="677" y="2634"/>
                    <a:pt x="677" y="2634"/>
                  </a:cubicBezTo>
                  <a:cubicBezTo>
                    <a:pt x="677" y="2634"/>
                    <a:pt x="677" y="2634"/>
                    <a:pt x="677" y="2635"/>
                  </a:cubicBezTo>
                  <a:cubicBezTo>
                    <a:pt x="677" y="2635"/>
                    <a:pt x="677" y="2635"/>
                    <a:pt x="677" y="2635"/>
                  </a:cubicBezTo>
                  <a:cubicBezTo>
                    <a:pt x="675" y="2633"/>
                    <a:pt x="675" y="2633"/>
                    <a:pt x="675" y="2633"/>
                  </a:cubicBezTo>
                  <a:cubicBezTo>
                    <a:pt x="675" y="2631"/>
                    <a:pt x="675" y="2631"/>
                    <a:pt x="675" y="2631"/>
                  </a:cubicBezTo>
                  <a:cubicBezTo>
                    <a:pt x="679" y="2633"/>
                    <a:pt x="679" y="2633"/>
                    <a:pt x="679" y="2633"/>
                  </a:cubicBezTo>
                  <a:lnTo>
                    <a:pt x="678" y="2634"/>
                  </a:lnTo>
                  <a:close/>
                  <a:moveTo>
                    <a:pt x="669" y="2627"/>
                  </a:moveTo>
                  <a:cubicBezTo>
                    <a:pt x="669" y="2627"/>
                    <a:pt x="669" y="2627"/>
                    <a:pt x="669" y="2627"/>
                  </a:cubicBezTo>
                  <a:cubicBezTo>
                    <a:pt x="669" y="2627"/>
                    <a:pt x="669" y="2627"/>
                    <a:pt x="669" y="2627"/>
                  </a:cubicBezTo>
                  <a:cubicBezTo>
                    <a:pt x="669" y="2627"/>
                    <a:pt x="669" y="2627"/>
                    <a:pt x="669" y="2627"/>
                  </a:cubicBezTo>
                  <a:cubicBezTo>
                    <a:pt x="669" y="2627"/>
                    <a:pt x="669" y="2627"/>
                    <a:pt x="669" y="2627"/>
                  </a:cubicBezTo>
                  <a:cubicBezTo>
                    <a:pt x="669" y="2628"/>
                    <a:pt x="669" y="2628"/>
                    <a:pt x="669" y="2628"/>
                  </a:cubicBezTo>
                  <a:cubicBezTo>
                    <a:pt x="669" y="2628"/>
                    <a:pt x="669" y="2628"/>
                    <a:pt x="668" y="2628"/>
                  </a:cubicBezTo>
                  <a:cubicBezTo>
                    <a:pt x="666" y="2626"/>
                    <a:pt x="666" y="2626"/>
                    <a:pt x="666" y="2626"/>
                  </a:cubicBezTo>
                  <a:cubicBezTo>
                    <a:pt x="666" y="2624"/>
                    <a:pt x="666" y="2624"/>
                    <a:pt x="666" y="2624"/>
                  </a:cubicBezTo>
                  <a:cubicBezTo>
                    <a:pt x="670" y="2627"/>
                    <a:pt x="670" y="2627"/>
                    <a:pt x="670" y="2627"/>
                  </a:cubicBezTo>
                  <a:lnTo>
                    <a:pt x="669" y="2627"/>
                  </a:lnTo>
                  <a:close/>
                  <a:moveTo>
                    <a:pt x="660" y="2620"/>
                  </a:moveTo>
                  <a:cubicBezTo>
                    <a:pt x="660" y="2620"/>
                    <a:pt x="660" y="2620"/>
                    <a:pt x="660" y="2620"/>
                  </a:cubicBezTo>
                  <a:cubicBezTo>
                    <a:pt x="660" y="2620"/>
                    <a:pt x="660" y="2620"/>
                    <a:pt x="660" y="2620"/>
                  </a:cubicBezTo>
                  <a:cubicBezTo>
                    <a:pt x="660" y="2620"/>
                    <a:pt x="660" y="2620"/>
                    <a:pt x="660" y="2620"/>
                  </a:cubicBezTo>
                  <a:cubicBezTo>
                    <a:pt x="660" y="2621"/>
                    <a:pt x="660" y="2621"/>
                    <a:pt x="660" y="2621"/>
                  </a:cubicBezTo>
                  <a:cubicBezTo>
                    <a:pt x="660" y="2621"/>
                    <a:pt x="660" y="2621"/>
                    <a:pt x="660" y="2621"/>
                  </a:cubicBezTo>
                  <a:cubicBezTo>
                    <a:pt x="660" y="2621"/>
                    <a:pt x="660" y="2621"/>
                    <a:pt x="660" y="2621"/>
                  </a:cubicBezTo>
                  <a:cubicBezTo>
                    <a:pt x="657" y="2619"/>
                    <a:pt x="657" y="2619"/>
                    <a:pt x="657" y="2619"/>
                  </a:cubicBezTo>
                  <a:cubicBezTo>
                    <a:pt x="658" y="2617"/>
                    <a:pt x="658" y="2617"/>
                    <a:pt x="658" y="2617"/>
                  </a:cubicBezTo>
                  <a:cubicBezTo>
                    <a:pt x="661" y="2620"/>
                    <a:pt x="661" y="2620"/>
                    <a:pt x="661" y="2620"/>
                  </a:cubicBezTo>
                  <a:lnTo>
                    <a:pt x="660" y="2620"/>
                  </a:lnTo>
                  <a:close/>
                  <a:moveTo>
                    <a:pt x="652" y="2613"/>
                  </a:moveTo>
                  <a:cubicBezTo>
                    <a:pt x="652" y="2613"/>
                    <a:pt x="652" y="2613"/>
                    <a:pt x="652" y="2614"/>
                  </a:cubicBezTo>
                  <a:cubicBezTo>
                    <a:pt x="652" y="2614"/>
                    <a:pt x="652" y="2614"/>
                    <a:pt x="652" y="2614"/>
                  </a:cubicBezTo>
                  <a:cubicBezTo>
                    <a:pt x="651" y="2614"/>
                    <a:pt x="651" y="2614"/>
                    <a:pt x="651" y="2614"/>
                  </a:cubicBezTo>
                  <a:cubicBezTo>
                    <a:pt x="651" y="2614"/>
                    <a:pt x="651" y="2614"/>
                    <a:pt x="651" y="2614"/>
                  </a:cubicBezTo>
                  <a:cubicBezTo>
                    <a:pt x="651" y="2614"/>
                    <a:pt x="651" y="2614"/>
                    <a:pt x="651" y="2614"/>
                  </a:cubicBezTo>
                  <a:cubicBezTo>
                    <a:pt x="651" y="2614"/>
                    <a:pt x="651" y="2614"/>
                    <a:pt x="651" y="2614"/>
                  </a:cubicBezTo>
                  <a:cubicBezTo>
                    <a:pt x="649" y="2612"/>
                    <a:pt x="649" y="2612"/>
                    <a:pt x="649" y="2612"/>
                  </a:cubicBezTo>
                  <a:cubicBezTo>
                    <a:pt x="649" y="2610"/>
                    <a:pt x="649" y="2610"/>
                    <a:pt x="649" y="2610"/>
                  </a:cubicBezTo>
                  <a:cubicBezTo>
                    <a:pt x="652" y="2613"/>
                    <a:pt x="652" y="2613"/>
                    <a:pt x="652" y="2613"/>
                  </a:cubicBezTo>
                  <a:close/>
                  <a:moveTo>
                    <a:pt x="643" y="2607"/>
                  </a:moveTo>
                  <a:cubicBezTo>
                    <a:pt x="643" y="2607"/>
                    <a:pt x="643" y="2607"/>
                    <a:pt x="643" y="2607"/>
                  </a:cubicBezTo>
                  <a:cubicBezTo>
                    <a:pt x="643" y="2607"/>
                    <a:pt x="643" y="2607"/>
                    <a:pt x="643" y="2607"/>
                  </a:cubicBezTo>
                  <a:cubicBezTo>
                    <a:pt x="643" y="2607"/>
                    <a:pt x="643" y="2607"/>
                    <a:pt x="643" y="2607"/>
                  </a:cubicBezTo>
                  <a:cubicBezTo>
                    <a:pt x="643" y="2607"/>
                    <a:pt x="643" y="2607"/>
                    <a:pt x="643" y="2607"/>
                  </a:cubicBezTo>
                  <a:cubicBezTo>
                    <a:pt x="643" y="2607"/>
                    <a:pt x="643" y="2607"/>
                    <a:pt x="643" y="2607"/>
                  </a:cubicBezTo>
                  <a:cubicBezTo>
                    <a:pt x="642" y="2607"/>
                    <a:pt x="642" y="2607"/>
                    <a:pt x="642" y="2608"/>
                  </a:cubicBezTo>
                  <a:cubicBezTo>
                    <a:pt x="640" y="2606"/>
                    <a:pt x="640" y="2606"/>
                    <a:pt x="640" y="2606"/>
                  </a:cubicBezTo>
                  <a:cubicBezTo>
                    <a:pt x="640" y="2604"/>
                    <a:pt x="640" y="2604"/>
                    <a:pt x="640" y="2604"/>
                  </a:cubicBezTo>
                  <a:cubicBezTo>
                    <a:pt x="644" y="2606"/>
                    <a:pt x="644" y="2606"/>
                    <a:pt x="644" y="2606"/>
                  </a:cubicBezTo>
                  <a:lnTo>
                    <a:pt x="643" y="2607"/>
                  </a:lnTo>
                  <a:close/>
                  <a:moveTo>
                    <a:pt x="634" y="2600"/>
                  </a:moveTo>
                  <a:cubicBezTo>
                    <a:pt x="634" y="2600"/>
                    <a:pt x="634" y="2600"/>
                    <a:pt x="634" y="2600"/>
                  </a:cubicBezTo>
                  <a:cubicBezTo>
                    <a:pt x="634" y="2600"/>
                    <a:pt x="634" y="2600"/>
                    <a:pt x="634" y="2600"/>
                  </a:cubicBezTo>
                  <a:cubicBezTo>
                    <a:pt x="634" y="2600"/>
                    <a:pt x="634" y="2600"/>
                    <a:pt x="634" y="2600"/>
                  </a:cubicBezTo>
                  <a:cubicBezTo>
                    <a:pt x="634" y="2600"/>
                    <a:pt x="634" y="2600"/>
                    <a:pt x="634" y="2600"/>
                  </a:cubicBezTo>
                  <a:cubicBezTo>
                    <a:pt x="634" y="2601"/>
                    <a:pt x="634" y="2601"/>
                    <a:pt x="634" y="2601"/>
                  </a:cubicBezTo>
                  <a:cubicBezTo>
                    <a:pt x="634" y="2601"/>
                    <a:pt x="634" y="2601"/>
                    <a:pt x="634" y="2601"/>
                  </a:cubicBezTo>
                  <a:cubicBezTo>
                    <a:pt x="632" y="2599"/>
                    <a:pt x="632" y="2599"/>
                    <a:pt x="632" y="2599"/>
                  </a:cubicBezTo>
                  <a:cubicBezTo>
                    <a:pt x="632" y="2597"/>
                    <a:pt x="632" y="2597"/>
                    <a:pt x="632" y="2597"/>
                  </a:cubicBezTo>
                  <a:cubicBezTo>
                    <a:pt x="635" y="2600"/>
                    <a:pt x="635" y="2600"/>
                    <a:pt x="635" y="2600"/>
                  </a:cubicBezTo>
                  <a:lnTo>
                    <a:pt x="634" y="2600"/>
                  </a:lnTo>
                  <a:close/>
                  <a:moveTo>
                    <a:pt x="626" y="2593"/>
                  </a:moveTo>
                  <a:cubicBezTo>
                    <a:pt x="626" y="2593"/>
                    <a:pt x="626" y="2593"/>
                    <a:pt x="626" y="2593"/>
                  </a:cubicBezTo>
                  <a:cubicBezTo>
                    <a:pt x="626" y="2593"/>
                    <a:pt x="626" y="2593"/>
                    <a:pt x="626" y="2593"/>
                  </a:cubicBezTo>
                  <a:cubicBezTo>
                    <a:pt x="626" y="2593"/>
                    <a:pt x="625" y="2593"/>
                    <a:pt x="625" y="2594"/>
                  </a:cubicBezTo>
                  <a:cubicBezTo>
                    <a:pt x="625" y="2594"/>
                    <a:pt x="625" y="2594"/>
                    <a:pt x="625" y="2594"/>
                  </a:cubicBezTo>
                  <a:cubicBezTo>
                    <a:pt x="625" y="2594"/>
                    <a:pt x="625" y="2594"/>
                    <a:pt x="625" y="2594"/>
                  </a:cubicBezTo>
                  <a:cubicBezTo>
                    <a:pt x="625" y="2594"/>
                    <a:pt x="625" y="2594"/>
                    <a:pt x="625" y="2594"/>
                  </a:cubicBezTo>
                  <a:cubicBezTo>
                    <a:pt x="623" y="2592"/>
                    <a:pt x="623" y="2592"/>
                    <a:pt x="623" y="2592"/>
                  </a:cubicBezTo>
                  <a:cubicBezTo>
                    <a:pt x="623" y="2590"/>
                    <a:pt x="623" y="2590"/>
                    <a:pt x="623" y="2590"/>
                  </a:cubicBezTo>
                  <a:cubicBezTo>
                    <a:pt x="626" y="2593"/>
                    <a:pt x="626" y="2593"/>
                    <a:pt x="626" y="2593"/>
                  </a:cubicBezTo>
                  <a:close/>
                  <a:moveTo>
                    <a:pt x="617" y="2586"/>
                  </a:moveTo>
                  <a:cubicBezTo>
                    <a:pt x="617" y="2587"/>
                    <a:pt x="617" y="2587"/>
                    <a:pt x="617" y="2587"/>
                  </a:cubicBezTo>
                  <a:cubicBezTo>
                    <a:pt x="617" y="2587"/>
                    <a:pt x="617" y="2587"/>
                    <a:pt x="617" y="2587"/>
                  </a:cubicBezTo>
                  <a:cubicBezTo>
                    <a:pt x="617" y="2587"/>
                    <a:pt x="617" y="2587"/>
                    <a:pt x="617" y="2587"/>
                  </a:cubicBezTo>
                  <a:cubicBezTo>
                    <a:pt x="617" y="2587"/>
                    <a:pt x="617" y="2587"/>
                    <a:pt x="617" y="2587"/>
                  </a:cubicBezTo>
                  <a:cubicBezTo>
                    <a:pt x="617" y="2587"/>
                    <a:pt x="617" y="2587"/>
                    <a:pt x="617" y="2587"/>
                  </a:cubicBezTo>
                  <a:cubicBezTo>
                    <a:pt x="617" y="2587"/>
                    <a:pt x="617" y="2587"/>
                    <a:pt x="617" y="2587"/>
                  </a:cubicBezTo>
                  <a:cubicBezTo>
                    <a:pt x="614" y="2586"/>
                    <a:pt x="614" y="2586"/>
                    <a:pt x="614" y="2586"/>
                  </a:cubicBezTo>
                  <a:cubicBezTo>
                    <a:pt x="615" y="2584"/>
                    <a:pt x="615" y="2584"/>
                    <a:pt x="615" y="2584"/>
                  </a:cubicBezTo>
                  <a:cubicBezTo>
                    <a:pt x="618" y="2586"/>
                    <a:pt x="618" y="2586"/>
                    <a:pt x="618" y="2586"/>
                  </a:cubicBezTo>
                  <a:lnTo>
                    <a:pt x="617" y="2586"/>
                  </a:lnTo>
                  <a:close/>
                  <a:moveTo>
                    <a:pt x="609" y="2580"/>
                  </a:moveTo>
                  <a:cubicBezTo>
                    <a:pt x="609" y="2580"/>
                    <a:pt x="609" y="2580"/>
                    <a:pt x="609" y="2580"/>
                  </a:cubicBezTo>
                  <a:cubicBezTo>
                    <a:pt x="609" y="2580"/>
                    <a:pt x="609" y="2580"/>
                    <a:pt x="609" y="2580"/>
                  </a:cubicBezTo>
                  <a:cubicBezTo>
                    <a:pt x="608" y="2580"/>
                    <a:pt x="608" y="2580"/>
                    <a:pt x="608" y="2580"/>
                  </a:cubicBezTo>
                  <a:cubicBezTo>
                    <a:pt x="608" y="2580"/>
                    <a:pt x="608" y="2580"/>
                    <a:pt x="608" y="2580"/>
                  </a:cubicBezTo>
                  <a:cubicBezTo>
                    <a:pt x="608" y="2580"/>
                    <a:pt x="608" y="2581"/>
                    <a:pt x="608" y="2581"/>
                  </a:cubicBezTo>
                  <a:cubicBezTo>
                    <a:pt x="608" y="2581"/>
                    <a:pt x="608" y="2581"/>
                    <a:pt x="608" y="2581"/>
                  </a:cubicBezTo>
                  <a:cubicBezTo>
                    <a:pt x="606" y="2579"/>
                    <a:pt x="606" y="2579"/>
                    <a:pt x="606" y="2579"/>
                  </a:cubicBezTo>
                  <a:cubicBezTo>
                    <a:pt x="606" y="2577"/>
                    <a:pt x="606" y="2577"/>
                    <a:pt x="606" y="2577"/>
                  </a:cubicBezTo>
                  <a:cubicBezTo>
                    <a:pt x="609" y="2579"/>
                    <a:pt x="609" y="2579"/>
                    <a:pt x="609" y="2579"/>
                  </a:cubicBezTo>
                  <a:lnTo>
                    <a:pt x="609" y="2580"/>
                  </a:lnTo>
                  <a:close/>
                  <a:moveTo>
                    <a:pt x="600" y="2573"/>
                  </a:moveTo>
                  <a:cubicBezTo>
                    <a:pt x="600" y="2573"/>
                    <a:pt x="600" y="2573"/>
                    <a:pt x="600" y="2573"/>
                  </a:cubicBezTo>
                  <a:cubicBezTo>
                    <a:pt x="600" y="2573"/>
                    <a:pt x="600" y="2573"/>
                    <a:pt x="600" y="2573"/>
                  </a:cubicBezTo>
                  <a:cubicBezTo>
                    <a:pt x="600" y="2573"/>
                    <a:pt x="600" y="2573"/>
                    <a:pt x="600" y="2574"/>
                  </a:cubicBezTo>
                  <a:cubicBezTo>
                    <a:pt x="600" y="2574"/>
                    <a:pt x="600" y="2574"/>
                    <a:pt x="600" y="2574"/>
                  </a:cubicBezTo>
                  <a:cubicBezTo>
                    <a:pt x="600" y="2574"/>
                    <a:pt x="600" y="2574"/>
                    <a:pt x="600" y="2574"/>
                  </a:cubicBezTo>
                  <a:cubicBezTo>
                    <a:pt x="600" y="2574"/>
                    <a:pt x="600" y="2574"/>
                    <a:pt x="600" y="2574"/>
                  </a:cubicBezTo>
                  <a:cubicBezTo>
                    <a:pt x="597" y="2572"/>
                    <a:pt x="597" y="2572"/>
                    <a:pt x="597" y="2572"/>
                  </a:cubicBezTo>
                  <a:cubicBezTo>
                    <a:pt x="598" y="2570"/>
                    <a:pt x="598" y="2570"/>
                    <a:pt x="598" y="2570"/>
                  </a:cubicBezTo>
                  <a:cubicBezTo>
                    <a:pt x="601" y="2573"/>
                    <a:pt x="601" y="2573"/>
                    <a:pt x="601" y="2573"/>
                  </a:cubicBezTo>
                  <a:lnTo>
                    <a:pt x="600" y="2573"/>
                  </a:lnTo>
                  <a:close/>
                  <a:moveTo>
                    <a:pt x="592" y="2567"/>
                  </a:moveTo>
                  <a:cubicBezTo>
                    <a:pt x="592" y="2567"/>
                    <a:pt x="592" y="2567"/>
                    <a:pt x="592" y="2567"/>
                  </a:cubicBezTo>
                  <a:cubicBezTo>
                    <a:pt x="592" y="2567"/>
                    <a:pt x="592" y="2567"/>
                    <a:pt x="591" y="2567"/>
                  </a:cubicBezTo>
                  <a:cubicBezTo>
                    <a:pt x="591" y="2567"/>
                    <a:pt x="591" y="2567"/>
                    <a:pt x="591" y="2567"/>
                  </a:cubicBezTo>
                  <a:cubicBezTo>
                    <a:pt x="591" y="2567"/>
                    <a:pt x="591" y="2567"/>
                    <a:pt x="591" y="2567"/>
                  </a:cubicBezTo>
                  <a:cubicBezTo>
                    <a:pt x="591" y="2567"/>
                    <a:pt x="591" y="2567"/>
                    <a:pt x="591" y="2567"/>
                  </a:cubicBezTo>
                  <a:cubicBezTo>
                    <a:pt x="591" y="2567"/>
                    <a:pt x="591" y="2567"/>
                    <a:pt x="591" y="2567"/>
                  </a:cubicBezTo>
                  <a:cubicBezTo>
                    <a:pt x="589" y="2566"/>
                    <a:pt x="589" y="2566"/>
                    <a:pt x="589" y="2566"/>
                  </a:cubicBezTo>
                  <a:cubicBezTo>
                    <a:pt x="589" y="2564"/>
                    <a:pt x="589" y="2564"/>
                    <a:pt x="589" y="2564"/>
                  </a:cubicBezTo>
                  <a:cubicBezTo>
                    <a:pt x="592" y="2566"/>
                    <a:pt x="592" y="2566"/>
                    <a:pt x="592" y="2566"/>
                  </a:cubicBezTo>
                  <a:lnTo>
                    <a:pt x="592" y="2567"/>
                  </a:lnTo>
                  <a:close/>
                  <a:moveTo>
                    <a:pt x="583" y="2560"/>
                  </a:moveTo>
                  <a:cubicBezTo>
                    <a:pt x="583" y="2560"/>
                    <a:pt x="583" y="2560"/>
                    <a:pt x="583" y="2560"/>
                  </a:cubicBezTo>
                  <a:cubicBezTo>
                    <a:pt x="583" y="2560"/>
                    <a:pt x="583" y="2560"/>
                    <a:pt x="583" y="2560"/>
                  </a:cubicBezTo>
                  <a:cubicBezTo>
                    <a:pt x="583" y="2560"/>
                    <a:pt x="583" y="2560"/>
                    <a:pt x="583" y="2560"/>
                  </a:cubicBezTo>
                  <a:cubicBezTo>
                    <a:pt x="583" y="2560"/>
                    <a:pt x="583" y="2560"/>
                    <a:pt x="583" y="2560"/>
                  </a:cubicBezTo>
                  <a:cubicBezTo>
                    <a:pt x="583" y="2561"/>
                    <a:pt x="583" y="2561"/>
                    <a:pt x="583" y="2561"/>
                  </a:cubicBezTo>
                  <a:cubicBezTo>
                    <a:pt x="583" y="2561"/>
                    <a:pt x="583" y="2561"/>
                    <a:pt x="583" y="2561"/>
                  </a:cubicBezTo>
                  <a:cubicBezTo>
                    <a:pt x="580" y="2559"/>
                    <a:pt x="580" y="2559"/>
                    <a:pt x="580" y="2559"/>
                  </a:cubicBezTo>
                  <a:cubicBezTo>
                    <a:pt x="581" y="2557"/>
                    <a:pt x="581" y="2557"/>
                    <a:pt x="581" y="2557"/>
                  </a:cubicBezTo>
                  <a:cubicBezTo>
                    <a:pt x="584" y="2560"/>
                    <a:pt x="584" y="2560"/>
                    <a:pt x="584" y="2560"/>
                  </a:cubicBezTo>
                  <a:lnTo>
                    <a:pt x="583" y="2560"/>
                  </a:lnTo>
                  <a:close/>
                  <a:moveTo>
                    <a:pt x="575" y="2553"/>
                  </a:moveTo>
                  <a:cubicBezTo>
                    <a:pt x="575" y="2553"/>
                    <a:pt x="575" y="2553"/>
                    <a:pt x="575" y="2553"/>
                  </a:cubicBezTo>
                  <a:cubicBezTo>
                    <a:pt x="575" y="2554"/>
                    <a:pt x="575" y="2554"/>
                    <a:pt x="575" y="2554"/>
                  </a:cubicBezTo>
                  <a:cubicBezTo>
                    <a:pt x="575" y="2554"/>
                    <a:pt x="574" y="2554"/>
                    <a:pt x="574" y="2554"/>
                  </a:cubicBezTo>
                  <a:cubicBezTo>
                    <a:pt x="574" y="2554"/>
                    <a:pt x="574" y="2554"/>
                    <a:pt x="574" y="2554"/>
                  </a:cubicBezTo>
                  <a:cubicBezTo>
                    <a:pt x="574" y="2554"/>
                    <a:pt x="574" y="2554"/>
                    <a:pt x="574" y="2554"/>
                  </a:cubicBezTo>
                  <a:cubicBezTo>
                    <a:pt x="574" y="2554"/>
                    <a:pt x="574" y="2554"/>
                    <a:pt x="574" y="2554"/>
                  </a:cubicBezTo>
                  <a:cubicBezTo>
                    <a:pt x="572" y="2553"/>
                    <a:pt x="572" y="2553"/>
                    <a:pt x="572" y="2553"/>
                  </a:cubicBezTo>
                  <a:cubicBezTo>
                    <a:pt x="572" y="2551"/>
                    <a:pt x="572" y="2551"/>
                    <a:pt x="572" y="2551"/>
                  </a:cubicBezTo>
                  <a:cubicBezTo>
                    <a:pt x="575" y="2553"/>
                    <a:pt x="575" y="2553"/>
                    <a:pt x="575" y="2553"/>
                  </a:cubicBezTo>
                  <a:close/>
                  <a:moveTo>
                    <a:pt x="566" y="2547"/>
                  </a:moveTo>
                  <a:cubicBezTo>
                    <a:pt x="566" y="2547"/>
                    <a:pt x="566" y="2547"/>
                    <a:pt x="566" y="2547"/>
                  </a:cubicBezTo>
                  <a:cubicBezTo>
                    <a:pt x="566" y="2547"/>
                    <a:pt x="566" y="2547"/>
                    <a:pt x="566" y="2547"/>
                  </a:cubicBezTo>
                  <a:cubicBezTo>
                    <a:pt x="566" y="2547"/>
                    <a:pt x="566" y="2547"/>
                    <a:pt x="566" y="2547"/>
                  </a:cubicBezTo>
                  <a:cubicBezTo>
                    <a:pt x="566" y="2547"/>
                    <a:pt x="566" y="2547"/>
                    <a:pt x="566" y="2547"/>
                  </a:cubicBezTo>
                  <a:cubicBezTo>
                    <a:pt x="566" y="2547"/>
                    <a:pt x="566" y="2547"/>
                    <a:pt x="566" y="2548"/>
                  </a:cubicBezTo>
                  <a:cubicBezTo>
                    <a:pt x="566" y="2548"/>
                    <a:pt x="566" y="2548"/>
                    <a:pt x="566" y="2548"/>
                  </a:cubicBezTo>
                  <a:cubicBezTo>
                    <a:pt x="564" y="2546"/>
                    <a:pt x="564" y="2546"/>
                    <a:pt x="564" y="2546"/>
                  </a:cubicBezTo>
                  <a:cubicBezTo>
                    <a:pt x="564" y="2544"/>
                    <a:pt x="564" y="2544"/>
                    <a:pt x="564" y="2544"/>
                  </a:cubicBezTo>
                  <a:cubicBezTo>
                    <a:pt x="567" y="2546"/>
                    <a:pt x="567" y="2546"/>
                    <a:pt x="567" y="2546"/>
                  </a:cubicBezTo>
                  <a:lnTo>
                    <a:pt x="566" y="2547"/>
                  </a:lnTo>
                  <a:close/>
                  <a:moveTo>
                    <a:pt x="558" y="2540"/>
                  </a:moveTo>
                  <a:cubicBezTo>
                    <a:pt x="558" y="2540"/>
                    <a:pt x="558" y="2540"/>
                    <a:pt x="558" y="2540"/>
                  </a:cubicBezTo>
                  <a:cubicBezTo>
                    <a:pt x="558" y="2540"/>
                    <a:pt x="558" y="2540"/>
                    <a:pt x="558" y="2540"/>
                  </a:cubicBezTo>
                  <a:cubicBezTo>
                    <a:pt x="558" y="2540"/>
                    <a:pt x="558" y="2540"/>
                    <a:pt x="558" y="2541"/>
                  </a:cubicBezTo>
                  <a:cubicBezTo>
                    <a:pt x="558" y="2541"/>
                    <a:pt x="558" y="2541"/>
                    <a:pt x="558" y="2541"/>
                  </a:cubicBezTo>
                  <a:cubicBezTo>
                    <a:pt x="557" y="2541"/>
                    <a:pt x="557" y="2541"/>
                    <a:pt x="557" y="2541"/>
                  </a:cubicBezTo>
                  <a:cubicBezTo>
                    <a:pt x="557" y="2541"/>
                    <a:pt x="557" y="2541"/>
                    <a:pt x="557" y="2541"/>
                  </a:cubicBezTo>
                  <a:cubicBezTo>
                    <a:pt x="555" y="2539"/>
                    <a:pt x="555" y="2539"/>
                    <a:pt x="555" y="2539"/>
                  </a:cubicBezTo>
                  <a:cubicBezTo>
                    <a:pt x="555" y="2537"/>
                    <a:pt x="555" y="2537"/>
                    <a:pt x="555" y="2537"/>
                  </a:cubicBezTo>
                  <a:cubicBezTo>
                    <a:pt x="559" y="2540"/>
                    <a:pt x="559" y="2540"/>
                    <a:pt x="559" y="2540"/>
                  </a:cubicBezTo>
                  <a:lnTo>
                    <a:pt x="558" y="2540"/>
                  </a:lnTo>
                  <a:close/>
                  <a:moveTo>
                    <a:pt x="550" y="2534"/>
                  </a:moveTo>
                  <a:cubicBezTo>
                    <a:pt x="550" y="2534"/>
                    <a:pt x="550" y="2534"/>
                    <a:pt x="550" y="2534"/>
                  </a:cubicBezTo>
                  <a:cubicBezTo>
                    <a:pt x="549" y="2534"/>
                    <a:pt x="549" y="2534"/>
                    <a:pt x="549" y="2534"/>
                  </a:cubicBezTo>
                  <a:cubicBezTo>
                    <a:pt x="549" y="2534"/>
                    <a:pt x="549" y="2534"/>
                    <a:pt x="549" y="2534"/>
                  </a:cubicBezTo>
                  <a:cubicBezTo>
                    <a:pt x="549" y="2534"/>
                    <a:pt x="549" y="2534"/>
                    <a:pt x="549" y="2534"/>
                  </a:cubicBezTo>
                  <a:cubicBezTo>
                    <a:pt x="549" y="2534"/>
                    <a:pt x="549" y="2534"/>
                    <a:pt x="549" y="2535"/>
                  </a:cubicBezTo>
                  <a:cubicBezTo>
                    <a:pt x="549" y="2535"/>
                    <a:pt x="549" y="2535"/>
                    <a:pt x="549" y="2535"/>
                  </a:cubicBezTo>
                  <a:cubicBezTo>
                    <a:pt x="547" y="2533"/>
                    <a:pt x="547" y="2533"/>
                    <a:pt x="547" y="2533"/>
                  </a:cubicBezTo>
                  <a:cubicBezTo>
                    <a:pt x="547" y="2531"/>
                    <a:pt x="547" y="2531"/>
                    <a:pt x="547" y="2531"/>
                  </a:cubicBezTo>
                  <a:cubicBezTo>
                    <a:pt x="550" y="2533"/>
                    <a:pt x="550" y="2533"/>
                    <a:pt x="550" y="2533"/>
                  </a:cubicBezTo>
                  <a:lnTo>
                    <a:pt x="550" y="2534"/>
                  </a:lnTo>
                  <a:close/>
                  <a:moveTo>
                    <a:pt x="541" y="2527"/>
                  </a:moveTo>
                  <a:cubicBezTo>
                    <a:pt x="541" y="2527"/>
                    <a:pt x="541" y="2527"/>
                    <a:pt x="541" y="2527"/>
                  </a:cubicBezTo>
                  <a:cubicBezTo>
                    <a:pt x="541" y="2527"/>
                    <a:pt x="541" y="2527"/>
                    <a:pt x="541" y="2527"/>
                  </a:cubicBezTo>
                  <a:cubicBezTo>
                    <a:pt x="541" y="2527"/>
                    <a:pt x="541" y="2527"/>
                    <a:pt x="541" y="2528"/>
                  </a:cubicBezTo>
                  <a:cubicBezTo>
                    <a:pt x="541" y="2528"/>
                    <a:pt x="541" y="2528"/>
                    <a:pt x="541" y="2528"/>
                  </a:cubicBezTo>
                  <a:cubicBezTo>
                    <a:pt x="541" y="2528"/>
                    <a:pt x="541" y="2528"/>
                    <a:pt x="541" y="2528"/>
                  </a:cubicBezTo>
                  <a:cubicBezTo>
                    <a:pt x="541" y="2528"/>
                    <a:pt x="541" y="2528"/>
                    <a:pt x="541" y="2528"/>
                  </a:cubicBezTo>
                  <a:cubicBezTo>
                    <a:pt x="539" y="2526"/>
                    <a:pt x="539" y="2526"/>
                    <a:pt x="539" y="2526"/>
                  </a:cubicBezTo>
                  <a:cubicBezTo>
                    <a:pt x="539" y="2524"/>
                    <a:pt x="539" y="2524"/>
                    <a:pt x="539" y="2524"/>
                  </a:cubicBezTo>
                  <a:cubicBezTo>
                    <a:pt x="542" y="2527"/>
                    <a:pt x="542" y="2527"/>
                    <a:pt x="542" y="2527"/>
                  </a:cubicBezTo>
                  <a:lnTo>
                    <a:pt x="541" y="2527"/>
                  </a:lnTo>
                  <a:close/>
                  <a:moveTo>
                    <a:pt x="533" y="2521"/>
                  </a:moveTo>
                  <a:cubicBezTo>
                    <a:pt x="533" y="2521"/>
                    <a:pt x="533" y="2521"/>
                    <a:pt x="533" y="2521"/>
                  </a:cubicBezTo>
                  <a:cubicBezTo>
                    <a:pt x="533" y="2521"/>
                    <a:pt x="533" y="2521"/>
                    <a:pt x="533" y="2521"/>
                  </a:cubicBezTo>
                  <a:cubicBezTo>
                    <a:pt x="533" y="2521"/>
                    <a:pt x="533" y="2521"/>
                    <a:pt x="533" y="2521"/>
                  </a:cubicBezTo>
                  <a:cubicBezTo>
                    <a:pt x="533" y="2521"/>
                    <a:pt x="533" y="2521"/>
                    <a:pt x="533" y="2521"/>
                  </a:cubicBezTo>
                  <a:cubicBezTo>
                    <a:pt x="532" y="2521"/>
                    <a:pt x="532" y="2521"/>
                    <a:pt x="532" y="2522"/>
                  </a:cubicBezTo>
                  <a:cubicBezTo>
                    <a:pt x="532" y="2522"/>
                    <a:pt x="532" y="2522"/>
                    <a:pt x="532" y="2522"/>
                  </a:cubicBezTo>
                  <a:cubicBezTo>
                    <a:pt x="530" y="2520"/>
                    <a:pt x="530" y="2520"/>
                    <a:pt x="530" y="2520"/>
                  </a:cubicBezTo>
                  <a:cubicBezTo>
                    <a:pt x="531" y="2518"/>
                    <a:pt x="531" y="2518"/>
                    <a:pt x="531" y="2518"/>
                  </a:cubicBezTo>
                  <a:cubicBezTo>
                    <a:pt x="534" y="2520"/>
                    <a:pt x="534" y="2520"/>
                    <a:pt x="534" y="2520"/>
                  </a:cubicBezTo>
                  <a:lnTo>
                    <a:pt x="533" y="2521"/>
                  </a:lnTo>
                  <a:close/>
                  <a:moveTo>
                    <a:pt x="525" y="2514"/>
                  </a:moveTo>
                  <a:cubicBezTo>
                    <a:pt x="525" y="2514"/>
                    <a:pt x="525" y="2514"/>
                    <a:pt x="525" y="2514"/>
                  </a:cubicBezTo>
                  <a:cubicBezTo>
                    <a:pt x="525" y="2514"/>
                    <a:pt x="524" y="2514"/>
                    <a:pt x="524" y="2515"/>
                  </a:cubicBezTo>
                  <a:cubicBezTo>
                    <a:pt x="524" y="2515"/>
                    <a:pt x="524" y="2515"/>
                    <a:pt x="524" y="2515"/>
                  </a:cubicBezTo>
                  <a:cubicBezTo>
                    <a:pt x="524" y="2515"/>
                    <a:pt x="524" y="2515"/>
                    <a:pt x="524" y="2515"/>
                  </a:cubicBezTo>
                  <a:cubicBezTo>
                    <a:pt x="524" y="2515"/>
                    <a:pt x="524" y="2515"/>
                    <a:pt x="524" y="2515"/>
                  </a:cubicBezTo>
                  <a:cubicBezTo>
                    <a:pt x="524" y="2515"/>
                    <a:pt x="524" y="2515"/>
                    <a:pt x="524" y="2515"/>
                  </a:cubicBezTo>
                  <a:cubicBezTo>
                    <a:pt x="522" y="2513"/>
                    <a:pt x="522" y="2513"/>
                    <a:pt x="522" y="2513"/>
                  </a:cubicBezTo>
                  <a:cubicBezTo>
                    <a:pt x="522" y="2512"/>
                    <a:pt x="522" y="2512"/>
                    <a:pt x="522" y="2512"/>
                  </a:cubicBezTo>
                  <a:cubicBezTo>
                    <a:pt x="525" y="2514"/>
                    <a:pt x="525" y="2514"/>
                    <a:pt x="525" y="2514"/>
                  </a:cubicBezTo>
                  <a:close/>
                  <a:moveTo>
                    <a:pt x="516" y="2508"/>
                  </a:moveTo>
                  <a:cubicBezTo>
                    <a:pt x="516" y="2508"/>
                    <a:pt x="516" y="2508"/>
                    <a:pt x="516" y="2508"/>
                  </a:cubicBezTo>
                  <a:cubicBezTo>
                    <a:pt x="516" y="2508"/>
                    <a:pt x="516" y="2508"/>
                    <a:pt x="516" y="2508"/>
                  </a:cubicBezTo>
                  <a:cubicBezTo>
                    <a:pt x="516" y="2508"/>
                    <a:pt x="516" y="2508"/>
                    <a:pt x="516" y="2508"/>
                  </a:cubicBezTo>
                  <a:cubicBezTo>
                    <a:pt x="516" y="2508"/>
                    <a:pt x="516" y="2508"/>
                    <a:pt x="516" y="2508"/>
                  </a:cubicBezTo>
                  <a:cubicBezTo>
                    <a:pt x="516" y="2508"/>
                    <a:pt x="516" y="2508"/>
                    <a:pt x="516" y="2509"/>
                  </a:cubicBezTo>
                  <a:cubicBezTo>
                    <a:pt x="516" y="2509"/>
                    <a:pt x="516" y="2509"/>
                    <a:pt x="516" y="2509"/>
                  </a:cubicBezTo>
                  <a:cubicBezTo>
                    <a:pt x="514" y="2507"/>
                    <a:pt x="514" y="2507"/>
                    <a:pt x="514" y="2507"/>
                  </a:cubicBezTo>
                  <a:cubicBezTo>
                    <a:pt x="514" y="2505"/>
                    <a:pt x="514" y="2505"/>
                    <a:pt x="514" y="2505"/>
                  </a:cubicBezTo>
                  <a:cubicBezTo>
                    <a:pt x="517" y="2507"/>
                    <a:pt x="517" y="2507"/>
                    <a:pt x="517" y="2507"/>
                  </a:cubicBezTo>
                  <a:lnTo>
                    <a:pt x="516" y="2508"/>
                  </a:lnTo>
                  <a:close/>
                  <a:moveTo>
                    <a:pt x="508" y="2501"/>
                  </a:moveTo>
                  <a:cubicBezTo>
                    <a:pt x="508" y="2501"/>
                    <a:pt x="508" y="2501"/>
                    <a:pt x="508" y="2502"/>
                  </a:cubicBezTo>
                  <a:cubicBezTo>
                    <a:pt x="508" y="2502"/>
                    <a:pt x="508" y="2502"/>
                    <a:pt x="508" y="2502"/>
                  </a:cubicBezTo>
                  <a:cubicBezTo>
                    <a:pt x="508" y="2502"/>
                    <a:pt x="508" y="2502"/>
                    <a:pt x="508" y="2502"/>
                  </a:cubicBezTo>
                  <a:cubicBezTo>
                    <a:pt x="508" y="2502"/>
                    <a:pt x="508" y="2502"/>
                    <a:pt x="508" y="2502"/>
                  </a:cubicBezTo>
                  <a:cubicBezTo>
                    <a:pt x="508" y="2502"/>
                    <a:pt x="508" y="2502"/>
                    <a:pt x="508" y="2502"/>
                  </a:cubicBezTo>
                  <a:cubicBezTo>
                    <a:pt x="508" y="2502"/>
                    <a:pt x="508" y="2502"/>
                    <a:pt x="508" y="2502"/>
                  </a:cubicBezTo>
                  <a:cubicBezTo>
                    <a:pt x="506" y="2501"/>
                    <a:pt x="506" y="2501"/>
                    <a:pt x="506" y="2501"/>
                  </a:cubicBezTo>
                  <a:cubicBezTo>
                    <a:pt x="506" y="2499"/>
                    <a:pt x="506" y="2499"/>
                    <a:pt x="506" y="2499"/>
                  </a:cubicBezTo>
                  <a:cubicBezTo>
                    <a:pt x="509" y="2501"/>
                    <a:pt x="509" y="2501"/>
                    <a:pt x="509" y="2501"/>
                  </a:cubicBezTo>
                  <a:lnTo>
                    <a:pt x="508" y="2501"/>
                  </a:lnTo>
                  <a:close/>
                  <a:moveTo>
                    <a:pt x="500" y="2495"/>
                  </a:moveTo>
                  <a:cubicBezTo>
                    <a:pt x="500" y="2495"/>
                    <a:pt x="500" y="2495"/>
                    <a:pt x="500" y="2495"/>
                  </a:cubicBezTo>
                  <a:cubicBezTo>
                    <a:pt x="500" y="2495"/>
                    <a:pt x="500" y="2495"/>
                    <a:pt x="500" y="2495"/>
                  </a:cubicBezTo>
                  <a:cubicBezTo>
                    <a:pt x="500" y="2495"/>
                    <a:pt x="500" y="2495"/>
                    <a:pt x="500" y="2495"/>
                  </a:cubicBezTo>
                  <a:cubicBezTo>
                    <a:pt x="500" y="2495"/>
                    <a:pt x="500" y="2495"/>
                    <a:pt x="500" y="2495"/>
                  </a:cubicBezTo>
                  <a:cubicBezTo>
                    <a:pt x="499" y="2496"/>
                    <a:pt x="499" y="2496"/>
                    <a:pt x="499" y="2496"/>
                  </a:cubicBezTo>
                  <a:cubicBezTo>
                    <a:pt x="499" y="2496"/>
                    <a:pt x="499" y="2496"/>
                    <a:pt x="499" y="2496"/>
                  </a:cubicBezTo>
                  <a:cubicBezTo>
                    <a:pt x="497" y="2494"/>
                    <a:pt x="497" y="2494"/>
                    <a:pt x="497" y="2494"/>
                  </a:cubicBezTo>
                  <a:cubicBezTo>
                    <a:pt x="498" y="2492"/>
                    <a:pt x="498" y="2492"/>
                    <a:pt x="498" y="2492"/>
                  </a:cubicBezTo>
                  <a:cubicBezTo>
                    <a:pt x="501" y="2495"/>
                    <a:pt x="501" y="2495"/>
                    <a:pt x="501" y="2495"/>
                  </a:cubicBezTo>
                  <a:lnTo>
                    <a:pt x="500" y="2495"/>
                  </a:lnTo>
                  <a:close/>
                  <a:moveTo>
                    <a:pt x="492" y="2489"/>
                  </a:moveTo>
                  <a:cubicBezTo>
                    <a:pt x="492" y="2489"/>
                    <a:pt x="492" y="2489"/>
                    <a:pt x="492" y="2489"/>
                  </a:cubicBezTo>
                  <a:cubicBezTo>
                    <a:pt x="492" y="2489"/>
                    <a:pt x="492" y="2489"/>
                    <a:pt x="492" y="2489"/>
                  </a:cubicBezTo>
                  <a:cubicBezTo>
                    <a:pt x="492" y="2489"/>
                    <a:pt x="491" y="2489"/>
                    <a:pt x="491" y="2489"/>
                  </a:cubicBezTo>
                  <a:cubicBezTo>
                    <a:pt x="491" y="2489"/>
                    <a:pt x="491" y="2489"/>
                    <a:pt x="491" y="2489"/>
                  </a:cubicBezTo>
                  <a:cubicBezTo>
                    <a:pt x="491" y="2489"/>
                    <a:pt x="491" y="2489"/>
                    <a:pt x="491" y="2489"/>
                  </a:cubicBezTo>
                  <a:cubicBezTo>
                    <a:pt x="491" y="2489"/>
                    <a:pt x="491" y="2489"/>
                    <a:pt x="491" y="2489"/>
                  </a:cubicBezTo>
                  <a:cubicBezTo>
                    <a:pt x="489" y="2488"/>
                    <a:pt x="489" y="2488"/>
                    <a:pt x="489" y="2488"/>
                  </a:cubicBezTo>
                  <a:cubicBezTo>
                    <a:pt x="489" y="2486"/>
                    <a:pt x="489" y="2486"/>
                    <a:pt x="489" y="2486"/>
                  </a:cubicBezTo>
                  <a:cubicBezTo>
                    <a:pt x="492" y="2488"/>
                    <a:pt x="492" y="2488"/>
                    <a:pt x="492" y="2488"/>
                  </a:cubicBezTo>
                  <a:lnTo>
                    <a:pt x="492" y="2489"/>
                  </a:lnTo>
                  <a:close/>
                  <a:moveTo>
                    <a:pt x="484" y="2482"/>
                  </a:moveTo>
                  <a:cubicBezTo>
                    <a:pt x="484" y="2482"/>
                    <a:pt x="484" y="2482"/>
                    <a:pt x="484" y="2482"/>
                  </a:cubicBezTo>
                  <a:cubicBezTo>
                    <a:pt x="483" y="2482"/>
                    <a:pt x="483" y="2482"/>
                    <a:pt x="483" y="2482"/>
                  </a:cubicBezTo>
                  <a:cubicBezTo>
                    <a:pt x="483" y="2482"/>
                    <a:pt x="483" y="2482"/>
                    <a:pt x="483" y="2483"/>
                  </a:cubicBezTo>
                  <a:cubicBezTo>
                    <a:pt x="483" y="2483"/>
                    <a:pt x="483" y="2483"/>
                    <a:pt x="483" y="2483"/>
                  </a:cubicBezTo>
                  <a:cubicBezTo>
                    <a:pt x="483" y="2483"/>
                    <a:pt x="483" y="2483"/>
                    <a:pt x="483" y="2483"/>
                  </a:cubicBezTo>
                  <a:cubicBezTo>
                    <a:pt x="483" y="2483"/>
                    <a:pt x="483" y="2483"/>
                    <a:pt x="483" y="2483"/>
                  </a:cubicBezTo>
                  <a:cubicBezTo>
                    <a:pt x="481" y="2482"/>
                    <a:pt x="481" y="2482"/>
                    <a:pt x="481" y="2482"/>
                  </a:cubicBezTo>
                  <a:cubicBezTo>
                    <a:pt x="481" y="2480"/>
                    <a:pt x="481" y="2480"/>
                    <a:pt x="481" y="2480"/>
                  </a:cubicBezTo>
                  <a:cubicBezTo>
                    <a:pt x="484" y="2482"/>
                    <a:pt x="484" y="2482"/>
                    <a:pt x="484" y="2482"/>
                  </a:cubicBezTo>
                  <a:close/>
                  <a:moveTo>
                    <a:pt x="476" y="2476"/>
                  </a:moveTo>
                  <a:cubicBezTo>
                    <a:pt x="475" y="2476"/>
                    <a:pt x="475" y="2476"/>
                    <a:pt x="475" y="2476"/>
                  </a:cubicBezTo>
                  <a:cubicBezTo>
                    <a:pt x="475" y="2476"/>
                    <a:pt x="475" y="2476"/>
                    <a:pt x="475" y="2476"/>
                  </a:cubicBezTo>
                  <a:cubicBezTo>
                    <a:pt x="475" y="2476"/>
                    <a:pt x="475" y="2476"/>
                    <a:pt x="475" y="2476"/>
                  </a:cubicBezTo>
                  <a:cubicBezTo>
                    <a:pt x="475" y="2476"/>
                    <a:pt x="475" y="2476"/>
                    <a:pt x="475" y="2476"/>
                  </a:cubicBezTo>
                  <a:cubicBezTo>
                    <a:pt x="475" y="2476"/>
                    <a:pt x="475" y="2477"/>
                    <a:pt x="475" y="2477"/>
                  </a:cubicBezTo>
                  <a:cubicBezTo>
                    <a:pt x="475" y="2477"/>
                    <a:pt x="475" y="2477"/>
                    <a:pt x="475" y="2477"/>
                  </a:cubicBezTo>
                  <a:cubicBezTo>
                    <a:pt x="473" y="2475"/>
                    <a:pt x="473" y="2475"/>
                    <a:pt x="473" y="2475"/>
                  </a:cubicBezTo>
                  <a:cubicBezTo>
                    <a:pt x="473" y="2473"/>
                    <a:pt x="473" y="2473"/>
                    <a:pt x="473" y="2473"/>
                  </a:cubicBezTo>
                  <a:cubicBezTo>
                    <a:pt x="476" y="2476"/>
                    <a:pt x="476" y="2476"/>
                    <a:pt x="476" y="2476"/>
                  </a:cubicBezTo>
                  <a:close/>
                  <a:moveTo>
                    <a:pt x="467" y="2469"/>
                  </a:moveTo>
                  <a:cubicBezTo>
                    <a:pt x="467" y="2470"/>
                    <a:pt x="467" y="2470"/>
                    <a:pt x="467" y="2470"/>
                  </a:cubicBezTo>
                  <a:cubicBezTo>
                    <a:pt x="467" y="2470"/>
                    <a:pt x="467" y="2470"/>
                    <a:pt x="467" y="2470"/>
                  </a:cubicBezTo>
                  <a:cubicBezTo>
                    <a:pt x="467" y="2470"/>
                    <a:pt x="467" y="2470"/>
                    <a:pt x="467" y="2470"/>
                  </a:cubicBezTo>
                  <a:cubicBezTo>
                    <a:pt x="467" y="2470"/>
                    <a:pt x="467" y="2470"/>
                    <a:pt x="467" y="2470"/>
                  </a:cubicBezTo>
                  <a:cubicBezTo>
                    <a:pt x="467" y="2470"/>
                    <a:pt x="467" y="2470"/>
                    <a:pt x="467" y="2470"/>
                  </a:cubicBezTo>
                  <a:cubicBezTo>
                    <a:pt x="467" y="2470"/>
                    <a:pt x="467" y="2470"/>
                    <a:pt x="467" y="2470"/>
                  </a:cubicBezTo>
                  <a:cubicBezTo>
                    <a:pt x="465" y="2469"/>
                    <a:pt x="465" y="2469"/>
                    <a:pt x="465" y="2469"/>
                  </a:cubicBezTo>
                  <a:cubicBezTo>
                    <a:pt x="465" y="2467"/>
                    <a:pt x="465" y="2467"/>
                    <a:pt x="465" y="2467"/>
                  </a:cubicBezTo>
                  <a:cubicBezTo>
                    <a:pt x="468" y="2469"/>
                    <a:pt x="468" y="2469"/>
                    <a:pt x="468" y="2469"/>
                  </a:cubicBezTo>
                  <a:lnTo>
                    <a:pt x="467" y="2469"/>
                  </a:lnTo>
                  <a:close/>
                  <a:moveTo>
                    <a:pt x="459" y="2463"/>
                  </a:moveTo>
                  <a:cubicBezTo>
                    <a:pt x="459" y="2463"/>
                    <a:pt x="459" y="2463"/>
                    <a:pt x="459" y="2463"/>
                  </a:cubicBezTo>
                  <a:cubicBezTo>
                    <a:pt x="459" y="2463"/>
                    <a:pt x="459" y="2463"/>
                    <a:pt x="459" y="2463"/>
                  </a:cubicBezTo>
                  <a:cubicBezTo>
                    <a:pt x="459" y="2463"/>
                    <a:pt x="459" y="2463"/>
                    <a:pt x="459" y="2464"/>
                  </a:cubicBezTo>
                  <a:cubicBezTo>
                    <a:pt x="459" y="2464"/>
                    <a:pt x="459" y="2464"/>
                    <a:pt x="459" y="2464"/>
                  </a:cubicBezTo>
                  <a:cubicBezTo>
                    <a:pt x="459" y="2464"/>
                    <a:pt x="459" y="2464"/>
                    <a:pt x="459" y="2464"/>
                  </a:cubicBezTo>
                  <a:cubicBezTo>
                    <a:pt x="459" y="2464"/>
                    <a:pt x="459" y="2464"/>
                    <a:pt x="459" y="2464"/>
                  </a:cubicBezTo>
                  <a:cubicBezTo>
                    <a:pt x="457" y="2463"/>
                    <a:pt x="457" y="2463"/>
                    <a:pt x="457" y="2463"/>
                  </a:cubicBezTo>
                  <a:cubicBezTo>
                    <a:pt x="457" y="2461"/>
                    <a:pt x="457" y="2461"/>
                    <a:pt x="457" y="2461"/>
                  </a:cubicBezTo>
                  <a:cubicBezTo>
                    <a:pt x="460" y="2463"/>
                    <a:pt x="460" y="2463"/>
                    <a:pt x="460" y="2463"/>
                  </a:cubicBezTo>
                  <a:lnTo>
                    <a:pt x="459" y="2463"/>
                  </a:lnTo>
                  <a:close/>
                  <a:moveTo>
                    <a:pt x="451" y="2457"/>
                  </a:moveTo>
                  <a:cubicBezTo>
                    <a:pt x="451" y="2457"/>
                    <a:pt x="451" y="2457"/>
                    <a:pt x="451" y="2457"/>
                  </a:cubicBezTo>
                  <a:cubicBezTo>
                    <a:pt x="451" y="2457"/>
                    <a:pt x="451" y="2457"/>
                    <a:pt x="451" y="2457"/>
                  </a:cubicBezTo>
                  <a:cubicBezTo>
                    <a:pt x="451" y="2457"/>
                    <a:pt x="451" y="2457"/>
                    <a:pt x="451" y="2457"/>
                  </a:cubicBezTo>
                  <a:cubicBezTo>
                    <a:pt x="451" y="2457"/>
                    <a:pt x="451" y="2457"/>
                    <a:pt x="451" y="2457"/>
                  </a:cubicBezTo>
                  <a:cubicBezTo>
                    <a:pt x="451" y="2458"/>
                    <a:pt x="451" y="2458"/>
                    <a:pt x="451" y="2458"/>
                  </a:cubicBezTo>
                  <a:cubicBezTo>
                    <a:pt x="451" y="2458"/>
                    <a:pt x="451" y="2458"/>
                    <a:pt x="451" y="2458"/>
                  </a:cubicBezTo>
                  <a:cubicBezTo>
                    <a:pt x="449" y="2456"/>
                    <a:pt x="449" y="2456"/>
                    <a:pt x="449" y="2456"/>
                  </a:cubicBezTo>
                  <a:cubicBezTo>
                    <a:pt x="449" y="2454"/>
                    <a:pt x="449" y="2454"/>
                    <a:pt x="449" y="2454"/>
                  </a:cubicBezTo>
                  <a:cubicBezTo>
                    <a:pt x="452" y="2457"/>
                    <a:pt x="452" y="2457"/>
                    <a:pt x="452" y="2457"/>
                  </a:cubicBezTo>
                  <a:lnTo>
                    <a:pt x="451" y="2457"/>
                  </a:lnTo>
                  <a:close/>
                  <a:moveTo>
                    <a:pt x="443" y="2451"/>
                  </a:moveTo>
                  <a:cubicBezTo>
                    <a:pt x="443" y="2451"/>
                    <a:pt x="443" y="2451"/>
                    <a:pt x="443" y="2451"/>
                  </a:cubicBezTo>
                  <a:cubicBezTo>
                    <a:pt x="443" y="2451"/>
                    <a:pt x="443" y="2451"/>
                    <a:pt x="443" y="2451"/>
                  </a:cubicBezTo>
                  <a:cubicBezTo>
                    <a:pt x="443" y="2451"/>
                    <a:pt x="443" y="2451"/>
                    <a:pt x="443" y="2451"/>
                  </a:cubicBezTo>
                  <a:cubicBezTo>
                    <a:pt x="443" y="2451"/>
                    <a:pt x="443" y="2451"/>
                    <a:pt x="443" y="2451"/>
                  </a:cubicBezTo>
                  <a:cubicBezTo>
                    <a:pt x="443" y="2451"/>
                    <a:pt x="443" y="2451"/>
                    <a:pt x="443" y="2451"/>
                  </a:cubicBezTo>
                  <a:cubicBezTo>
                    <a:pt x="443" y="2451"/>
                    <a:pt x="443" y="2451"/>
                    <a:pt x="443" y="2451"/>
                  </a:cubicBezTo>
                  <a:cubicBezTo>
                    <a:pt x="441" y="2450"/>
                    <a:pt x="441" y="2450"/>
                    <a:pt x="441" y="2450"/>
                  </a:cubicBezTo>
                  <a:cubicBezTo>
                    <a:pt x="441" y="2448"/>
                    <a:pt x="441" y="2448"/>
                    <a:pt x="441" y="2448"/>
                  </a:cubicBezTo>
                  <a:cubicBezTo>
                    <a:pt x="444" y="2450"/>
                    <a:pt x="444" y="2450"/>
                    <a:pt x="444" y="2450"/>
                  </a:cubicBezTo>
                  <a:lnTo>
                    <a:pt x="443" y="2451"/>
                  </a:lnTo>
                  <a:close/>
                  <a:moveTo>
                    <a:pt x="435" y="2444"/>
                  </a:moveTo>
                  <a:cubicBezTo>
                    <a:pt x="435" y="2444"/>
                    <a:pt x="435" y="2444"/>
                    <a:pt x="435" y="2444"/>
                  </a:cubicBezTo>
                  <a:cubicBezTo>
                    <a:pt x="435" y="2445"/>
                    <a:pt x="435" y="2445"/>
                    <a:pt x="435" y="2445"/>
                  </a:cubicBezTo>
                  <a:cubicBezTo>
                    <a:pt x="435" y="2445"/>
                    <a:pt x="435" y="2445"/>
                    <a:pt x="435" y="2445"/>
                  </a:cubicBezTo>
                  <a:cubicBezTo>
                    <a:pt x="435" y="2445"/>
                    <a:pt x="435" y="2445"/>
                    <a:pt x="435" y="2445"/>
                  </a:cubicBezTo>
                  <a:cubicBezTo>
                    <a:pt x="435" y="2445"/>
                    <a:pt x="435" y="2445"/>
                    <a:pt x="435" y="2445"/>
                  </a:cubicBezTo>
                  <a:cubicBezTo>
                    <a:pt x="435" y="2445"/>
                    <a:pt x="435" y="2445"/>
                    <a:pt x="435" y="2445"/>
                  </a:cubicBezTo>
                  <a:cubicBezTo>
                    <a:pt x="433" y="2444"/>
                    <a:pt x="433" y="2444"/>
                    <a:pt x="433" y="2444"/>
                  </a:cubicBezTo>
                  <a:cubicBezTo>
                    <a:pt x="433" y="2442"/>
                    <a:pt x="433" y="2442"/>
                    <a:pt x="433" y="2442"/>
                  </a:cubicBezTo>
                  <a:cubicBezTo>
                    <a:pt x="436" y="2444"/>
                    <a:pt x="436" y="2444"/>
                    <a:pt x="436" y="2444"/>
                  </a:cubicBezTo>
                  <a:lnTo>
                    <a:pt x="435" y="2444"/>
                  </a:lnTo>
                  <a:close/>
                  <a:moveTo>
                    <a:pt x="427" y="2438"/>
                  </a:moveTo>
                  <a:cubicBezTo>
                    <a:pt x="427" y="2438"/>
                    <a:pt x="427" y="2438"/>
                    <a:pt x="427" y="2438"/>
                  </a:cubicBezTo>
                  <a:cubicBezTo>
                    <a:pt x="427" y="2438"/>
                    <a:pt x="427" y="2438"/>
                    <a:pt x="427" y="2438"/>
                  </a:cubicBezTo>
                  <a:cubicBezTo>
                    <a:pt x="427" y="2438"/>
                    <a:pt x="427" y="2438"/>
                    <a:pt x="427" y="2438"/>
                  </a:cubicBezTo>
                  <a:cubicBezTo>
                    <a:pt x="427" y="2439"/>
                    <a:pt x="427" y="2439"/>
                    <a:pt x="427" y="2439"/>
                  </a:cubicBezTo>
                  <a:cubicBezTo>
                    <a:pt x="427" y="2439"/>
                    <a:pt x="427" y="2439"/>
                    <a:pt x="427" y="2439"/>
                  </a:cubicBezTo>
                  <a:cubicBezTo>
                    <a:pt x="425" y="2438"/>
                    <a:pt x="425" y="2438"/>
                    <a:pt x="425" y="2438"/>
                  </a:cubicBezTo>
                  <a:cubicBezTo>
                    <a:pt x="425" y="2436"/>
                    <a:pt x="425" y="2436"/>
                    <a:pt x="425" y="2436"/>
                  </a:cubicBezTo>
                  <a:cubicBezTo>
                    <a:pt x="428" y="2438"/>
                    <a:pt x="428" y="2438"/>
                    <a:pt x="428" y="2438"/>
                  </a:cubicBezTo>
                  <a:lnTo>
                    <a:pt x="427" y="2438"/>
                  </a:lnTo>
                  <a:close/>
                  <a:moveTo>
                    <a:pt x="419" y="2432"/>
                  </a:moveTo>
                  <a:cubicBezTo>
                    <a:pt x="419" y="2432"/>
                    <a:pt x="419" y="2432"/>
                    <a:pt x="419" y="2432"/>
                  </a:cubicBezTo>
                  <a:cubicBezTo>
                    <a:pt x="419" y="2432"/>
                    <a:pt x="419" y="2432"/>
                    <a:pt x="419" y="2432"/>
                  </a:cubicBezTo>
                  <a:cubicBezTo>
                    <a:pt x="419" y="2432"/>
                    <a:pt x="419" y="2432"/>
                    <a:pt x="419" y="2432"/>
                  </a:cubicBezTo>
                  <a:cubicBezTo>
                    <a:pt x="419" y="2432"/>
                    <a:pt x="419" y="2432"/>
                    <a:pt x="419" y="2432"/>
                  </a:cubicBezTo>
                  <a:cubicBezTo>
                    <a:pt x="419" y="2433"/>
                    <a:pt x="419" y="2433"/>
                    <a:pt x="419" y="2433"/>
                  </a:cubicBezTo>
                  <a:cubicBezTo>
                    <a:pt x="417" y="2431"/>
                    <a:pt x="417" y="2431"/>
                    <a:pt x="417" y="2431"/>
                  </a:cubicBezTo>
                  <a:cubicBezTo>
                    <a:pt x="417" y="2429"/>
                    <a:pt x="417" y="2429"/>
                    <a:pt x="417" y="2429"/>
                  </a:cubicBezTo>
                  <a:cubicBezTo>
                    <a:pt x="420" y="2432"/>
                    <a:pt x="420" y="2432"/>
                    <a:pt x="420" y="2432"/>
                  </a:cubicBezTo>
                  <a:lnTo>
                    <a:pt x="419" y="2432"/>
                  </a:lnTo>
                  <a:close/>
                  <a:moveTo>
                    <a:pt x="411" y="2426"/>
                  </a:moveTo>
                  <a:cubicBezTo>
                    <a:pt x="411" y="2426"/>
                    <a:pt x="411" y="2426"/>
                    <a:pt x="411" y="2426"/>
                  </a:cubicBezTo>
                  <a:cubicBezTo>
                    <a:pt x="411" y="2426"/>
                    <a:pt x="411" y="2426"/>
                    <a:pt x="411" y="2426"/>
                  </a:cubicBezTo>
                  <a:cubicBezTo>
                    <a:pt x="411" y="2426"/>
                    <a:pt x="411" y="2426"/>
                    <a:pt x="411" y="2426"/>
                  </a:cubicBezTo>
                  <a:cubicBezTo>
                    <a:pt x="411" y="2426"/>
                    <a:pt x="411" y="2426"/>
                    <a:pt x="411" y="2426"/>
                  </a:cubicBezTo>
                  <a:cubicBezTo>
                    <a:pt x="411" y="2426"/>
                    <a:pt x="411" y="2426"/>
                    <a:pt x="411" y="2427"/>
                  </a:cubicBezTo>
                  <a:cubicBezTo>
                    <a:pt x="411" y="2427"/>
                    <a:pt x="411" y="2427"/>
                    <a:pt x="411" y="2427"/>
                  </a:cubicBezTo>
                  <a:cubicBezTo>
                    <a:pt x="409" y="2425"/>
                    <a:pt x="409" y="2425"/>
                    <a:pt x="409" y="2425"/>
                  </a:cubicBezTo>
                  <a:cubicBezTo>
                    <a:pt x="409" y="2423"/>
                    <a:pt x="409" y="2423"/>
                    <a:pt x="409" y="2423"/>
                  </a:cubicBezTo>
                  <a:cubicBezTo>
                    <a:pt x="412" y="2425"/>
                    <a:pt x="412" y="2425"/>
                    <a:pt x="412" y="2425"/>
                  </a:cubicBezTo>
                  <a:lnTo>
                    <a:pt x="411" y="2426"/>
                  </a:lnTo>
                  <a:close/>
                  <a:moveTo>
                    <a:pt x="403" y="2420"/>
                  </a:moveTo>
                  <a:cubicBezTo>
                    <a:pt x="403" y="2420"/>
                    <a:pt x="403" y="2420"/>
                    <a:pt x="403" y="2420"/>
                  </a:cubicBezTo>
                  <a:cubicBezTo>
                    <a:pt x="403" y="2420"/>
                    <a:pt x="403" y="2420"/>
                    <a:pt x="403" y="2420"/>
                  </a:cubicBezTo>
                  <a:cubicBezTo>
                    <a:pt x="403" y="2420"/>
                    <a:pt x="403" y="2420"/>
                    <a:pt x="403" y="2420"/>
                  </a:cubicBezTo>
                  <a:cubicBezTo>
                    <a:pt x="403" y="2420"/>
                    <a:pt x="403" y="2420"/>
                    <a:pt x="403" y="2420"/>
                  </a:cubicBezTo>
                  <a:cubicBezTo>
                    <a:pt x="403" y="2420"/>
                    <a:pt x="403" y="2420"/>
                    <a:pt x="403" y="2420"/>
                  </a:cubicBezTo>
                  <a:cubicBezTo>
                    <a:pt x="401" y="2419"/>
                    <a:pt x="401" y="2419"/>
                    <a:pt x="401" y="2419"/>
                  </a:cubicBezTo>
                  <a:cubicBezTo>
                    <a:pt x="401" y="2417"/>
                    <a:pt x="401" y="2417"/>
                    <a:pt x="401" y="2417"/>
                  </a:cubicBezTo>
                  <a:cubicBezTo>
                    <a:pt x="404" y="2419"/>
                    <a:pt x="404" y="2419"/>
                    <a:pt x="404" y="2419"/>
                  </a:cubicBezTo>
                  <a:lnTo>
                    <a:pt x="403" y="2420"/>
                  </a:lnTo>
                  <a:close/>
                  <a:moveTo>
                    <a:pt x="242" y="2164"/>
                  </a:moveTo>
                  <a:cubicBezTo>
                    <a:pt x="241" y="2163"/>
                    <a:pt x="241" y="2163"/>
                    <a:pt x="241" y="2163"/>
                  </a:cubicBezTo>
                  <a:cubicBezTo>
                    <a:pt x="241" y="2156"/>
                    <a:pt x="241" y="2156"/>
                    <a:pt x="241" y="2156"/>
                  </a:cubicBezTo>
                  <a:cubicBezTo>
                    <a:pt x="243" y="2157"/>
                    <a:pt x="243" y="2157"/>
                    <a:pt x="243" y="2157"/>
                  </a:cubicBezTo>
                  <a:lnTo>
                    <a:pt x="242" y="2164"/>
                  </a:lnTo>
                  <a:close/>
                  <a:moveTo>
                    <a:pt x="234" y="2277"/>
                  </a:moveTo>
                  <a:cubicBezTo>
                    <a:pt x="241" y="2165"/>
                    <a:pt x="241" y="2165"/>
                    <a:pt x="241" y="2165"/>
                  </a:cubicBezTo>
                  <a:cubicBezTo>
                    <a:pt x="241" y="2166"/>
                    <a:pt x="241" y="2166"/>
                    <a:pt x="241" y="2166"/>
                  </a:cubicBezTo>
                  <a:cubicBezTo>
                    <a:pt x="234" y="2275"/>
                    <a:pt x="234" y="2275"/>
                    <a:pt x="234" y="2275"/>
                  </a:cubicBezTo>
                  <a:cubicBezTo>
                    <a:pt x="234" y="2276"/>
                    <a:pt x="235" y="2276"/>
                    <a:pt x="235" y="2276"/>
                  </a:cubicBezTo>
                  <a:cubicBezTo>
                    <a:pt x="235" y="2284"/>
                    <a:pt x="235" y="2284"/>
                    <a:pt x="235" y="2284"/>
                  </a:cubicBezTo>
                  <a:cubicBezTo>
                    <a:pt x="233" y="2283"/>
                    <a:pt x="233" y="2283"/>
                    <a:pt x="233" y="2283"/>
                  </a:cubicBezTo>
                  <a:lnTo>
                    <a:pt x="234" y="2277"/>
                  </a:lnTo>
                  <a:close/>
                  <a:moveTo>
                    <a:pt x="241" y="2281"/>
                  </a:moveTo>
                  <a:cubicBezTo>
                    <a:pt x="243" y="2282"/>
                    <a:pt x="243" y="2282"/>
                    <a:pt x="243" y="2282"/>
                  </a:cubicBezTo>
                  <a:cubicBezTo>
                    <a:pt x="242" y="2290"/>
                    <a:pt x="242" y="2290"/>
                    <a:pt x="242" y="2290"/>
                  </a:cubicBezTo>
                  <a:cubicBezTo>
                    <a:pt x="241" y="2289"/>
                    <a:pt x="241" y="2289"/>
                    <a:pt x="241" y="2289"/>
                  </a:cubicBezTo>
                  <a:lnTo>
                    <a:pt x="241" y="2281"/>
                  </a:lnTo>
                  <a:close/>
                  <a:moveTo>
                    <a:pt x="249" y="2287"/>
                  </a:moveTo>
                  <a:cubicBezTo>
                    <a:pt x="249" y="2288"/>
                    <a:pt x="249" y="2288"/>
                    <a:pt x="249" y="2288"/>
                  </a:cubicBezTo>
                  <a:cubicBezTo>
                    <a:pt x="249" y="2288"/>
                    <a:pt x="249" y="2288"/>
                    <a:pt x="249" y="2288"/>
                  </a:cubicBezTo>
                  <a:cubicBezTo>
                    <a:pt x="250" y="2288"/>
                    <a:pt x="250" y="2288"/>
                    <a:pt x="250" y="2288"/>
                  </a:cubicBezTo>
                  <a:cubicBezTo>
                    <a:pt x="249" y="2296"/>
                    <a:pt x="249" y="2296"/>
                    <a:pt x="249" y="2296"/>
                  </a:cubicBezTo>
                  <a:cubicBezTo>
                    <a:pt x="248" y="2295"/>
                    <a:pt x="248" y="2295"/>
                    <a:pt x="248" y="2295"/>
                  </a:cubicBezTo>
                  <a:lnTo>
                    <a:pt x="249" y="2287"/>
                  </a:lnTo>
                  <a:close/>
                  <a:moveTo>
                    <a:pt x="257" y="2306"/>
                  </a:moveTo>
                  <a:cubicBezTo>
                    <a:pt x="255" y="2305"/>
                    <a:pt x="255" y="2305"/>
                    <a:pt x="255" y="2305"/>
                  </a:cubicBezTo>
                  <a:cubicBezTo>
                    <a:pt x="255" y="2303"/>
                    <a:pt x="255" y="2303"/>
                    <a:pt x="255" y="2303"/>
                  </a:cubicBezTo>
                  <a:cubicBezTo>
                    <a:pt x="257" y="2304"/>
                    <a:pt x="257" y="2304"/>
                    <a:pt x="257" y="2304"/>
                  </a:cubicBezTo>
                  <a:lnTo>
                    <a:pt x="257" y="2306"/>
                  </a:lnTo>
                  <a:close/>
                  <a:moveTo>
                    <a:pt x="256" y="2301"/>
                  </a:moveTo>
                  <a:cubicBezTo>
                    <a:pt x="256" y="2293"/>
                    <a:pt x="256" y="2293"/>
                    <a:pt x="256" y="2293"/>
                  </a:cubicBezTo>
                  <a:cubicBezTo>
                    <a:pt x="257" y="2293"/>
                    <a:pt x="257" y="2293"/>
                    <a:pt x="257" y="2293"/>
                  </a:cubicBezTo>
                  <a:cubicBezTo>
                    <a:pt x="257" y="2294"/>
                    <a:pt x="257" y="2294"/>
                    <a:pt x="257" y="2294"/>
                  </a:cubicBezTo>
                  <a:cubicBezTo>
                    <a:pt x="257" y="2294"/>
                    <a:pt x="257" y="2294"/>
                    <a:pt x="257" y="2294"/>
                  </a:cubicBezTo>
                  <a:cubicBezTo>
                    <a:pt x="257" y="2294"/>
                    <a:pt x="257" y="2294"/>
                    <a:pt x="257" y="2294"/>
                  </a:cubicBezTo>
                  <a:cubicBezTo>
                    <a:pt x="257" y="2294"/>
                    <a:pt x="257" y="2294"/>
                    <a:pt x="257" y="2294"/>
                  </a:cubicBezTo>
                  <a:cubicBezTo>
                    <a:pt x="257" y="2302"/>
                    <a:pt x="257" y="2302"/>
                    <a:pt x="257" y="2302"/>
                  </a:cubicBezTo>
                  <a:lnTo>
                    <a:pt x="256" y="2301"/>
                  </a:lnTo>
                  <a:close/>
                  <a:moveTo>
                    <a:pt x="256" y="2290"/>
                  </a:moveTo>
                  <a:cubicBezTo>
                    <a:pt x="256" y="2290"/>
                    <a:pt x="256" y="2290"/>
                    <a:pt x="256" y="2290"/>
                  </a:cubicBezTo>
                  <a:cubicBezTo>
                    <a:pt x="263" y="2183"/>
                    <a:pt x="263" y="2183"/>
                    <a:pt x="263" y="2183"/>
                  </a:cubicBezTo>
                  <a:cubicBezTo>
                    <a:pt x="263" y="2183"/>
                    <a:pt x="263" y="2183"/>
                    <a:pt x="263" y="2183"/>
                  </a:cubicBezTo>
                  <a:lnTo>
                    <a:pt x="256" y="2290"/>
                  </a:lnTo>
                  <a:close/>
                  <a:moveTo>
                    <a:pt x="255" y="2308"/>
                  </a:moveTo>
                  <a:cubicBezTo>
                    <a:pt x="255" y="2308"/>
                    <a:pt x="255" y="2308"/>
                    <a:pt x="255" y="2308"/>
                  </a:cubicBezTo>
                  <a:cubicBezTo>
                    <a:pt x="251" y="2376"/>
                    <a:pt x="251" y="2376"/>
                    <a:pt x="251" y="2376"/>
                  </a:cubicBezTo>
                  <a:cubicBezTo>
                    <a:pt x="251" y="2376"/>
                    <a:pt x="251" y="2376"/>
                    <a:pt x="251" y="2376"/>
                  </a:cubicBezTo>
                  <a:lnTo>
                    <a:pt x="255" y="2308"/>
                  </a:lnTo>
                  <a:close/>
                  <a:moveTo>
                    <a:pt x="264" y="2299"/>
                  </a:moveTo>
                  <a:cubicBezTo>
                    <a:pt x="265" y="2300"/>
                    <a:pt x="265" y="2300"/>
                    <a:pt x="265" y="2300"/>
                  </a:cubicBezTo>
                  <a:cubicBezTo>
                    <a:pt x="264" y="2307"/>
                    <a:pt x="264" y="2307"/>
                    <a:pt x="264" y="2307"/>
                  </a:cubicBezTo>
                  <a:cubicBezTo>
                    <a:pt x="263" y="2306"/>
                    <a:pt x="263" y="2306"/>
                    <a:pt x="263" y="2306"/>
                  </a:cubicBezTo>
                  <a:lnTo>
                    <a:pt x="264" y="2299"/>
                  </a:lnTo>
                  <a:close/>
                  <a:moveTo>
                    <a:pt x="272" y="2313"/>
                  </a:moveTo>
                  <a:cubicBezTo>
                    <a:pt x="271" y="2312"/>
                    <a:pt x="271" y="2312"/>
                    <a:pt x="271" y="2312"/>
                  </a:cubicBezTo>
                  <a:cubicBezTo>
                    <a:pt x="271" y="2305"/>
                    <a:pt x="271" y="2305"/>
                    <a:pt x="271" y="2305"/>
                  </a:cubicBezTo>
                  <a:cubicBezTo>
                    <a:pt x="272" y="2306"/>
                    <a:pt x="272" y="2306"/>
                    <a:pt x="272" y="2306"/>
                  </a:cubicBezTo>
                  <a:lnTo>
                    <a:pt x="272" y="2313"/>
                  </a:lnTo>
                  <a:close/>
                  <a:moveTo>
                    <a:pt x="270" y="2315"/>
                  </a:moveTo>
                  <a:cubicBezTo>
                    <a:pt x="272" y="2316"/>
                    <a:pt x="272" y="2316"/>
                    <a:pt x="272" y="2316"/>
                  </a:cubicBezTo>
                  <a:cubicBezTo>
                    <a:pt x="272" y="2318"/>
                    <a:pt x="272" y="2318"/>
                    <a:pt x="272" y="2318"/>
                  </a:cubicBezTo>
                  <a:cubicBezTo>
                    <a:pt x="270" y="2317"/>
                    <a:pt x="270" y="2317"/>
                    <a:pt x="270" y="2317"/>
                  </a:cubicBezTo>
                  <a:lnTo>
                    <a:pt x="270" y="2315"/>
                  </a:lnTo>
                  <a:close/>
                  <a:moveTo>
                    <a:pt x="279" y="2311"/>
                  </a:moveTo>
                  <a:cubicBezTo>
                    <a:pt x="280" y="2312"/>
                    <a:pt x="280" y="2312"/>
                    <a:pt x="280" y="2312"/>
                  </a:cubicBezTo>
                  <a:cubicBezTo>
                    <a:pt x="279" y="2319"/>
                    <a:pt x="279" y="2319"/>
                    <a:pt x="279" y="2319"/>
                  </a:cubicBezTo>
                  <a:cubicBezTo>
                    <a:pt x="278" y="2318"/>
                    <a:pt x="278" y="2318"/>
                    <a:pt x="278" y="2318"/>
                  </a:cubicBezTo>
                  <a:lnTo>
                    <a:pt x="279" y="2311"/>
                  </a:lnTo>
                  <a:close/>
                  <a:moveTo>
                    <a:pt x="286" y="2316"/>
                  </a:moveTo>
                  <a:cubicBezTo>
                    <a:pt x="288" y="2317"/>
                    <a:pt x="288" y="2317"/>
                    <a:pt x="288" y="2317"/>
                  </a:cubicBezTo>
                  <a:cubicBezTo>
                    <a:pt x="287" y="2325"/>
                    <a:pt x="287" y="2325"/>
                    <a:pt x="287" y="2325"/>
                  </a:cubicBezTo>
                  <a:cubicBezTo>
                    <a:pt x="286" y="2324"/>
                    <a:pt x="286" y="2324"/>
                    <a:pt x="286" y="2324"/>
                  </a:cubicBezTo>
                  <a:lnTo>
                    <a:pt x="286" y="2316"/>
                  </a:lnTo>
                  <a:close/>
                  <a:moveTo>
                    <a:pt x="294" y="2322"/>
                  </a:moveTo>
                  <a:cubicBezTo>
                    <a:pt x="295" y="2323"/>
                    <a:pt x="295" y="2323"/>
                    <a:pt x="295" y="2323"/>
                  </a:cubicBezTo>
                  <a:cubicBezTo>
                    <a:pt x="295" y="2331"/>
                    <a:pt x="295" y="2331"/>
                    <a:pt x="295" y="2331"/>
                  </a:cubicBezTo>
                  <a:cubicBezTo>
                    <a:pt x="293" y="2330"/>
                    <a:pt x="293" y="2330"/>
                    <a:pt x="293" y="2330"/>
                  </a:cubicBezTo>
                  <a:lnTo>
                    <a:pt x="294" y="2322"/>
                  </a:lnTo>
                  <a:close/>
                  <a:moveTo>
                    <a:pt x="301" y="2328"/>
                  </a:moveTo>
                  <a:cubicBezTo>
                    <a:pt x="303" y="2329"/>
                    <a:pt x="303" y="2329"/>
                    <a:pt x="303" y="2329"/>
                  </a:cubicBezTo>
                  <a:cubicBezTo>
                    <a:pt x="302" y="2337"/>
                    <a:pt x="302" y="2337"/>
                    <a:pt x="302" y="2337"/>
                  </a:cubicBezTo>
                  <a:cubicBezTo>
                    <a:pt x="301" y="2336"/>
                    <a:pt x="301" y="2336"/>
                    <a:pt x="301" y="2336"/>
                  </a:cubicBezTo>
                  <a:lnTo>
                    <a:pt x="301" y="2328"/>
                  </a:lnTo>
                  <a:close/>
                  <a:moveTo>
                    <a:pt x="309" y="2334"/>
                  </a:moveTo>
                  <a:cubicBezTo>
                    <a:pt x="310" y="2335"/>
                    <a:pt x="310" y="2335"/>
                    <a:pt x="310" y="2335"/>
                  </a:cubicBezTo>
                  <a:cubicBezTo>
                    <a:pt x="310" y="2343"/>
                    <a:pt x="310" y="2343"/>
                    <a:pt x="310" y="2343"/>
                  </a:cubicBezTo>
                  <a:cubicBezTo>
                    <a:pt x="308" y="2342"/>
                    <a:pt x="308" y="2342"/>
                    <a:pt x="308" y="2342"/>
                  </a:cubicBezTo>
                  <a:lnTo>
                    <a:pt x="309" y="2334"/>
                  </a:lnTo>
                  <a:close/>
                  <a:moveTo>
                    <a:pt x="317" y="2340"/>
                  </a:moveTo>
                  <a:cubicBezTo>
                    <a:pt x="318" y="2341"/>
                    <a:pt x="318" y="2341"/>
                    <a:pt x="318" y="2341"/>
                  </a:cubicBezTo>
                  <a:cubicBezTo>
                    <a:pt x="318" y="2349"/>
                    <a:pt x="318" y="2349"/>
                    <a:pt x="318" y="2349"/>
                  </a:cubicBezTo>
                  <a:cubicBezTo>
                    <a:pt x="316" y="2348"/>
                    <a:pt x="316" y="2348"/>
                    <a:pt x="316" y="2348"/>
                  </a:cubicBezTo>
                  <a:lnTo>
                    <a:pt x="317" y="2340"/>
                  </a:lnTo>
                  <a:close/>
                  <a:moveTo>
                    <a:pt x="324" y="2346"/>
                  </a:moveTo>
                  <a:cubicBezTo>
                    <a:pt x="326" y="2347"/>
                    <a:pt x="326" y="2347"/>
                    <a:pt x="326" y="2347"/>
                  </a:cubicBezTo>
                  <a:cubicBezTo>
                    <a:pt x="325" y="2355"/>
                    <a:pt x="325" y="2355"/>
                    <a:pt x="325" y="2355"/>
                  </a:cubicBezTo>
                  <a:cubicBezTo>
                    <a:pt x="324" y="2354"/>
                    <a:pt x="324" y="2354"/>
                    <a:pt x="324" y="2354"/>
                  </a:cubicBezTo>
                  <a:lnTo>
                    <a:pt x="324" y="2346"/>
                  </a:lnTo>
                  <a:close/>
                  <a:moveTo>
                    <a:pt x="332" y="2352"/>
                  </a:moveTo>
                  <a:cubicBezTo>
                    <a:pt x="333" y="2353"/>
                    <a:pt x="333" y="2353"/>
                    <a:pt x="333" y="2353"/>
                  </a:cubicBezTo>
                  <a:cubicBezTo>
                    <a:pt x="333" y="2361"/>
                    <a:pt x="333" y="2361"/>
                    <a:pt x="333" y="2361"/>
                  </a:cubicBezTo>
                  <a:cubicBezTo>
                    <a:pt x="331" y="2360"/>
                    <a:pt x="331" y="2360"/>
                    <a:pt x="331" y="2360"/>
                  </a:cubicBezTo>
                  <a:lnTo>
                    <a:pt x="332" y="2352"/>
                  </a:lnTo>
                  <a:close/>
                  <a:moveTo>
                    <a:pt x="340" y="2358"/>
                  </a:moveTo>
                  <a:cubicBezTo>
                    <a:pt x="341" y="2359"/>
                    <a:pt x="341" y="2359"/>
                    <a:pt x="341" y="2359"/>
                  </a:cubicBezTo>
                  <a:cubicBezTo>
                    <a:pt x="341" y="2367"/>
                    <a:pt x="341" y="2367"/>
                    <a:pt x="341" y="2367"/>
                  </a:cubicBezTo>
                  <a:cubicBezTo>
                    <a:pt x="339" y="2366"/>
                    <a:pt x="339" y="2366"/>
                    <a:pt x="339" y="2366"/>
                  </a:cubicBezTo>
                  <a:lnTo>
                    <a:pt x="340" y="2358"/>
                  </a:lnTo>
                  <a:close/>
                  <a:moveTo>
                    <a:pt x="347" y="2364"/>
                  </a:moveTo>
                  <a:cubicBezTo>
                    <a:pt x="349" y="2365"/>
                    <a:pt x="349" y="2365"/>
                    <a:pt x="349" y="2365"/>
                  </a:cubicBezTo>
                  <a:cubicBezTo>
                    <a:pt x="348" y="2373"/>
                    <a:pt x="348" y="2373"/>
                    <a:pt x="348" y="2373"/>
                  </a:cubicBezTo>
                  <a:cubicBezTo>
                    <a:pt x="347" y="2372"/>
                    <a:pt x="347" y="2372"/>
                    <a:pt x="347" y="2372"/>
                  </a:cubicBezTo>
                  <a:lnTo>
                    <a:pt x="347" y="2364"/>
                  </a:lnTo>
                  <a:close/>
                  <a:moveTo>
                    <a:pt x="355" y="2370"/>
                  </a:moveTo>
                  <a:cubicBezTo>
                    <a:pt x="357" y="2371"/>
                    <a:pt x="357" y="2371"/>
                    <a:pt x="357" y="2371"/>
                  </a:cubicBezTo>
                  <a:cubicBezTo>
                    <a:pt x="356" y="2379"/>
                    <a:pt x="356" y="2379"/>
                    <a:pt x="356" y="2379"/>
                  </a:cubicBezTo>
                  <a:cubicBezTo>
                    <a:pt x="355" y="2378"/>
                    <a:pt x="355" y="2378"/>
                    <a:pt x="355" y="2378"/>
                  </a:cubicBezTo>
                  <a:lnTo>
                    <a:pt x="355" y="2370"/>
                  </a:lnTo>
                  <a:close/>
                  <a:moveTo>
                    <a:pt x="363" y="2376"/>
                  </a:moveTo>
                  <a:cubicBezTo>
                    <a:pt x="364" y="2377"/>
                    <a:pt x="364" y="2377"/>
                    <a:pt x="364" y="2377"/>
                  </a:cubicBezTo>
                  <a:cubicBezTo>
                    <a:pt x="364" y="2385"/>
                    <a:pt x="364" y="2385"/>
                    <a:pt x="364" y="2385"/>
                  </a:cubicBezTo>
                  <a:cubicBezTo>
                    <a:pt x="362" y="2384"/>
                    <a:pt x="362" y="2384"/>
                    <a:pt x="362" y="2384"/>
                  </a:cubicBezTo>
                  <a:lnTo>
                    <a:pt x="363" y="2376"/>
                  </a:lnTo>
                  <a:close/>
                  <a:moveTo>
                    <a:pt x="371" y="2382"/>
                  </a:moveTo>
                  <a:cubicBezTo>
                    <a:pt x="372" y="2383"/>
                    <a:pt x="372" y="2383"/>
                    <a:pt x="372" y="2383"/>
                  </a:cubicBezTo>
                  <a:cubicBezTo>
                    <a:pt x="372" y="2391"/>
                    <a:pt x="372" y="2391"/>
                    <a:pt x="372" y="2391"/>
                  </a:cubicBezTo>
                  <a:cubicBezTo>
                    <a:pt x="370" y="2390"/>
                    <a:pt x="370" y="2390"/>
                    <a:pt x="370" y="2390"/>
                  </a:cubicBezTo>
                  <a:lnTo>
                    <a:pt x="371" y="2382"/>
                  </a:lnTo>
                  <a:close/>
                  <a:moveTo>
                    <a:pt x="378" y="2388"/>
                  </a:moveTo>
                  <a:cubicBezTo>
                    <a:pt x="380" y="2389"/>
                    <a:pt x="380" y="2389"/>
                    <a:pt x="380" y="2389"/>
                  </a:cubicBezTo>
                  <a:cubicBezTo>
                    <a:pt x="380" y="2397"/>
                    <a:pt x="380" y="2397"/>
                    <a:pt x="380" y="2397"/>
                  </a:cubicBezTo>
                  <a:cubicBezTo>
                    <a:pt x="378" y="2396"/>
                    <a:pt x="378" y="2396"/>
                    <a:pt x="378" y="2396"/>
                  </a:cubicBezTo>
                  <a:lnTo>
                    <a:pt x="378" y="2388"/>
                  </a:lnTo>
                  <a:close/>
                  <a:moveTo>
                    <a:pt x="386" y="2394"/>
                  </a:moveTo>
                  <a:cubicBezTo>
                    <a:pt x="388" y="2396"/>
                    <a:pt x="388" y="2396"/>
                    <a:pt x="388" y="2396"/>
                  </a:cubicBezTo>
                  <a:cubicBezTo>
                    <a:pt x="387" y="2403"/>
                    <a:pt x="387" y="2403"/>
                    <a:pt x="387" y="2403"/>
                  </a:cubicBezTo>
                  <a:cubicBezTo>
                    <a:pt x="386" y="2402"/>
                    <a:pt x="386" y="2402"/>
                    <a:pt x="386" y="2402"/>
                  </a:cubicBezTo>
                  <a:lnTo>
                    <a:pt x="386" y="2394"/>
                  </a:lnTo>
                  <a:close/>
                  <a:moveTo>
                    <a:pt x="395" y="2413"/>
                  </a:moveTo>
                  <a:cubicBezTo>
                    <a:pt x="395" y="2413"/>
                    <a:pt x="395" y="2413"/>
                    <a:pt x="395" y="2413"/>
                  </a:cubicBezTo>
                  <a:cubicBezTo>
                    <a:pt x="395" y="2413"/>
                    <a:pt x="395" y="2413"/>
                    <a:pt x="395" y="2413"/>
                  </a:cubicBezTo>
                  <a:cubicBezTo>
                    <a:pt x="395" y="2413"/>
                    <a:pt x="395" y="2413"/>
                    <a:pt x="395" y="2413"/>
                  </a:cubicBezTo>
                  <a:cubicBezTo>
                    <a:pt x="396" y="2413"/>
                    <a:pt x="396" y="2413"/>
                    <a:pt x="396" y="2413"/>
                  </a:cubicBezTo>
                  <a:lnTo>
                    <a:pt x="395" y="2413"/>
                  </a:lnTo>
                  <a:close/>
                  <a:moveTo>
                    <a:pt x="412" y="2281"/>
                  </a:moveTo>
                  <a:cubicBezTo>
                    <a:pt x="414" y="2280"/>
                    <a:pt x="414" y="2280"/>
                    <a:pt x="414" y="2280"/>
                  </a:cubicBezTo>
                  <a:cubicBezTo>
                    <a:pt x="414" y="2283"/>
                    <a:pt x="414" y="2283"/>
                    <a:pt x="414" y="2283"/>
                  </a:cubicBezTo>
                  <a:cubicBezTo>
                    <a:pt x="412" y="2282"/>
                    <a:pt x="412" y="2282"/>
                    <a:pt x="412" y="2282"/>
                  </a:cubicBezTo>
                  <a:lnTo>
                    <a:pt x="412" y="2281"/>
                  </a:lnTo>
                  <a:close/>
                  <a:moveTo>
                    <a:pt x="415" y="2276"/>
                  </a:moveTo>
                  <a:cubicBezTo>
                    <a:pt x="415" y="2277"/>
                    <a:pt x="415" y="2277"/>
                    <a:pt x="415" y="2277"/>
                  </a:cubicBezTo>
                  <a:cubicBezTo>
                    <a:pt x="413" y="2278"/>
                    <a:pt x="413" y="2278"/>
                    <a:pt x="413" y="2278"/>
                  </a:cubicBezTo>
                  <a:cubicBezTo>
                    <a:pt x="413" y="2276"/>
                    <a:pt x="413" y="2276"/>
                    <a:pt x="413" y="2276"/>
                  </a:cubicBezTo>
                  <a:cubicBezTo>
                    <a:pt x="414" y="2275"/>
                    <a:pt x="414" y="2275"/>
                    <a:pt x="414" y="2275"/>
                  </a:cubicBezTo>
                  <a:lnTo>
                    <a:pt x="415" y="2276"/>
                  </a:lnTo>
                  <a:close/>
                  <a:moveTo>
                    <a:pt x="388" y="2393"/>
                  </a:moveTo>
                  <a:cubicBezTo>
                    <a:pt x="387" y="2391"/>
                    <a:pt x="387" y="2391"/>
                    <a:pt x="387" y="2391"/>
                  </a:cubicBezTo>
                  <a:cubicBezTo>
                    <a:pt x="395" y="2282"/>
                    <a:pt x="395" y="2282"/>
                    <a:pt x="395" y="2282"/>
                  </a:cubicBezTo>
                  <a:cubicBezTo>
                    <a:pt x="397" y="2284"/>
                    <a:pt x="397" y="2284"/>
                    <a:pt x="397" y="2284"/>
                  </a:cubicBezTo>
                  <a:lnTo>
                    <a:pt x="388" y="2393"/>
                  </a:lnTo>
                  <a:close/>
                  <a:moveTo>
                    <a:pt x="380" y="2387"/>
                  </a:moveTo>
                  <a:cubicBezTo>
                    <a:pt x="379" y="2385"/>
                    <a:pt x="379" y="2385"/>
                    <a:pt x="379" y="2385"/>
                  </a:cubicBezTo>
                  <a:cubicBezTo>
                    <a:pt x="387" y="2276"/>
                    <a:pt x="387" y="2276"/>
                    <a:pt x="387" y="2276"/>
                  </a:cubicBezTo>
                  <a:cubicBezTo>
                    <a:pt x="389" y="2278"/>
                    <a:pt x="389" y="2278"/>
                    <a:pt x="389" y="2278"/>
                  </a:cubicBezTo>
                  <a:lnTo>
                    <a:pt x="380" y="2387"/>
                  </a:lnTo>
                  <a:close/>
                  <a:moveTo>
                    <a:pt x="373" y="2381"/>
                  </a:moveTo>
                  <a:cubicBezTo>
                    <a:pt x="371" y="2379"/>
                    <a:pt x="371" y="2379"/>
                    <a:pt x="371" y="2379"/>
                  </a:cubicBezTo>
                  <a:cubicBezTo>
                    <a:pt x="379" y="2270"/>
                    <a:pt x="379" y="2270"/>
                    <a:pt x="379" y="2270"/>
                  </a:cubicBezTo>
                  <a:cubicBezTo>
                    <a:pt x="381" y="2271"/>
                    <a:pt x="381" y="2271"/>
                    <a:pt x="381" y="2271"/>
                  </a:cubicBezTo>
                  <a:lnTo>
                    <a:pt x="373" y="2381"/>
                  </a:lnTo>
                  <a:close/>
                  <a:moveTo>
                    <a:pt x="365" y="2374"/>
                  </a:moveTo>
                  <a:cubicBezTo>
                    <a:pt x="363" y="2373"/>
                    <a:pt x="363" y="2373"/>
                    <a:pt x="363" y="2373"/>
                  </a:cubicBezTo>
                  <a:cubicBezTo>
                    <a:pt x="372" y="2264"/>
                    <a:pt x="372" y="2264"/>
                    <a:pt x="372" y="2264"/>
                  </a:cubicBezTo>
                  <a:cubicBezTo>
                    <a:pt x="373" y="2266"/>
                    <a:pt x="373" y="2266"/>
                    <a:pt x="373" y="2266"/>
                  </a:cubicBezTo>
                  <a:lnTo>
                    <a:pt x="365" y="2374"/>
                  </a:lnTo>
                  <a:close/>
                  <a:moveTo>
                    <a:pt x="357" y="2368"/>
                  </a:moveTo>
                  <a:cubicBezTo>
                    <a:pt x="355" y="2367"/>
                    <a:pt x="355" y="2367"/>
                    <a:pt x="355" y="2367"/>
                  </a:cubicBezTo>
                  <a:cubicBezTo>
                    <a:pt x="364" y="2258"/>
                    <a:pt x="364" y="2258"/>
                    <a:pt x="364" y="2258"/>
                  </a:cubicBezTo>
                  <a:cubicBezTo>
                    <a:pt x="365" y="2260"/>
                    <a:pt x="365" y="2260"/>
                    <a:pt x="365" y="2260"/>
                  </a:cubicBezTo>
                  <a:lnTo>
                    <a:pt x="357" y="2368"/>
                  </a:lnTo>
                  <a:close/>
                  <a:moveTo>
                    <a:pt x="349" y="2362"/>
                  </a:moveTo>
                  <a:cubicBezTo>
                    <a:pt x="348" y="2361"/>
                    <a:pt x="348" y="2361"/>
                    <a:pt x="348" y="2361"/>
                  </a:cubicBezTo>
                  <a:cubicBezTo>
                    <a:pt x="356" y="2252"/>
                    <a:pt x="356" y="2252"/>
                    <a:pt x="356" y="2252"/>
                  </a:cubicBezTo>
                  <a:cubicBezTo>
                    <a:pt x="357" y="2254"/>
                    <a:pt x="357" y="2254"/>
                    <a:pt x="357" y="2254"/>
                  </a:cubicBezTo>
                  <a:lnTo>
                    <a:pt x="349" y="2362"/>
                  </a:lnTo>
                  <a:close/>
                  <a:moveTo>
                    <a:pt x="341" y="2356"/>
                  </a:moveTo>
                  <a:cubicBezTo>
                    <a:pt x="340" y="2355"/>
                    <a:pt x="340" y="2355"/>
                    <a:pt x="340" y="2355"/>
                  </a:cubicBezTo>
                  <a:cubicBezTo>
                    <a:pt x="348" y="2246"/>
                    <a:pt x="348" y="2246"/>
                    <a:pt x="348" y="2246"/>
                  </a:cubicBezTo>
                  <a:cubicBezTo>
                    <a:pt x="350" y="2248"/>
                    <a:pt x="350" y="2248"/>
                    <a:pt x="350" y="2248"/>
                  </a:cubicBezTo>
                  <a:lnTo>
                    <a:pt x="341" y="2356"/>
                  </a:lnTo>
                  <a:close/>
                  <a:moveTo>
                    <a:pt x="334" y="2350"/>
                  </a:moveTo>
                  <a:cubicBezTo>
                    <a:pt x="332" y="2349"/>
                    <a:pt x="332" y="2349"/>
                    <a:pt x="332" y="2349"/>
                  </a:cubicBezTo>
                  <a:cubicBezTo>
                    <a:pt x="340" y="2241"/>
                    <a:pt x="340" y="2241"/>
                    <a:pt x="340" y="2241"/>
                  </a:cubicBezTo>
                  <a:cubicBezTo>
                    <a:pt x="342" y="2242"/>
                    <a:pt x="342" y="2242"/>
                    <a:pt x="342" y="2242"/>
                  </a:cubicBezTo>
                  <a:lnTo>
                    <a:pt x="334" y="2350"/>
                  </a:lnTo>
                  <a:close/>
                  <a:moveTo>
                    <a:pt x="326" y="2344"/>
                  </a:moveTo>
                  <a:cubicBezTo>
                    <a:pt x="324" y="2343"/>
                    <a:pt x="324" y="2343"/>
                    <a:pt x="324" y="2343"/>
                  </a:cubicBezTo>
                  <a:cubicBezTo>
                    <a:pt x="332" y="2235"/>
                    <a:pt x="332" y="2235"/>
                    <a:pt x="332" y="2235"/>
                  </a:cubicBezTo>
                  <a:cubicBezTo>
                    <a:pt x="334" y="2236"/>
                    <a:pt x="334" y="2236"/>
                    <a:pt x="334" y="2236"/>
                  </a:cubicBezTo>
                  <a:lnTo>
                    <a:pt x="326" y="2344"/>
                  </a:lnTo>
                  <a:close/>
                  <a:moveTo>
                    <a:pt x="318" y="2338"/>
                  </a:moveTo>
                  <a:cubicBezTo>
                    <a:pt x="317" y="2337"/>
                    <a:pt x="317" y="2337"/>
                    <a:pt x="317" y="2337"/>
                  </a:cubicBezTo>
                  <a:cubicBezTo>
                    <a:pt x="325" y="2229"/>
                    <a:pt x="325" y="2229"/>
                    <a:pt x="325" y="2229"/>
                  </a:cubicBezTo>
                  <a:cubicBezTo>
                    <a:pt x="326" y="2230"/>
                    <a:pt x="326" y="2230"/>
                    <a:pt x="326" y="2230"/>
                  </a:cubicBezTo>
                  <a:lnTo>
                    <a:pt x="318" y="2338"/>
                  </a:lnTo>
                  <a:close/>
                  <a:moveTo>
                    <a:pt x="311" y="2332"/>
                  </a:moveTo>
                  <a:cubicBezTo>
                    <a:pt x="309" y="2331"/>
                    <a:pt x="309" y="2331"/>
                    <a:pt x="309" y="2331"/>
                  </a:cubicBezTo>
                  <a:cubicBezTo>
                    <a:pt x="317" y="2223"/>
                    <a:pt x="317" y="2223"/>
                    <a:pt x="317" y="2223"/>
                  </a:cubicBezTo>
                  <a:cubicBezTo>
                    <a:pt x="318" y="2224"/>
                    <a:pt x="318" y="2224"/>
                    <a:pt x="318" y="2224"/>
                  </a:cubicBezTo>
                  <a:lnTo>
                    <a:pt x="311" y="2332"/>
                  </a:lnTo>
                  <a:close/>
                  <a:moveTo>
                    <a:pt x="303" y="2326"/>
                  </a:moveTo>
                  <a:cubicBezTo>
                    <a:pt x="302" y="2325"/>
                    <a:pt x="302" y="2325"/>
                    <a:pt x="302" y="2325"/>
                  </a:cubicBezTo>
                  <a:cubicBezTo>
                    <a:pt x="309" y="2217"/>
                    <a:pt x="309" y="2217"/>
                    <a:pt x="309" y="2217"/>
                  </a:cubicBezTo>
                  <a:cubicBezTo>
                    <a:pt x="311" y="2218"/>
                    <a:pt x="311" y="2218"/>
                    <a:pt x="311" y="2218"/>
                  </a:cubicBezTo>
                  <a:lnTo>
                    <a:pt x="303" y="2326"/>
                  </a:lnTo>
                  <a:close/>
                  <a:moveTo>
                    <a:pt x="295" y="2321"/>
                  </a:moveTo>
                  <a:cubicBezTo>
                    <a:pt x="294" y="2319"/>
                    <a:pt x="294" y="2319"/>
                    <a:pt x="294" y="2319"/>
                  </a:cubicBezTo>
                  <a:cubicBezTo>
                    <a:pt x="301" y="2211"/>
                    <a:pt x="301" y="2211"/>
                    <a:pt x="301" y="2211"/>
                  </a:cubicBezTo>
                  <a:cubicBezTo>
                    <a:pt x="303" y="2212"/>
                    <a:pt x="303" y="2212"/>
                    <a:pt x="303" y="2212"/>
                  </a:cubicBezTo>
                  <a:lnTo>
                    <a:pt x="295" y="2321"/>
                  </a:lnTo>
                  <a:close/>
                  <a:moveTo>
                    <a:pt x="288" y="2315"/>
                  </a:moveTo>
                  <a:cubicBezTo>
                    <a:pt x="286" y="2314"/>
                    <a:pt x="286" y="2314"/>
                    <a:pt x="286" y="2314"/>
                  </a:cubicBezTo>
                  <a:cubicBezTo>
                    <a:pt x="294" y="2206"/>
                    <a:pt x="294" y="2206"/>
                    <a:pt x="294" y="2206"/>
                  </a:cubicBezTo>
                  <a:cubicBezTo>
                    <a:pt x="295" y="2207"/>
                    <a:pt x="295" y="2207"/>
                    <a:pt x="295" y="2207"/>
                  </a:cubicBezTo>
                  <a:lnTo>
                    <a:pt x="288" y="2315"/>
                  </a:lnTo>
                  <a:close/>
                  <a:moveTo>
                    <a:pt x="280" y="2309"/>
                  </a:moveTo>
                  <a:cubicBezTo>
                    <a:pt x="279" y="2308"/>
                    <a:pt x="279" y="2308"/>
                    <a:pt x="279" y="2308"/>
                  </a:cubicBezTo>
                  <a:cubicBezTo>
                    <a:pt x="286" y="2200"/>
                    <a:pt x="286" y="2200"/>
                    <a:pt x="286" y="2200"/>
                  </a:cubicBezTo>
                  <a:cubicBezTo>
                    <a:pt x="288" y="2201"/>
                    <a:pt x="288" y="2201"/>
                    <a:pt x="288" y="2201"/>
                  </a:cubicBezTo>
                  <a:lnTo>
                    <a:pt x="280" y="2309"/>
                  </a:lnTo>
                  <a:close/>
                  <a:moveTo>
                    <a:pt x="273" y="2303"/>
                  </a:moveTo>
                  <a:cubicBezTo>
                    <a:pt x="271" y="2302"/>
                    <a:pt x="271" y="2302"/>
                    <a:pt x="271" y="2302"/>
                  </a:cubicBezTo>
                  <a:cubicBezTo>
                    <a:pt x="279" y="2194"/>
                    <a:pt x="279" y="2194"/>
                    <a:pt x="279" y="2194"/>
                  </a:cubicBezTo>
                  <a:cubicBezTo>
                    <a:pt x="280" y="2195"/>
                    <a:pt x="280" y="2195"/>
                    <a:pt x="280" y="2195"/>
                  </a:cubicBezTo>
                  <a:lnTo>
                    <a:pt x="273" y="2303"/>
                  </a:lnTo>
                  <a:close/>
                  <a:moveTo>
                    <a:pt x="265" y="2297"/>
                  </a:moveTo>
                  <a:cubicBezTo>
                    <a:pt x="265" y="2297"/>
                    <a:pt x="265" y="2297"/>
                    <a:pt x="265" y="2297"/>
                  </a:cubicBezTo>
                  <a:cubicBezTo>
                    <a:pt x="272" y="2189"/>
                    <a:pt x="272" y="2189"/>
                    <a:pt x="272" y="2189"/>
                  </a:cubicBezTo>
                  <a:cubicBezTo>
                    <a:pt x="272" y="2189"/>
                    <a:pt x="272" y="2189"/>
                    <a:pt x="272" y="2189"/>
                  </a:cubicBezTo>
                  <a:lnTo>
                    <a:pt x="265" y="2297"/>
                  </a:lnTo>
                  <a:close/>
                  <a:moveTo>
                    <a:pt x="265" y="2181"/>
                  </a:moveTo>
                  <a:cubicBezTo>
                    <a:pt x="263" y="2180"/>
                    <a:pt x="263" y="2180"/>
                    <a:pt x="263" y="2180"/>
                  </a:cubicBezTo>
                  <a:cubicBezTo>
                    <a:pt x="264" y="2173"/>
                    <a:pt x="264" y="2173"/>
                    <a:pt x="264" y="2173"/>
                  </a:cubicBezTo>
                  <a:cubicBezTo>
                    <a:pt x="265" y="2174"/>
                    <a:pt x="265" y="2174"/>
                    <a:pt x="265" y="2174"/>
                  </a:cubicBezTo>
                  <a:lnTo>
                    <a:pt x="265" y="2181"/>
                  </a:lnTo>
                  <a:close/>
                  <a:moveTo>
                    <a:pt x="249" y="2285"/>
                  </a:moveTo>
                  <a:cubicBezTo>
                    <a:pt x="249" y="2284"/>
                    <a:pt x="249" y="2284"/>
                    <a:pt x="249" y="2284"/>
                  </a:cubicBezTo>
                  <a:cubicBezTo>
                    <a:pt x="256" y="2177"/>
                    <a:pt x="256" y="2177"/>
                    <a:pt x="256" y="2177"/>
                  </a:cubicBezTo>
                  <a:cubicBezTo>
                    <a:pt x="256" y="2177"/>
                    <a:pt x="256" y="2177"/>
                    <a:pt x="256" y="2177"/>
                  </a:cubicBezTo>
                  <a:lnTo>
                    <a:pt x="249" y="2285"/>
                  </a:lnTo>
                  <a:close/>
                  <a:moveTo>
                    <a:pt x="243" y="2280"/>
                  </a:moveTo>
                  <a:cubicBezTo>
                    <a:pt x="241" y="2279"/>
                    <a:pt x="241" y="2279"/>
                    <a:pt x="241" y="2279"/>
                  </a:cubicBezTo>
                  <a:cubicBezTo>
                    <a:pt x="248" y="2171"/>
                    <a:pt x="248" y="2171"/>
                    <a:pt x="248" y="2171"/>
                  </a:cubicBezTo>
                  <a:cubicBezTo>
                    <a:pt x="250" y="2172"/>
                    <a:pt x="250" y="2172"/>
                    <a:pt x="250" y="2172"/>
                  </a:cubicBezTo>
                  <a:lnTo>
                    <a:pt x="243" y="2280"/>
                  </a:lnTo>
                  <a:close/>
                  <a:moveTo>
                    <a:pt x="243" y="2154"/>
                  </a:moveTo>
                  <a:cubicBezTo>
                    <a:pt x="241" y="2153"/>
                    <a:pt x="241" y="2153"/>
                    <a:pt x="241" y="2153"/>
                  </a:cubicBezTo>
                  <a:cubicBezTo>
                    <a:pt x="242" y="2148"/>
                    <a:pt x="242" y="2148"/>
                    <a:pt x="242" y="2148"/>
                  </a:cubicBezTo>
                  <a:cubicBezTo>
                    <a:pt x="243" y="2147"/>
                    <a:pt x="243" y="2147"/>
                    <a:pt x="243" y="2147"/>
                  </a:cubicBezTo>
                  <a:lnTo>
                    <a:pt x="243" y="2154"/>
                  </a:lnTo>
                  <a:close/>
                  <a:moveTo>
                    <a:pt x="233" y="2286"/>
                  </a:moveTo>
                  <a:cubicBezTo>
                    <a:pt x="234" y="2287"/>
                    <a:pt x="234" y="2287"/>
                    <a:pt x="234" y="2287"/>
                  </a:cubicBezTo>
                  <a:cubicBezTo>
                    <a:pt x="234" y="2289"/>
                    <a:pt x="234" y="2289"/>
                    <a:pt x="234" y="2289"/>
                  </a:cubicBezTo>
                  <a:cubicBezTo>
                    <a:pt x="233" y="2288"/>
                    <a:pt x="233" y="2288"/>
                    <a:pt x="233" y="2288"/>
                  </a:cubicBezTo>
                  <a:lnTo>
                    <a:pt x="233" y="2286"/>
                  </a:lnTo>
                  <a:close/>
                  <a:moveTo>
                    <a:pt x="241" y="2292"/>
                  </a:moveTo>
                  <a:cubicBezTo>
                    <a:pt x="242" y="2293"/>
                    <a:pt x="242" y="2293"/>
                    <a:pt x="242" y="2293"/>
                  </a:cubicBezTo>
                  <a:cubicBezTo>
                    <a:pt x="242" y="2295"/>
                    <a:pt x="242" y="2295"/>
                    <a:pt x="242" y="2295"/>
                  </a:cubicBezTo>
                  <a:cubicBezTo>
                    <a:pt x="240" y="2294"/>
                    <a:pt x="240" y="2294"/>
                    <a:pt x="240" y="2294"/>
                  </a:cubicBezTo>
                  <a:lnTo>
                    <a:pt x="241" y="2292"/>
                  </a:lnTo>
                  <a:close/>
                  <a:moveTo>
                    <a:pt x="248" y="2298"/>
                  </a:moveTo>
                  <a:cubicBezTo>
                    <a:pt x="249" y="2299"/>
                    <a:pt x="249" y="2299"/>
                    <a:pt x="249" y="2299"/>
                  </a:cubicBezTo>
                  <a:cubicBezTo>
                    <a:pt x="249" y="2300"/>
                    <a:pt x="249" y="2300"/>
                    <a:pt x="249" y="2300"/>
                  </a:cubicBezTo>
                  <a:cubicBezTo>
                    <a:pt x="248" y="2299"/>
                    <a:pt x="248" y="2299"/>
                    <a:pt x="248" y="2299"/>
                  </a:cubicBezTo>
                  <a:lnTo>
                    <a:pt x="248" y="2298"/>
                  </a:lnTo>
                  <a:close/>
                  <a:moveTo>
                    <a:pt x="263" y="2311"/>
                  </a:moveTo>
                  <a:cubicBezTo>
                    <a:pt x="263" y="2311"/>
                    <a:pt x="263" y="2311"/>
                    <a:pt x="263" y="2311"/>
                  </a:cubicBezTo>
                  <a:cubicBezTo>
                    <a:pt x="263" y="2311"/>
                    <a:pt x="263" y="2311"/>
                    <a:pt x="263" y="2311"/>
                  </a:cubicBezTo>
                  <a:cubicBezTo>
                    <a:pt x="263" y="2309"/>
                    <a:pt x="263" y="2309"/>
                    <a:pt x="263" y="2309"/>
                  </a:cubicBezTo>
                  <a:cubicBezTo>
                    <a:pt x="264" y="2310"/>
                    <a:pt x="264" y="2310"/>
                    <a:pt x="264" y="2310"/>
                  </a:cubicBezTo>
                  <a:cubicBezTo>
                    <a:pt x="264" y="2312"/>
                    <a:pt x="264" y="2312"/>
                    <a:pt x="264" y="2312"/>
                  </a:cubicBezTo>
                  <a:lnTo>
                    <a:pt x="263" y="2311"/>
                  </a:lnTo>
                  <a:close/>
                  <a:moveTo>
                    <a:pt x="270" y="2320"/>
                  </a:moveTo>
                  <a:cubicBezTo>
                    <a:pt x="271" y="2321"/>
                    <a:pt x="271" y="2321"/>
                    <a:pt x="271" y="2321"/>
                  </a:cubicBezTo>
                  <a:cubicBezTo>
                    <a:pt x="267" y="2386"/>
                    <a:pt x="267" y="2386"/>
                    <a:pt x="267" y="2386"/>
                  </a:cubicBezTo>
                  <a:cubicBezTo>
                    <a:pt x="266" y="2387"/>
                    <a:pt x="266" y="2387"/>
                    <a:pt x="266" y="2387"/>
                  </a:cubicBezTo>
                  <a:lnTo>
                    <a:pt x="270" y="2320"/>
                  </a:lnTo>
                  <a:close/>
                  <a:moveTo>
                    <a:pt x="278" y="2323"/>
                  </a:moveTo>
                  <a:cubicBezTo>
                    <a:pt x="278" y="2321"/>
                    <a:pt x="278" y="2321"/>
                    <a:pt x="278" y="2321"/>
                  </a:cubicBezTo>
                  <a:cubicBezTo>
                    <a:pt x="279" y="2322"/>
                    <a:pt x="279" y="2322"/>
                    <a:pt x="279" y="2322"/>
                  </a:cubicBezTo>
                  <a:cubicBezTo>
                    <a:pt x="279" y="2324"/>
                    <a:pt x="279" y="2324"/>
                    <a:pt x="279" y="2324"/>
                  </a:cubicBezTo>
                  <a:lnTo>
                    <a:pt x="278" y="2323"/>
                  </a:lnTo>
                  <a:close/>
                  <a:moveTo>
                    <a:pt x="285" y="2327"/>
                  </a:moveTo>
                  <a:cubicBezTo>
                    <a:pt x="287" y="2328"/>
                    <a:pt x="287" y="2328"/>
                    <a:pt x="287" y="2328"/>
                  </a:cubicBezTo>
                  <a:cubicBezTo>
                    <a:pt x="287" y="2330"/>
                    <a:pt x="287" y="2330"/>
                    <a:pt x="287" y="2330"/>
                  </a:cubicBezTo>
                  <a:cubicBezTo>
                    <a:pt x="285" y="2329"/>
                    <a:pt x="285" y="2329"/>
                    <a:pt x="285" y="2329"/>
                  </a:cubicBezTo>
                  <a:lnTo>
                    <a:pt x="285" y="2327"/>
                  </a:lnTo>
                  <a:close/>
                  <a:moveTo>
                    <a:pt x="293" y="2333"/>
                  </a:moveTo>
                  <a:cubicBezTo>
                    <a:pt x="294" y="2334"/>
                    <a:pt x="294" y="2334"/>
                    <a:pt x="294" y="2334"/>
                  </a:cubicBezTo>
                  <a:cubicBezTo>
                    <a:pt x="294" y="2336"/>
                    <a:pt x="294" y="2336"/>
                    <a:pt x="294" y="2336"/>
                  </a:cubicBezTo>
                  <a:cubicBezTo>
                    <a:pt x="293" y="2335"/>
                    <a:pt x="293" y="2335"/>
                    <a:pt x="293" y="2335"/>
                  </a:cubicBezTo>
                  <a:lnTo>
                    <a:pt x="293" y="2333"/>
                  </a:lnTo>
                  <a:close/>
                  <a:moveTo>
                    <a:pt x="301" y="2339"/>
                  </a:moveTo>
                  <a:cubicBezTo>
                    <a:pt x="302" y="2340"/>
                    <a:pt x="302" y="2340"/>
                    <a:pt x="302" y="2340"/>
                  </a:cubicBezTo>
                  <a:cubicBezTo>
                    <a:pt x="302" y="2342"/>
                    <a:pt x="302" y="2342"/>
                    <a:pt x="302" y="2342"/>
                  </a:cubicBezTo>
                  <a:cubicBezTo>
                    <a:pt x="300" y="2340"/>
                    <a:pt x="300" y="2340"/>
                    <a:pt x="300" y="2340"/>
                  </a:cubicBezTo>
                  <a:lnTo>
                    <a:pt x="301" y="2339"/>
                  </a:lnTo>
                  <a:close/>
                  <a:moveTo>
                    <a:pt x="308" y="2345"/>
                  </a:moveTo>
                  <a:cubicBezTo>
                    <a:pt x="310" y="2346"/>
                    <a:pt x="310" y="2346"/>
                    <a:pt x="310" y="2346"/>
                  </a:cubicBezTo>
                  <a:cubicBezTo>
                    <a:pt x="310" y="2347"/>
                    <a:pt x="310" y="2347"/>
                    <a:pt x="310" y="2347"/>
                  </a:cubicBezTo>
                  <a:cubicBezTo>
                    <a:pt x="308" y="2346"/>
                    <a:pt x="308" y="2346"/>
                    <a:pt x="308" y="2346"/>
                  </a:cubicBezTo>
                  <a:lnTo>
                    <a:pt x="308" y="2345"/>
                  </a:lnTo>
                  <a:close/>
                  <a:moveTo>
                    <a:pt x="316" y="2351"/>
                  </a:moveTo>
                  <a:cubicBezTo>
                    <a:pt x="317" y="2352"/>
                    <a:pt x="317" y="2352"/>
                    <a:pt x="317" y="2352"/>
                  </a:cubicBezTo>
                  <a:cubicBezTo>
                    <a:pt x="317" y="2353"/>
                    <a:pt x="317" y="2353"/>
                    <a:pt x="317" y="2353"/>
                  </a:cubicBezTo>
                  <a:cubicBezTo>
                    <a:pt x="316" y="2352"/>
                    <a:pt x="316" y="2352"/>
                    <a:pt x="316" y="2352"/>
                  </a:cubicBezTo>
                  <a:lnTo>
                    <a:pt x="316" y="2351"/>
                  </a:lnTo>
                  <a:close/>
                  <a:moveTo>
                    <a:pt x="323" y="2357"/>
                  </a:moveTo>
                  <a:cubicBezTo>
                    <a:pt x="325" y="2358"/>
                    <a:pt x="325" y="2358"/>
                    <a:pt x="325" y="2358"/>
                  </a:cubicBezTo>
                  <a:cubicBezTo>
                    <a:pt x="325" y="2359"/>
                    <a:pt x="325" y="2359"/>
                    <a:pt x="325" y="2359"/>
                  </a:cubicBezTo>
                  <a:cubicBezTo>
                    <a:pt x="323" y="2358"/>
                    <a:pt x="323" y="2358"/>
                    <a:pt x="323" y="2358"/>
                  </a:cubicBezTo>
                  <a:lnTo>
                    <a:pt x="323" y="2357"/>
                  </a:lnTo>
                  <a:close/>
                  <a:moveTo>
                    <a:pt x="331" y="2362"/>
                  </a:moveTo>
                  <a:cubicBezTo>
                    <a:pt x="333" y="2364"/>
                    <a:pt x="333" y="2364"/>
                    <a:pt x="333" y="2364"/>
                  </a:cubicBezTo>
                  <a:cubicBezTo>
                    <a:pt x="333" y="2365"/>
                    <a:pt x="333" y="2365"/>
                    <a:pt x="333" y="2365"/>
                  </a:cubicBezTo>
                  <a:cubicBezTo>
                    <a:pt x="331" y="2364"/>
                    <a:pt x="331" y="2364"/>
                    <a:pt x="331" y="2364"/>
                  </a:cubicBezTo>
                  <a:lnTo>
                    <a:pt x="331" y="2362"/>
                  </a:lnTo>
                  <a:close/>
                  <a:moveTo>
                    <a:pt x="339" y="2368"/>
                  </a:moveTo>
                  <a:cubicBezTo>
                    <a:pt x="340" y="2370"/>
                    <a:pt x="340" y="2370"/>
                    <a:pt x="340" y="2370"/>
                  </a:cubicBezTo>
                  <a:cubicBezTo>
                    <a:pt x="340" y="2371"/>
                    <a:pt x="340" y="2371"/>
                    <a:pt x="340" y="2371"/>
                  </a:cubicBezTo>
                  <a:cubicBezTo>
                    <a:pt x="339" y="2370"/>
                    <a:pt x="339" y="2370"/>
                    <a:pt x="339" y="2370"/>
                  </a:cubicBezTo>
                  <a:lnTo>
                    <a:pt x="339" y="2368"/>
                  </a:lnTo>
                  <a:close/>
                  <a:moveTo>
                    <a:pt x="347" y="2375"/>
                  </a:moveTo>
                  <a:cubicBezTo>
                    <a:pt x="348" y="2376"/>
                    <a:pt x="348" y="2376"/>
                    <a:pt x="348" y="2376"/>
                  </a:cubicBezTo>
                  <a:cubicBezTo>
                    <a:pt x="348" y="2378"/>
                    <a:pt x="348" y="2378"/>
                    <a:pt x="348" y="2378"/>
                  </a:cubicBezTo>
                  <a:cubicBezTo>
                    <a:pt x="346" y="2376"/>
                    <a:pt x="346" y="2376"/>
                    <a:pt x="346" y="2376"/>
                  </a:cubicBezTo>
                  <a:lnTo>
                    <a:pt x="347" y="2375"/>
                  </a:lnTo>
                  <a:close/>
                  <a:moveTo>
                    <a:pt x="354" y="2381"/>
                  </a:moveTo>
                  <a:cubicBezTo>
                    <a:pt x="356" y="2382"/>
                    <a:pt x="356" y="2382"/>
                    <a:pt x="356" y="2382"/>
                  </a:cubicBezTo>
                  <a:cubicBezTo>
                    <a:pt x="356" y="2384"/>
                    <a:pt x="356" y="2384"/>
                    <a:pt x="356" y="2384"/>
                  </a:cubicBezTo>
                  <a:cubicBezTo>
                    <a:pt x="354" y="2382"/>
                    <a:pt x="354" y="2382"/>
                    <a:pt x="354" y="2382"/>
                  </a:cubicBezTo>
                  <a:lnTo>
                    <a:pt x="354" y="2381"/>
                  </a:lnTo>
                  <a:close/>
                  <a:moveTo>
                    <a:pt x="362" y="2387"/>
                  </a:moveTo>
                  <a:cubicBezTo>
                    <a:pt x="364" y="2388"/>
                    <a:pt x="364" y="2388"/>
                    <a:pt x="364" y="2388"/>
                  </a:cubicBezTo>
                  <a:cubicBezTo>
                    <a:pt x="364" y="2390"/>
                    <a:pt x="364" y="2390"/>
                    <a:pt x="364" y="2390"/>
                  </a:cubicBezTo>
                  <a:cubicBezTo>
                    <a:pt x="362" y="2388"/>
                    <a:pt x="362" y="2388"/>
                    <a:pt x="362" y="2388"/>
                  </a:cubicBezTo>
                  <a:lnTo>
                    <a:pt x="362" y="2387"/>
                  </a:lnTo>
                  <a:close/>
                  <a:moveTo>
                    <a:pt x="370" y="2393"/>
                  </a:moveTo>
                  <a:cubicBezTo>
                    <a:pt x="371" y="2394"/>
                    <a:pt x="371" y="2394"/>
                    <a:pt x="371" y="2394"/>
                  </a:cubicBezTo>
                  <a:cubicBezTo>
                    <a:pt x="371" y="2396"/>
                    <a:pt x="371" y="2396"/>
                    <a:pt x="371" y="2396"/>
                  </a:cubicBezTo>
                  <a:cubicBezTo>
                    <a:pt x="370" y="2394"/>
                    <a:pt x="370" y="2394"/>
                    <a:pt x="370" y="2394"/>
                  </a:cubicBezTo>
                  <a:lnTo>
                    <a:pt x="370" y="2393"/>
                  </a:lnTo>
                  <a:close/>
                  <a:moveTo>
                    <a:pt x="378" y="2399"/>
                  </a:moveTo>
                  <a:cubicBezTo>
                    <a:pt x="379" y="2400"/>
                    <a:pt x="379" y="2400"/>
                    <a:pt x="379" y="2400"/>
                  </a:cubicBezTo>
                  <a:cubicBezTo>
                    <a:pt x="379" y="2402"/>
                    <a:pt x="379" y="2402"/>
                    <a:pt x="379" y="2402"/>
                  </a:cubicBezTo>
                  <a:cubicBezTo>
                    <a:pt x="378" y="2401"/>
                    <a:pt x="378" y="2401"/>
                    <a:pt x="378" y="2401"/>
                  </a:cubicBezTo>
                  <a:lnTo>
                    <a:pt x="378" y="2399"/>
                  </a:lnTo>
                  <a:close/>
                  <a:moveTo>
                    <a:pt x="385" y="2405"/>
                  </a:moveTo>
                  <a:cubicBezTo>
                    <a:pt x="387" y="2406"/>
                    <a:pt x="387" y="2406"/>
                    <a:pt x="387" y="2406"/>
                  </a:cubicBezTo>
                  <a:cubicBezTo>
                    <a:pt x="387" y="2408"/>
                    <a:pt x="387" y="2408"/>
                    <a:pt x="387" y="2408"/>
                  </a:cubicBezTo>
                  <a:cubicBezTo>
                    <a:pt x="385" y="2407"/>
                    <a:pt x="385" y="2407"/>
                    <a:pt x="385" y="2407"/>
                  </a:cubicBezTo>
                  <a:lnTo>
                    <a:pt x="385" y="2405"/>
                  </a:lnTo>
                  <a:close/>
                  <a:moveTo>
                    <a:pt x="397" y="2411"/>
                  </a:moveTo>
                  <a:cubicBezTo>
                    <a:pt x="396" y="2410"/>
                    <a:pt x="396" y="2410"/>
                    <a:pt x="396" y="2410"/>
                  </a:cubicBezTo>
                  <a:cubicBezTo>
                    <a:pt x="396" y="2400"/>
                    <a:pt x="396" y="2400"/>
                    <a:pt x="396" y="2400"/>
                  </a:cubicBezTo>
                  <a:cubicBezTo>
                    <a:pt x="405" y="2292"/>
                    <a:pt x="405" y="2292"/>
                    <a:pt x="405" y="2292"/>
                  </a:cubicBezTo>
                  <a:cubicBezTo>
                    <a:pt x="405" y="2292"/>
                    <a:pt x="405" y="2292"/>
                    <a:pt x="405" y="2292"/>
                  </a:cubicBezTo>
                  <a:cubicBezTo>
                    <a:pt x="405" y="2293"/>
                    <a:pt x="405" y="2293"/>
                    <a:pt x="405" y="2293"/>
                  </a:cubicBezTo>
                  <a:cubicBezTo>
                    <a:pt x="407" y="2294"/>
                    <a:pt x="407" y="2294"/>
                    <a:pt x="407" y="2294"/>
                  </a:cubicBezTo>
                  <a:lnTo>
                    <a:pt x="397" y="2411"/>
                  </a:lnTo>
                  <a:close/>
                  <a:moveTo>
                    <a:pt x="412" y="2285"/>
                  </a:moveTo>
                  <a:cubicBezTo>
                    <a:pt x="414" y="2286"/>
                    <a:pt x="414" y="2286"/>
                    <a:pt x="414" y="2286"/>
                  </a:cubicBezTo>
                  <a:cubicBezTo>
                    <a:pt x="413" y="2293"/>
                    <a:pt x="413" y="2293"/>
                    <a:pt x="413" y="2293"/>
                  </a:cubicBezTo>
                  <a:cubicBezTo>
                    <a:pt x="412" y="2292"/>
                    <a:pt x="412" y="2292"/>
                    <a:pt x="412" y="2292"/>
                  </a:cubicBezTo>
                  <a:lnTo>
                    <a:pt x="412" y="2285"/>
                  </a:lnTo>
                  <a:close/>
                  <a:moveTo>
                    <a:pt x="657" y="2477"/>
                  </a:moveTo>
                  <a:cubicBezTo>
                    <a:pt x="655" y="2475"/>
                    <a:pt x="655" y="2475"/>
                    <a:pt x="655" y="2475"/>
                  </a:cubicBezTo>
                  <a:cubicBezTo>
                    <a:pt x="656" y="2468"/>
                    <a:pt x="656" y="2468"/>
                    <a:pt x="656" y="2468"/>
                  </a:cubicBezTo>
                  <a:cubicBezTo>
                    <a:pt x="658" y="2470"/>
                    <a:pt x="658" y="2470"/>
                    <a:pt x="658" y="2470"/>
                  </a:cubicBezTo>
                  <a:lnTo>
                    <a:pt x="657" y="2477"/>
                  </a:lnTo>
                  <a:close/>
                  <a:moveTo>
                    <a:pt x="650" y="2475"/>
                  </a:moveTo>
                  <a:cubicBezTo>
                    <a:pt x="651" y="2473"/>
                    <a:pt x="651" y="2473"/>
                    <a:pt x="651" y="2473"/>
                  </a:cubicBezTo>
                  <a:cubicBezTo>
                    <a:pt x="652" y="2463"/>
                    <a:pt x="652" y="2463"/>
                    <a:pt x="652" y="2463"/>
                  </a:cubicBezTo>
                  <a:cubicBezTo>
                    <a:pt x="653" y="2455"/>
                    <a:pt x="653" y="2455"/>
                    <a:pt x="653" y="2455"/>
                  </a:cubicBezTo>
                  <a:cubicBezTo>
                    <a:pt x="650" y="2475"/>
                    <a:pt x="650" y="2475"/>
                    <a:pt x="650" y="2475"/>
                  </a:cubicBezTo>
                  <a:close/>
                  <a:moveTo>
                    <a:pt x="648" y="2470"/>
                  </a:moveTo>
                  <a:cubicBezTo>
                    <a:pt x="646" y="2469"/>
                    <a:pt x="646" y="2469"/>
                    <a:pt x="646" y="2469"/>
                  </a:cubicBezTo>
                  <a:cubicBezTo>
                    <a:pt x="647" y="2462"/>
                    <a:pt x="647" y="2462"/>
                    <a:pt x="647" y="2462"/>
                  </a:cubicBezTo>
                  <a:cubicBezTo>
                    <a:pt x="649" y="2463"/>
                    <a:pt x="649" y="2463"/>
                    <a:pt x="649" y="2463"/>
                  </a:cubicBezTo>
                  <a:lnTo>
                    <a:pt x="648" y="2470"/>
                  </a:lnTo>
                  <a:close/>
                  <a:moveTo>
                    <a:pt x="640" y="2464"/>
                  </a:moveTo>
                  <a:cubicBezTo>
                    <a:pt x="637" y="2462"/>
                    <a:pt x="637" y="2462"/>
                    <a:pt x="637" y="2462"/>
                  </a:cubicBezTo>
                  <a:cubicBezTo>
                    <a:pt x="638" y="2455"/>
                    <a:pt x="638" y="2455"/>
                    <a:pt x="638" y="2455"/>
                  </a:cubicBezTo>
                  <a:cubicBezTo>
                    <a:pt x="640" y="2457"/>
                    <a:pt x="640" y="2457"/>
                    <a:pt x="640" y="2457"/>
                  </a:cubicBezTo>
                  <a:lnTo>
                    <a:pt x="640" y="2464"/>
                  </a:lnTo>
                  <a:close/>
                  <a:moveTo>
                    <a:pt x="631" y="2457"/>
                  </a:moveTo>
                  <a:cubicBezTo>
                    <a:pt x="629" y="2455"/>
                    <a:pt x="629" y="2455"/>
                    <a:pt x="629" y="2455"/>
                  </a:cubicBezTo>
                  <a:cubicBezTo>
                    <a:pt x="629" y="2448"/>
                    <a:pt x="629" y="2448"/>
                    <a:pt x="629" y="2448"/>
                  </a:cubicBezTo>
                  <a:cubicBezTo>
                    <a:pt x="632" y="2450"/>
                    <a:pt x="632" y="2450"/>
                    <a:pt x="632" y="2450"/>
                  </a:cubicBezTo>
                  <a:lnTo>
                    <a:pt x="631" y="2457"/>
                  </a:lnTo>
                  <a:close/>
                  <a:moveTo>
                    <a:pt x="622" y="2451"/>
                  </a:moveTo>
                  <a:cubicBezTo>
                    <a:pt x="620" y="2449"/>
                    <a:pt x="620" y="2449"/>
                    <a:pt x="620" y="2449"/>
                  </a:cubicBezTo>
                  <a:cubicBezTo>
                    <a:pt x="621" y="2442"/>
                    <a:pt x="621" y="2442"/>
                    <a:pt x="621" y="2442"/>
                  </a:cubicBezTo>
                  <a:cubicBezTo>
                    <a:pt x="623" y="2444"/>
                    <a:pt x="623" y="2444"/>
                    <a:pt x="623" y="2444"/>
                  </a:cubicBezTo>
                  <a:lnTo>
                    <a:pt x="622" y="2451"/>
                  </a:lnTo>
                  <a:close/>
                  <a:moveTo>
                    <a:pt x="614" y="2444"/>
                  </a:moveTo>
                  <a:cubicBezTo>
                    <a:pt x="611" y="2442"/>
                    <a:pt x="611" y="2442"/>
                    <a:pt x="611" y="2442"/>
                  </a:cubicBezTo>
                  <a:cubicBezTo>
                    <a:pt x="612" y="2435"/>
                    <a:pt x="612" y="2435"/>
                    <a:pt x="612" y="2435"/>
                  </a:cubicBezTo>
                  <a:cubicBezTo>
                    <a:pt x="614" y="2437"/>
                    <a:pt x="614" y="2437"/>
                    <a:pt x="614" y="2437"/>
                  </a:cubicBezTo>
                  <a:lnTo>
                    <a:pt x="614" y="2444"/>
                  </a:lnTo>
                  <a:close/>
                  <a:moveTo>
                    <a:pt x="605" y="2438"/>
                  </a:moveTo>
                  <a:cubicBezTo>
                    <a:pt x="603" y="2436"/>
                    <a:pt x="603" y="2436"/>
                    <a:pt x="603" y="2436"/>
                  </a:cubicBezTo>
                  <a:cubicBezTo>
                    <a:pt x="603" y="2429"/>
                    <a:pt x="603" y="2429"/>
                    <a:pt x="603" y="2429"/>
                  </a:cubicBezTo>
                  <a:cubicBezTo>
                    <a:pt x="606" y="2431"/>
                    <a:pt x="606" y="2431"/>
                    <a:pt x="606" y="2431"/>
                  </a:cubicBezTo>
                  <a:lnTo>
                    <a:pt x="605" y="2438"/>
                  </a:lnTo>
                  <a:close/>
                  <a:moveTo>
                    <a:pt x="596" y="2431"/>
                  </a:moveTo>
                  <a:cubicBezTo>
                    <a:pt x="594" y="2429"/>
                    <a:pt x="594" y="2429"/>
                    <a:pt x="594" y="2429"/>
                  </a:cubicBezTo>
                  <a:cubicBezTo>
                    <a:pt x="595" y="2422"/>
                    <a:pt x="595" y="2422"/>
                    <a:pt x="595" y="2422"/>
                  </a:cubicBezTo>
                  <a:cubicBezTo>
                    <a:pt x="597" y="2424"/>
                    <a:pt x="597" y="2424"/>
                    <a:pt x="597" y="2424"/>
                  </a:cubicBezTo>
                  <a:lnTo>
                    <a:pt x="596" y="2431"/>
                  </a:lnTo>
                  <a:close/>
                  <a:moveTo>
                    <a:pt x="588" y="2425"/>
                  </a:moveTo>
                  <a:cubicBezTo>
                    <a:pt x="586" y="2423"/>
                    <a:pt x="586" y="2423"/>
                    <a:pt x="586" y="2423"/>
                  </a:cubicBezTo>
                  <a:cubicBezTo>
                    <a:pt x="586" y="2416"/>
                    <a:pt x="586" y="2416"/>
                    <a:pt x="586" y="2416"/>
                  </a:cubicBezTo>
                  <a:cubicBezTo>
                    <a:pt x="588" y="2418"/>
                    <a:pt x="588" y="2418"/>
                    <a:pt x="588" y="2418"/>
                  </a:cubicBezTo>
                  <a:lnTo>
                    <a:pt x="588" y="2425"/>
                  </a:lnTo>
                  <a:close/>
                  <a:moveTo>
                    <a:pt x="579" y="2418"/>
                  </a:moveTo>
                  <a:cubicBezTo>
                    <a:pt x="577" y="2416"/>
                    <a:pt x="577" y="2416"/>
                    <a:pt x="577" y="2416"/>
                  </a:cubicBezTo>
                  <a:cubicBezTo>
                    <a:pt x="578" y="2409"/>
                    <a:pt x="578" y="2409"/>
                    <a:pt x="578" y="2409"/>
                  </a:cubicBezTo>
                  <a:cubicBezTo>
                    <a:pt x="580" y="2411"/>
                    <a:pt x="580" y="2411"/>
                    <a:pt x="580" y="2411"/>
                  </a:cubicBezTo>
                  <a:lnTo>
                    <a:pt x="579" y="2418"/>
                  </a:lnTo>
                  <a:close/>
                  <a:moveTo>
                    <a:pt x="571" y="2412"/>
                  </a:moveTo>
                  <a:cubicBezTo>
                    <a:pt x="568" y="2410"/>
                    <a:pt x="568" y="2410"/>
                    <a:pt x="568" y="2410"/>
                  </a:cubicBezTo>
                  <a:cubicBezTo>
                    <a:pt x="569" y="2403"/>
                    <a:pt x="569" y="2403"/>
                    <a:pt x="569" y="2403"/>
                  </a:cubicBezTo>
                  <a:cubicBezTo>
                    <a:pt x="571" y="2405"/>
                    <a:pt x="571" y="2405"/>
                    <a:pt x="571" y="2405"/>
                  </a:cubicBezTo>
                  <a:lnTo>
                    <a:pt x="571" y="2412"/>
                  </a:lnTo>
                  <a:close/>
                  <a:moveTo>
                    <a:pt x="562" y="2405"/>
                  </a:moveTo>
                  <a:cubicBezTo>
                    <a:pt x="560" y="2404"/>
                    <a:pt x="560" y="2404"/>
                    <a:pt x="560" y="2404"/>
                  </a:cubicBezTo>
                  <a:cubicBezTo>
                    <a:pt x="561" y="2397"/>
                    <a:pt x="561" y="2397"/>
                    <a:pt x="561" y="2397"/>
                  </a:cubicBezTo>
                  <a:cubicBezTo>
                    <a:pt x="563" y="2398"/>
                    <a:pt x="563" y="2398"/>
                    <a:pt x="563" y="2398"/>
                  </a:cubicBezTo>
                  <a:lnTo>
                    <a:pt x="562" y="2405"/>
                  </a:lnTo>
                  <a:close/>
                  <a:moveTo>
                    <a:pt x="554" y="2399"/>
                  </a:moveTo>
                  <a:cubicBezTo>
                    <a:pt x="552" y="2397"/>
                    <a:pt x="552" y="2397"/>
                    <a:pt x="552" y="2397"/>
                  </a:cubicBezTo>
                  <a:cubicBezTo>
                    <a:pt x="552" y="2390"/>
                    <a:pt x="552" y="2390"/>
                    <a:pt x="552" y="2390"/>
                  </a:cubicBezTo>
                  <a:cubicBezTo>
                    <a:pt x="554" y="2392"/>
                    <a:pt x="554" y="2392"/>
                    <a:pt x="554" y="2392"/>
                  </a:cubicBezTo>
                  <a:lnTo>
                    <a:pt x="554" y="2399"/>
                  </a:lnTo>
                  <a:close/>
                  <a:moveTo>
                    <a:pt x="545" y="2392"/>
                  </a:moveTo>
                  <a:cubicBezTo>
                    <a:pt x="543" y="2391"/>
                    <a:pt x="543" y="2391"/>
                    <a:pt x="543" y="2391"/>
                  </a:cubicBezTo>
                  <a:cubicBezTo>
                    <a:pt x="544" y="2384"/>
                    <a:pt x="544" y="2384"/>
                    <a:pt x="544" y="2384"/>
                  </a:cubicBezTo>
                  <a:cubicBezTo>
                    <a:pt x="546" y="2385"/>
                    <a:pt x="546" y="2385"/>
                    <a:pt x="546" y="2385"/>
                  </a:cubicBezTo>
                  <a:lnTo>
                    <a:pt x="545" y="2392"/>
                  </a:lnTo>
                  <a:close/>
                  <a:moveTo>
                    <a:pt x="537" y="2386"/>
                  </a:moveTo>
                  <a:cubicBezTo>
                    <a:pt x="535" y="2384"/>
                    <a:pt x="535" y="2384"/>
                    <a:pt x="535" y="2384"/>
                  </a:cubicBezTo>
                  <a:cubicBezTo>
                    <a:pt x="535" y="2378"/>
                    <a:pt x="535" y="2378"/>
                    <a:pt x="535" y="2378"/>
                  </a:cubicBezTo>
                  <a:cubicBezTo>
                    <a:pt x="537" y="2379"/>
                    <a:pt x="537" y="2379"/>
                    <a:pt x="537" y="2379"/>
                  </a:cubicBezTo>
                  <a:lnTo>
                    <a:pt x="537" y="2386"/>
                  </a:lnTo>
                  <a:close/>
                  <a:moveTo>
                    <a:pt x="528" y="2380"/>
                  </a:moveTo>
                  <a:cubicBezTo>
                    <a:pt x="526" y="2378"/>
                    <a:pt x="526" y="2378"/>
                    <a:pt x="526" y="2378"/>
                  </a:cubicBezTo>
                  <a:cubicBezTo>
                    <a:pt x="527" y="2371"/>
                    <a:pt x="527" y="2371"/>
                    <a:pt x="527" y="2371"/>
                  </a:cubicBezTo>
                  <a:cubicBezTo>
                    <a:pt x="529" y="2373"/>
                    <a:pt x="529" y="2373"/>
                    <a:pt x="529" y="2373"/>
                  </a:cubicBezTo>
                  <a:lnTo>
                    <a:pt x="528" y="2380"/>
                  </a:lnTo>
                  <a:close/>
                  <a:moveTo>
                    <a:pt x="520" y="2373"/>
                  </a:moveTo>
                  <a:cubicBezTo>
                    <a:pt x="518" y="2372"/>
                    <a:pt x="518" y="2372"/>
                    <a:pt x="518" y="2372"/>
                  </a:cubicBezTo>
                  <a:cubicBezTo>
                    <a:pt x="519" y="2365"/>
                    <a:pt x="519" y="2365"/>
                    <a:pt x="519" y="2365"/>
                  </a:cubicBezTo>
                  <a:cubicBezTo>
                    <a:pt x="521" y="2366"/>
                    <a:pt x="521" y="2366"/>
                    <a:pt x="521" y="2366"/>
                  </a:cubicBezTo>
                  <a:lnTo>
                    <a:pt x="520" y="2373"/>
                  </a:lnTo>
                  <a:close/>
                  <a:moveTo>
                    <a:pt x="512" y="2367"/>
                  </a:moveTo>
                  <a:cubicBezTo>
                    <a:pt x="510" y="2366"/>
                    <a:pt x="510" y="2366"/>
                    <a:pt x="510" y="2366"/>
                  </a:cubicBezTo>
                  <a:cubicBezTo>
                    <a:pt x="510" y="2359"/>
                    <a:pt x="510" y="2359"/>
                    <a:pt x="510" y="2359"/>
                  </a:cubicBezTo>
                  <a:cubicBezTo>
                    <a:pt x="512" y="2360"/>
                    <a:pt x="512" y="2360"/>
                    <a:pt x="512" y="2360"/>
                  </a:cubicBezTo>
                  <a:lnTo>
                    <a:pt x="512" y="2367"/>
                  </a:lnTo>
                  <a:close/>
                  <a:moveTo>
                    <a:pt x="503" y="2361"/>
                  </a:moveTo>
                  <a:cubicBezTo>
                    <a:pt x="501" y="2359"/>
                    <a:pt x="501" y="2359"/>
                    <a:pt x="501" y="2359"/>
                  </a:cubicBezTo>
                  <a:cubicBezTo>
                    <a:pt x="502" y="2352"/>
                    <a:pt x="502" y="2352"/>
                    <a:pt x="502" y="2352"/>
                  </a:cubicBezTo>
                  <a:cubicBezTo>
                    <a:pt x="504" y="2354"/>
                    <a:pt x="504" y="2354"/>
                    <a:pt x="504" y="2354"/>
                  </a:cubicBezTo>
                  <a:lnTo>
                    <a:pt x="503" y="2361"/>
                  </a:lnTo>
                  <a:close/>
                  <a:moveTo>
                    <a:pt x="495" y="2355"/>
                  </a:moveTo>
                  <a:cubicBezTo>
                    <a:pt x="493" y="2353"/>
                    <a:pt x="493" y="2353"/>
                    <a:pt x="493" y="2353"/>
                  </a:cubicBezTo>
                  <a:cubicBezTo>
                    <a:pt x="494" y="2346"/>
                    <a:pt x="494" y="2346"/>
                    <a:pt x="494" y="2346"/>
                  </a:cubicBezTo>
                  <a:cubicBezTo>
                    <a:pt x="496" y="2348"/>
                    <a:pt x="496" y="2348"/>
                    <a:pt x="496" y="2348"/>
                  </a:cubicBezTo>
                  <a:lnTo>
                    <a:pt x="495" y="2355"/>
                  </a:lnTo>
                  <a:close/>
                  <a:moveTo>
                    <a:pt x="487" y="2348"/>
                  </a:moveTo>
                  <a:cubicBezTo>
                    <a:pt x="485" y="2347"/>
                    <a:pt x="485" y="2347"/>
                    <a:pt x="485" y="2347"/>
                  </a:cubicBezTo>
                  <a:cubicBezTo>
                    <a:pt x="485" y="2340"/>
                    <a:pt x="485" y="2340"/>
                    <a:pt x="485" y="2340"/>
                  </a:cubicBezTo>
                  <a:cubicBezTo>
                    <a:pt x="487" y="2341"/>
                    <a:pt x="487" y="2341"/>
                    <a:pt x="487" y="2341"/>
                  </a:cubicBezTo>
                  <a:lnTo>
                    <a:pt x="487" y="2348"/>
                  </a:lnTo>
                  <a:close/>
                  <a:moveTo>
                    <a:pt x="478" y="2342"/>
                  </a:moveTo>
                  <a:cubicBezTo>
                    <a:pt x="477" y="2341"/>
                    <a:pt x="477" y="2341"/>
                    <a:pt x="477" y="2341"/>
                  </a:cubicBezTo>
                  <a:cubicBezTo>
                    <a:pt x="477" y="2334"/>
                    <a:pt x="477" y="2334"/>
                    <a:pt x="477" y="2334"/>
                  </a:cubicBezTo>
                  <a:cubicBezTo>
                    <a:pt x="479" y="2335"/>
                    <a:pt x="479" y="2335"/>
                    <a:pt x="479" y="2335"/>
                  </a:cubicBezTo>
                  <a:lnTo>
                    <a:pt x="478" y="2342"/>
                  </a:lnTo>
                  <a:close/>
                  <a:moveTo>
                    <a:pt x="470" y="2336"/>
                  </a:moveTo>
                  <a:cubicBezTo>
                    <a:pt x="468" y="2334"/>
                    <a:pt x="468" y="2334"/>
                    <a:pt x="468" y="2334"/>
                  </a:cubicBezTo>
                  <a:cubicBezTo>
                    <a:pt x="469" y="2327"/>
                    <a:pt x="469" y="2327"/>
                    <a:pt x="469" y="2327"/>
                  </a:cubicBezTo>
                  <a:cubicBezTo>
                    <a:pt x="471" y="2329"/>
                    <a:pt x="471" y="2329"/>
                    <a:pt x="471" y="2329"/>
                  </a:cubicBezTo>
                  <a:lnTo>
                    <a:pt x="470" y="2336"/>
                  </a:lnTo>
                  <a:close/>
                  <a:moveTo>
                    <a:pt x="462" y="2330"/>
                  </a:moveTo>
                  <a:cubicBezTo>
                    <a:pt x="460" y="2328"/>
                    <a:pt x="460" y="2328"/>
                    <a:pt x="460" y="2328"/>
                  </a:cubicBezTo>
                  <a:cubicBezTo>
                    <a:pt x="461" y="2321"/>
                    <a:pt x="461" y="2321"/>
                    <a:pt x="461" y="2321"/>
                  </a:cubicBezTo>
                  <a:cubicBezTo>
                    <a:pt x="463" y="2323"/>
                    <a:pt x="463" y="2323"/>
                    <a:pt x="463" y="2323"/>
                  </a:cubicBezTo>
                  <a:lnTo>
                    <a:pt x="462" y="2330"/>
                  </a:lnTo>
                  <a:close/>
                  <a:moveTo>
                    <a:pt x="454" y="2323"/>
                  </a:moveTo>
                  <a:cubicBezTo>
                    <a:pt x="452" y="2322"/>
                    <a:pt x="452" y="2322"/>
                    <a:pt x="452" y="2322"/>
                  </a:cubicBezTo>
                  <a:cubicBezTo>
                    <a:pt x="453" y="2315"/>
                    <a:pt x="453" y="2315"/>
                    <a:pt x="453" y="2315"/>
                  </a:cubicBezTo>
                  <a:cubicBezTo>
                    <a:pt x="454" y="2317"/>
                    <a:pt x="454" y="2317"/>
                    <a:pt x="454" y="2317"/>
                  </a:cubicBezTo>
                  <a:lnTo>
                    <a:pt x="454" y="2323"/>
                  </a:lnTo>
                  <a:close/>
                  <a:moveTo>
                    <a:pt x="446" y="2317"/>
                  </a:moveTo>
                  <a:cubicBezTo>
                    <a:pt x="444" y="2316"/>
                    <a:pt x="444" y="2316"/>
                    <a:pt x="444" y="2316"/>
                  </a:cubicBezTo>
                  <a:cubicBezTo>
                    <a:pt x="444" y="2309"/>
                    <a:pt x="444" y="2309"/>
                    <a:pt x="444" y="2309"/>
                  </a:cubicBezTo>
                  <a:cubicBezTo>
                    <a:pt x="446" y="2310"/>
                    <a:pt x="446" y="2310"/>
                    <a:pt x="446" y="2310"/>
                  </a:cubicBezTo>
                  <a:lnTo>
                    <a:pt x="446" y="2317"/>
                  </a:lnTo>
                  <a:close/>
                  <a:moveTo>
                    <a:pt x="438" y="2311"/>
                  </a:moveTo>
                  <a:cubicBezTo>
                    <a:pt x="436" y="2310"/>
                    <a:pt x="436" y="2310"/>
                    <a:pt x="436" y="2310"/>
                  </a:cubicBezTo>
                  <a:cubicBezTo>
                    <a:pt x="436" y="2303"/>
                    <a:pt x="436" y="2303"/>
                    <a:pt x="436" y="2303"/>
                  </a:cubicBezTo>
                  <a:cubicBezTo>
                    <a:pt x="438" y="2304"/>
                    <a:pt x="438" y="2304"/>
                    <a:pt x="438" y="2304"/>
                  </a:cubicBezTo>
                  <a:lnTo>
                    <a:pt x="438" y="2311"/>
                  </a:lnTo>
                  <a:close/>
                  <a:moveTo>
                    <a:pt x="429" y="2305"/>
                  </a:moveTo>
                  <a:cubicBezTo>
                    <a:pt x="428" y="2304"/>
                    <a:pt x="428" y="2304"/>
                    <a:pt x="428" y="2304"/>
                  </a:cubicBezTo>
                  <a:cubicBezTo>
                    <a:pt x="428" y="2297"/>
                    <a:pt x="428" y="2297"/>
                    <a:pt x="428" y="2297"/>
                  </a:cubicBezTo>
                  <a:cubicBezTo>
                    <a:pt x="430" y="2298"/>
                    <a:pt x="430" y="2298"/>
                    <a:pt x="430" y="2298"/>
                  </a:cubicBezTo>
                  <a:lnTo>
                    <a:pt x="429" y="2305"/>
                  </a:lnTo>
                  <a:close/>
                  <a:moveTo>
                    <a:pt x="421" y="2299"/>
                  </a:moveTo>
                  <a:cubicBezTo>
                    <a:pt x="420" y="2298"/>
                    <a:pt x="420" y="2298"/>
                    <a:pt x="420" y="2298"/>
                  </a:cubicBezTo>
                  <a:cubicBezTo>
                    <a:pt x="420" y="2291"/>
                    <a:pt x="420" y="2291"/>
                    <a:pt x="420" y="2291"/>
                  </a:cubicBezTo>
                  <a:cubicBezTo>
                    <a:pt x="422" y="2292"/>
                    <a:pt x="422" y="2292"/>
                    <a:pt x="422" y="2292"/>
                  </a:cubicBezTo>
                  <a:lnTo>
                    <a:pt x="421" y="2299"/>
                  </a:lnTo>
                  <a:close/>
                  <a:moveTo>
                    <a:pt x="397" y="2281"/>
                  </a:moveTo>
                  <a:cubicBezTo>
                    <a:pt x="396" y="2279"/>
                    <a:pt x="396" y="2279"/>
                    <a:pt x="396" y="2279"/>
                  </a:cubicBezTo>
                  <a:cubicBezTo>
                    <a:pt x="396" y="2273"/>
                    <a:pt x="396" y="2273"/>
                    <a:pt x="396" y="2273"/>
                  </a:cubicBezTo>
                  <a:cubicBezTo>
                    <a:pt x="398" y="2274"/>
                    <a:pt x="398" y="2274"/>
                    <a:pt x="398" y="2274"/>
                  </a:cubicBezTo>
                  <a:lnTo>
                    <a:pt x="397" y="2281"/>
                  </a:lnTo>
                  <a:close/>
                  <a:moveTo>
                    <a:pt x="389" y="2275"/>
                  </a:moveTo>
                  <a:cubicBezTo>
                    <a:pt x="388" y="2273"/>
                    <a:pt x="388" y="2273"/>
                    <a:pt x="388" y="2273"/>
                  </a:cubicBezTo>
                  <a:cubicBezTo>
                    <a:pt x="388" y="2267"/>
                    <a:pt x="388" y="2267"/>
                    <a:pt x="388" y="2267"/>
                  </a:cubicBezTo>
                  <a:cubicBezTo>
                    <a:pt x="390" y="2268"/>
                    <a:pt x="390" y="2268"/>
                    <a:pt x="390" y="2268"/>
                  </a:cubicBezTo>
                  <a:lnTo>
                    <a:pt x="389" y="2275"/>
                  </a:lnTo>
                  <a:close/>
                  <a:moveTo>
                    <a:pt x="381" y="2269"/>
                  </a:moveTo>
                  <a:cubicBezTo>
                    <a:pt x="380" y="2267"/>
                    <a:pt x="380" y="2267"/>
                    <a:pt x="380" y="2267"/>
                  </a:cubicBezTo>
                  <a:cubicBezTo>
                    <a:pt x="380" y="2261"/>
                    <a:pt x="380" y="2261"/>
                    <a:pt x="380" y="2261"/>
                  </a:cubicBezTo>
                  <a:cubicBezTo>
                    <a:pt x="382" y="2262"/>
                    <a:pt x="382" y="2262"/>
                    <a:pt x="382" y="2262"/>
                  </a:cubicBezTo>
                  <a:lnTo>
                    <a:pt x="381" y="2269"/>
                  </a:lnTo>
                  <a:close/>
                  <a:moveTo>
                    <a:pt x="373" y="2263"/>
                  </a:moveTo>
                  <a:cubicBezTo>
                    <a:pt x="372" y="2261"/>
                    <a:pt x="372" y="2261"/>
                    <a:pt x="372" y="2261"/>
                  </a:cubicBezTo>
                  <a:cubicBezTo>
                    <a:pt x="372" y="2255"/>
                    <a:pt x="372" y="2255"/>
                    <a:pt x="372" y="2255"/>
                  </a:cubicBezTo>
                  <a:cubicBezTo>
                    <a:pt x="374" y="2256"/>
                    <a:pt x="374" y="2256"/>
                    <a:pt x="374" y="2256"/>
                  </a:cubicBezTo>
                  <a:lnTo>
                    <a:pt x="373" y="2263"/>
                  </a:lnTo>
                  <a:close/>
                  <a:moveTo>
                    <a:pt x="366" y="2257"/>
                  </a:moveTo>
                  <a:cubicBezTo>
                    <a:pt x="364" y="2256"/>
                    <a:pt x="364" y="2256"/>
                    <a:pt x="364" y="2256"/>
                  </a:cubicBezTo>
                  <a:cubicBezTo>
                    <a:pt x="364" y="2249"/>
                    <a:pt x="364" y="2249"/>
                    <a:pt x="364" y="2249"/>
                  </a:cubicBezTo>
                  <a:cubicBezTo>
                    <a:pt x="366" y="2250"/>
                    <a:pt x="366" y="2250"/>
                    <a:pt x="366" y="2250"/>
                  </a:cubicBezTo>
                  <a:lnTo>
                    <a:pt x="366" y="2257"/>
                  </a:lnTo>
                  <a:close/>
                  <a:moveTo>
                    <a:pt x="358" y="2251"/>
                  </a:moveTo>
                  <a:cubicBezTo>
                    <a:pt x="356" y="2250"/>
                    <a:pt x="356" y="2250"/>
                    <a:pt x="356" y="2250"/>
                  </a:cubicBezTo>
                  <a:cubicBezTo>
                    <a:pt x="357" y="2243"/>
                    <a:pt x="357" y="2243"/>
                    <a:pt x="357" y="2243"/>
                  </a:cubicBezTo>
                  <a:cubicBezTo>
                    <a:pt x="358" y="2244"/>
                    <a:pt x="358" y="2244"/>
                    <a:pt x="358" y="2244"/>
                  </a:cubicBezTo>
                  <a:lnTo>
                    <a:pt x="358" y="2251"/>
                  </a:lnTo>
                  <a:close/>
                  <a:moveTo>
                    <a:pt x="350" y="2245"/>
                  </a:moveTo>
                  <a:cubicBezTo>
                    <a:pt x="348" y="2244"/>
                    <a:pt x="348" y="2244"/>
                    <a:pt x="348" y="2244"/>
                  </a:cubicBezTo>
                  <a:cubicBezTo>
                    <a:pt x="349" y="2237"/>
                    <a:pt x="349" y="2237"/>
                    <a:pt x="349" y="2237"/>
                  </a:cubicBezTo>
                  <a:cubicBezTo>
                    <a:pt x="350" y="2238"/>
                    <a:pt x="350" y="2238"/>
                    <a:pt x="350" y="2238"/>
                  </a:cubicBezTo>
                  <a:lnTo>
                    <a:pt x="350" y="2245"/>
                  </a:lnTo>
                  <a:close/>
                  <a:moveTo>
                    <a:pt x="342" y="2239"/>
                  </a:moveTo>
                  <a:cubicBezTo>
                    <a:pt x="340" y="2238"/>
                    <a:pt x="340" y="2238"/>
                    <a:pt x="340" y="2238"/>
                  </a:cubicBezTo>
                  <a:cubicBezTo>
                    <a:pt x="341" y="2231"/>
                    <a:pt x="341" y="2231"/>
                    <a:pt x="341" y="2231"/>
                  </a:cubicBezTo>
                  <a:cubicBezTo>
                    <a:pt x="342" y="2232"/>
                    <a:pt x="342" y="2232"/>
                    <a:pt x="342" y="2232"/>
                  </a:cubicBezTo>
                  <a:lnTo>
                    <a:pt x="342" y="2239"/>
                  </a:lnTo>
                  <a:close/>
                  <a:moveTo>
                    <a:pt x="334" y="2233"/>
                  </a:moveTo>
                  <a:cubicBezTo>
                    <a:pt x="333" y="2232"/>
                    <a:pt x="333" y="2232"/>
                    <a:pt x="333" y="2232"/>
                  </a:cubicBezTo>
                  <a:cubicBezTo>
                    <a:pt x="333" y="2225"/>
                    <a:pt x="333" y="2225"/>
                    <a:pt x="333" y="2225"/>
                  </a:cubicBezTo>
                  <a:cubicBezTo>
                    <a:pt x="335" y="2226"/>
                    <a:pt x="335" y="2226"/>
                    <a:pt x="335" y="2226"/>
                  </a:cubicBezTo>
                  <a:lnTo>
                    <a:pt x="334" y="2233"/>
                  </a:lnTo>
                  <a:close/>
                  <a:moveTo>
                    <a:pt x="326" y="2227"/>
                  </a:moveTo>
                  <a:cubicBezTo>
                    <a:pt x="325" y="2226"/>
                    <a:pt x="325" y="2226"/>
                    <a:pt x="325" y="2226"/>
                  </a:cubicBezTo>
                  <a:cubicBezTo>
                    <a:pt x="325" y="2219"/>
                    <a:pt x="325" y="2219"/>
                    <a:pt x="325" y="2219"/>
                  </a:cubicBezTo>
                  <a:cubicBezTo>
                    <a:pt x="327" y="2220"/>
                    <a:pt x="327" y="2220"/>
                    <a:pt x="327" y="2220"/>
                  </a:cubicBezTo>
                  <a:lnTo>
                    <a:pt x="326" y="2227"/>
                  </a:lnTo>
                  <a:close/>
                  <a:moveTo>
                    <a:pt x="319" y="2221"/>
                  </a:moveTo>
                  <a:cubicBezTo>
                    <a:pt x="317" y="2220"/>
                    <a:pt x="317" y="2220"/>
                    <a:pt x="317" y="2220"/>
                  </a:cubicBezTo>
                  <a:cubicBezTo>
                    <a:pt x="318" y="2213"/>
                    <a:pt x="318" y="2213"/>
                    <a:pt x="318" y="2213"/>
                  </a:cubicBezTo>
                  <a:cubicBezTo>
                    <a:pt x="319" y="2215"/>
                    <a:pt x="319" y="2215"/>
                    <a:pt x="319" y="2215"/>
                  </a:cubicBezTo>
                  <a:lnTo>
                    <a:pt x="319" y="2221"/>
                  </a:lnTo>
                  <a:close/>
                  <a:moveTo>
                    <a:pt x="311" y="2215"/>
                  </a:moveTo>
                  <a:cubicBezTo>
                    <a:pt x="309" y="2214"/>
                    <a:pt x="309" y="2214"/>
                    <a:pt x="309" y="2214"/>
                  </a:cubicBezTo>
                  <a:cubicBezTo>
                    <a:pt x="310" y="2208"/>
                    <a:pt x="310" y="2208"/>
                    <a:pt x="310" y="2208"/>
                  </a:cubicBezTo>
                  <a:cubicBezTo>
                    <a:pt x="311" y="2209"/>
                    <a:pt x="311" y="2209"/>
                    <a:pt x="311" y="2209"/>
                  </a:cubicBezTo>
                  <a:lnTo>
                    <a:pt x="311" y="2215"/>
                  </a:lnTo>
                  <a:close/>
                  <a:moveTo>
                    <a:pt x="303" y="2210"/>
                  </a:moveTo>
                  <a:cubicBezTo>
                    <a:pt x="302" y="2208"/>
                    <a:pt x="302" y="2208"/>
                    <a:pt x="302" y="2208"/>
                  </a:cubicBezTo>
                  <a:cubicBezTo>
                    <a:pt x="302" y="2202"/>
                    <a:pt x="302" y="2202"/>
                    <a:pt x="302" y="2202"/>
                  </a:cubicBezTo>
                  <a:cubicBezTo>
                    <a:pt x="304" y="2203"/>
                    <a:pt x="304" y="2203"/>
                    <a:pt x="304" y="2203"/>
                  </a:cubicBezTo>
                  <a:lnTo>
                    <a:pt x="303" y="2210"/>
                  </a:lnTo>
                  <a:close/>
                  <a:moveTo>
                    <a:pt x="295" y="2204"/>
                  </a:moveTo>
                  <a:cubicBezTo>
                    <a:pt x="294" y="2203"/>
                    <a:pt x="294" y="2203"/>
                    <a:pt x="294" y="2203"/>
                  </a:cubicBezTo>
                  <a:cubicBezTo>
                    <a:pt x="294" y="2196"/>
                    <a:pt x="294" y="2196"/>
                    <a:pt x="294" y="2196"/>
                  </a:cubicBezTo>
                  <a:cubicBezTo>
                    <a:pt x="296" y="2197"/>
                    <a:pt x="296" y="2197"/>
                    <a:pt x="296" y="2197"/>
                  </a:cubicBezTo>
                  <a:lnTo>
                    <a:pt x="295" y="2204"/>
                  </a:lnTo>
                  <a:close/>
                  <a:moveTo>
                    <a:pt x="288" y="2198"/>
                  </a:moveTo>
                  <a:cubicBezTo>
                    <a:pt x="286" y="2197"/>
                    <a:pt x="286" y="2197"/>
                    <a:pt x="286" y="2197"/>
                  </a:cubicBezTo>
                  <a:cubicBezTo>
                    <a:pt x="287" y="2190"/>
                    <a:pt x="287" y="2190"/>
                    <a:pt x="287" y="2190"/>
                  </a:cubicBezTo>
                  <a:cubicBezTo>
                    <a:pt x="288" y="2191"/>
                    <a:pt x="288" y="2191"/>
                    <a:pt x="288" y="2191"/>
                  </a:cubicBezTo>
                  <a:lnTo>
                    <a:pt x="288" y="2198"/>
                  </a:lnTo>
                  <a:close/>
                  <a:moveTo>
                    <a:pt x="280" y="2192"/>
                  </a:moveTo>
                  <a:cubicBezTo>
                    <a:pt x="279" y="2191"/>
                    <a:pt x="279" y="2191"/>
                    <a:pt x="279" y="2191"/>
                  </a:cubicBezTo>
                  <a:cubicBezTo>
                    <a:pt x="279" y="2184"/>
                    <a:pt x="279" y="2184"/>
                    <a:pt x="279" y="2184"/>
                  </a:cubicBezTo>
                  <a:cubicBezTo>
                    <a:pt x="281" y="2186"/>
                    <a:pt x="281" y="2186"/>
                    <a:pt x="281" y="2186"/>
                  </a:cubicBezTo>
                  <a:lnTo>
                    <a:pt x="280" y="2192"/>
                  </a:lnTo>
                  <a:close/>
                  <a:moveTo>
                    <a:pt x="272" y="2186"/>
                  </a:moveTo>
                  <a:cubicBezTo>
                    <a:pt x="271" y="2186"/>
                    <a:pt x="271" y="2186"/>
                    <a:pt x="271" y="2186"/>
                  </a:cubicBezTo>
                  <a:cubicBezTo>
                    <a:pt x="271" y="2186"/>
                    <a:pt x="271" y="2186"/>
                    <a:pt x="271" y="2186"/>
                  </a:cubicBezTo>
                  <a:cubicBezTo>
                    <a:pt x="271" y="2186"/>
                    <a:pt x="271" y="2186"/>
                    <a:pt x="271" y="2185"/>
                  </a:cubicBezTo>
                  <a:cubicBezTo>
                    <a:pt x="272" y="2179"/>
                    <a:pt x="272" y="2179"/>
                    <a:pt x="272" y="2179"/>
                  </a:cubicBezTo>
                  <a:cubicBezTo>
                    <a:pt x="273" y="2180"/>
                    <a:pt x="273" y="2180"/>
                    <a:pt x="273" y="2180"/>
                  </a:cubicBezTo>
                  <a:lnTo>
                    <a:pt x="272" y="2186"/>
                  </a:lnTo>
                  <a:close/>
                  <a:moveTo>
                    <a:pt x="257" y="2175"/>
                  </a:moveTo>
                  <a:cubicBezTo>
                    <a:pt x="256" y="2174"/>
                    <a:pt x="256" y="2174"/>
                    <a:pt x="256" y="2174"/>
                  </a:cubicBezTo>
                  <a:cubicBezTo>
                    <a:pt x="256" y="2167"/>
                    <a:pt x="256" y="2167"/>
                    <a:pt x="256" y="2167"/>
                  </a:cubicBezTo>
                  <a:cubicBezTo>
                    <a:pt x="258" y="2168"/>
                    <a:pt x="258" y="2168"/>
                    <a:pt x="258" y="2168"/>
                  </a:cubicBezTo>
                  <a:lnTo>
                    <a:pt x="257" y="2175"/>
                  </a:lnTo>
                  <a:close/>
                  <a:moveTo>
                    <a:pt x="250" y="2169"/>
                  </a:moveTo>
                  <a:cubicBezTo>
                    <a:pt x="248" y="2168"/>
                    <a:pt x="248" y="2168"/>
                    <a:pt x="248" y="2168"/>
                  </a:cubicBezTo>
                  <a:cubicBezTo>
                    <a:pt x="249" y="2162"/>
                    <a:pt x="249" y="2162"/>
                    <a:pt x="249" y="2162"/>
                  </a:cubicBezTo>
                  <a:cubicBezTo>
                    <a:pt x="250" y="2163"/>
                    <a:pt x="250" y="2163"/>
                    <a:pt x="250" y="2163"/>
                  </a:cubicBezTo>
                  <a:lnTo>
                    <a:pt x="250" y="2169"/>
                  </a:lnTo>
                  <a:close/>
                  <a:moveTo>
                    <a:pt x="235" y="2148"/>
                  </a:moveTo>
                  <a:cubicBezTo>
                    <a:pt x="235" y="2148"/>
                    <a:pt x="235" y="2148"/>
                    <a:pt x="235" y="2148"/>
                  </a:cubicBezTo>
                  <a:cubicBezTo>
                    <a:pt x="234" y="2148"/>
                    <a:pt x="234" y="2148"/>
                    <a:pt x="234" y="2148"/>
                  </a:cubicBezTo>
                  <a:cubicBezTo>
                    <a:pt x="234" y="2147"/>
                    <a:pt x="234" y="2147"/>
                    <a:pt x="234" y="2147"/>
                  </a:cubicBezTo>
                  <a:cubicBezTo>
                    <a:pt x="235" y="2146"/>
                    <a:pt x="235" y="2146"/>
                    <a:pt x="235" y="2146"/>
                  </a:cubicBezTo>
                  <a:lnTo>
                    <a:pt x="235" y="2148"/>
                  </a:lnTo>
                  <a:close/>
                  <a:moveTo>
                    <a:pt x="233" y="2291"/>
                  </a:moveTo>
                  <a:cubicBezTo>
                    <a:pt x="233" y="2291"/>
                    <a:pt x="233" y="2291"/>
                    <a:pt x="233" y="2291"/>
                  </a:cubicBezTo>
                  <a:cubicBezTo>
                    <a:pt x="229" y="2361"/>
                    <a:pt x="229" y="2361"/>
                    <a:pt x="229" y="2361"/>
                  </a:cubicBezTo>
                  <a:cubicBezTo>
                    <a:pt x="229" y="2361"/>
                    <a:pt x="229" y="2361"/>
                    <a:pt x="229" y="2361"/>
                  </a:cubicBezTo>
                  <a:lnTo>
                    <a:pt x="233" y="2291"/>
                  </a:lnTo>
                  <a:close/>
                  <a:moveTo>
                    <a:pt x="240" y="2296"/>
                  </a:moveTo>
                  <a:cubicBezTo>
                    <a:pt x="242" y="2297"/>
                    <a:pt x="242" y="2297"/>
                    <a:pt x="242" y="2297"/>
                  </a:cubicBezTo>
                  <a:cubicBezTo>
                    <a:pt x="237" y="2366"/>
                    <a:pt x="237" y="2366"/>
                    <a:pt x="237" y="2366"/>
                  </a:cubicBezTo>
                  <a:cubicBezTo>
                    <a:pt x="236" y="2365"/>
                    <a:pt x="236" y="2365"/>
                    <a:pt x="236" y="2365"/>
                  </a:cubicBezTo>
                  <a:lnTo>
                    <a:pt x="240" y="2296"/>
                  </a:lnTo>
                  <a:close/>
                  <a:moveTo>
                    <a:pt x="248" y="2302"/>
                  </a:moveTo>
                  <a:cubicBezTo>
                    <a:pt x="248" y="2302"/>
                    <a:pt x="248" y="2302"/>
                    <a:pt x="248" y="2302"/>
                  </a:cubicBezTo>
                  <a:cubicBezTo>
                    <a:pt x="243" y="2371"/>
                    <a:pt x="243" y="2371"/>
                    <a:pt x="243" y="2371"/>
                  </a:cubicBezTo>
                  <a:cubicBezTo>
                    <a:pt x="243" y="2370"/>
                    <a:pt x="243" y="2370"/>
                    <a:pt x="243" y="2370"/>
                  </a:cubicBezTo>
                  <a:lnTo>
                    <a:pt x="248" y="2302"/>
                  </a:lnTo>
                  <a:close/>
                  <a:moveTo>
                    <a:pt x="263" y="2314"/>
                  </a:moveTo>
                  <a:cubicBezTo>
                    <a:pt x="264" y="2315"/>
                    <a:pt x="264" y="2315"/>
                    <a:pt x="264" y="2315"/>
                  </a:cubicBezTo>
                  <a:cubicBezTo>
                    <a:pt x="259" y="2383"/>
                    <a:pt x="259" y="2383"/>
                    <a:pt x="259" y="2383"/>
                  </a:cubicBezTo>
                  <a:cubicBezTo>
                    <a:pt x="259" y="2383"/>
                    <a:pt x="259" y="2383"/>
                    <a:pt x="259" y="2383"/>
                  </a:cubicBezTo>
                  <a:lnTo>
                    <a:pt x="263" y="2314"/>
                  </a:lnTo>
                  <a:close/>
                  <a:moveTo>
                    <a:pt x="267" y="2389"/>
                  </a:moveTo>
                  <a:cubicBezTo>
                    <a:pt x="267" y="2389"/>
                    <a:pt x="267" y="2389"/>
                    <a:pt x="267" y="2389"/>
                  </a:cubicBezTo>
                  <a:cubicBezTo>
                    <a:pt x="267" y="2389"/>
                    <a:pt x="267" y="2389"/>
                    <a:pt x="267" y="2389"/>
                  </a:cubicBezTo>
                  <a:close/>
                  <a:moveTo>
                    <a:pt x="274" y="2386"/>
                  </a:moveTo>
                  <a:cubicBezTo>
                    <a:pt x="274" y="2385"/>
                    <a:pt x="274" y="2385"/>
                    <a:pt x="274" y="2385"/>
                  </a:cubicBezTo>
                  <a:cubicBezTo>
                    <a:pt x="278" y="2326"/>
                    <a:pt x="278" y="2326"/>
                    <a:pt x="278" y="2326"/>
                  </a:cubicBezTo>
                  <a:cubicBezTo>
                    <a:pt x="279" y="2327"/>
                    <a:pt x="279" y="2327"/>
                    <a:pt x="279" y="2327"/>
                  </a:cubicBezTo>
                  <a:cubicBezTo>
                    <a:pt x="274" y="2395"/>
                    <a:pt x="274" y="2395"/>
                    <a:pt x="274" y="2395"/>
                  </a:cubicBezTo>
                  <a:cubicBezTo>
                    <a:pt x="273" y="2394"/>
                    <a:pt x="273" y="2394"/>
                    <a:pt x="273" y="2394"/>
                  </a:cubicBezTo>
                  <a:lnTo>
                    <a:pt x="274" y="2386"/>
                  </a:lnTo>
                  <a:close/>
                  <a:moveTo>
                    <a:pt x="285" y="2331"/>
                  </a:moveTo>
                  <a:cubicBezTo>
                    <a:pt x="287" y="2333"/>
                    <a:pt x="287" y="2333"/>
                    <a:pt x="287" y="2333"/>
                  </a:cubicBezTo>
                  <a:cubicBezTo>
                    <a:pt x="282" y="2401"/>
                    <a:pt x="282" y="2401"/>
                    <a:pt x="282" y="2401"/>
                  </a:cubicBezTo>
                  <a:cubicBezTo>
                    <a:pt x="280" y="2400"/>
                    <a:pt x="280" y="2400"/>
                    <a:pt x="280" y="2400"/>
                  </a:cubicBezTo>
                  <a:lnTo>
                    <a:pt x="285" y="2331"/>
                  </a:lnTo>
                  <a:close/>
                  <a:moveTo>
                    <a:pt x="293" y="2337"/>
                  </a:moveTo>
                  <a:cubicBezTo>
                    <a:pt x="294" y="2338"/>
                    <a:pt x="294" y="2338"/>
                    <a:pt x="294" y="2338"/>
                  </a:cubicBezTo>
                  <a:cubicBezTo>
                    <a:pt x="289" y="2407"/>
                    <a:pt x="289" y="2407"/>
                    <a:pt x="289" y="2407"/>
                  </a:cubicBezTo>
                  <a:cubicBezTo>
                    <a:pt x="288" y="2406"/>
                    <a:pt x="288" y="2406"/>
                    <a:pt x="288" y="2406"/>
                  </a:cubicBezTo>
                  <a:lnTo>
                    <a:pt x="293" y="2337"/>
                  </a:lnTo>
                  <a:close/>
                  <a:moveTo>
                    <a:pt x="300" y="2343"/>
                  </a:moveTo>
                  <a:cubicBezTo>
                    <a:pt x="302" y="2344"/>
                    <a:pt x="302" y="2344"/>
                    <a:pt x="302" y="2344"/>
                  </a:cubicBezTo>
                  <a:cubicBezTo>
                    <a:pt x="297" y="2413"/>
                    <a:pt x="297" y="2413"/>
                    <a:pt x="297" y="2413"/>
                  </a:cubicBezTo>
                  <a:cubicBezTo>
                    <a:pt x="295" y="2412"/>
                    <a:pt x="295" y="2412"/>
                    <a:pt x="295" y="2412"/>
                  </a:cubicBezTo>
                  <a:lnTo>
                    <a:pt x="300" y="2343"/>
                  </a:lnTo>
                  <a:close/>
                  <a:moveTo>
                    <a:pt x="308" y="2349"/>
                  </a:moveTo>
                  <a:cubicBezTo>
                    <a:pt x="309" y="2350"/>
                    <a:pt x="309" y="2350"/>
                    <a:pt x="309" y="2350"/>
                  </a:cubicBezTo>
                  <a:cubicBezTo>
                    <a:pt x="304" y="2419"/>
                    <a:pt x="304" y="2419"/>
                    <a:pt x="304" y="2419"/>
                  </a:cubicBezTo>
                  <a:cubicBezTo>
                    <a:pt x="303" y="2418"/>
                    <a:pt x="303" y="2418"/>
                    <a:pt x="303" y="2418"/>
                  </a:cubicBezTo>
                  <a:lnTo>
                    <a:pt x="308" y="2349"/>
                  </a:lnTo>
                  <a:close/>
                  <a:moveTo>
                    <a:pt x="316" y="2355"/>
                  </a:moveTo>
                  <a:cubicBezTo>
                    <a:pt x="317" y="2356"/>
                    <a:pt x="317" y="2356"/>
                    <a:pt x="317" y="2356"/>
                  </a:cubicBezTo>
                  <a:cubicBezTo>
                    <a:pt x="312" y="2425"/>
                    <a:pt x="312" y="2425"/>
                    <a:pt x="312" y="2425"/>
                  </a:cubicBezTo>
                  <a:cubicBezTo>
                    <a:pt x="311" y="2424"/>
                    <a:pt x="311" y="2424"/>
                    <a:pt x="311" y="2424"/>
                  </a:cubicBezTo>
                  <a:lnTo>
                    <a:pt x="316" y="2355"/>
                  </a:lnTo>
                  <a:close/>
                  <a:moveTo>
                    <a:pt x="323" y="2361"/>
                  </a:moveTo>
                  <a:cubicBezTo>
                    <a:pt x="325" y="2362"/>
                    <a:pt x="325" y="2362"/>
                    <a:pt x="325" y="2362"/>
                  </a:cubicBezTo>
                  <a:cubicBezTo>
                    <a:pt x="320" y="2431"/>
                    <a:pt x="320" y="2431"/>
                    <a:pt x="320" y="2431"/>
                  </a:cubicBezTo>
                  <a:cubicBezTo>
                    <a:pt x="318" y="2430"/>
                    <a:pt x="318" y="2430"/>
                    <a:pt x="318" y="2430"/>
                  </a:cubicBezTo>
                  <a:lnTo>
                    <a:pt x="323" y="2361"/>
                  </a:lnTo>
                  <a:close/>
                  <a:moveTo>
                    <a:pt x="331" y="2367"/>
                  </a:moveTo>
                  <a:cubicBezTo>
                    <a:pt x="332" y="2368"/>
                    <a:pt x="332" y="2368"/>
                    <a:pt x="332" y="2368"/>
                  </a:cubicBezTo>
                  <a:cubicBezTo>
                    <a:pt x="327" y="2437"/>
                    <a:pt x="327" y="2437"/>
                    <a:pt x="327" y="2437"/>
                  </a:cubicBezTo>
                  <a:cubicBezTo>
                    <a:pt x="326" y="2436"/>
                    <a:pt x="326" y="2436"/>
                    <a:pt x="326" y="2436"/>
                  </a:cubicBezTo>
                  <a:lnTo>
                    <a:pt x="331" y="2367"/>
                  </a:lnTo>
                  <a:close/>
                  <a:moveTo>
                    <a:pt x="339" y="2373"/>
                  </a:moveTo>
                  <a:cubicBezTo>
                    <a:pt x="340" y="2374"/>
                    <a:pt x="340" y="2374"/>
                    <a:pt x="340" y="2374"/>
                  </a:cubicBezTo>
                  <a:cubicBezTo>
                    <a:pt x="335" y="2443"/>
                    <a:pt x="335" y="2443"/>
                    <a:pt x="335" y="2443"/>
                  </a:cubicBezTo>
                  <a:cubicBezTo>
                    <a:pt x="333" y="2442"/>
                    <a:pt x="333" y="2442"/>
                    <a:pt x="333" y="2442"/>
                  </a:cubicBezTo>
                  <a:lnTo>
                    <a:pt x="339" y="2373"/>
                  </a:lnTo>
                  <a:close/>
                  <a:moveTo>
                    <a:pt x="346" y="2379"/>
                  </a:moveTo>
                  <a:cubicBezTo>
                    <a:pt x="348" y="2380"/>
                    <a:pt x="348" y="2380"/>
                    <a:pt x="348" y="2380"/>
                  </a:cubicBezTo>
                  <a:cubicBezTo>
                    <a:pt x="342" y="2449"/>
                    <a:pt x="342" y="2449"/>
                    <a:pt x="342" y="2449"/>
                  </a:cubicBezTo>
                  <a:cubicBezTo>
                    <a:pt x="341" y="2448"/>
                    <a:pt x="341" y="2448"/>
                    <a:pt x="341" y="2448"/>
                  </a:cubicBezTo>
                  <a:lnTo>
                    <a:pt x="346" y="2379"/>
                  </a:lnTo>
                  <a:close/>
                  <a:moveTo>
                    <a:pt x="354" y="2385"/>
                  </a:moveTo>
                  <a:cubicBezTo>
                    <a:pt x="356" y="2386"/>
                    <a:pt x="356" y="2386"/>
                    <a:pt x="356" y="2386"/>
                  </a:cubicBezTo>
                  <a:cubicBezTo>
                    <a:pt x="350" y="2455"/>
                    <a:pt x="350" y="2455"/>
                    <a:pt x="350" y="2455"/>
                  </a:cubicBezTo>
                  <a:cubicBezTo>
                    <a:pt x="349" y="2454"/>
                    <a:pt x="349" y="2454"/>
                    <a:pt x="349" y="2454"/>
                  </a:cubicBezTo>
                  <a:lnTo>
                    <a:pt x="354" y="2385"/>
                  </a:lnTo>
                  <a:close/>
                  <a:moveTo>
                    <a:pt x="362" y="2391"/>
                  </a:moveTo>
                  <a:cubicBezTo>
                    <a:pt x="363" y="2392"/>
                    <a:pt x="363" y="2392"/>
                    <a:pt x="363" y="2392"/>
                  </a:cubicBezTo>
                  <a:cubicBezTo>
                    <a:pt x="358" y="2462"/>
                    <a:pt x="358" y="2462"/>
                    <a:pt x="358" y="2462"/>
                  </a:cubicBezTo>
                  <a:cubicBezTo>
                    <a:pt x="356" y="2460"/>
                    <a:pt x="356" y="2460"/>
                    <a:pt x="356" y="2460"/>
                  </a:cubicBezTo>
                  <a:lnTo>
                    <a:pt x="362" y="2391"/>
                  </a:lnTo>
                  <a:close/>
                  <a:moveTo>
                    <a:pt x="369" y="2397"/>
                  </a:moveTo>
                  <a:cubicBezTo>
                    <a:pt x="371" y="2399"/>
                    <a:pt x="371" y="2399"/>
                    <a:pt x="371" y="2399"/>
                  </a:cubicBezTo>
                  <a:cubicBezTo>
                    <a:pt x="366" y="2468"/>
                    <a:pt x="366" y="2468"/>
                    <a:pt x="366" y="2468"/>
                  </a:cubicBezTo>
                  <a:cubicBezTo>
                    <a:pt x="364" y="2467"/>
                    <a:pt x="364" y="2467"/>
                    <a:pt x="364" y="2467"/>
                  </a:cubicBezTo>
                  <a:lnTo>
                    <a:pt x="369" y="2397"/>
                  </a:lnTo>
                  <a:close/>
                  <a:moveTo>
                    <a:pt x="377" y="2403"/>
                  </a:moveTo>
                  <a:cubicBezTo>
                    <a:pt x="379" y="2405"/>
                    <a:pt x="379" y="2405"/>
                    <a:pt x="379" y="2405"/>
                  </a:cubicBezTo>
                  <a:cubicBezTo>
                    <a:pt x="373" y="2474"/>
                    <a:pt x="373" y="2474"/>
                    <a:pt x="373" y="2474"/>
                  </a:cubicBezTo>
                  <a:cubicBezTo>
                    <a:pt x="372" y="2473"/>
                    <a:pt x="372" y="2473"/>
                    <a:pt x="372" y="2473"/>
                  </a:cubicBezTo>
                  <a:lnTo>
                    <a:pt x="377" y="2403"/>
                  </a:lnTo>
                  <a:close/>
                  <a:moveTo>
                    <a:pt x="385" y="2410"/>
                  </a:moveTo>
                  <a:cubicBezTo>
                    <a:pt x="387" y="2411"/>
                    <a:pt x="387" y="2411"/>
                    <a:pt x="387" y="2411"/>
                  </a:cubicBezTo>
                  <a:cubicBezTo>
                    <a:pt x="381" y="2480"/>
                    <a:pt x="381" y="2480"/>
                    <a:pt x="381" y="2480"/>
                  </a:cubicBezTo>
                  <a:cubicBezTo>
                    <a:pt x="380" y="2479"/>
                    <a:pt x="380" y="2479"/>
                    <a:pt x="380" y="2479"/>
                  </a:cubicBezTo>
                  <a:lnTo>
                    <a:pt x="385" y="2410"/>
                  </a:lnTo>
                  <a:close/>
                  <a:moveTo>
                    <a:pt x="401" y="2422"/>
                  </a:moveTo>
                  <a:cubicBezTo>
                    <a:pt x="403" y="2423"/>
                    <a:pt x="403" y="2423"/>
                    <a:pt x="403" y="2423"/>
                  </a:cubicBezTo>
                  <a:cubicBezTo>
                    <a:pt x="396" y="2497"/>
                    <a:pt x="396" y="2497"/>
                    <a:pt x="396" y="2497"/>
                  </a:cubicBezTo>
                  <a:cubicBezTo>
                    <a:pt x="395" y="2498"/>
                    <a:pt x="395" y="2498"/>
                    <a:pt x="395" y="2498"/>
                  </a:cubicBezTo>
                  <a:lnTo>
                    <a:pt x="401" y="2422"/>
                  </a:lnTo>
                  <a:close/>
                  <a:moveTo>
                    <a:pt x="409" y="2428"/>
                  </a:moveTo>
                  <a:cubicBezTo>
                    <a:pt x="410" y="2429"/>
                    <a:pt x="410" y="2429"/>
                    <a:pt x="410" y="2429"/>
                  </a:cubicBezTo>
                  <a:cubicBezTo>
                    <a:pt x="405" y="2499"/>
                    <a:pt x="405" y="2499"/>
                    <a:pt x="405" y="2499"/>
                  </a:cubicBezTo>
                  <a:cubicBezTo>
                    <a:pt x="403" y="2497"/>
                    <a:pt x="403" y="2497"/>
                    <a:pt x="403" y="2497"/>
                  </a:cubicBezTo>
                  <a:lnTo>
                    <a:pt x="409" y="2428"/>
                  </a:lnTo>
                  <a:close/>
                  <a:moveTo>
                    <a:pt x="417" y="2434"/>
                  </a:moveTo>
                  <a:cubicBezTo>
                    <a:pt x="418" y="2435"/>
                    <a:pt x="418" y="2435"/>
                    <a:pt x="418" y="2435"/>
                  </a:cubicBezTo>
                  <a:cubicBezTo>
                    <a:pt x="412" y="2505"/>
                    <a:pt x="412" y="2505"/>
                    <a:pt x="412" y="2505"/>
                  </a:cubicBezTo>
                  <a:cubicBezTo>
                    <a:pt x="411" y="2504"/>
                    <a:pt x="411" y="2504"/>
                    <a:pt x="411" y="2504"/>
                  </a:cubicBezTo>
                  <a:lnTo>
                    <a:pt x="417" y="2434"/>
                  </a:lnTo>
                  <a:close/>
                  <a:moveTo>
                    <a:pt x="425" y="2440"/>
                  </a:moveTo>
                  <a:cubicBezTo>
                    <a:pt x="426" y="2442"/>
                    <a:pt x="426" y="2442"/>
                    <a:pt x="426" y="2442"/>
                  </a:cubicBezTo>
                  <a:cubicBezTo>
                    <a:pt x="420" y="2511"/>
                    <a:pt x="420" y="2511"/>
                    <a:pt x="420" y="2511"/>
                  </a:cubicBezTo>
                  <a:cubicBezTo>
                    <a:pt x="419" y="2510"/>
                    <a:pt x="419" y="2510"/>
                    <a:pt x="419" y="2510"/>
                  </a:cubicBezTo>
                  <a:lnTo>
                    <a:pt x="425" y="2440"/>
                  </a:lnTo>
                  <a:close/>
                  <a:moveTo>
                    <a:pt x="433" y="2447"/>
                  </a:moveTo>
                  <a:cubicBezTo>
                    <a:pt x="434" y="2448"/>
                    <a:pt x="434" y="2448"/>
                    <a:pt x="434" y="2448"/>
                  </a:cubicBezTo>
                  <a:cubicBezTo>
                    <a:pt x="428" y="2518"/>
                    <a:pt x="428" y="2518"/>
                    <a:pt x="428" y="2518"/>
                  </a:cubicBezTo>
                  <a:cubicBezTo>
                    <a:pt x="427" y="2516"/>
                    <a:pt x="427" y="2516"/>
                    <a:pt x="427" y="2516"/>
                  </a:cubicBezTo>
                  <a:lnTo>
                    <a:pt x="433" y="2447"/>
                  </a:lnTo>
                  <a:close/>
                  <a:moveTo>
                    <a:pt x="441" y="2453"/>
                  </a:moveTo>
                  <a:cubicBezTo>
                    <a:pt x="442" y="2454"/>
                    <a:pt x="442" y="2454"/>
                    <a:pt x="442" y="2454"/>
                  </a:cubicBezTo>
                  <a:cubicBezTo>
                    <a:pt x="436" y="2524"/>
                    <a:pt x="436" y="2524"/>
                    <a:pt x="436" y="2524"/>
                  </a:cubicBezTo>
                  <a:cubicBezTo>
                    <a:pt x="434" y="2523"/>
                    <a:pt x="434" y="2523"/>
                    <a:pt x="434" y="2523"/>
                  </a:cubicBezTo>
                  <a:lnTo>
                    <a:pt x="441" y="2453"/>
                  </a:lnTo>
                  <a:close/>
                  <a:moveTo>
                    <a:pt x="449" y="2459"/>
                  </a:moveTo>
                  <a:cubicBezTo>
                    <a:pt x="450" y="2460"/>
                    <a:pt x="450" y="2460"/>
                    <a:pt x="450" y="2460"/>
                  </a:cubicBezTo>
                  <a:cubicBezTo>
                    <a:pt x="444" y="2530"/>
                    <a:pt x="444" y="2530"/>
                    <a:pt x="444" y="2530"/>
                  </a:cubicBezTo>
                  <a:cubicBezTo>
                    <a:pt x="442" y="2529"/>
                    <a:pt x="442" y="2529"/>
                    <a:pt x="442" y="2529"/>
                  </a:cubicBezTo>
                  <a:lnTo>
                    <a:pt x="449" y="2459"/>
                  </a:lnTo>
                  <a:close/>
                  <a:moveTo>
                    <a:pt x="457" y="2465"/>
                  </a:moveTo>
                  <a:cubicBezTo>
                    <a:pt x="458" y="2467"/>
                    <a:pt x="458" y="2467"/>
                    <a:pt x="458" y="2467"/>
                  </a:cubicBezTo>
                  <a:cubicBezTo>
                    <a:pt x="452" y="2537"/>
                    <a:pt x="452" y="2537"/>
                    <a:pt x="452" y="2537"/>
                  </a:cubicBezTo>
                  <a:cubicBezTo>
                    <a:pt x="450" y="2535"/>
                    <a:pt x="450" y="2535"/>
                    <a:pt x="450" y="2535"/>
                  </a:cubicBezTo>
                  <a:lnTo>
                    <a:pt x="457" y="2465"/>
                  </a:lnTo>
                  <a:close/>
                  <a:moveTo>
                    <a:pt x="465" y="2472"/>
                  </a:moveTo>
                  <a:cubicBezTo>
                    <a:pt x="467" y="2473"/>
                    <a:pt x="467" y="2473"/>
                    <a:pt x="467" y="2473"/>
                  </a:cubicBezTo>
                  <a:cubicBezTo>
                    <a:pt x="460" y="2543"/>
                    <a:pt x="460" y="2543"/>
                    <a:pt x="460" y="2543"/>
                  </a:cubicBezTo>
                  <a:cubicBezTo>
                    <a:pt x="458" y="2542"/>
                    <a:pt x="458" y="2542"/>
                    <a:pt x="458" y="2542"/>
                  </a:cubicBezTo>
                  <a:lnTo>
                    <a:pt x="465" y="2472"/>
                  </a:lnTo>
                  <a:close/>
                  <a:moveTo>
                    <a:pt x="473" y="2478"/>
                  </a:moveTo>
                  <a:cubicBezTo>
                    <a:pt x="475" y="2479"/>
                    <a:pt x="475" y="2479"/>
                    <a:pt x="475" y="2479"/>
                  </a:cubicBezTo>
                  <a:cubicBezTo>
                    <a:pt x="468" y="2549"/>
                    <a:pt x="468" y="2549"/>
                    <a:pt x="468" y="2549"/>
                  </a:cubicBezTo>
                  <a:cubicBezTo>
                    <a:pt x="466" y="2548"/>
                    <a:pt x="466" y="2548"/>
                    <a:pt x="466" y="2548"/>
                  </a:cubicBezTo>
                  <a:lnTo>
                    <a:pt x="473" y="2478"/>
                  </a:lnTo>
                  <a:close/>
                  <a:moveTo>
                    <a:pt x="481" y="2484"/>
                  </a:moveTo>
                  <a:cubicBezTo>
                    <a:pt x="483" y="2486"/>
                    <a:pt x="483" y="2486"/>
                    <a:pt x="483" y="2486"/>
                  </a:cubicBezTo>
                  <a:cubicBezTo>
                    <a:pt x="476" y="2556"/>
                    <a:pt x="476" y="2556"/>
                    <a:pt x="476" y="2556"/>
                  </a:cubicBezTo>
                  <a:cubicBezTo>
                    <a:pt x="474" y="2554"/>
                    <a:pt x="474" y="2554"/>
                    <a:pt x="474" y="2554"/>
                  </a:cubicBezTo>
                  <a:lnTo>
                    <a:pt x="481" y="2484"/>
                  </a:lnTo>
                  <a:close/>
                  <a:moveTo>
                    <a:pt x="489" y="2491"/>
                  </a:moveTo>
                  <a:cubicBezTo>
                    <a:pt x="491" y="2492"/>
                    <a:pt x="491" y="2492"/>
                    <a:pt x="491" y="2492"/>
                  </a:cubicBezTo>
                  <a:cubicBezTo>
                    <a:pt x="484" y="2562"/>
                    <a:pt x="484" y="2562"/>
                    <a:pt x="484" y="2562"/>
                  </a:cubicBezTo>
                  <a:cubicBezTo>
                    <a:pt x="482" y="2561"/>
                    <a:pt x="482" y="2561"/>
                    <a:pt x="482" y="2561"/>
                  </a:cubicBezTo>
                  <a:lnTo>
                    <a:pt x="489" y="2491"/>
                  </a:lnTo>
                  <a:close/>
                  <a:moveTo>
                    <a:pt x="497" y="2497"/>
                  </a:moveTo>
                  <a:cubicBezTo>
                    <a:pt x="499" y="2499"/>
                    <a:pt x="499" y="2499"/>
                    <a:pt x="499" y="2499"/>
                  </a:cubicBezTo>
                  <a:cubicBezTo>
                    <a:pt x="492" y="2569"/>
                    <a:pt x="492" y="2569"/>
                    <a:pt x="492" y="2569"/>
                  </a:cubicBezTo>
                  <a:cubicBezTo>
                    <a:pt x="491" y="2567"/>
                    <a:pt x="491" y="2567"/>
                    <a:pt x="491" y="2567"/>
                  </a:cubicBezTo>
                  <a:lnTo>
                    <a:pt x="497" y="2497"/>
                  </a:lnTo>
                  <a:close/>
                  <a:moveTo>
                    <a:pt x="505" y="2503"/>
                  </a:moveTo>
                  <a:cubicBezTo>
                    <a:pt x="507" y="2505"/>
                    <a:pt x="507" y="2505"/>
                    <a:pt x="507" y="2505"/>
                  </a:cubicBezTo>
                  <a:cubicBezTo>
                    <a:pt x="501" y="2575"/>
                    <a:pt x="501" y="2575"/>
                    <a:pt x="501" y="2575"/>
                  </a:cubicBezTo>
                  <a:cubicBezTo>
                    <a:pt x="499" y="2574"/>
                    <a:pt x="499" y="2574"/>
                    <a:pt x="499" y="2574"/>
                  </a:cubicBezTo>
                  <a:lnTo>
                    <a:pt x="505" y="2503"/>
                  </a:lnTo>
                  <a:close/>
                  <a:moveTo>
                    <a:pt x="514" y="2510"/>
                  </a:moveTo>
                  <a:cubicBezTo>
                    <a:pt x="516" y="2511"/>
                    <a:pt x="516" y="2511"/>
                    <a:pt x="516" y="2511"/>
                  </a:cubicBezTo>
                  <a:cubicBezTo>
                    <a:pt x="509" y="2582"/>
                    <a:pt x="509" y="2582"/>
                    <a:pt x="509" y="2582"/>
                  </a:cubicBezTo>
                  <a:cubicBezTo>
                    <a:pt x="507" y="2580"/>
                    <a:pt x="507" y="2580"/>
                    <a:pt x="507" y="2580"/>
                  </a:cubicBezTo>
                  <a:lnTo>
                    <a:pt x="514" y="2510"/>
                  </a:lnTo>
                  <a:close/>
                  <a:moveTo>
                    <a:pt x="522" y="2516"/>
                  </a:moveTo>
                  <a:cubicBezTo>
                    <a:pt x="524" y="2518"/>
                    <a:pt x="524" y="2518"/>
                    <a:pt x="524" y="2518"/>
                  </a:cubicBezTo>
                  <a:cubicBezTo>
                    <a:pt x="517" y="2588"/>
                    <a:pt x="517" y="2588"/>
                    <a:pt x="517" y="2588"/>
                  </a:cubicBezTo>
                  <a:cubicBezTo>
                    <a:pt x="515" y="2587"/>
                    <a:pt x="515" y="2587"/>
                    <a:pt x="515" y="2587"/>
                  </a:cubicBezTo>
                  <a:lnTo>
                    <a:pt x="522" y="2516"/>
                  </a:lnTo>
                  <a:close/>
                  <a:moveTo>
                    <a:pt x="530" y="2523"/>
                  </a:moveTo>
                  <a:cubicBezTo>
                    <a:pt x="532" y="2524"/>
                    <a:pt x="532" y="2524"/>
                    <a:pt x="532" y="2524"/>
                  </a:cubicBezTo>
                  <a:cubicBezTo>
                    <a:pt x="525" y="2595"/>
                    <a:pt x="525" y="2595"/>
                    <a:pt x="525" y="2595"/>
                  </a:cubicBezTo>
                  <a:cubicBezTo>
                    <a:pt x="523" y="2593"/>
                    <a:pt x="523" y="2593"/>
                    <a:pt x="523" y="2593"/>
                  </a:cubicBezTo>
                  <a:lnTo>
                    <a:pt x="530" y="2523"/>
                  </a:lnTo>
                  <a:close/>
                  <a:moveTo>
                    <a:pt x="538" y="2529"/>
                  </a:moveTo>
                  <a:cubicBezTo>
                    <a:pt x="540" y="2531"/>
                    <a:pt x="540" y="2531"/>
                    <a:pt x="540" y="2531"/>
                  </a:cubicBezTo>
                  <a:cubicBezTo>
                    <a:pt x="533" y="2601"/>
                    <a:pt x="533" y="2601"/>
                    <a:pt x="533" y="2601"/>
                  </a:cubicBezTo>
                  <a:cubicBezTo>
                    <a:pt x="531" y="2600"/>
                    <a:pt x="531" y="2600"/>
                    <a:pt x="531" y="2600"/>
                  </a:cubicBezTo>
                  <a:lnTo>
                    <a:pt x="538" y="2529"/>
                  </a:lnTo>
                  <a:close/>
                  <a:moveTo>
                    <a:pt x="547" y="2536"/>
                  </a:moveTo>
                  <a:cubicBezTo>
                    <a:pt x="549" y="2537"/>
                    <a:pt x="549" y="2537"/>
                    <a:pt x="549" y="2537"/>
                  </a:cubicBezTo>
                  <a:cubicBezTo>
                    <a:pt x="542" y="2608"/>
                    <a:pt x="542" y="2608"/>
                    <a:pt x="542" y="2608"/>
                  </a:cubicBezTo>
                  <a:cubicBezTo>
                    <a:pt x="540" y="2606"/>
                    <a:pt x="540" y="2606"/>
                    <a:pt x="540" y="2606"/>
                  </a:cubicBezTo>
                  <a:lnTo>
                    <a:pt x="547" y="2536"/>
                  </a:lnTo>
                  <a:close/>
                  <a:moveTo>
                    <a:pt x="555" y="2542"/>
                  </a:moveTo>
                  <a:cubicBezTo>
                    <a:pt x="557" y="2544"/>
                    <a:pt x="557" y="2544"/>
                    <a:pt x="557" y="2544"/>
                  </a:cubicBezTo>
                  <a:cubicBezTo>
                    <a:pt x="550" y="2614"/>
                    <a:pt x="550" y="2614"/>
                    <a:pt x="550" y="2614"/>
                  </a:cubicBezTo>
                  <a:cubicBezTo>
                    <a:pt x="548" y="2613"/>
                    <a:pt x="548" y="2613"/>
                    <a:pt x="548" y="2613"/>
                  </a:cubicBezTo>
                  <a:lnTo>
                    <a:pt x="555" y="2542"/>
                  </a:lnTo>
                  <a:close/>
                  <a:moveTo>
                    <a:pt x="563" y="2549"/>
                  </a:moveTo>
                  <a:cubicBezTo>
                    <a:pt x="565" y="2550"/>
                    <a:pt x="565" y="2550"/>
                    <a:pt x="565" y="2550"/>
                  </a:cubicBezTo>
                  <a:cubicBezTo>
                    <a:pt x="558" y="2621"/>
                    <a:pt x="558" y="2621"/>
                    <a:pt x="558" y="2621"/>
                  </a:cubicBezTo>
                  <a:cubicBezTo>
                    <a:pt x="556" y="2619"/>
                    <a:pt x="556" y="2619"/>
                    <a:pt x="556" y="2619"/>
                  </a:cubicBezTo>
                  <a:lnTo>
                    <a:pt x="563" y="2549"/>
                  </a:lnTo>
                  <a:close/>
                  <a:moveTo>
                    <a:pt x="572" y="2555"/>
                  </a:moveTo>
                  <a:cubicBezTo>
                    <a:pt x="574" y="2557"/>
                    <a:pt x="574" y="2557"/>
                    <a:pt x="574" y="2557"/>
                  </a:cubicBezTo>
                  <a:cubicBezTo>
                    <a:pt x="567" y="2628"/>
                    <a:pt x="567" y="2628"/>
                    <a:pt x="567" y="2628"/>
                  </a:cubicBezTo>
                  <a:cubicBezTo>
                    <a:pt x="564" y="2626"/>
                    <a:pt x="564" y="2626"/>
                    <a:pt x="564" y="2626"/>
                  </a:cubicBezTo>
                  <a:lnTo>
                    <a:pt x="572" y="2555"/>
                  </a:lnTo>
                  <a:close/>
                  <a:moveTo>
                    <a:pt x="580" y="2562"/>
                  </a:moveTo>
                  <a:cubicBezTo>
                    <a:pt x="582" y="2564"/>
                    <a:pt x="582" y="2564"/>
                    <a:pt x="582" y="2564"/>
                  </a:cubicBezTo>
                  <a:cubicBezTo>
                    <a:pt x="575" y="2634"/>
                    <a:pt x="575" y="2634"/>
                    <a:pt x="575" y="2634"/>
                  </a:cubicBezTo>
                  <a:cubicBezTo>
                    <a:pt x="573" y="2633"/>
                    <a:pt x="573" y="2633"/>
                    <a:pt x="573" y="2633"/>
                  </a:cubicBezTo>
                  <a:lnTo>
                    <a:pt x="580" y="2562"/>
                  </a:lnTo>
                  <a:close/>
                  <a:moveTo>
                    <a:pt x="589" y="2568"/>
                  </a:moveTo>
                  <a:cubicBezTo>
                    <a:pt x="591" y="2570"/>
                    <a:pt x="591" y="2570"/>
                    <a:pt x="591" y="2570"/>
                  </a:cubicBezTo>
                  <a:cubicBezTo>
                    <a:pt x="583" y="2641"/>
                    <a:pt x="583" y="2641"/>
                    <a:pt x="583" y="2641"/>
                  </a:cubicBezTo>
                  <a:cubicBezTo>
                    <a:pt x="581" y="2639"/>
                    <a:pt x="581" y="2639"/>
                    <a:pt x="581" y="2639"/>
                  </a:cubicBezTo>
                  <a:lnTo>
                    <a:pt x="589" y="2568"/>
                  </a:lnTo>
                  <a:close/>
                  <a:moveTo>
                    <a:pt x="597" y="2575"/>
                  </a:moveTo>
                  <a:cubicBezTo>
                    <a:pt x="599" y="2577"/>
                    <a:pt x="599" y="2577"/>
                    <a:pt x="599" y="2577"/>
                  </a:cubicBezTo>
                  <a:cubicBezTo>
                    <a:pt x="592" y="2648"/>
                    <a:pt x="592" y="2648"/>
                    <a:pt x="592" y="2648"/>
                  </a:cubicBezTo>
                  <a:cubicBezTo>
                    <a:pt x="589" y="2646"/>
                    <a:pt x="589" y="2646"/>
                    <a:pt x="589" y="2646"/>
                  </a:cubicBezTo>
                  <a:lnTo>
                    <a:pt x="597" y="2575"/>
                  </a:lnTo>
                  <a:close/>
                  <a:moveTo>
                    <a:pt x="606" y="2582"/>
                  </a:moveTo>
                  <a:cubicBezTo>
                    <a:pt x="608" y="2583"/>
                    <a:pt x="608" y="2583"/>
                    <a:pt x="608" y="2583"/>
                  </a:cubicBezTo>
                  <a:cubicBezTo>
                    <a:pt x="600" y="2654"/>
                    <a:pt x="600" y="2654"/>
                    <a:pt x="600" y="2654"/>
                  </a:cubicBezTo>
                  <a:cubicBezTo>
                    <a:pt x="598" y="2653"/>
                    <a:pt x="598" y="2653"/>
                    <a:pt x="598" y="2653"/>
                  </a:cubicBezTo>
                  <a:lnTo>
                    <a:pt x="606" y="2582"/>
                  </a:lnTo>
                  <a:close/>
                  <a:moveTo>
                    <a:pt x="614" y="2588"/>
                  </a:moveTo>
                  <a:cubicBezTo>
                    <a:pt x="616" y="2590"/>
                    <a:pt x="616" y="2590"/>
                    <a:pt x="616" y="2590"/>
                  </a:cubicBezTo>
                  <a:cubicBezTo>
                    <a:pt x="609" y="2661"/>
                    <a:pt x="609" y="2661"/>
                    <a:pt x="609" y="2661"/>
                  </a:cubicBezTo>
                  <a:cubicBezTo>
                    <a:pt x="606" y="2659"/>
                    <a:pt x="606" y="2659"/>
                    <a:pt x="606" y="2659"/>
                  </a:cubicBezTo>
                  <a:lnTo>
                    <a:pt x="614" y="2588"/>
                  </a:lnTo>
                  <a:close/>
                  <a:moveTo>
                    <a:pt x="623" y="2595"/>
                  </a:moveTo>
                  <a:cubicBezTo>
                    <a:pt x="625" y="2597"/>
                    <a:pt x="625" y="2597"/>
                    <a:pt x="625" y="2597"/>
                  </a:cubicBezTo>
                  <a:cubicBezTo>
                    <a:pt x="617" y="2668"/>
                    <a:pt x="617" y="2668"/>
                    <a:pt x="617" y="2668"/>
                  </a:cubicBezTo>
                  <a:cubicBezTo>
                    <a:pt x="615" y="2666"/>
                    <a:pt x="615" y="2666"/>
                    <a:pt x="615" y="2666"/>
                  </a:cubicBezTo>
                  <a:lnTo>
                    <a:pt x="623" y="2595"/>
                  </a:lnTo>
                  <a:close/>
                  <a:moveTo>
                    <a:pt x="631" y="2602"/>
                  </a:moveTo>
                  <a:cubicBezTo>
                    <a:pt x="634" y="2604"/>
                    <a:pt x="634" y="2604"/>
                    <a:pt x="634" y="2604"/>
                  </a:cubicBezTo>
                  <a:cubicBezTo>
                    <a:pt x="626" y="2675"/>
                    <a:pt x="626" y="2675"/>
                    <a:pt x="626" y="2675"/>
                  </a:cubicBezTo>
                  <a:cubicBezTo>
                    <a:pt x="623" y="2673"/>
                    <a:pt x="623" y="2673"/>
                    <a:pt x="623" y="2673"/>
                  </a:cubicBezTo>
                  <a:lnTo>
                    <a:pt x="631" y="2602"/>
                  </a:lnTo>
                  <a:close/>
                  <a:moveTo>
                    <a:pt x="640" y="2608"/>
                  </a:moveTo>
                  <a:cubicBezTo>
                    <a:pt x="642" y="2610"/>
                    <a:pt x="642" y="2610"/>
                    <a:pt x="642" y="2610"/>
                  </a:cubicBezTo>
                  <a:cubicBezTo>
                    <a:pt x="634" y="2681"/>
                    <a:pt x="634" y="2681"/>
                    <a:pt x="634" y="2681"/>
                  </a:cubicBezTo>
                  <a:cubicBezTo>
                    <a:pt x="632" y="2680"/>
                    <a:pt x="632" y="2680"/>
                    <a:pt x="632" y="2680"/>
                  </a:cubicBezTo>
                  <a:lnTo>
                    <a:pt x="640" y="2608"/>
                  </a:lnTo>
                  <a:close/>
                  <a:moveTo>
                    <a:pt x="648" y="2615"/>
                  </a:moveTo>
                  <a:cubicBezTo>
                    <a:pt x="651" y="2617"/>
                    <a:pt x="651" y="2617"/>
                    <a:pt x="651" y="2617"/>
                  </a:cubicBezTo>
                  <a:cubicBezTo>
                    <a:pt x="643" y="2688"/>
                    <a:pt x="643" y="2688"/>
                    <a:pt x="643" y="2688"/>
                  </a:cubicBezTo>
                  <a:cubicBezTo>
                    <a:pt x="640" y="2686"/>
                    <a:pt x="640" y="2686"/>
                    <a:pt x="640" y="2686"/>
                  </a:cubicBezTo>
                  <a:lnTo>
                    <a:pt x="648" y="2615"/>
                  </a:lnTo>
                  <a:close/>
                  <a:moveTo>
                    <a:pt x="657" y="2622"/>
                  </a:moveTo>
                  <a:cubicBezTo>
                    <a:pt x="659" y="2624"/>
                    <a:pt x="659" y="2624"/>
                    <a:pt x="659" y="2624"/>
                  </a:cubicBezTo>
                  <a:cubicBezTo>
                    <a:pt x="651" y="2695"/>
                    <a:pt x="651" y="2695"/>
                    <a:pt x="651" y="2695"/>
                  </a:cubicBezTo>
                  <a:cubicBezTo>
                    <a:pt x="649" y="2693"/>
                    <a:pt x="649" y="2693"/>
                    <a:pt x="649" y="2693"/>
                  </a:cubicBezTo>
                  <a:lnTo>
                    <a:pt x="657" y="2622"/>
                  </a:lnTo>
                  <a:close/>
                  <a:moveTo>
                    <a:pt x="666" y="2629"/>
                  </a:moveTo>
                  <a:cubicBezTo>
                    <a:pt x="668" y="2631"/>
                    <a:pt x="668" y="2631"/>
                    <a:pt x="668" y="2631"/>
                  </a:cubicBezTo>
                  <a:cubicBezTo>
                    <a:pt x="660" y="2702"/>
                    <a:pt x="660" y="2702"/>
                    <a:pt x="660" y="2702"/>
                  </a:cubicBezTo>
                  <a:cubicBezTo>
                    <a:pt x="658" y="2700"/>
                    <a:pt x="658" y="2700"/>
                    <a:pt x="658" y="2700"/>
                  </a:cubicBezTo>
                  <a:lnTo>
                    <a:pt x="666" y="2629"/>
                  </a:lnTo>
                  <a:close/>
                  <a:moveTo>
                    <a:pt x="674" y="2636"/>
                  </a:moveTo>
                  <a:cubicBezTo>
                    <a:pt x="677" y="2637"/>
                    <a:pt x="677" y="2637"/>
                    <a:pt x="677" y="2637"/>
                  </a:cubicBezTo>
                  <a:cubicBezTo>
                    <a:pt x="669" y="2709"/>
                    <a:pt x="669" y="2709"/>
                    <a:pt x="669" y="2709"/>
                  </a:cubicBezTo>
                  <a:cubicBezTo>
                    <a:pt x="666" y="2707"/>
                    <a:pt x="666" y="2707"/>
                    <a:pt x="666" y="2707"/>
                  </a:cubicBezTo>
                  <a:lnTo>
                    <a:pt x="674" y="2636"/>
                  </a:lnTo>
                  <a:close/>
                  <a:moveTo>
                    <a:pt x="679" y="2637"/>
                  </a:moveTo>
                  <a:cubicBezTo>
                    <a:pt x="679" y="2637"/>
                    <a:pt x="679" y="2637"/>
                    <a:pt x="679" y="2637"/>
                  </a:cubicBezTo>
                  <a:cubicBezTo>
                    <a:pt x="675" y="2674"/>
                    <a:pt x="675" y="2674"/>
                    <a:pt x="675" y="2674"/>
                  </a:cubicBezTo>
                  <a:lnTo>
                    <a:pt x="679" y="2637"/>
                  </a:lnTo>
                  <a:close/>
                  <a:moveTo>
                    <a:pt x="701" y="2651"/>
                  </a:moveTo>
                  <a:cubicBezTo>
                    <a:pt x="705" y="2654"/>
                    <a:pt x="705" y="2654"/>
                    <a:pt x="705" y="2654"/>
                  </a:cubicBezTo>
                  <a:cubicBezTo>
                    <a:pt x="704" y="2654"/>
                    <a:pt x="704" y="2654"/>
                    <a:pt x="704" y="2654"/>
                  </a:cubicBezTo>
                  <a:cubicBezTo>
                    <a:pt x="704" y="2654"/>
                    <a:pt x="704" y="2654"/>
                    <a:pt x="704" y="2654"/>
                  </a:cubicBezTo>
                  <a:cubicBezTo>
                    <a:pt x="704" y="2655"/>
                    <a:pt x="704" y="2655"/>
                    <a:pt x="704" y="2655"/>
                  </a:cubicBezTo>
                  <a:cubicBezTo>
                    <a:pt x="704" y="2655"/>
                    <a:pt x="704" y="2655"/>
                    <a:pt x="704" y="2655"/>
                  </a:cubicBezTo>
                  <a:cubicBezTo>
                    <a:pt x="704" y="2655"/>
                    <a:pt x="704" y="2655"/>
                    <a:pt x="704" y="2655"/>
                  </a:cubicBezTo>
                  <a:cubicBezTo>
                    <a:pt x="704" y="2655"/>
                    <a:pt x="704" y="2655"/>
                    <a:pt x="704" y="2655"/>
                  </a:cubicBezTo>
                  <a:cubicBezTo>
                    <a:pt x="704" y="2655"/>
                    <a:pt x="704" y="2655"/>
                    <a:pt x="704" y="2655"/>
                  </a:cubicBezTo>
                  <a:cubicBezTo>
                    <a:pt x="701" y="2653"/>
                    <a:pt x="701" y="2653"/>
                    <a:pt x="701" y="2653"/>
                  </a:cubicBezTo>
                  <a:lnTo>
                    <a:pt x="701" y="2651"/>
                  </a:lnTo>
                  <a:close/>
                  <a:moveTo>
                    <a:pt x="718" y="2661"/>
                  </a:moveTo>
                  <a:cubicBezTo>
                    <a:pt x="718" y="2661"/>
                    <a:pt x="718" y="2661"/>
                    <a:pt x="718" y="2661"/>
                  </a:cubicBezTo>
                  <a:cubicBezTo>
                    <a:pt x="718" y="2661"/>
                    <a:pt x="718" y="2661"/>
                    <a:pt x="718" y="2661"/>
                  </a:cubicBezTo>
                  <a:cubicBezTo>
                    <a:pt x="718" y="2661"/>
                    <a:pt x="718" y="2661"/>
                    <a:pt x="718" y="2661"/>
                  </a:cubicBezTo>
                  <a:close/>
                  <a:moveTo>
                    <a:pt x="827" y="2600"/>
                  </a:moveTo>
                  <a:cubicBezTo>
                    <a:pt x="825" y="2601"/>
                    <a:pt x="825" y="2601"/>
                    <a:pt x="825" y="2601"/>
                  </a:cubicBezTo>
                  <a:cubicBezTo>
                    <a:pt x="825" y="2601"/>
                    <a:pt x="825" y="2601"/>
                    <a:pt x="825" y="2601"/>
                  </a:cubicBezTo>
                  <a:cubicBezTo>
                    <a:pt x="823" y="2602"/>
                    <a:pt x="823" y="2602"/>
                    <a:pt x="823" y="2602"/>
                  </a:cubicBezTo>
                  <a:cubicBezTo>
                    <a:pt x="823" y="2603"/>
                    <a:pt x="823" y="2603"/>
                    <a:pt x="823" y="2603"/>
                  </a:cubicBezTo>
                  <a:cubicBezTo>
                    <a:pt x="823" y="2603"/>
                    <a:pt x="823" y="2603"/>
                    <a:pt x="823" y="2603"/>
                  </a:cubicBezTo>
                  <a:cubicBezTo>
                    <a:pt x="817" y="2606"/>
                    <a:pt x="817" y="2606"/>
                    <a:pt x="817" y="2606"/>
                  </a:cubicBezTo>
                  <a:cubicBezTo>
                    <a:pt x="814" y="2607"/>
                    <a:pt x="814" y="2607"/>
                    <a:pt x="814" y="2607"/>
                  </a:cubicBezTo>
                  <a:cubicBezTo>
                    <a:pt x="808" y="2611"/>
                    <a:pt x="808" y="2611"/>
                    <a:pt x="808" y="2611"/>
                  </a:cubicBezTo>
                  <a:cubicBezTo>
                    <a:pt x="808" y="2611"/>
                    <a:pt x="808" y="2611"/>
                    <a:pt x="808" y="2611"/>
                  </a:cubicBezTo>
                  <a:cubicBezTo>
                    <a:pt x="805" y="2612"/>
                    <a:pt x="805" y="2612"/>
                    <a:pt x="805" y="2612"/>
                  </a:cubicBezTo>
                  <a:cubicBezTo>
                    <a:pt x="805" y="2612"/>
                    <a:pt x="805" y="2612"/>
                    <a:pt x="805" y="2612"/>
                  </a:cubicBezTo>
                  <a:cubicBezTo>
                    <a:pt x="805" y="2612"/>
                    <a:pt x="805" y="2612"/>
                    <a:pt x="805" y="2612"/>
                  </a:cubicBezTo>
                  <a:cubicBezTo>
                    <a:pt x="799" y="2616"/>
                    <a:pt x="799" y="2616"/>
                    <a:pt x="799" y="2616"/>
                  </a:cubicBezTo>
                  <a:cubicBezTo>
                    <a:pt x="799" y="2616"/>
                    <a:pt x="799" y="2616"/>
                    <a:pt x="799" y="2616"/>
                  </a:cubicBezTo>
                  <a:cubicBezTo>
                    <a:pt x="797" y="2617"/>
                    <a:pt x="797" y="2617"/>
                    <a:pt x="797" y="2617"/>
                  </a:cubicBezTo>
                  <a:cubicBezTo>
                    <a:pt x="796" y="2617"/>
                    <a:pt x="796" y="2617"/>
                    <a:pt x="796" y="2617"/>
                  </a:cubicBezTo>
                  <a:cubicBezTo>
                    <a:pt x="790" y="2620"/>
                    <a:pt x="790" y="2620"/>
                    <a:pt x="790" y="2620"/>
                  </a:cubicBezTo>
                  <a:cubicBezTo>
                    <a:pt x="788" y="2621"/>
                    <a:pt x="788" y="2621"/>
                    <a:pt x="788" y="2621"/>
                  </a:cubicBezTo>
                  <a:cubicBezTo>
                    <a:pt x="781" y="2625"/>
                    <a:pt x="781" y="2625"/>
                    <a:pt x="781" y="2625"/>
                  </a:cubicBezTo>
                  <a:cubicBezTo>
                    <a:pt x="779" y="2626"/>
                    <a:pt x="779" y="2626"/>
                    <a:pt x="779" y="2626"/>
                  </a:cubicBezTo>
                  <a:cubicBezTo>
                    <a:pt x="772" y="2630"/>
                    <a:pt x="772" y="2630"/>
                    <a:pt x="772" y="2630"/>
                  </a:cubicBezTo>
                  <a:cubicBezTo>
                    <a:pt x="772" y="2630"/>
                    <a:pt x="772" y="2630"/>
                    <a:pt x="772" y="2630"/>
                  </a:cubicBezTo>
                  <a:cubicBezTo>
                    <a:pt x="770" y="2631"/>
                    <a:pt x="770" y="2631"/>
                    <a:pt x="770" y="2631"/>
                  </a:cubicBezTo>
                  <a:cubicBezTo>
                    <a:pt x="770" y="2631"/>
                    <a:pt x="770" y="2631"/>
                    <a:pt x="770" y="2631"/>
                  </a:cubicBezTo>
                  <a:cubicBezTo>
                    <a:pt x="763" y="2635"/>
                    <a:pt x="763" y="2635"/>
                    <a:pt x="763" y="2635"/>
                  </a:cubicBezTo>
                  <a:cubicBezTo>
                    <a:pt x="761" y="2636"/>
                    <a:pt x="761" y="2636"/>
                    <a:pt x="761" y="2636"/>
                  </a:cubicBezTo>
                  <a:cubicBezTo>
                    <a:pt x="754" y="2639"/>
                    <a:pt x="754" y="2639"/>
                    <a:pt x="754" y="2639"/>
                  </a:cubicBezTo>
                  <a:cubicBezTo>
                    <a:pt x="754" y="2639"/>
                    <a:pt x="754" y="2639"/>
                    <a:pt x="754" y="2639"/>
                  </a:cubicBezTo>
                  <a:cubicBezTo>
                    <a:pt x="752" y="2641"/>
                    <a:pt x="752" y="2641"/>
                    <a:pt x="752" y="2641"/>
                  </a:cubicBezTo>
                  <a:cubicBezTo>
                    <a:pt x="752" y="2641"/>
                    <a:pt x="752" y="2641"/>
                    <a:pt x="752" y="2641"/>
                  </a:cubicBezTo>
                  <a:cubicBezTo>
                    <a:pt x="745" y="2644"/>
                    <a:pt x="745" y="2644"/>
                    <a:pt x="745" y="2644"/>
                  </a:cubicBezTo>
                  <a:cubicBezTo>
                    <a:pt x="745" y="2644"/>
                    <a:pt x="745" y="2644"/>
                    <a:pt x="745" y="2644"/>
                  </a:cubicBezTo>
                  <a:cubicBezTo>
                    <a:pt x="743" y="2646"/>
                    <a:pt x="743" y="2646"/>
                    <a:pt x="743" y="2646"/>
                  </a:cubicBezTo>
                  <a:cubicBezTo>
                    <a:pt x="743" y="2646"/>
                    <a:pt x="743" y="2646"/>
                    <a:pt x="743" y="2646"/>
                  </a:cubicBezTo>
                  <a:cubicBezTo>
                    <a:pt x="736" y="2649"/>
                    <a:pt x="736" y="2649"/>
                    <a:pt x="736" y="2649"/>
                  </a:cubicBezTo>
                  <a:cubicBezTo>
                    <a:pt x="736" y="2649"/>
                    <a:pt x="736" y="2649"/>
                    <a:pt x="736" y="2649"/>
                  </a:cubicBezTo>
                  <a:cubicBezTo>
                    <a:pt x="734" y="2650"/>
                    <a:pt x="734" y="2650"/>
                    <a:pt x="734" y="2650"/>
                  </a:cubicBezTo>
                  <a:cubicBezTo>
                    <a:pt x="734" y="2650"/>
                    <a:pt x="734" y="2650"/>
                    <a:pt x="734" y="2650"/>
                  </a:cubicBezTo>
                  <a:cubicBezTo>
                    <a:pt x="727" y="2654"/>
                    <a:pt x="727" y="2654"/>
                    <a:pt x="727" y="2654"/>
                  </a:cubicBezTo>
                  <a:cubicBezTo>
                    <a:pt x="724" y="2655"/>
                    <a:pt x="724" y="2655"/>
                    <a:pt x="724" y="2655"/>
                  </a:cubicBezTo>
                  <a:cubicBezTo>
                    <a:pt x="718" y="2659"/>
                    <a:pt x="718" y="2659"/>
                    <a:pt x="718" y="2659"/>
                  </a:cubicBezTo>
                  <a:cubicBezTo>
                    <a:pt x="716" y="2660"/>
                    <a:pt x="716" y="2660"/>
                    <a:pt x="716" y="2660"/>
                  </a:cubicBezTo>
                  <a:cubicBezTo>
                    <a:pt x="710" y="2655"/>
                    <a:pt x="710" y="2655"/>
                    <a:pt x="710" y="2655"/>
                  </a:cubicBezTo>
                  <a:cubicBezTo>
                    <a:pt x="708" y="2653"/>
                    <a:pt x="708" y="2653"/>
                    <a:pt x="708" y="2653"/>
                  </a:cubicBezTo>
                  <a:cubicBezTo>
                    <a:pt x="701" y="2648"/>
                    <a:pt x="701" y="2648"/>
                    <a:pt x="701" y="2648"/>
                  </a:cubicBezTo>
                  <a:cubicBezTo>
                    <a:pt x="699" y="2646"/>
                    <a:pt x="699" y="2646"/>
                    <a:pt x="699" y="2646"/>
                  </a:cubicBezTo>
                  <a:cubicBezTo>
                    <a:pt x="692" y="2641"/>
                    <a:pt x="692" y="2641"/>
                    <a:pt x="692" y="2641"/>
                  </a:cubicBezTo>
                  <a:cubicBezTo>
                    <a:pt x="690" y="2640"/>
                    <a:pt x="690" y="2640"/>
                    <a:pt x="690" y="2640"/>
                  </a:cubicBezTo>
                  <a:cubicBezTo>
                    <a:pt x="684" y="2634"/>
                    <a:pt x="684" y="2634"/>
                    <a:pt x="684" y="2634"/>
                  </a:cubicBezTo>
                  <a:cubicBezTo>
                    <a:pt x="681" y="2633"/>
                    <a:pt x="681" y="2633"/>
                    <a:pt x="681" y="2633"/>
                  </a:cubicBezTo>
                  <a:cubicBezTo>
                    <a:pt x="675" y="2628"/>
                    <a:pt x="675" y="2628"/>
                    <a:pt x="675" y="2628"/>
                  </a:cubicBezTo>
                  <a:cubicBezTo>
                    <a:pt x="673" y="2626"/>
                    <a:pt x="673" y="2626"/>
                    <a:pt x="673" y="2626"/>
                  </a:cubicBezTo>
                  <a:cubicBezTo>
                    <a:pt x="666" y="2621"/>
                    <a:pt x="666" y="2621"/>
                    <a:pt x="666" y="2621"/>
                  </a:cubicBezTo>
                  <a:cubicBezTo>
                    <a:pt x="664" y="2619"/>
                    <a:pt x="664" y="2619"/>
                    <a:pt x="664" y="2619"/>
                  </a:cubicBezTo>
                  <a:cubicBezTo>
                    <a:pt x="657" y="2614"/>
                    <a:pt x="657" y="2614"/>
                    <a:pt x="657" y="2614"/>
                  </a:cubicBezTo>
                  <a:cubicBezTo>
                    <a:pt x="657" y="2614"/>
                    <a:pt x="657" y="2614"/>
                    <a:pt x="657" y="2614"/>
                  </a:cubicBezTo>
                  <a:cubicBezTo>
                    <a:pt x="655" y="2612"/>
                    <a:pt x="655" y="2612"/>
                    <a:pt x="655" y="2612"/>
                  </a:cubicBezTo>
                  <a:cubicBezTo>
                    <a:pt x="655" y="2612"/>
                    <a:pt x="655" y="2612"/>
                    <a:pt x="655" y="2612"/>
                  </a:cubicBezTo>
                  <a:cubicBezTo>
                    <a:pt x="649" y="2607"/>
                    <a:pt x="649" y="2607"/>
                    <a:pt x="649" y="2607"/>
                  </a:cubicBezTo>
                  <a:cubicBezTo>
                    <a:pt x="649" y="2607"/>
                    <a:pt x="649" y="2607"/>
                    <a:pt x="649" y="2607"/>
                  </a:cubicBezTo>
                  <a:cubicBezTo>
                    <a:pt x="647" y="2606"/>
                    <a:pt x="647" y="2606"/>
                    <a:pt x="647" y="2606"/>
                  </a:cubicBezTo>
                  <a:cubicBezTo>
                    <a:pt x="647" y="2606"/>
                    <a:pt x="647" y="2606"/>
                    <a:pt x="647" y="2606"/>
                  </a:cubicBezTo>
                  <a:cubicBezTo>
                    <a:pt x="647" y="2606"/>
                    <a:pt x="647" y="2606"/>
                    <a:pt x="647" y="2606"/>
                  </a:cubicBezTo>
                  <a:cubicBezTo>
                    <a:pt x="640" y="2601"/>
                    <a:pt x="640" y="2601"/>
                    <a:pt x="640" y="2601"/>
                  </a:cubicBezTo>
                  <a:cubicBezTo>
                    <a:pt x="638" y="2599"/>
                    <a:pt x="638" y="2599"/>
                    <a:pt x="638" y="2599"/>
                  </a:cubicBezTo>
                  <a:cubicBezTo>
                    <a:pt x="632" y="2594"/>
                    <a:pt x="632" y="2594"/>
                    <a:pt x="632" y="2594"/>
                  </a:cubicBezTo>
                  <a:cubicBezTo>
                    <a:pt x="629" y="2592"/>
                    <a:pt x="629" y="2592"/>
                    <a:pt x="629" y="2592"/>
                  </a:cubicBezTo>
                  <a:cubicBezTo>
                    <a:pt x="623" y="2587"/>
                    <a:pt x="623" y="2587"/>
                    <a:pt x="623" y="2587"/>
                  </a:cubicBezTo>
                  <a:cubicBezTo>
                    <a:pt x="621" y="2585"/>
                    <a:pt x="621" y="2585"/>
                    <a:pt x="621" y="2585"/>
                  </a:cubicBezTo>
                  <a:cubicBezTo>
                    <a:pt x="614" y="2580"/>
                    <a:pt x="614" y="2580"/>
                    <a:pt x="614" y="2580"/>
                  </a:cubicBezTo>
                  <a:cubicBezTo>
                    <a:pt x="612" y="2579"/>
                    <a:pt x="612" y="2579"/>
                    <a:pt x="612" y="2579"/>
                  </a:cubicBezTo>
                  <a:cubicBezTo>
                    <a:pt x="606" y="2574"/>
                    <a:pt x="606" y="2574"/>
                    <a:pt x="606" y="2574"/>
                  </a:cubicBezTo>
                  <a:cubicBezTo>
                    <a:pt x="604" y="2572"/>
                    <a:pt x="604" y="2572"/>
                    <a:pt x="604" y="2572"/>
                  </a:cubicBezTo>
                  <a:cubicBezTo>
                    <a:pt x="597" y="2567"/>
                    <a:pt x="597" y="2567"/>
                    <a:pt x="597" y="2567"/>
                  </a:cubicBezTo>
                  <a:cubicBezTo>
                    <a:pt x="595" y="2566"/>
                    <a:pt x="595" y="2566"/>
                    <a:pt x="595" y="2566"/>
                  </a:cubicBezTo>
                  <a:cubicBezTo>
                    <a:pt x="589" y="2561"/>
                    <a:pt x="589" y="2561"/>
                    <a:pt x="589" y="2561"/>
                  </a:cubicBezTo>
                  <a:cubicBezTo>
                    <a:pt x="589" y="2561"/>
                    <a:pt x="589" y="2561"/>
                    <a:pt x="589" y="2561"/>
                  </a:cubicBezTo>
                  <a:cubicBezTo>
                    <a:pt x="587" y="2559"/>
                    <a:pt x="587" y="2559"/>
                    <a:pt x="587" y="2559"/>
                  </a:cubicBezTo>
                  <a:cubicBezTo>
                    <a:pt x="587" y="2559"/>
                    <a:pt x="587" y="2559"/>
                    <a:pt x="587" y="2559"/>
                  </a:cubicBezTo>
                  <a:cubicBezTo>
                    <a:pt x="580" y="2554"/>
                    <a:pt x="580" y="2554"/>
                    <a:pt x="580" y="2554"/>
                  </a:cubicBezTo>
                  <a:cubicBezTo>
                    <a:pt x="578" y="2552"/>
                    <a:pt x="578" y="2552"/>
                    <a:pt x="578" y="2552"/>
                  </a:cubicBezTo>
                  <a:cubicBezTo>
                    <a:pt x="572" y="2547"/>
                    <a:pt x="572" y="2547"/>
                    <a:pt x="572" y="2547"/>
                  </a:cubicBezTo>
                  <a:cubicBezTo>
                    <a:pt x="572" y="2547"/>
                    <a:pt x="572" y="2547"/>
                    <a:pt x="572" y="2547"/>
                  </a:cubicBezTo>
                  <a:cubicBezTo>
                    <a:pt x="570" y="2546"/>
                    <a:pt x="570" y="2546"/>
                    <a:pt x="570" y="2546"/>
                  </a:cubicBezTo>
                  <a:cubicBezTo>
                    <a:pt x="570" y="2546"/>
                    <a:pt x="570" y="2546"/>
                    <a:pt x="570" y="2546"/>
                  </a:cubicBezTo>
                  <a:cubicBezTo>
                    <a:pt x="564" y="2541"/>
                    <a:pt x="564" y="2541"/>
                    <a:pt x="564" y="2541"/>
                  </a:cubicBezTo>
                  <a:cubicBezTo>
                    <a:pt x="562" y="2539"/>
                    <a:pt x="562" y="2539"/>
                    <a:pt x="562" y="2539"/>
                  </a:cubicBezTo>
                  <a:cubicBezTo>
                    <a:pt x="555" y="2534"/>
                    <a:pt x="555" y="2534"/>
                    <a:pt x="555" y="2534"/>
                  </a:cubicBezTo>
                  <a:cubicBezTo>
                    <a:pt x="553" y="2533"/>
                    <a:pt x="553" y="2533"/>
                    <a:pt x="553" y="2533"/>
                  </a:cubicBezTo>
                  <a:cubicBezTo>
                    <a:pt x="547" y="2528"/>
                    <a:pt x="547" y="2528"/>
                    <a:pt x="547" y="2528"/>
                  </a:cubicBezTo>
                  <a:cubicBezTo>
                    <a:pt x="545" y="2526"/>
                    <a:pt x="545" y="2526"/>
                    <a:pt x="545" y="2526"/>
                  </a:cubicBezTo>
                  <a:cubicBezTo>
                    <a:pt x="539" y="2521"/>
                    <a:pt x="539" y="2521"/>
                    <a:pt x="539" y="2521"/>
                  </a:cubicBezTo>
                  <a:cubicBezTo>
                    <a:pt x="537" y="2520"/>
                    <a:pt x="537" y="2520"/>
                    <a:pt x="537" y="2520"/>
                  </a:cubicBezTo>
                  <a:cubicBezTo>
                    <a:pt x="530" y="2515"/>
                    <a:pt x="530" y="2515"/>
                    <a:pt x="530" y="2515"/>
                  </a:cubicBezTo>
                  <a:cubicBezTo>
                    <a:pt x="530" y="2515"/>
                    <a:pt x="530" y="2515"/>
                    <a:pt x="530" y="2515"/>
                  </a:cubicBezTo>
                  <a:cubicBezTo>
                    <a:pt x="528" y="2513"/>
                    <a:pt x="528" y="2513"/>
                    <a:pt x="528" y="2513"/>
                  </a:cubicBezTo>
                  <a:cubicBezTo>
                    <a:pt x="528" y="2513"/>
                    <a:pt x="528" y="2513"/>
                    <a:pt x="528" y="2513"/>
                  </a:cubicBezTo>
                  <a:cubicBezTo>
                    <a:pt x="522" y="2508"/>
                    <a:pt x="522" y="2508"/>
                    <a:pt x="522" y="2508"/>
                  </a:cubicBezTo>
                  <a:cubicBezTo>
                    <a:pt x="520" y="2507"/>
                    <a:pt x="520" y="2507"/>
                    <a:pt x="520" y="2507"/>
                  </a:cubicBezTo>
                  <a:cubicBezTo>
                    <a:pt x="514" y="2502"/>
                    <a:pt x="514" y="2502"/>
                    <a:pt x="514" y="2502"/>
                  </a:cubicBezTo>
                  <a:cubicBezTo>
                    <a:pt x="512" y="2500"/>
                    <a:pt x="512" y="2500"/>
                    <a:pt x="512" y="2500"/>
                  </a:cubicBezTo>
                  <a:cubicBezTo>
                    <a:pt x="506" y="2496"/>
                    <a:pt x="506" y="2496"/>
                    <a:pt x="506" y="2496"/>
                  </a:cubicBezTo>
                  <a:cubicBezTo>
                    <a:pt x="504" y="2494"/>
                    <a:pt x="504" y="2494"/>
                    <a:pt x="504" y="2494"/>
                  </a:cubicBezTo>
                  <a:cubicBezTo>
                    <a:pt x="497" y="2489"/>
                    <a:pt x="497" y="2489"/>
                    <a:pt x="497" y="2489"/>
                  </a:cubicBezTo>
                  <a:cubicBezTo>
                    <a:pt x="495" y="2488"/>
                    <a:pt x="495" y="2488"/>
                    <a:pt x="495" y="2488"/>
                  </a:cubicBezTo>
                  <a:cubicBezTo>
                    <a:pt x="489" y="2483"/>
                    <a:pt x="489" y="2483"/>
                    <a:pt x="489" y="2483"/>
                  </a:cubicBezTo>
                  <a:cubicBezTo>
                    <a:pt x="487" y="2481"/>
                    <a:pt x="487" y="2481"/>
                    <a:pt x="487" y="2481"/>
                  </a:cubicBezTo>
                  <a:cubicBezTo>
                    <a:pt x="481" y="2476"/>
                    <a:pt x="481" y="2476"/>
                    <a:pt x="481" y="2476"/>
                  </a:cubicBezTo>
                  <a:cubicBezTo>
                    <a:pt x="479" y="2475"/>
                    <a:pt x="479" y="2475"/>
                    <a:pt x="479" y="2475"/>
                  </a:cubicBezTo>
                  <a:cubicBezTo>
                    <a:pt x="473" y="2470"/>
                    <a:pt x="473" y="2470"/>
                    <a:pt x="473" y="2470"/>
                  </a:cubicBezTo>
                  <a:cubicBezTo>
                    <a:pt x="471" y="2469"/>
                    <a:pt x="471" y="2469"/>
                    <a:pt x="471" y="2469"/>
                  </a:cubicBezTo>
                  <a:cubicBezTo>
                    <a:pt x="465" y="2464"/>
                    <a:pt x="465" y="2464"/>
                    <a:pt x="465" y="2464"/>
                  </a:cubicBezTo>
                  <a:cubicBezTo>
                    <a:pt x="463" y="2462"/>
                    <a:pt x="463" y="2462"/>
                    <a:pt x="463" y="2462"/>
                  </a:cubicBezTo>
                  <a:cubicBezTo>
                    <a:pt x="457" y="2457"/>
                    <a:pt x="457" y="2457"/>
                    <a:pt x="457" y="2457"/>
                  </a:cubicBezTo>
                  <a:cubicBezTo>
                    <a:pt x="455" y="2456"/>
                    <a:pt x="455" y="2456"/>
                    <a:pt x="455" y="2456"/>
                  </a:cubicBezTo>
                  <a:cubicBezTo>
                    <a:pt x="449" y="2451"/>
                    <a:pt x="449" y="2451"/>
                    <a:pt x="449" y="2451"/>
                  </a:cubicBezTo>
                  <a:cubicBezTo>
                    <a:pt x="447" y="2450"/>
                    <a:pt x="447" y="2450"/>
                    <a:pt x="447" y="2450"/>
                  </a:cubicBezTo>
                  <a:cubicBezTo>
                    <a:pt x="441" y="2445"/>
                    <a:pt x="441" y="2445"/>
                    <a:pt x="441" y="2445"/>
                  </a:cubicBezTo>
                  <a:cubicBezTo>
                    <a:pt x="439" y="2443"/>
                    <a:pt x="439" y="2443"/>
                    <a:pt x="439" y="2443"/>
                  </a:cubicBezTo>
                  <a:cubicBezTo>
                    <a:pt x="433" y="2439"/>
                    <a:pt x="433" y="2439"/>
                    <a:pt x="433" y="2439"/>
                  </a:cubicBezTo>
                  <a:cubicBezTo>
                    <a:pt x="433" y="2439"/>
                    <a:pt x="433" y="2439"/>
                    <a:pt x="433" y="2439"/>
                  </a:cubicBezTo>
                  <a:cubicBezTo>
                    <a:pt x="431" y="2437"/>
                    <a:pt x="431" y="2437"/>
                    <a:pt x="431" y="2437"/>
                  </a:cubicBezTo>
                  <a:cubicBezTo>
                    <a:pt x="431" y="2437"/>
                    <a:pt x="431" y="2437"/>
                    <a:pt x="431" y="2437"/>
                  </a:cubicBezTo>
                  <a:cubicBezTo>
                    <a:pt x="431" y="2437"/>
                    <a:pt x="431" y="2437"/>
                    <a:pt x="431" y="2437"/>
                  </a:cubicBezTo>
                  <a:cubicBezTo>
                    <a:pt x="425" y="2432"/>
                    <a:pt x="425" y="2432"/>
                    <a:pt x="425" y="2432"/>
                  </a:cubicBezTo>
                  <a:cubicBezTo>
                    <a:pt x="423" y="2431"/>
                    <a:pt x="423" y="2431"/>
                    <a:pt x="423" y="2431"/>
                  </a:cubicBezTo>
                  <a:cubicBezTo>
                    <a:pt x="417" y="2426"/>
                    <a:pt x="417" y="2426"/>
                    <a:pt x="417" y="2426"/>
                  </a:cubicBezTo>
                  <a:cubicBezTo>
                    <a:pt x="415" y="2425"/>
                    <a:pt x="415" y="2425"/>
                    <a:pt x="415" y="2425"/>
                  </a:cubicBezTo>
                  <a:cubicBezTo>
                    <a:pt x="409" y="2420"/>
                    <a:pt x="409" y="2420"/>
                    <a:pt x="409" y="2420"/>
                  </a:cubicBezTo>
                  <a:cubicBezTo>
                    <a:pt x="407" y="2419"/>
                    <a:pt x="407" y="2419"/>
                    <a:pt x="407" y="2419"/>
                  </a:cubicBezTo>
                  <a:cubicBezTo>
                    <a:pt x="401" y="2414"/>
                    <a:pt x="401" y="2414"/>
                    <a:pt x="401" y="2414"/>
                  </a:cubicBezTo>
                  <a:cubicBezTo>
                    <a:pt x="399" y="2413"/>
                    <a:pt x="399" y="2413"/>
                    <a:pt x="399" y="2413"/>
                  </a:cubicBezTo>
                  <a:cubicBezTo>
                    <a:pt x="409" y="2294"/>
                    <a:pt x="409" y="2294"/>
                    <a:pt x="409" y="2294"/>
                  </a:cubicBezTo>
                  <a:cubicBezTo>
                    <a:pt x="410" y="2293"/>
                    <a:pt x="410" y="2293"/>
                    <a:pt x="410" y="2293"/>
                  </a:cubicBezTo>
                  <a:cubicBezTo>
                    <a:pt x="413" y="2296"/>
                    <a:pt x="413" y="2296"/>
                    <a:pt x="413" y="2296"/>
                  </a:cubicBezTo>
                  <a:cubicBezTo>
                    <a:pt x="413" y="2298"/>
                    <a:pt x="413" y="2298"/>
                    <a:pt x="413" y="2298"/>
                  </a:cubicBezTo>
                  <a:cubicBezTo>
                    <a:pt x="413" y="2298"/>
                    <a:pt x="413" y="2298"/>
                    <a:pt x="413" y="2298"/>
                  </a:cubicBezTo>
                  <a:cubicBezTo>
                    <a:pt x="413" y="2298"/>
                    <a:pt x="413" y="2298"/>
                    <a:pt x="413" y="2298"/>
                  </a:cubicBezTo>
                  <a:cubicBezTo>
                    <a:pt x="413" y="2298"/>
                    <a:pt x="413" y="2298"/>
                    <a:pt x="413" y="2299"/>
                  </a:cubicBezTo>
                  <a:cubicBezTo>
                    <a:pt x="413" y="2299"/>
                    <a:pt x="413" y="2299"/>
                    <a:pt x="413" y="2299"/>
                  </a:cubicBezTo>
                  <a:cubicBezTo>
                    <a:pt x="415" y="2300"/>
                    <a:pt x="415" y="2300"/>
                    <a:pt x="415" y="2300"/>
                  </a:cubicBezTo>
                  <a:cubicBezTo>
                    <a:pt x="406" y="2409"/>
                    <a:pt x="406" y="2409"/>
                    <a:pt x="406" y="2409"/>
                  </a:cubicBezTo>
                  <a:cubicBezTo>
                    <a:pt x="406" y="2409"/>
                    <a:pt x="406" y="2409"/>
                    <a:pt x="406" y="2409"/>
                  </a:cubicBezTo>
                  <a:cubicBezTo>
                    <a:pt x="406" y="2409"/>
                    <a:pt x="406" y="2409"/>
                    <a:pt x="406" y="2409"/>
                  </a:cubicBezTo>
                  <a:cubicBezTo>
                    <a:pt x="406" y="2410"/>
                    <a:pt x="406" y="2410"/>
                    <a:pt x="406" y="2410"/>
                  </a:cubicBezTo>
                  <a:cubicBezTo>
                    <a:pt x="406" y="2410"/>
                    <a:pt x="406" y="2410"/>
                    <a:pt x="406" y="2410"/>
                  </a:cubicBezTo>
                  <a:cubicBezTo>
                    <a:pt x="715" y="2650"/>
                    <a:pt x="715" y="2650"/>
                    <a:pt x="715" y="2650"/>
                  </a:cubicBezTo>
                  <a:cubicBezTo>
                    <a:pt x="716" y="2650"/>
                    <a:pt x="716" y="2651"/>
                    <a:pt x="716" y="2651"/>
                  </a:cubicBezTo>
                  <a:cubicBezTo>
                    <a:pt x="716" y="2651"/>
                    <a:pt x="717" y="2650"/>
                    <a:pt x="717" y="2650"/>
                  </a:cubicBezTo>
                  <a:cubicBezTo>
                    <a:pt x="820" y="2595"/>
                    <a:pt x="820" y="2595"/>
                    <a:pt x="820" y="2595"/>
                  </a:cubicBezTo>
                  <a:cubicBezTo>
                    <a:pt x="820" y="2595"/>
                    <a:pt x="820" y="2595"/>
                    <a:pt x="820" y="2595"/>
                  </a:cubicBezTo>
                  <a:cubicBezTo>
                    <a:pt x="820" y="2595"/>
                    <a:pt x="820" y="2595"/>
                    <a:pt x="820" y="2595"/>
                  </a:cubicBezTo>
                  <a:cubicBezTo>
                    <a:pt x="820" y="2595"/>
                    <a:pt x="820" y="2595"/>
                    <a:pt x="820" y="2595"/>
                  </a:cubicBezTo>
                  <a:cubicBezTo>
                    <a:pt x="820" y="2595"/>
                    <a:pt x="820" y="2595"/>
                    <a:pt x="820" y="2595"/>
                  </a:cubicBezTo>
                  <a:cubicBezTo>
                    <a:pt x="828" y="2539"/>
                    <a:pt x="828" y="2539"/>
                    <a:pt x="828" y="2539"/>
                  </a:cubicBezTo>
                  <a:cubicBezTo>
                    <a:pt x="828" y="2539"/>
                    <a:pt x="828" y="2539"/>
                    <a:pt x="828" y="2539"/>
                  </a:cubicBezTo>
                  <a:cubicBezTo>
                    <a:pt x="835" y="2487"/>
                    <a:pt x="835" y="2487"/>
                    <a:pt x="835" y="2487"/>
                  </a:cubicBezTo>
                  <a:cubicBezTo>
                    <a:pt x="835" y="2487"/>
                    <a:pt x="835" y="2487"/>
                    <a:pt x="835" y="2487"/>
                  </a:cubicBezTo>
                  <a:cubicBezTo>
                    <a:pt x="835" y="2485"/>
                    <a:pt x="835" y="2485"/>
                    <a:pt x="835" y="2485"/>
                  </a:cubicBezTo>
                  <a:cubicBezTo>
                    <a:pt x="837" y="2484"/>
                    <a:pt x="837" y="2484"/>
                    <a:pt x="837" y="2484"/>
                  </a:cubicBezTo>
                  <a:cubicBezTo>
                    <a:pt x="837" y="2484"/>
                    <a:pt x="837" y="2484"/>
                    <a:pt x="837" y="2484"/>
                  </a:cubicBezTo>
                  <a:cubicBezTo>
                    <a:pt x="837" y="2484"/>
                    <a:pt x="837" y="2484"/>
                    <a:pt x="837" y="2483"/>
                  </a:cubicBezTo>
                  <a:cubicBezTo>
                    <a:pt x="837" y="2483"/>
                    <a:pt x="837" y="2483"/>
                    <a:pt x="837" y="2483"/>
                  </a:cubicBezTo>
                  <a:cubicBezTo>
                    <a:pt x="837" y="2483"/>
                    <a:pt x="837" y="2483"/>
                    <a:pt x="837" y="2483"/>
                  </a:cubicBezTo>
                  <a:cubicBezTo>
                    <a:pt x="838" y="2481"/>
                    <a:pt x="838" y="2481"/>
                    <a:pt x="838" y="2481"/>
                  </a:cubicBezTo>
                  <a:cubicBezTo>
                    <a:pt x="841" y="2479"/>
                    <a:pt x="841" y="2479"/>
                    <a:pt x="841" y="2479"/>
                  </a:cubicBezTo>
                  <a:cubicBezTo>
                    <a:pt x="842" y="2480"/>
                    <a:pt x="842" y="2480"/>
                    <a:pt x="842" y="2480"/>
                  </a:cubicBezTo>
                  <a:cubicBezTo>
                    <a:pt x="842" y="2480"/>
                    <a:pt x="842" y="2480"/>
                    <a:pt x="843" y="2480"/>
                  </a:cubicBezTo>
                  <a:cubicBezTo>
                    <a:pt x="843" y="2480"/>
                    <a:pt x="843" y="2481"/>
                    <a:pt x="843" y="2481"/>
                  </a:cubicBezTo>
                  <a:cubicBezTo>
                    <a:pt x="843" y="2481"/>
                    <a:pt x="843" y="2481"/>
                    <a:pt x="843" y="2481"/>
                  </a:cubicBezTo>
                  <a:cubicBezTo>
                    <a:pt x="843" y="2481"/>
                    <a:pt x="843" y="2481"/>
                    <a:pt x="843" y="2480"/>
                  </a:cubicBezTo>
                  <a:lnTo>
                    <a:pt x="827" y="2600"/>
                  </a:lnTo>
                  <a:close/>
                  <a:moveTo>
                    <a:pt x="848" y="2466"/>
                  </a:moveTo>
                  <a:cubicBezTo>
                    <a:pt x="849" y="2465"/>
                    <a:pt x="849" y="2465"/>
                    <a:pt x="849" y="2465"/>
                  </a:cubicBezTo>
                  <a:cubicBezTo>
                    <a:pt x="849" y="2472"/>
                    <a:pt x="849" y="2472"/>
                    <a:pt x="849" y="2472"/>
                  </a:cubicBezTo>
                  <a:cubicBezTo>
                    <a:pt x="847" y="2473"/>
                    <a:pt x="847" y="2473"/>
                    <a:pt x="847" y="2473"/>
                  </a:cubicBezTo>
                  <a:lnTo>
                    <a:pt x="848" y="2466"/>
                  </a:lnTo>
                  <a:close/>
                  <a:moveTo>
                    <a:pt x="852" y="2463"/>
                  </a:moveTo>
                  <a:cubicBezTo>
                    <a:pt x="856" y="2434"/>
                    <a:pt x="856" y="2434"/>
                    <a:pt x="856" y="2434"/>
                  </a:cubicBezTo>
                  <a:cubicBezTo>
                    <a:pt x="857" y="2424"/>
                    <a:pt x="857" y="2424"/>
                    <a:pt x="857" y="2424"/>
                  </a:cubicBezTo>
                  <a:cubicBezTo>
                    <a:pt x="858" y="2418"/>
                    <a:pt x="858" y="2418"/>
                    <a:pt x="858" y="2418"/>
                  </a:cubicBezTo>
                  <a:cubicBezTo>
                    <a:pt x="870" y="2331"/>
                    <a:pt x="870" y="2331"/>
                    <a:pt x="870" y="2331"/>
                  </a:cubicBezTo>
                  <a:cubicBezTo>
                    <a:pt x="871" y="2322"/>
                    <a:pt x="871" y="2322"/>
                    <a:pt x="871" y="2322"/>
                  </a:cubicBezTo>
                  <a:cubicBezTo>
                    <a:pt x="871" y="2322"/>
                    <a:pt x="871" y="2322"/>
                    <a:pt x="871" y="2322"/>
                  </a:cubicBezTo>
                  <a:cubicBezTo>
                    <a:pt x="851" y="2473"/>
                    <a:pt x="851" y="2473"/>
                    <a:pt x="851" y="2473"/>
                  </a:cubicBezTo>
                  <a:cubicBezTo>
                    <a:pt x="851" y="2473"/>
                    <a:pt x="851" y="2473"/>
                    <a:pt x="851" y="2473"/>
                  </a:cubicBezTo>
                  <a:lnTo>
                    <a:pt x="852" y="2463"/>
                  </a:lnTo>
                  <a:close/>
                  <a:moveTo>
                    <a:pt x="857" y="2462"/>
                  </a:moveTo>
                  <a:cubicBezTo>
                    <a:pt x="858" y="2461"/>
                    <a:pt x="858" y="2461"/>
                    <a:pt x="858" y="2461"/>
                  </a:cubicBezTo>
                  <a:cubicBezTo>
                    <a:pt x="857" y="2468"/>
                    <a:pt x="857" y="2468"/>
                    <a:pt x="857" y="2468"/>
                  </a:cubicBezTo>
                  <a:cubicBezTo>
                    <a:pt x="856" y="2468"/>
                    <a:pt x="856" y="2468"/>
                    <a:pt x="856" y="2468"/>
                  </a:cubicBezTo>
                  <a:lnTo>
                    <a:pt x="857" y="2462"/>
                  </a:lnTo>
                  <a:close/>
                  <a:moveTo>
                    <a:pt x="861" y="2459"/>
                  </a:moveTo>
                  <a:cubicBezTo>
                    <a:pt x="862" y="2453"/>
                    <a:pt x="862" y="2453"/>
                    <a:pt x="862" y="2453"/>
                  </a:cubicBezTo>
                  <a:cubicBezTo>
                    <a:pt x="865" y="2429"/>
                    <a:pt x="865" y="2429"/>
                    <a:pt x="865" y="2429"/>
                  </a:cubicBezTo>
                  <a:cubicBezTo>
                    <a:pt x="866" y="2419"/>
                    <a:pt x="866" y="2419"/>
                    <a:pt x="866" y="2419"/>
                  </a:cubicBezTo>
                  <a:cubicBezTo>
                    <a:pt x="867" y="2413"/>
                    <a:pt x="867" y="2413"/>
                    <a:pt x="867" y="2413"/>
                  </a:cubicBezTo>
                  <a:cubicBezTo>
                    <a:pt x="879" y="2326"/>
                    <a:pt x="879" y="2326"/>
                    <a:pt x="879" y="2326"/>
                  </a:cubicBezTo>
                  <a:cubicBezTo>
                    <a:pt x="880" y="2318"/>
                    <a:pt x="880" y="2318"/>
                    <a:pt x="880" y="2318"/>
                  </a:cubicBezTo>
                  <a:cubicBezTo>
                    <a:pt x="880" y="2318"/>
                    <a:pt x="880" y="2318"/>
                    <a:pt x="880" y="2318"/>
                  </a:cubicBezTo>
                  <a:cubicBezTo>
                    <a:pt x="860" y="2468"/>
                    <a:pt x="860" y="2468"/>
                    <a:pt x="860" y="2468"/>
                  </a:cubicBezTo>
                  <a:cubicBezTo>
                    <a:pt x="860" y="2468"/>
                    <a:pt x="860" y="2468"/>
                    <a:pt x="860" y="2468"/>
                  </a:cubicBezTo>
                  <a:lnTo>
                    <a:pt x="861" y="2459"/>
                  </a:lnTo>
                  <a:close/>
                  <a:moveTo>
                    <a:pt x="866" y="2457"/>
                  </a:moveTo>
                  <a:cubicBezTo>
                    <a:pt x="867" y="2456"/>
                    <a:pt x="867" y="2456"/>
                    <a:pt x="867" y="2456"/>
                  </a:cubicBezTo>
                  <a:cubicBezTo>
                    <a:pt x="866" y="2463"/>
                    <a:pt x="866" y="2463"/>
                    <a:pt x="866" y="2463"/>
                  </a:cubicBezTo>
                  <a:cubicBezTo>
                    <a:pt x="865" y="2464"/>
                    <a:pt x="865" y="2464"/>
                    <a:pt x="865" y="2464"/>
                  </a:cubicBezTo>
                  <a:lnTo>
                    <a:pt x="866" y="2457"/>
                  </a:lnTo>
                  <a:close/>
                  <a:moveTo>
                    <a:pt x="870" y="2454"/>
                  </a:moveTo>
                  <a:cubicBezTo>
                    <a:pt x="871" y="2448"/>
                    <a:pt x="871" y="2448"/>
                    <a:pt x="871" y="2448"/>
                  </a:cubicBezTo>
                  <a:cubicBezTo>
                    <a:pt x="874" y="2425"/>
                    <a:pt x="874" y="2425"/>
                    <a:pt x="874" y="2425"/>
                  </a:cubicBezTo>
                  <a:cubicBezTo>
                    <a:pt x="875" y="2415"/>
                    <a:pt x="875" y="2415"/>
                    <a:pt x="875" y="2415"/>
                  </a:cubicBezTo>
                  <a:cubicBezTo>
                    <a:pt x="876" y="2409"/>
                    <a:pt x="876" y="2409"/>
                    <a:pt x="876" y="2409"/>
                  </a:cubicBezTo>
                  <a:cubicBezTo>
                    <a:pt x="888" y="2321"/>
                    <a:pt x="888" y="2321"/>
                    <a:pt x="888" y="2321"/>
                  </a:cubicBezTo>
                  <a:cubicBezTo>
                    <a:pt x="889" y="2313"/>
                    <a:pt x="889" y="2313"/>
                    <a:pt x="889" y="2313"/>
                  </a:cubicBezTo>
                  <a:cubicBezTo>
                    <a:pt x="889" y="2313"/>
                    <a:pt x="889" y="2313"/>
                    <a:pt x="889" y="2313"/>
                  </a:cubicBezTo>
                  <a:cubicBezTo>
                    <a:pt x="869" y="2463"/>
                    <a:pt x="869" y="2463"/>
                    <a:pt x="869" y="2463"/>
                  </a:cubicBezTo>
                  <a:cubicBezTo>
                    <a:pt x="869" y="2463"/>
                    <a:pt x="869" y="2463"/>
                    <a:pt x="869" y="2463"/>
                  </a:cubicBezTo>
                  <a:lnTo>
                    <a:pt x="870" y="2454"/>
                  </a:lnTo>
                  <a:close/>
                  <a:moveTo>
                    <a:pt x="875" y="2452"/>
                  </a:moveTo>
                  <a:cubicBezTo>
                    <a:pt x="876" y="2451"/>
                    <a:pt x="876" y="2451"/>
                    <a:pt x="876" y="2451"/>
                  </a:cubicBezTo>
                  <a:cubicBezTo>
                    <a:pt x="875" y="2458"/>
                    <a:pt x="875" y="2458"/>
                    <a:pt x="875" y="2458"/>
                  </a:cubicBezTo>
                  <a:cubicBezTo>
                    <a:pt x="874" y="2459"/>
                    <a:pt x="874" y="2459"/>
                    <a:pt x="874" y="2459"/>
                  </a:cubicBezTo>
                  <a:lnTo>
                    <a:pt x="875" y="2452"/>
                  </a:lnTo>
                  <a:close/>
                  <a:moveTo>
                    <a:pt x="879" y="2450"/>
                  </a:moveTo>
                  <a:cubicBezTo>
                    <a:pt x="880" y="2443"/>
                    <a:pt x="880" y="2443"/>
                    <a:pt x="880" y="2443"/>
                  </a:cubicBezTo>
                  <a:cubicBezTo>
                    <a:pt x="883" y="2420"/>
                    <a:pt x="883" y="2420"/>
                    <a:pt x="883" y="2420"/>
                  </a:cubicBezTo>
                  <a:cubicBezTo>
                    <a:pt x="884" y="2410"/>
                    <a:pt x="884" y="2410"/>
                    <a:pt x="884" y="2410"/>
                  </a:cubicBezTo>
                  <a:cubicBezTo>
                    <a:pt x="885" y="2404"/>
                    <a:pt x="885" y="2404"/>
                    <a:pt x="885" y="2404"/>
                  </a:cubicBezTo>
                  <a:cubicBezTo>
                    <a:pt x="897" y="2317"/>
                    <a:pt x="897" y="2317"/>
                    <a:pt x="897" y="2317"/>
                  </a:cubicBezTo>
                  <a:cubicBezTo>
                    <a:pt x="898" y="2309"/>
                    <a:pt x="898" y="2309"/>
                    <a:pt x="898" y="2309"/>
                  </a:cubicBezTo>
                  <a:cubicBezTo>
                    <a:pt x="898" y="2309"/>
                    <a:pt x="898" y="2309"/>
                    <a:pt x="898" y="2309"/>
                  </a:cubicBezTo>
                  <a:cubicBezTo>
                    <a:pt x="878" y="2459"/>
                    <a:pt x="878" y="2459"/>
                    <a:pt x="878" y="2459"/>
                  </a:cubicBezTo>
                  <a:cubicBezTo>
                    <a:pt x="878" y="2459"/>
                    <a:pt x="878" y="2459"/>
                    <a:pt x="878" y="2459"/>
                  </a:cubicBezTo>
                  <a:lnTo>
                    <a:pt x="879" y="2450"/>
                  </a:lnTo>
                  <a:close/>
                  <a:moveTo>
                    <a:pt x="884" y="2448"/>
                  </a:moveTo>
                  <a:cubicBezTo>
                    <a:pt x="885" y="2447"/>
                    <a:pt x="885" y="2447"/>
                    <a:pt x="885" y="2447"/>
                  </a:cubicBezTo>
                  <a:cubicBezTo>
                    <a:pt x="884" y="2454"/>
                    <a:pt x="884" y="2454"/>
                    <a:pt x="884" y="2454"/>
                  </a:cubicBezTo>
                  <a:cubicBezTo>
                    <a:pt x="883" y="2455"/>
                    <a:pt x="883" y="2455"/>
                    <a:pt x="883" y="2455"/>
                  </a:cubicBezTo>
                  <a:lnTo>
                    <a:pt x="884" y="2448"/>
                  </a:lnTo>
                  <a:close/>
                  <a:moveTo>
                    <a:pt x="888" y="2445"/>
                  </a:moveTo>
                  <a:cubicBezTo>
                    <a:pt x="889" y="2439"/>
                    <a:pt x="889" y="2439"/>
                    <a:pt x="889" y="2439"/>
                  </a:cubicBezTo>
                  <a:cubicBezTo>
                    <a:pt x="892" y="2415"/>
                    <a:pt x="892" y="2415"/>
                    <a:pt x="892" y="2415"/>
                  </a:cubicBezTo>
                  <a:cubicBezTo>
                    <a:pt x="893" y="2406"/>
                    <a:pt x="893" y="2406"/>
                    <a:pt x="893" y="2406"/>
                  </a:cubicBezTo>
                  <a:cubicBezTo>
                    <a:pt x="894" y="2399"/>
                    <a:pt x="894" y="2399"/>
                    <a:pt x="894" y="2399"/>
                  </a:cubicBezTo>
                  <a:cubicBezTo>
                    <a:pt x="906" y="2312"/>
                    <a:pt x="906" y="2312"/>
                    <a:pt x="906" y="2312"/>
                  </a:cubicBezTo>
                  <a:cubicBezTo>
                    <a:pt x="907" y="2304"/>
                    <a:pt x="907" y="2304"/>
                    <a:pt x="907" y="2304"/>
                  </a:cubicBezTo>
                  <a:cubicBezTo>
                    <a:pt x="908" y="2304"/>
                    <a:pt x="908" y="2304"/>
                    <a:pt x="908" y="2304"/>
                  </a:cubicBezTo>
                  <a:cubicBezTo>
                    <a:pt x="887" y="2454"/>
                    <a:pt x="887" y="2454"/>
                    <a:pt x="887" y="2454"/>
                  </a:cubicBezTo>
                  <a:cubicBezTo>
                    <a:pt x="887" y="2454"/>
                    <a:pt x="887" y="2454"/>
                    <a:pt x="887" y="2454"/>
                  </a:cubicBezTo>
                  <a:lnTo>
                    <a:pt x="888" y="2445"/>
                  </a:lnTo>
                  <a:close/>
                  <a:moveTo>
                    <a:pt x="893" y="2443"/>
                  </a:moveTo>
                  <a:cubicBezTo>
                    <a:pt x="894" y="2442"/>
                    <a:pt x="894" y="2442"/>
                    <a:pt x="894" y="2442"/>
                  </a:cubicBezTo>
                  <a:cubicBezTo>
                    <a:pt x="893" y="2449"/>
                    <a:pt x="893" y="2449"/>
                    <a:pt x="893" y="2449"/>
                  </a:cubicBezTo>
                  <a:cubicBezTo>
                    <a:pt x="892" y="2450"/>
                    <a:pt x="892" y="2450"/>
                    <a:pt x="892" y="2450"/>
                  </a:cubicBezTo>
                  <a:lnTo>
                    <a:pt x="893" y="2443"/>
                  </a:lnTo>
                  <a:close/>
                  <a:moveTo>
                    <a:pt x="897" y="2440"/>
                  </a:moveTo>
                  <a:cubicBezTo>
                    <a:pt x="898" y="2434"/>
                    <a:pt x="898" y="2434"/>
                    <a:pt x="898" y="2434"/>
                  </a:cubicBezTo>
                  <a:cubicBezTo>
                    <a:pt x="901" y="2411"/>
                    <a:pt x="901" y="2411"/>
                    <a:pt x="901" y="2411"/>
                  </a:cubicBezTo>
                  <a:cubicBezTo>
                    <a:pt x="902" y="2401"/>
                    <a:pt x="902" y="2401"/>
                    <a:pt x="902" y="2401"/>
                  </a:cubicBezTo>
                  <a:cubicBezTo>
                    <a:pt x="903" y="2395"/>
                    <a:pt x="903" y="2395"/>
                    <a:pt x="903" y="2395"/>
                  </a:cubicBezTo>
                  <a:cubicBezTo>
                    <a:pt x="915" y="2308"/>
                    <a:pt x="915" y="2308"/>
                    <a:pt x="915" y="2308"/>
                  </a:cubicBezTo>
                  <a:cubicBezTo>
                    <a:pt x="916" y="2300"/>
                    <a:pt x="916" y="2300"/>
                    <a:pt x="916" y="2300"/>
                  </a:cubicBezTo>
                  <a:cubicBezTo>
                    <a:pt x="917" y="2300"/>
                    <a:pt x="917" y="2300"/>
                    <a:pt x="917" y="2300"/>
                  </a:cubicBezTo>
                  <a:cubicBezTo>
                    <a:pt x="896" y="2449"/>
                    <a:pt x="896" y="2449"/>
                    <a:pt x="896" y="2449"/>
                  </a:cubicBezTo>
                  <a:cubicBezTo>
                    <a:pt x="895" y="2449"/>
                    <a:pt x="895" y="2449"/>
                    <a:pt x="895" y="2449"/>
                  </a:cubicBezTo>
                  <a:lnTo>
                    <a:pt x="897" y="2440"/>
                  </a:lnTo>
                  <a:close/>
                  <a:moveTo>
                    <a:pt x="902" y="2438"/>
                  </a:moveTo>
                  <a:cubicBezTo>
                    <a:pt x="903" y="2438"/>
                    <a:pt x="903" y="2438"/>
                    <a:pt x="903" y="2438"/>
                  </a:cubicBezTo>
                  <a:cubicBezTo>
                    <a:pt x="902" y="2445"/>
                    <a:pt x="902" y="2445"/>
                    <a:pt x="902" y="2445"/>
                  </a:cubicBezTo>
                  <a:cubicBezTo>
                    <a:pt x="901" y="2445"/>
                    <a:pt x="901" y="2445"/>
                    <a:pt x="901" y="2445"/>
                  </a:cubicBezTo>
                  <a:lnTo>
                    <a:pt x="902" y="2438"/>
                  </a:lnTo>
                  <a:close/>
                  <a:moveTo>
                    <a:pt x="906" y="2436"/>
                  </a:moveTo>
                  <a:cubicBezTo>
                    <a:pt x="906" y="2430"/>
                    <a:pt x="906" y="2430"/>
                    <a:pt x="906" y="2430"/>
                  </a:cubicBezTo>
                  <a:cubicBezTo>
                    <a:pt x="910" y="2406"/>
                    <a:pt x="910" y="2406"/>
                    <a:pt x="910" y="2406"/>
                  </a:cubicBezTo>
                  <a:cubicBezTo>
                    <a:pt x="911" y="2396"/>
                    <a:pt x="911" y="2396"/>
                    <a:pt x="911" y="2396"/>
                  </a:cubicBezTo>
                  <a:cubicBezTo>
                    <a:pt x="912" y="2390"/>
                    <a:pt x="912" y="2390"/>
                    <a:pt x="912" y="2390"/>
                  </a:cubicBezTo>
                  <a:cubicBezTo>
                    <a:pt x="924" y="2303"/>
                    <a:pt x="924" y="2303"/>
                    <a:pt x="924" y="2303"/>
                  </a:cubicBezTo>
                  <a:cubicBezTo>
                    <a:pt x="925" y="2295"/>
                    <a:pt x="925" y="2295"/>
                    <a:pt x="925" y="2295"/>
                  </a:cubicBezTo>
                  <a:cubicBezTo>
                    <a:pt x="926" y="2295"/>
                    <a:pt x="926" y="2295"/>
                    <a:pt x="926" y="2295"/>
                  </a:cubicBezTo>
                  <a:cubicBezTo>
                    <a:pt x="904" y="2445"/>
                    <a:pt x="904" y="2445"/>
                    <a:pt x="904" y="2445"/>
                  </a:cubicBezTo>
                  <a:cubicBezTo>
                    <a:pt x="904" y="2445"/>
                    <a:pt x="904" y="2445"/>
                    <a:pt x="904" y="2445"/>
                  </a:cubicBezTo>
                  <a:lnTo>
                    <a:pt x="906" y="2436"/>
                  </a:lnTo>
                  <a:close/>
                  <a:moveTo>
                    <a:pt x="910" y="2434"/>
                  </a:moveTo>
                  <a:cubicBezTo>
                    <a:pt x="912" y="2433"/>
                    <a:pt x="912" y="2433"/>
                    <a:pt x="912" y="2433"/>
                  </a:cubicBezTo>
                  <a:cubicBezTo>
                    <a:pt x="911" y="2440"/>
                    <a:pt x="911" y="2440"/>
                    <a:pt x="911" y="2440"/>
                  </a:cubicBezTo>
                  <a:cubicBezTo>
                    <a:pt x="909" y="2441"/>
                    <a:pt x="909" y="2441"/>
                    <a:pt x="909" y="2441"/>
                  </a:cubicBezTo>
                  <a:lnTo>
                    <a:pt x="910" y="2434"/>
                  </a:lnTo>
                  <a:close/>
                  <a:moveTo>
                    <a:pt x="914" y="2431"/>
                  </a:moveTo>
                  <a:cubicBezTo>
                    <a:pt x="915" y="2425"/>
                    <a:pt x="915" y="2425"/>
                    <a:pt x="915" y="2425"/>
                  </a:cubicBezTo>
                  <a:cubicBezTo>
                    <a:pt x="919" y="2402"/>
                    <a:pt x="919" y="2402"/>
                    <a:pt x="919" y="2402"/>
                  </a:cubicBezTo>
                  <a:cubicBezTo>
                    <a:pt x="920" y="2392"/>
                    <a:pt x="920" y="2392"/>
                    <a:pt x="920" y="2392"/>
                  </a:cubicBezTo>
                  <a:cubicBezTo>
                    <a:pt x="921" y="2386"/>
                    <a:pt x="921" y="2386"/>
                    <a:pt x="921" y="2386"/>
                  </a:cubicBezTo>
                  <a:cubicBezTo>
                    <a:pt x="933" y="2299"/>
                    <a:pt x="933" y="2299"/>
                    <a:pt x="933" y="2299"/>
                  </a:cubicBezTo>
                  <a:cubicBezTo>
                    <a:pt x="934" y="2291"/>
                    <a:pt x="934" y="2291"/>
                    <a:pt x="934" y="2291"/>
                  </a:cubicBezTo>
                  <a:cubicBezTo>
                    <a:pt x="934" y="2291"/>
                    <a:pt x="934" y="2291"/>
                    <a:pt x="934" y="2291"/>
                  </a:cubicBezTo>
                  <a:cubicBezTo>
                    <a:pt x="913" y="2440"/>
                    <a:pt x="913" y="2440"/>
                    <a:pt x="913" y="2440"/>
                  </a:cubicBezTo>
                  <a:cubicBezTo>
                    <a:pt x="913" y="2440"/>
                    <a:pt x="913" y="2440"/>
                    <a:pt x="913" y="2440"/>
                  </a:cubicBezTo>
                  <a:lnTo>
                    <a:pt x="914" y="2431"/>
                  </a:lnTo>
                  <a:close/>
                  <a:moveTo>
                    <a:pt x="919" y="2429"/>
                  </a:moveTo>
                  <a:cubicBezTo>
                    <a:pt x="921" y="2428"/>
                    <a:pt x="921" y="2428"/>
                    <a:pt x="921" y="2428"/>
                  </a:cubicBezTo>
                  <a:cubicBezTo>
                    <a:pt x="920" y="2435"/>
                    <a:pt x="920" y="2435"/>
                    <a:pt x="920" y="2435"/>
                  </a:cubicBezTo>
                  <a:cubicBezTo>
                    <a:pt x="918" y="2436"/>
                    <a:pt x="918" y="2436"/>
                    <a:pt x="918" y="2436"/>
                  </a:cubicBezTo>
                  <a:lnTo>
                    <a:pt x="919" y="2429"/>
                  </a:lnTo>
                  <a:close/>
                  <a:moveTo>
                    <a:pt x="922" y="2436"/>
                  </a:moveTo>
                  <a:cubicBezTo>
                    <a:pt x="923" y="2427"/>
                    <a:pt x="923" y="2427"/>
                    <a:pt x="923" y="2427"/>
                  </a:cubicBezTo>
                  <a:cubicBezTo>
                    <a:pt x="923" y="2427"/>
                    <a:pt x="923" y="2427"/>
                    <a:pt x="923" y="2427"/>
                  </a:cubicBezTo>
                  <a:cubicBezTo>
                    <a:pt x="923" y="2427"/>
                    <a:pt x="923" y="2427"/>
                    <a:pt x="923" y="2427"/>
                  </a:cubicBezTo>
                  <a:cubicBezTo>
                    <a:pt x="924" y="2420"/>
                    <a:pt x="924" y="2420"/>
                    <a:pt x="924" y="2420"/>
                  </a:cubicBezTo>
                  <a:cubicBezTo>
                    <a:pt x="927" y="2397"/>
                    <a:pt x="927" y="2397"/>
                    <a:pt x="927" y="2397"/>
                  </a:cubicBezTo>
                  <a:cubicBezTo>
                    <a:pt x="929" y="2387"/>
                    <a:pt x="929" y="2387"/>
                    <a:pt x="929" y="2387"/>
                  </a:cubicBezTo>
                  <a:cubicBezTo>
                    <a:pt x="929" y="2387"/>
                    <a:pt x="929" y="2387"/>
                    <a:pt x="929" y="2387"/>
                  </a:cubicBezTo>
                  <a:cubicBezTo>
                    <a:pt x="930" y="2381"/>
                    <a:pt x="930" y="2381"/>
                    <a:pt x="930" y="2381"/>
                  </a:cubicBezTo>
                  <a:cubicBezTo>
                    <a:pt x="930" y="2381"/>
                    <a:pt x="930" y="2381"/>
                    <a:pt x="930" y="2381"/>
                  </a:cubicBezTo>
                  <a:cubicBezTo>
                    <a:pt x="930" y="2381"/>
                    <a:pt x="930" y="2381"/>
                    <a:pt x="930" y="2381"/>
                  </a:cubicBezTo>
                  <a:cubicBezTo>
                    <a:pt x="942" y="2294"/>
                    <a:pt x="942" y="2294"/>
                    <a:pt x="942" y="2294"/>
                  </a:cubicBezTo>
                  <a:cubicBezTo>
                    <a:pt x="943" y="2286"/>
                    <a:pt x="943" y="2286"/>
                    <a:pt x="943" y="2286"/>
                  </a:cubicBezTo>
                  <a:cubicBezTo>
                    <a:pt x="943" y="2286"/>
                    <a:pt x="943" y="2286"/>
                    <a:pt x="943" y="2286"/>
                  </a:cubicBezTo>
                  <a:cubicBezTo>
                    <a:pt x="922" y="2436"/>
                    <a:pt x="922" y="2436"/>
                    <a:pt x="922" y="2436"/>
                  </a:cubicBezTo>
                  <a:close/>
                  <a:moveTo>
                    <a:pt x="928" y="2425"/>
                  </a:moveTo>
                  <a:cubicBezTo>
                    <a:pt x="929" y="2424"/>
                    <a:pt x="929" y="2424"/>
                    <a:pt x="929" y="2424"/>
                  </a:cubicBezTo>
                  <a:cubicBezTo>
                    <a:pt x="928" y="2431"/>
                    <a:pt x="928" y="2431"/>
                    <a:pt x="928" y="2431"/>
                  </a:cubicBezTo>
                  <a:cubicBezTo>
                    <a:pt x="927" y="2432"/>
                    <a:pt x="927" y="2432"/>
                    <a:pt x="927" y="2432"/>
                  </a:cubicBezTo>
                  <a:lnTo>
                    <a:pt x="928" y="2425"/>
                  </a:lnTo>
                  <a:close/>
                  <a:moveTo>
                    <a:pt x="932" y="2422"/>
                  </a:moveTo>
                  <a:cubicBezTo>
                    <a:pt x="933" y="2416"/>
                    <a:pt x="933" y="2416"/>
                    <a:pt x="933" y="2416"/>
                  </a:cubicBezTo>
                  <a:cubicBezTo>
                    <a:pt x="936" y="2393"/>
                    <a:pt x="936" y="2393"/>
                    <a:pt x="936" y="2393"/>
                  </a:cubicBezTo>
                  <a:cubicBezTo>
                    <a:pt x="938" y="2383"/>
                    <a:pt x="938" y="2383"/>
                    <a:pt x="938" y="2383"/>
                  </a:cubicBezTo>
                  <a:cubicBezTo>
                    <a:pt x="938" y="2377"/>
                    <a:pt x="938" y="2377"/>
                    <a:pt x="938" y="2377"/>
                  </a:cubicBezTo>
                  <a:cubicBezTo>
                    <a:pt x="951" y="2290"/>
                    <a:pt x="951" y="2290"/>
                    <a:pt x="951" y="2290"/>
                  </a:cubicBezTo>
                  <a:cubicBezTo>
                    <a:pt x="951" y="2290"/>
                    <a:pt x="951" y="2290"/>
                    <a:pt x="951" y="2290"/>
                  </a:cubicBezTo>
                  <a:cubicBezTo>
                    <a:pt x="951" y="2290"/>
                    <a:pt x="951" y="2290"/>
                    <a:pt x="951" y="2290"/>
                  </a:cubicBezTo>
                  <a:cubicBezTo>
                    <a:pt x="952" y="2282"/>
                    <a:pt x="952" y="2282"/>
                    <a:pt x="952" y="2282"/>
                  </a:cubicBezTo>
                  <a:cubicBezTo>
                    <a:pt x="952" y="2282"/>
                    <a:pt x="952" y="2282"/>
                    <a:pt x="952" y="2282"/>
                  </a:cubicBezTo>
                  <a:cubicBezTo>
                    <a:pt x="931" y="2431"/>
                    <a:pt x="931" y="2431"/>
                    <a:pt x="931" y="2431"/>
                  </a:cubicBezTo>
                  <a:cubicBezTo>
                    <a:pt x="931" y="2431"/>
                    <a:pt x="931" y="2431"/>
                    <a:pt x="931" y="2431"/>
                  </a:cubicBezTo>
                  <a:lnTo>
                    <a:pt x="932" y="2422"/>
                  </a:lnTo>
                  <a:close/>
                  <a:moveTo>
                    <a:pt x="937" y="2420"/>
                  </a:moveTo>
                  <a:cubicBezTo>
                    <a:pt x="938" y="2419"/>
                    <a:pt x="938" y="2419"/>
                    <a:pt x="938" y="2419"/>
                  </a:cubicBezTo>
                  <a:cubicBezTo>
                    <a:pt x="937" y="2426"/>
                    <a:pt x="937" y="2426"/>
                    <a:pt x="937" y="2426"/>
                  </a:cubicBezTo>
                  <a:cubicBezTo>
                    <a:pt x="936" y="2427"/>
                    <a:pt x="936" y="2427"/>
                    <a:pt x="936" y="2427"/>
                  </a:cubicBezTo>
                  <a:lnTo>
                    <a:pt x="937" y="2420"/>
                  </a:lnTo>
                  <a:close/>
                  <a:moveTo>
                    <a:pt x="941" y="2417"/>
                  </a:moveTo>
                  <a:cubicBezTo>
                    <a:pt x="942" y="2411"/>
                    <a:pt x="942" y="2411"/>
                    <a:pt x="942" y="2411"/>
                  </a:cubicBezTo>
                  <a:cubicBezTo>
                    <a:pt x="945" y="2388"/>
                    <a:pt x="945" y="2388"/>
                    <a:pt x="945" y="2388"/>
                  </a:cubicBezTo>
                  <a:cubicBezTo>
                    <a:pt x="946" y="2378"/>
                    <a:pt x="946" y="2378"/>
                    <a:pt x="946" y="2378"/>
                  </a:cubicBezTo>
                  <a:cubicBezTo>
                    <a:pt x="947" y="2372"/>
                    <a:pt x="947" y="2372"/>
                    <a:pt x="947" y="2372"/>
                  </a:cubicBezTo>
                  <a:cubicBezTo>
                    <a:pt x="960" y="2285"/>
                    <a:pt x="960" y="2285"/>
                    <a:pt x="960" y="2285"/>
                  </a:cubicBezTo>
                  <a:cubicBezTo>
                    <a:pt x="961" y="2277"/>
                    <a:pt x="961" y="2277"/>
                    <a:pt x="961" y="2277"/>
                  </a:cubicBezTo>
                  <a:cubicBezTo>
                    <a:pt x="961" y="2277"/>
                    <a:pt x="961" y="2277"/>
                    <a:pt x="961" y="2277"/>
                  </a:cubicBezTo>
                  <a:cubicBezTo>
                    <a:pt x="940" y="2427"/>
                    <a:pt x="940" y="2427"/>
                    <a:pt x="940" y="2427"/>
                  </a:cubicBezTo>
                  <a:cubicBezTo>
                    <a:pt x="939" y="2426"/>
                    <a:pt x="939" y="2426"/>
                    <a:pt x="939" y="2426"/>
                  </a:cubicBezTo>
                  <a:lnTo>
                    <a:pt x="941" y="2417"/>
                  </a:lnTo>
                  <a:close/>
                  <a:moveTo>
                    <a:pt x="946" y="2415"/>
                  </a:moveTo>
                  <a:cubicBezTo>
                    <a:pt x="947" y="2415"/>
                    <a:pt x="947" y="2415"/>
                    <a:pt x="947" y="2415"/>
                  </a:cubicBezTo>
                  <a:cubicBezTo>
                    <a:pt x="946" y="2422"/>
                    <a:pt x="946" y="2422"/>
                    <a:pt x="946" y="2422"/>
                  </a:cubicBezTo>
                  <a:cubicBezTo>
                    <a:pt x="945" y="2422"/>
                    <a:pt x="945" y="2422"/>
                    <a:pt x="945" y="2422"/>
                  </a:cubicBezTo>
                  <a:lnTo>
                    <a:pt x="946" y="2415"/>
                  </a:lnTo>
                  <a:close/>
                  <a:moveTo>
                    <a:pt x="950" y="2413"/>
                  </a:moveTo>
                  <a:cubicBezTo>
                    <a:pt x="950" y="2407"/>
                    <a:pt x="950" y="2407"/>
                    <a:pt x="950" y="2407"/>
                  </a:cubicBezTo>
                  <a:cubicBezTo>
                    <a:pt x="954" y="2384"/>
                    <a:pt x="954" y="2384"/>
                    <a:pt x="954" y="2384"/>
                  </a:cubicBezTo>
                  <a:cubicBezTo>
                    <a:pt x="955" y="2374"/>
                    <a:pt x="955" y="2374"/>
                    <a:pt x="955" y="2374"/>
                  </a:cubicBezTo>
                  <a:cubicBezTo>
                    <a:pt x="956" y="2368"/>
                    <a:pt x="956" y="2368"/>
                    <a:pt x="956" y="2368"/>
                  </a:cubicBezTo>
                  <a:cubicBezTo>
                    <a:pt x="969" y="2281"/>
                    <a:pt x="969" y="2281"/>
                    <a:pt x="969" y="2281"/>
                  </a:cubicBezTo>
                  <a:cubicBezTo>
                    <a:pt x="969" y="2281"/>
                    <a:pt x="969" y="2281"/>
                    <a:pt x="969" y="2281"/>
                  </a:cubicBezTo>
                  <a:cubicBezTo>
                    <a:pt x="969" y="2281"/>
                    <a:pt x="969" y="2281"/>
                    <a:pt x="969" y="2281"/>
                  </a:cubicBezTo>
                  <a:cubicBezTo>
                    <a:pt x="970" y="2273"/>
                    <a:pt x="970" y="2273"/>
                    <a:pt x="970" y="2273"/>
                  </a:cubicBezTo>
                  <a:cubicBezTo>
                    <a:pt x="970" y="2273"/>
                    <a:pt x="970" y="2273"/>
                    <a:pt x="970" y="2273"/>
                  </a:cubicBezTo>
                  <a:cubicBezTo>
                    <a:pt x="948" y="2422"/>
                    <a:pt x="948" y="2422"/>
                    <a:pt x="948" y="2422"/>
                  </a:cubicBezTo>
                  <a:cubicBezTo>
                    <a:pt x="948" y="2422"/>
                    <a:pt x="948" y="2422"/>
                    <a:pt x="948" y="2422"/>
                  </a:cubicBezTo>
                  <a:lnTo>
                    <a:pt x="950" y="2413"/>
                  </a:lnTo>
                  <a:close/>
                  <a:moveTo>
                    <a:pt x="954" y="2411"/>
                  </a:moveTo>
                  <a:cubicBezTo>
                    <a:pt x="956" y="2410"/>
                    <a:pt x="956" y="2410"/>
                    <a:pt x="956" y="2410"/>
                  </a:cubicBezTo>
                  <a:cubicBezTo>
                    <a:pt x="955" y="2417"/>
                    <a:pt x="955" y="2417"/>
                    <a:pt x="955" y="2417"/>
                  </a:cubicBezTo>
                  <a:cubicBezTo>
                    <a:pt x="953" y="2418"/>
                    <a:pt x="953" y="2418"/>
                    <a:pt x="953" y="2418"/>
                  </a:cubicBezTo>
                  <a:lnTo>
                    <a:pt x="954" y="2411"/>
                  </a:lnTo>
                  <a:close/>
                  <a:moveTo>
                    <a:pt x="958" y="2408"/>
                  </a:moveTo>
                  <a:cubicBezTo>
                    <a:pt x="959" y="2402"/>
                    <a:pt x="959" y="2402"/>
                    <a:pt x="959" y="2402"/>
                  </a:cubicBezTo>
                  <a:cubicBezTo>
                    <a:pt x="963" y="2379"/>
                    <a:pt x="963" y="2379"/>
                    <a:pt x="963" y="2379"/>
                  </a:cubicBezTo>
                  <a:cubicBezTo>
                    <a:pt x="964" y="2369"/>
                    <a:pt x="964" y="2369"/>
                    <a:pt x="964" y="2369"/>
                  </a:cubicBezTo>
                  <a:cubicBezTo>
                    <a:pt x="965" y="2363"/>
                    <a:pt x="965" y="2363"/>
                    <a:pt x="965" y="2363"/>
                  </a:cubicBezTo>
                  <a:cubicBezTo>
                    <a:pt x="976" y="2286"/>
                    <a:pt x="976" y="2286"/>
                    <a:pt x="976" y="2286"/>
                  </a:cubicBezTo>
                  <a:cubicBezTo>
                    <a:pt x="976" y="2286"/>
                    <a:pt x="976" y="2286"/>
                    <a:pt x="976" y="2286"/>
                  </a:cubicBezTo>
                  <a:cubicBezTo>
                    <a:pt x="976" y="2286"/>
                    <a:pt x="976" y="2286"/>
                    <a:pt x="976" y="2286"/>
                  </a:cubicBezTo>
                  <a:cubicBezTo>
                    <a:pt x="976" y="2286"/>
                    <a:pt x="976" y="2286"/>
                    <a:pt x="976" y="2286"/>
                  </a:cubicBezTo>
                  <a:cubicBezTo>
                    <a:pt x="977" y="2278"/>
                    <a:pt x="977" y="2278"/>
                    <a:pt x="977" y="2278"/>
                  </a:cubicBezTo>
                  <a:cubicBezTo>
                    <a:pt x="977" y="2277"/>
                    <a:pt x="977" y="2277"/>
                    <a:pt x="977" y="2277"/>
                  </a:cubicBezTo>
                  <a:cubicBezTo>
                    <a:pt x="977" y="2277"/>
                    <a:pt x="978" y="2277"/>
                    <a:pt x="978" y="2276"/>
                  </a:cubicBezTo>
                  <a:cubicBezTo>
                    <a:pt x="979" y="2268"/>
                    <a:pt x="979" y="2268"/>
                    <a:pt x="979" y="2268"/>
                  </a:cubicBezTo>
                  <a:cubicBezTo>
                    <a:pt x="979" y="2268"/>
                    <a:pt x="979" y="2268"/>
                    <a:pt x="979" y="2268"/>
                  </a:cubicBezTo>
                  <a:cubicBezTo>
                    <a:pt x="957" y="2417"/>
                    <a:pt x="957" y="2417"/>
                    <a:pt x="957" y="2417"/>
                  </a:cubicBezTo>
                  <a:cubicBezTo>
                    <a:pt x="957" y="2417"/>
                    <a:pt x="957" y="2417"/>
                    <a:pt x="957" y="2417"/>
                  </a:cubicBezTo>
                  <a:lnTo>
                    <a:pt x="958" y="2408"/>
                  </a:lnTo>
                  <a:close/>
                  <a:moveTo>
                    <a:pt x="963" y="2406"/>
                  </a:moveTo>
                  <a:cubicBezTo>
                    <a:pt x="964" y="2406"/>
                    <a:pt x="964" y="2406"/>
                    <a:pt x="964" y="2406"/>
                  </a:cubicBezTo>
                  <a:cubicBezTo>
                    <a:pt x="963" y="2413"/>
                    <a:pt x="963" y="2413"/>
                    <a:pt x="963" y="2413"/>
                  </a:cubicBezTo>
                  <a:cubicBezTo>
                    <a:pt x="962" y="2413"/>
                    <a:pt x="962" y="2413"/>
                    <a:pt x="962" y="2413"/>
                  </a:cubicBezTo>
                  <a:lnTo>
                    <a:pt x="963" y="2406"/>
                  </a:lnTo>
                  <a:close/>
                  <a:moveTo>
                    <a:pt x="967" y="2404"/>
                  </a:moveTo>
                  <a:cubicBezTo>
                    <a:pt x="968" y="2398"/>
                    <a:pt x="968" y="2398"/>
                    <a:pt x="968" y="2398"/>
                  </a:cubicBezTo>
                  <a:cubicBezTo>
                    <a:pt x="971" y="2374"/>
                    <a:pt x="971" y="2374"/>
                    <a:pt x="971" y="2374"/>
                  </a:cubicBezTo>
                  <a:cubicBezTo>
                    <a:pt x="973" y="2365"/>
                    <a:pt x="973" y="2365"/>
                    <a:pt x="973" y="2365"/>
                  </a:cubicBezTo>
                  <a:cubicBezTo>
                    <a:pt x="974" y="2359"/>
                    <a:pt x="974" y="2359"/>
                    <a:pt x="974" y="2359"/>
                  </a:cubicBezTo>
                  <a:cubicBezTo>
                    <a:pt x="984" y="2291"/>
                    <a:pt x="984" y="2291"/>
                    <a:pt x="984" y="2291"/>
                  </a:cubicBezTo>
                  <a:cubicBezTo>
                    <a:pt x="984" y="2291"/>
                    <a:pt x="984" y="2291"/>
                    <a:pt x="984" y="2291"/>
                  </a:cubicBezTo>
                  <a:cubicBezTo>
                    <a:pt x="984" y="2291"/>
                    <a:pt x="984" y="2291"/>
                    <a:pt x="984" y="2291"/>
                  </a:cubicBezTo>
                  <a:cubicBezTo>
                    <a:pt x="984" y="2291"/>
                    <a:pt x="984" y="2291"/>
                    <a:pt x="984" y="2291"/>
                  </a:cubicBezTo>
                  <a:cubicBezTo>
                    <a:pt x="985" y="2283"/>
                    <a:pt x="985" y="2283"/>
                    <a:pt x="985" y="2283"/>
                  </a:cubicBezTo>
                  <a:cubicBezTo>
                    <a:pt x="986" y="2274"/>
                    <a:pt x="986" y="2274"/>
                    <a:pt x="986" y="2274"/>
                  </a:cubicBezTo>
                  <a:cubicBezTo>
                    <a:pt x="986" y="2274"/>
                    <a:pt x="986" y="2274"/>
                    <a:pt x="986" y="2274"/>
                  </a:cubicBezTo>
                  <a:cubicBezTo>
                    <a:pt x="986" y="2274"/>
                    <a:pt x="986" y="2274"/>
                    <a:pt x="986" y="2274"/>
                  </a:cubicBezTo>
                  <a:cubicBezTo>
                    <a:pt x="986" y="2274"/>
                    <a:pt x="986" y="2274"/>
                    <a:pt x="986" y="2274"/>
                  </a:cubicBezTo>
                  <a:cubicBezTo>
                    <a:pt x="986" y="2272"/>
                    <a:pt x="986" y="2272"/>
                    <a:pt x="986" y="2272"/>
                  </a:cubicBezTo>
                  <a:cubicBezTo>
                    <a:pt x="988" y="2264"/>
                    <a:pt x="988" y="2264"/>
                    <a:pt x="988" y="2264"/>
                  </a:cubicBezTo>
                  <a:cubicBezTo>
                    <a:pt x="988" y="2264"/>
                    <a:pt x="988" y="2264"/>
                    <a:pt x="988" y="2264"/>
                  </a:cubicBezTo>
                  <a:cubicBezTo>
                    <a:pt x="966" y="2413"/>
                    <a:pt x="966" y="2413"/>
                    <a:pt x="966" y="2413"/>
                  </a:cubicBezTo>
                  <a:cubicBezTo>
                    <a:pt x="966" y="2413"/>
                    <a:pt x="966" y="2413"/>
                    <a:pt x="966" y="2413"/>
                  </a:cubicBezTo>
                  <a:lnTo>
                    <a:pt x="967" y="2404"/>
                  </a:lnTo>
                  <a:close/>
                  <a:moveTo>
                    <a:pt x="972" y="2402"/>
                  </a:moveTo>
                  <a:cubicBezTo>
                    <a:pt x="973" y="2401"/>
                    <a:pt x="973" y="2401"/>
                    <a:pt x="973" y="2401"/>
                  </a:cubicBezTo>
                  <a:cubicBezTo>
                    <a:pt x="972" y="2408"/>
                    <a:pt x="972" y="2408"/>
                    <a:pt x="972" y="2408"/>
                  </a:cubicBezTo>
                  <a:cubicBezTo>
                    <a:pt x="971" y="2409"/>
                    <a:pt x="971" y="2409"/>
                    <a:pt x="971" y="2409"/>
                  </a:cubicBezTo>
                  <a:lnTo>
                    <a:pt x="972" y="2402"/>
                  </a:lnTo>
                  <a:close/>
                  <a:moveTo>
                    <a:pt x="976" y="2399"/>
                  </a:moveTo>
                  <a:cubicBezTo>
                    <a:pt x="977" y="2393"/>
                    <a:pt x="977" y="2393"/>
                    <a:pt x="977" y="2393"/>
                  </a:cubicBezTo>
                  <a:cubicBezTo>
                    <a:pt x="980" y="2370"/>
                    <a:pt x="980" y="2370"/>
                    <a:pt x="980" y="2370"/>
                  </a:cubicBezTo>
                  <a:cubicBezTo>
                    <a:pt x="982" y="2360"/>
                    <a:pt x="982" y="2360"/>
                    <a:pt x="982" y="2360"/>
                  </a:cubicBezTo>
                  <a:cubicBezTo>
                    <a:pt x="982" y="2354"/>
                    <a:pt x="982" y="2354"/>
                    <a:pt x="982" y="2354"/>
                  </a:cubicBezTo>
                  <a:cubicBezTo>
                    <a:pt x="991" y="2296"/>
                    <a:pt x="991" y="2296"/>
                    <a:pt x="991" y="2296"/>
                  </a:cubicBezTo>
                  <a:cubicBezTo>
                    <a:pt x="991" y="2296"/>
                    <a:pt x="991" y="2296"/>
                    <a:pt x="991" y="2296"/>
                  </a:cubicBezTo>
                  <a:cubicBezTo>
                    <a:pt x="991" y="2296"/>
                    <a:pt x="991" y="2296"/>
                    <a:pt x="991" y="2296"/>
                  </a:cubicBezTo>
                  <a:cubicBezTo>
                    <a:pt x="991" y="2296"/>
                    <a:pt x="991" y="2296"/>
                    <a:pt x="991" y="2296"/>
                  </a:cubicBezTo>
                  <a:cubicBezTo>
                    <a:pt x="992" y="2288"/>
                    <a:pt x="992" y="2288"/>
                    <a:pt x="992" y="2288"/>
                  </a:cubicBezTo>
                  <a:cubicBezTo>
                    <a:pt x="994" y="2279"/>
                    <a:pt x="994" y="2279"/>
                    <a:pt x="994" y="2279"/>
                  </a:cubicBezTo>
                  <a:cubicBezTo>
                    <a:pt x="994" y="2279"/>
                    <a:pt x="993" y="2279"/>
                    <a:pt x="993" y="2279"/>
                  </a:cubicBezTo>
                  <a:cubicBezTo>
                    <a:pt x="993" y="2279"/>
                    <a:pt x="994" y="2279"/>
                    <a:pt x="994" y="2279"/>
                  </a:cubicBezTo>
                  <a:cubicBezTo>
                    <a:pt x="994" y="2279"/>
                    <a:pt x="994" y="2279"/>
                    <a:pt x="994" y="2279"/>
                  </a:cubicBezTo>
                  <a:cubicBezTo>
                    <a:pt x="995" y="2268"/>
                    <a:pt x="995" y="2268"/>
                    <a:pt x="995" y="2268"/>
                  </a:cubicBezTo>
                  <a:cubicBezTo>
                    <a:pt x="996" y="2259"/>
                    <a:pt x="996" y="2259"/>
                    <a:pt x="996" y="2259"/>
                  </a:cubicBezTo>
                  <a:cubicBezTo>
                    <a:pt x="997" y="2259"/>
                    <a:pt x="997" y="2259"/>
                    <a:pt x="997" y="2259"/>
                  </a:cubicBezTo>
                  <a:cubicBezTo>
                    <a:pt x="975" y="2408"/>
                    <a:pt x="975" y="2408"/>
                    <a:pt x="975" y="2408"/>
                  </a:cubicBezTo>
                  <a:cubicBezTo>
                    <a:pt x="974" y="2408"/>
                    <a:pt x="974" y="2408"/>
                    <a:pt x="974" y="2408"/>
                  </a:cubicBezTo>
                  <a:lnTo>
                    <a:pt x="976" y="2399"/>
                  </a:lnTo>
                  <a:close/>
                  <a:moveTo>
                    <a:pt x="949" y="2608"/>
                  </a:moveTo>
                  <a:cubicBezTo>
                    <a:pt x="950" y="2608"/>
                    <a:pt x="950" y="2608"/>
                    <a:pt x="950" y="2608"/>
                  </a:cubicBezTo>
                  <a:cubicBezTo>
                    <a:pt x="949" y="2617"/>
                    <a:pt x="949" y="2617"/>
                    <a:pt x="949" y="2617"/>
                  </a:cubicBezTo>
                  <a:cubicBezTo>
                    <a:pt x="948" y="2618"/>
                    <a:pt x="948" y="2618"/>
                    <a:pt x="948" y="2618"/>
                  </a:cubicBezTo>
                  <a:lnTo>
                    <a:pt x="949" y="2608"/>
                  </a:lnTo>
                  <a:close/>
                  <a:moveTo>
                    <a:pt x="950" y="2622"/>
                  </a:moveTo>
                  <a:cubicBezTo>
                    <a:pt x="951" y="2618"/>
                    <a:pt x="951" y="2618"/>
                    <a:pt x="951" y="2618"/>
                  </a:cubicBezTo>
                  <a:cubicBezTo>
                    <a:pt x="953" y="2606"/>
                    <a:pt x="953" y="2606"/>
                    <a:pt x="953" y="2606"/>
                  </a:cubicBezTo>
                  <a:cubicBezTo>
                    <a:pt x="958" y="2569"/>
                    <a:pt x="958" y="2569"/>
                    <a:pt x="958" y="2569"/>
                  </a:cubicBezTo>
                  <a:cubicBezTo>
                    <a:pt x="960" y="2557"/>
                    <a:pt x="960" y="2557"/>
                    <a:pt x="960" y="2557"/>
                  </a:cubicBezTo>
                  <a:cubicBezTo>
                    <a:pt x="964" y="2534"/>
                    <a:pt x="964" y="2534"/>
                    <a:pt x="964" y="2534"/>
                  </a:cubicBezTo>
                  <a:cubicBezTo>
                    <a:pt x="964" y="2529"/>
                    <a:pt x="964" y="2529"/>
                    <a:pt x="964" y="2529"/>
                  </a:cubicBezTo>
                  <a:cubicBezTo>
                    <a:pt x="966" y="2517"/>
                    <a:pt x="966" y="2517"/>
                    <a:pt x="966" y="2517"/>
                  </a:cubicBezTo>
                  <a:cubicBezTo>
                    <a:pt x="972" y="2475"/>
                    <a:pt x="972" y="2475"/>
                    <a:pt x="972" y="2475"/>
                  </a:cubicBezTo>
                  <a:cubicBezTo>
                    <a:pt x="983" y="2406"/>
                    <a:pt x="983" y="2406"/>
                    <a:pt x="983" y="2406"/>
                  </a:cubicBezTo>
                  <a:cubicBezTo>
                    <a:pt x="983" y="2407"/>
                    <a:pt x="983" y="2407"/>
                    <a:pt x="983" y="2407"/>
                  </a:cubicBezTo>
                  <a:cubicBezTo>
                    <a:pt x="951" y="2622"/>
                    <a:pt x="951" y="2622"/>
                    <a:pt x="951" y="2622"/>
                  </a:cubicBezTo>
                  <a:lnTo>
                    <a:pt x="950" y="2622"/>
                  </a:lnTo>
                  <a:close/>
                  <a:moveTo>
                    <a:pt x="958" y="2604"/>
                  </a:moveTo>
                  <a:cubicBezTo>
                    <a:pt x="959" y="2603"/>
                    <a:pt x="959" y="2603"/>
                    <a:pt x="959" y="2603"/>
                  </a:cubicBezTo>
                  <a:cubicBezTo>
                    <a:pt x="957" y="2612"/>
                    <a:pt x="957" y="2612"/>
                    <a:pt x="957" y="2612"/>
                  </a:cubicBezTo>
                  <a:cubicBezTo>
                    <a:pt x="956" y="2613"/>
                    <a:pt x="956" y="2613"/>
                    <a:pt x="956" y="2613"/>
                  </a:cubicBezTo>
                  <a:lnTo>
                    <a:pt x="958" y="2604"/>
                  </a:lnTo>
                  <a:close/>
                  <a:moveTo>
                    <a:pt x="959" y="2617"/>
                  </a:moveTo>
                  <a:cubicBezTo>
                    <a:pt x="960" y="2613"/>
                    <a:pt x="960" y="2613"/>
                    <a:pt x="960" y="2613"/>
                  </a:cubicBezTo>
                  <a:cubicBezTo>
                    <a:pt x="961" y="2601"/>
                    <a:pt x="961" y="2601"/>
                    <a:pt x="961" y="2601"/>
                  </a:cubicBezTo>
                  <a:cubicBezTo>
                    <a:pt x="965" y="2574"/>
                    <a:pt x="965" y="2574"/>
                    <a:pt x="965" y="2574"/>
                  </a:cubicBezTo>
                  <a:cubicBezTo>
                    <a:pt x="967" y="2562"/>
                    <a:pt x="967" y="2562"/>
                    <a:pt x="967" y="2562"/>
                  </a:cubicBezTo>
                  <a:cubicBezTo>
                    <a:pt x="972" y="2529"/>
                    <a:pt x="972" y="2529"/>
                    <a:pt x="972" y="2529"/>
                  </a:cubicBezTo>
                  <a:cubicBezTo>
                    <a:pt x="973" y="2525"/>
                    <a:pt x="973" y="2525"/>
                    <a:pt x="973" y="2525"/>
                  </a:cubicBezTo>
                  <a:cubicBezTo>
                    <a:pt x="975" y="2512"/>
                    <a:pt x="975" y="2512"/>
                    <a:pt x="975" y="2512"/>
                  </a:cubicBezTo>
                  <a:cubicBezTo>
                    <a:pt x="980" y="2477"/>
                    <a:pt x="980" y="2477"/>
                    <a:pt x="980" y="2477"/>
                  </a:cubicBezTo>
                  <a:cubicBezTo>
                    <a:pt x="991" y="2402"/>
                    <a:pt x="991" y="2402"/>
                    <a:pt x="991" y="2402"/>
                  </a:cubicBezTo>
                  <a:cubicBezTo>
                    <a:pt x="991" y="2402"/>
                    <a:pt x="991" y="2402"/>
                    <a:pt x="991" y="2402"/>
                  </a:cubicBezTo>
                  <a:cubicBezTo>
                    <a:pt x="959" y="2617"/>
                    <a:pt x="959" y="2617"/>
                    <a:pt x="959" y="2617"/>
                  </a:cubicBezTo>
                  <a:close/>
                  <a:moveTo>
                    <a:pt x="964" y="2611"/>
                  </a:moveTo>
                  <a:cubicBezTo>
                    <a:pt x="965" y="2611"/>
                    <a:pt x="965" y="2611"/>
                    <a:pt x="965" y="2611"/>
                  </a:cubicBezTo>
                  <a:cubicBezTo>
                    <a:pt x="965" y="2612"/>
                    <a:pt x="965" y="2612"/>
                    <a:pt x="965" y="2612"/>
                  </a:cubicBezTo>
                  <a:cubicBezTo>
                    <a:pt x="964" y="2613"/>
                    <a:pt x="964" y="2613"/>
                    <a:pt x="964" y="2613"/>
                  </a:cubicBezTo>
                  <a:lnTo>
                    <a:pt x="964" y="2611"/>
                  </a:lnTo>
                  <a:close/>
                  <a:moveTo>
                    <a:pt x="973" y="2607"/>
                  </a:moveTo>
                  <a:cubicBezTo>
                    <a:pt x="974" y="2606"/>
                    <a:pt x="974" y="2606"/>
                    <a:pt x="974" y="2606"/>
                  </a:cubicBezTo>
                  <a:cubicBezTo>
                    <a:pt x="974" y="2608"/>
                    <a:pt x="974" y="2608"/>
                    <a:pt x="974" y="2608"/>
                  </a:cubicBezTo>
                  <a:cubicBezTo>
                    <a:pt x="972" y="2608"/>
                    <a:pt x="972" y="2608"/>
                    <a:pt x="972" y="2608"/>
                  </a:cubicBezTo>
                  <a:lnTo>
                    <a:pt x="973" y="2607"/>
                  </a:lnTo>
                  <a:close/>
                  <a:moveTo>
                    <a:pt x="981" y="2602"/>
                  </a:moveTo>
                  <a:cubicBezTo>
                    <a:pt x="982" y="2601"/>
                    <a:pt x="982" y="2601"/>
                    <a:pt x="982" y="2601"/>
                  </a:cubicBezTo>
                  <a:cubicBezTo>
                    <a:pt x="982" y="2603"/>
                    <a:pt x="982" y="2603"/>
                    <a:pt x="982" y="2603"/>
                  </a:cubicBezTo>
                  <a:cubicBezTo>
                    <a:pt x="981" y="2604"/>
                    <a:pt x="981" y="2604"/>
                    <a:pt x="981" y="2604"/>
                  </a:cubicBezTo>
                  <a:lnTo>
                    <a:pt x="981" y="2602"/>
                  </a:lnTo>
                  <a:close/>
                  <a:moveTo>
                    <a:pt x="990" y="2597"/>
                  </a:moveTo>
                  <a:cubicBezTo>
                    <a:pt x="991" y="2597"/>
                    <a:pt x="991" y="2597"/>
                    <a:pt x="991" y="2597"/>
                  </a:cubicBezTo>
                  <a:cubicBezTo>
                    <a:pt x="990" y="2599"/>
                    <a:pt x="990" y="2599"/>
                    <a:pt x="990" y="2599"/>
                  </a:cubicBezTo>
                  <a:cubicBezTo>
                    <a:pt x="989" y="2599"/>
                    <a:pt x="989" y="2599"/>
                    <a:pt x="989" y="2599"/>
                  </a:cubicBezTo>
                  <a:lnTo>
                    <a:pt x="990" y="2597"/>
                  </a:lnTo>
                  <a:close/>
                  <a:moveTo>
                    <a:pt x="1251" y="2768"/>
                  </a:moveTo>
                  <a:cubicBezTo>
                    <a:pt x="1011" y="2593"/>
                    <a:pt x="1011" y="2593"/>
                    <a:pt x="1011" y="2593"/>
                  </a:cubicBezTo>
                  <a:cubicBezTo>
                    <a:pt x="1013" y="2592"/>
                    <a:pt x="1013" y="2592"/>
                    <a:pt x="1013" y="2592"/>
                  </a:cubicBezTo>
                  <a:cubicBezTo>
                    <a:pt x="1013" y="2592"/>
                    <a:pt x="1013" y="2592"/>
                    <a:pt x="1013" y="2592"/>
                  </a:cubicBezTo>
                  <a:cubicBezTo>
                    <a:pt x="1013" y="2592"/>
                    <a:pt x="1013" y="2591"/>
                    <a:pt x="1013" y="2591"/>
                  </a:cubicBezTo>
                  <a:cubicBezTo>
                    <a:pt x="1014" y="2591"/>
                    <a:pt x="1014" y="2591"/>
                    <a:pt x="1014" y="2591"/>
                  </a:cubicBezTo>
                  <a:cubicBezTo>
                    <a:pt x="1014" y="2591"/>
                    <a:pt x="1014" y="2591"/>
                    <a:pt x="1014" y="2591"/>
                  </a:cubicBezTo>
                  <a:cubicBezTo>
                    <a:pt x="1014" y="2588"/>
                    <a:pt x="1014" y="2588"/>
                    <a:pt x="1014" y="2588"/>
                  </a:cubicBezTo>
                  <a:cubicBezTo>
                    <a:pt x="1016" y="2587"/>
                    <a:pt x="1016" y="2587"/>
                    <a:pt x="1016" y="2587"/>
                  </a:cubicBezTo>
                  <a:cubicBezTo>
                    <a:pt x="1018" y="2588"/>
                    <a:pt x="1018" y="2588"/>
                    <a:pt x="1018" y="2588"/>
                  </a:cubicBezTo>
                  <a:cubicBezTo>
                    <a:pt x="1018" y="2588"/>
                    <a:pt x="1018" y="2588"/>
                    <a:pt x="1018" y="2588"/>
                  </a:cubicBezTo>
                  <a:cubicBezTo>
                    <a:pt x="1018" y="2588"/>
                    <a:pt x="1019" y="2588"/>
                    <a:pt x="1019" y="2588"/>
                  </a:cubicBezTo>
                  <a:cubicBezTo>
                    <a:pt x="1019" y="2588"/>
                    <a:pt x="1019" y="2588"/>
                    <a:pt x="1019" y="2588"/>
                  </a:cubicBezTo>
                  <a:cubicBezTo>
                    <a:pt x="1019" y="2588"/>
                    <a:pt x="1019" y="2588"/>
                    <a:pt x="1019" y="2588"/>
                  </a:cubicBezTo>
                  <a:cubicBezTo>
                    <a:pt x="1021" y="2587"/>
                    <a:pt x="1021" y="2587"/>
                    <a:pt x="1021" y="2587"/>
                  </a:cubicBezTo>
                  <a:cubicBezTo>
                    <a:pt x="1021" y="2587"/>
                    <a:pt x="1021" y="2587"/>
                    <a:pt x="1021" y="2587"/>
                  </a:cubicBezTo>
                  <a:cubicBezTo>
                    <a:pt x="1022" y="2587"/>
                    <a:pt x="1022" y="2587"/>
                    <a:pt x="1022" y="2587"/>
                  </a:cubicBezTo>
                  <a:cubicBezTo>
                    <a:pt x="1022" y="2587"/>
                    <a:pt x="1022" y="2587"/>
                    <a:pt x="1022" y="2586"/>
                  </a:cubicBezTo>
                  <a:cubicBezTo>
                    <a:pt x="1022" y="2586"/>
                    <a:pt x="1022" y="2586"/>
                    <a:pt x="1022" y="2586"/>
                  </a:cubicBezTo>
                  <a:cubicBezTo>
                    <a:pt x="1022" y="2584"/>
                    <a:pt x="1022" y="2584"/>
                    <a:pt x="1022" y="2584"/>
                  </a:cubicBezTo>
                  <a:cubicBezTo>
                    <a:pt x="1025" y="2583"/>
                    <a:pt x="1025" y="2583"/>
                    <a:pt x="1025" y="2583"/>
                  </a:cubicBezTo>
                  <a:cubicBezTo>
                    <a:pt x="1026" y="2584"/>
                    <a:pt x="1026" y="2584"/>
                    <a:pt x="1026" y="2584"/>
                  </a:cubicBezTo>
                  <a:cubicBezTo>
                    <a:pt x="1027" y="2584"/>
                    <a:pt x="1027" y="2584"/>
                    <a:pt x="1027" y="2584"/>
                  </a:cubicBezTo>
                  <a:cubicBezTo>
                    <a:pt x="1027" y="2584"/>
                    <a:pt x="1027" y="2584"/>
                    <a:pt x="1027" y="2584"/>
                  </a:cubicBezTo>
                  <a:cubicBezTo>
                    <a:pt x="1027" y="2584"/>
                    <a:pt x="1027" y="2584"/>
                    <a:pt x="1027" y="2584"/>
                  </a:cubicBezTo>
                  <a:cubicBezTo>
                    <a:pt x="1027" y="2584"/>
                    <a:pt x="1028" y="2584"/>
                    <a:pt x="1028" y="2584"/>
                  </a:cubicBezTo>
                  <a:cubicBezTo>
                    <a:pt x="1030" y="2583"/>
                    <a:pt x="1030" y="2583"/>
                    <a:pt x="1030" y="2583"/>
                  </a:cubicBezTo>
                  <a:cubicBezTo>
                    <a:pt x="1030" y="2583"/>
                    <a:pt x="1030" y="2583"/>
                    <a:pt x="1030" y="2583"/>
                  </a:cubicBezTo>
                  <a:cubicBezTo>
                    <a:pt x="1030" y="2582"/>
                    <a:pt x="1030" y="2582"/>
                    <a:pt x="1030" y="2582"/>
                  </a:cubicBezTo>
                  <a:cubicBezTo>
                    <a:pt x="1030" y="2582"/>
                    <a:pt x="1030" y="2582"/>
                    <a:pt x="1030" y="2582"/>
                  </a:cubicBezTo>
                  <a:cubicBezTo>
                    <a:pt x="1030" y="2582"/>
                    <a:pt x="1030" y="2582"/>
                    <a:pt x="1030" y="2582"/>
                  </a:cubicBezTo>
                  <a:cubicBezTo>
                    <a:pt x="1031" y="2579"/>
                    <a:pt x="1031" y="2579"/>
                    <a:pt x="1031" y="2579"/>
                  </a:cubicBezTo>
                  <a:cubicBezTo>
                    <a:pt x="1033" y="2578"/>
                    <a:pt x="1033" y="2578"/>
                    <a:pt x="1033" y="2578"/>
                  </a:cubicBezTo>
                  <a:cubicBezTo>
                    <a:pt x="1035" y="2579"/>
                    <a:pt x="1035" y="2579"/>
                    <a:pt x="1035" y="2579"/>
                  </a:cubicBezTo>
                  <a:cubicBezTo>
                    <a:pt x="1035" y="2579"/>
                    <a:pt x="1035" y="2579"/>
                    <a:pt x="1035" y="2579"/>
                  </a:cubicBezTo>
                  <a:cubicBezTo>
                    <a:pt x="1035" y="2579"/>
                    <a:pt x="1035" y="2579"/>
                    <a:pt x="1035" y="2579"/>
                  </a:cubicBezTo>
                  <a:cubicBezTo>
                    <a:pt x="1035" y="2579"/>
                    <a:pt x="1035" y="2579"/>
                    <a:pt x="1035" y="2579"/>
                  </a:cubicBezTo>
                  <a:cubicBezTo>
                    <a:pt x="1036" y="2579"/>
                    <a:pt x="1036" y="2579"/>
                    <a:pt x="1036" y="2579"/>
                  </a:cubicBezTo>
                  <a:cubicBezTo>
                    <a:pt x="1038" y="2578"/>
                    <a:pt x="1038" y="2578"/>
                    <a:pt x="1038" y="2578"/>
                  </a:cubicBezTo>
                  <a:cubicBezTo>
                    <a:pt x="1038" y="2578"/>
                    <a:pt x="1038" y="2578"/>
                    <a:pt x="1038" y="2578"/>
                  </a:cubicBezTo>
                  <a:cubicBezTo>
                    <a:pt x="1038" y="2578"/>
                    <a:pt x="1038" y="2578"/>
                    <a:pt x="1038" y="2578"/>
                  </a:cubicBezTo>
                  <a:cubicBezTo>
                    <a:pt x="1039" y="2577"/>
                    <a:pt x="1039" y="2577"/>
                    <a:pt x="1039" y="2577"/>
                  </a:cubicBezTo>
                  <a:cubicBezTo>
                    <a:pt x="1039" y="2577"/>
                    <a:pt x="1039" y="2577"/>
                    <a:pt x="1039" y="2577"/>
                  </a:cubicBezTo>
                  <a:cubicBezTo>
                    <a:pt x="1039" y="2575"/>
                    <a:pt x="1039" y="2575"/>
                    <a:pt x="1039" y="2575"/>
                  </a:cubicBezTo>
                  <a:cubicBezTo>
                    <a:pt x="1041" y="2573"/>
                    <a:pt x="1041" y="2573"/>
                    <a:pt x="1041" y="2573"/>
                  </a:cubicBezTo>
                  <a:cubicBezTo>
                    <a:pt x="1043" y="2575"/>
                    <a:pt x="1043" y="2575"/>
                    <a:pt x="1043" y="2575"/>
                  </a:cubicBezTo>
                  <a:cubicBezTo>
                    <a:pt x="1043" y="2575"/>
                    <a:pt x="1043" y="2575"/>
                    <a:pt x="1043" y="2575"/>
                  </a:cubicBezTo>
                  <a:cubicBezTo>
                    <a:pt x="1043" y="2575"/>
                    <a:pt x="1043" y="2575"/>
                    <a:pt x="1044" y="2575"/>
                  </a:cubicBezTo>
                  <a:cubicBezTo>
                    <a:pt x="1044" y="2575"/>
                    <a:pt x="1044" y="2575"/>
                    <a:pt x="1044" y="2575"/>
                  </a:cubicBezTo>
                  <a:cubicBezTo>
                    <a:pt x="1044" y="2575"/>
                    <a:pt x="1044" y="2575"/>
                    <a:pt x="1044" y="2575"/>
                  </a:cubicBezTo>
                  <a:cubicBezTo>
                    <a:pt x="1046" y="2574"/>
                    <a:pt x="1046" y="2574"/>
                    <a:pt x="1046" y="2574"/>
                  </a:cubicBezTo>
                  <a:cubicBezTo>
                    <a:pt x="1046" y="2574"/>
                    <a:pt x="1046" y="2573"/>
                    <a:pt x="1046" y="2573"/>
                  </a:cubicBezTo>
                  <a:cubicBezTo>
                    <a:pt x="1047" y="2573"/>
                    <a:pt x="1047" y="2573"/>
                    <a:pt x="1047" y="2573"/>
                  </a:cubicBezTo>
                  <a:cubicBezTo>
                    <a:pt x="1047" y="2573"/>
                    <a:pt x="1047" y="2573"/>
                    <a:pt x="1047" y="2573"/>
                  </a:cubicBezTo>
                  <a:cubicBezTo>
                    <a:pt x="1047" y="2573"/>
                    <a:pt x="1047" y="2573"/>
                    <a:pt x="1047" y="2573"/>
                  </a:cubicBezTo>
                  <a:cubicBezTo>
                    <a:pt x="1047" y="2570"/>
                    <a:pt x="1047" y="2570"/>
                    <a:pt x="1047" y="2570"/>
                  </a:cubicBezTo>
                  <a:cubicBezTo>
                    <a:pt x="1050" y="2569"/>
                    <a:pt x="1050" y="2569"/>
                    <a:pt x="1050" y="2569"/>
                  </a:cubicBezTo>
                  <a:cubicBezTo>
                    <a:pt x="1051" y="2570"/>
                    <a:pt x="1051" y="2570"/>
                    <a:pt x="1051" y="2570"/>
                  </a:cubicBezTo>
                  <a:cubicBezTo>
                    <a:pt x="1051" y="2570"/>
                    <a:pt x="1052" y="2570"/>
                    <a:pt x="1052" y="2570"/>
                  </a:cubicBezTo>
                  <a:cubicBezTo>
                    <a:pt x="1052" y="2570"/>
                    <a:pt x="1052" y="2570"/>
                    <a:pt x="1052" y="2570"/>
                  </a:cubicBezTo>
                  <a:cubicBezTo>
                    <a:pt x="1052" y="2570"/>
                    <a:pt x="1052" y="2570"/>
                    <a:pt x="1052" y="2570"/>
                  </a:cubicBezTo>
                  <a:cubicBezTo>
                    <a:pt x="1052" y="2570"/>
                    <a:pt x="1052" y="2570"/>
                    <a:pt x="1053" y="2570"/>
                  </a:cubicBezTo>
                  <a:cubicBezTo>
                    <a:pt x="1055" y="2569"/>
                    <a:pt x="1055" y="2569"/>
                    <a:pt x="1055" y="2569"/>
                  </a:cubicBezTo>
                  <a:cubicBezTo>
                    <a:pt x="1055" y="2569"/>
                    <a:pt x="1055" y="2569"/>
                    <a:pt x="1055" y="2569"/>
                  </a:cubicBezTo>
                  <a:cubicBezTo>
                    <a:pt x="1055" y="2569"/>
                    <a:pt x="1055" y="2569"/>
                    <a:pt x="1055" y="2569"/>
                  </a:cubicBezTo>
                  <a:cubicBezTo>
                    <a:pt x="1055" y="2568"/>
                    <a:pt x="1055" y="2568"/>
                    <a:pt x="1055" y="2568"/>
                  </a:cubicBezTo>
                  <a:cubicBezTo>
                    <a:pt x="1055" y="2568"/>
                    <a:pt x="1055" y="2568"/>
                    <a:pt x="1055" y="2568"/>
                  </a:cubicBezTo>
                  <a:cubicBezTo>
                    <a:pt x="1056" y="2566"/>
                    <a:pt x="1056" y="2566"/>
                    <a:pt x="1056" y="2566"/>
                  </a:cubicBezTo>
                  <a:cubicBezTo>
                    <a:pt x="1058" y="2564"/>
                    <a:pt x="1058" y="2564"/>
                    <a:pt x="1058" y="2564"/>
                  </a:cubicBezTo>
                  <a:cubicBezTo>
                    <a:pt x="1060" y="2566"/>
                    <a:pt x="1060" y="2566"/>
                    <a:pt x="1060" y="2566"/>
                  </a:cubicBezTo>
                  <a:cubicBezTo>
                    <a:pt x="1060" y="2566"/>
                    <a:pt x="1060" y="2566"/>
                    <a:pt x="1060" y="2566"/>
                  </a:cubicBezTo>
                  <a:cubicBezTo>
                    <a:pt x="1060" y="2566"/>
                    <a:pt x="1060" y="2566"/>
                    <a:pt x="1060" y="2566"/>
                  </a:cubicBezTo>
                  <a:cubicBezTo>
                    <a:pt x="1060" y="2566"/>
                    <a:pt x="1060" y="2566"/>
                    <a:pt x="1060" y="2566"/>
                  </a:cubicBezTo>
                  <a:cubicBezTo>
                    <a:pt x="1060" y="2566"/>
                    <a:pt x="1061" y="2566"/>
                    <a:pt x="1061" y="2566"/>
                  </a:cubicBezTo>
                  <a:cubicBezTo>
                    <a:pt x="1063" y="2565"/>
                    <a:pt x="1063" y="2565"/>
                    <a:pt x="1063" y="2565"/>
                  </a:cubicBezTo>
                  <a:cubicBezTo>
                    <a:pt x="1063" y="2565"/>
                    <a:pt x="1063" y="2564"/>
                    <a:pt x="1063" y="2564"/>
                  </a:cubicBezTo>
                  <a:cubicBezTo>
                    <a:pt x="1063" y="2564"/>
                    <a:pt x="1063" y="2564"/>
                    <a:pt x="1063" y="2564"/>
                  </a:cubicBezTo>
                  <a:cubicBezTo>
                    <a:pt x="1063" y="2564"/>
                    <a:pt x="1063" y="2564"/>
                    <a:pt x="1063" y="2564"/>
                  </a:cubicBezTo>
                  <a:cubicBezTo>
                    <a:pt x="1063" y="2564"/>
                    <a:pt x="1063" y="2564"/>
                    <a:pt x="1063" y="2564"/>
                  </a:cubicBezTo>
                  <a:cubicBezTo>
                    <a:pt x="1064" y="2561"/>
                    <a:pt x="1064" y="2561"/>
                    <a:pt x="1064" y="2561"/>
                  </a:cubicBezTo>
                  <a:cubicBezTo>
                    <a:pt x="1067" y="2560"/>
                    <a:pt x="1067" y="2560"/>
                    <a:pt x="1067" y="2560"/>
                  </a:cubicBezTo>
                  <a:cubicBezTo>
                    <a:pt x="1067" y="2560"/>
                    <a:pt x="1067" y="2560"/>
                    <a:pt x="1067" y="2560"/>
                  </a:cubicBezTo>
                  <a:cubicBezTo>
                    <a:pt x="1069" y="2558"/>
                    <a:pt x="1069" y="2558"/>
                    <a:pt x="1069" y="2558"/>
                  </a:cubicBezTo>
                  <a:cubicBezTo>
                    <a:pt x="1069" y="2558"/>
                    <a:pt x="1069" y="2558"/>
                    <a:pt x="1069" y="2558"/>
                  </a:cubicBezTo>
                  <a:cubicBezTo>
                    <a:pt x="1069" y="2558"/>
                    <a:pt x="1069" y="2558"/>
                    <a:pt x="1069" y="2558"/>
                  </a:cubicBezTo>
                  <a:cubicBezTo>
                    <a:pt x="1069" y="2558"/>
                    <a:pt x="1069" y="2558"/>
                    <a:pt x="1069" y="2558"/>
                  </a:cubicBezTo>
                  <a:cubicBezTo>
                    <a:pt x="1069" y="2558"/>
                    <a:pt x="1070" y="2558"/>
                    <a:pt x="1070" y="2558"/>
                  </a:cubicBezTo>
                  <a:cubicBezTo>
                    <a:pt x="1085" y="2464"/>
                    <a:pt x="1085" y="2464"/>
                    <a:pt x="1085" y="2464"/>
                  </a:cubicBezTo>
                  <a:cubicBezTo>
                    <a:pt x="1113" y="2449"/>
                    <a:pt x="1113" y="2449"/>
                    <a:pt x="1113" y="2449"/>
                  </a:cubicBezTo>
                  <a:cubicBezTo>
                    <a:pt x="1121" y="2444"/>
                    <a:pt x="1121" y="2444"/>
                    <a:pt x="1121" y="2444"/>
                  </a:cubicBezTo>
                  <a:cubicBezTo>
                    <a:pt x="1401" y="2638"/>
                    <a:pt x="1401" y="2638"/>
                    <a:pt x="1401" y="2638"/>
                  </a:cubicBezTo>
                  <a:cubicBezTo>
                    <a:pt x="1401" y="2638"/>
                    <a:pt x="1401" y="2638"/>
                    <a:pt x="1401" y="2638"/>
                  </a:cubicBezTo>
                  <a:cubicBezTo>
                    <a:pt x="1401" y="2638"/>
                    <a:pt x="1401" y="2638"/>
                    <a:pt x="1402" y="2638"/>
                  </a:cubicBezTo>
                  <a:cubicBezTo>
                    <a:pt x="1402" y="2638"/>
                    <a:pt x="1402" y="2638"/>
                    <a:pt x="1402" y="2638"/>
                  </a:cubicBezTo>
                  <a:cubicBezTo>
                    <a:pt x="1402" y="2638"/>
                    <a:pt x="1402" y="2638"/>
                    <a:pt x="1402" y="2638"/>
                  </a:cubicBezTo>
                  <a:cubicBezTo>
                    <a:pt x="1416" y="2630"/>
                    <a:pt x="1416" y="2630"/>
                    <a:pt x="1416" y="2630"/>
                  </a:cubicBezTo>
                  <a:cubicBezTo>
                    <a:pt x="1449" y="2652"/>
                    <a:pt x="1449" y="2652"/>
                    <a:pt x="1449" y="2652"/>
                  </a:cubicBezTo>
                  <a:lnTo>
                    <a:pt x="1251" y="2768"/>
                  </a:lnTo>
                  <a:close/>
                  <a:moveTo>
                    <a:pt x="1746" y="2442"/>
                  </a:moveTo>
                  <a:cubicBezTo>
                    <a:pt x="1694" y="2473"/>
                    <a:pt x="1694" y="2473"/>
                    <a:pt x="1694" y="2473"/>
                  </a:cubicBezTo>
                  <a:cubicBezTo>
                    <a:pt x="1699" y="2449"/>
                    <a:pt x="1699" y="2449"/>
                    <a:pt x="1699" y="2449"/>
                  </a:cubicBezTo>
                  <a:cubicBezTo>
                    <a:pt x="1702" y="2439"/>
                    <a:pt x="1702" y="2439"/>
                    <a:pt x="1702" y="2439"/>
                  </a:cubicBezTo>
                  <a:cubicBezTo>
                    <a:pt x="1754" y="2409"/>
                    <a:pt x="1754" y="2409"/>
                    <a:pt x="1754" y="2409"/>
                  </a:cubicBezTo>
                  <a:lnTo>
                    <a:pt x="1746" y="2442"/>
                  </a:lnTo>
                  <a:close/>
                  <a:moveTo>
                    <a:pt x="1762" y="2375"/>
                  </a:moveTo>
                  <a:cubicBezTo>
                    <a:pt x="1762" y="2377"/>
                    <a:pt x="1762" y="2377"/>
                    <a:pt x="1762" y="2377"/>
                  </a:cubicBezTo>
                  <a:cubicBezTo>
                    <a:pt x="1613" y="2463"/>
                    <a:pt x="1613" y="2463"/>
                    <a:pt x="1613" y="2463"/>
                  </a:cubicBezTo>
                  <a:cubicBezTo>
                    <a:pt x="1636" y="2359"/>
                    <a:pt x="1636" y="2359"/>
                    <a:pt x="1636" y="2359"/>
                  </a:cubicBezTo>
                  <a:cubicBezTo>
                    <a:pt x="1720" y="2312"/>
                    <a:pt x="1720" y="2312"/>
                    <a:pt x="1720" y="2312"/>
                  </a:cubicBezTo>
                  <a:cubicBezTo>
                    <a:pt x="1712" y="2344"/>
                    <a:pt x="1712" y="2344"/>
                    <a:pt x="1712" y="2344"/>
                  </a:cubicBezTo>
                  <a:cubicBezTo>
                    <a:pt x="1712" y="2345"/>
                    <a:pt x="1713" y="2346"/>
                    <a:pt x="1713" y="2346"/>
                  </a:cubicBezTo>
                  <a:cubicBezTo>
                    <a:pt x="1713" y="2346"/>
                    <a:pt x="1713" y="2346"/>
                    <a:pt x="1713" y="2346"/>
                  </a:cubicBezTo>
                  <a:cubicBezTo>
                    <a:pt x="1714" y="2346"/>
                    <a:pt x="1714" y="2345"/>
                    <a:pt x="1715" y="2345"/>
                  </a:cubicBezTo>
                  <a:cubicBezTo>
                    <a:pt x="1723" y="2310"/>
                    <a:pt x="1723" y="2310"/>
                    <a:pt x="1723" y="2310"/>
                  </a:cubicBezTo>
                  <a:cubicBezTo>
                    <a:pt x="1728" y="2287"/>
                    <a:pt x="1728" y="2287"/>
                    <a:pt x="1728" y="2287"/>
                  </a:cubicBezTo>
                  <a:cubicBezTo>
                    <a:pt x="1743" y="2296"/>
                    <a:pt x="1743" y="2296"/>
                    <a:pt x="1743" y="2296"/>
                  </a:cubicBezTo>
                  <a:cubicBezTo>
                    <a:pt x="1730" y="2355"/>
                    <a:pt x="1730" y="2355"/>
                    <a:pt x="1730" y="2355"/>
                  </a:cubicBezTo>
                  <a:cubicBezTo>
                    <a:pt x="1729" y="2356"/>
                    <a:pt x="1730" y="2356"/>
                    <a:pt x="1730" y="2356"/>
                  </a:cubicBezTo>
                  <a:cubicBezTo>
                    <a:pt x="1730" y="2356"/>
                    <a:pt x="1731" y="2356"/>
                    <a:pt x="1731" y="2356"/>
                  </a:cubicBezTo>
                  <a:cubicBezTo>
                    <a:pt x="1731" y="2356"/>
                    <a:pt x="1732" y="2356"/>
                    <a:pt x="1732" y="2355"/>
                  </a:cubicBezTo>
                  <a:cubicBezTo>
                    <a:pt x="1745" y="2298"/>
                    <a:pt x="1745" y="2298"/>
                    <a:pt x="1745" y="2298"/>
                  </a:cubicBezTo>
                  <a:cubicBezTo>
                    <a:pt x="1776" y="2316"/>
                    <a:pt x="1776" y="2316"/>
                    <a:pt x="1776" y="2316"/>
                  </a:cubicBezTo>
                  <a:lnTo>
                    <a:pt x="1762" y="2375"/>
                  </a:lnTo>
                  <a:close/>
                  <a:moveTo>
                    <a:pt x="1777" y="2314"/>
                  </a:moveTo>
                  <a:cubicBezTo>
                    <a:pt x="1745" y="2295"/>
                    <a:pt x="1745" y="2295"/>
                    <a:pt x="1745" y="2295"/>
                  </a:cubicBezTo>
                  <a:cubicBezTo>
                    <a:pt x="1728" y="2284"/>
                    <a:pt x="1728" y="2284"/>
                    <a:pt x="1728" y="2284"/>
                  </a:cubicBezTo>
                  <a:cubicBezTo>
                    <a:pt x="1692" y="2263"/>
                    <a:pt x="1692" y="2263"/>
                    <a:pt x="1692" y="2263"/>
                  </a:cubicBezTo>
                  <a:cubicBezTo>
                    <a:pt x="1686" y="2259"/>
                    <a:pt x="1686" y="2259"/>
                    <a:pt x="1686" y="2259"/>
                  </a:cubicBezTo>
                  <a:cubicBezTo>
                    <a:pt x="1681" y="2256"/>
                    <a:pt x="1681" y="2256"/>
                    <a:pt x="1681" y="2256"/>
                  </a:cubicBezTo>
                  <a:cubicBezTo>
                    <a:pt x="1670" y="2249"/>
                    <a:pt x="1670" y="2249"/>
                    <a:pt x="1670" y="2249"/>
                  </a:cubicBezTo>
                  <a:cubicBezTo>
                    <a:pt x="1659" y="2243"/>
                    <a:pt x="1659" y="2243"/>
                    <a:pt x="1659" y="2243"/>
                  </a:cubicBezTo>
                  <a:cubicBezTo>
                    <a:pt x="1658" y="2242"/>
                    <a:pt x="1657" y="2242"/>
                    <a:pt x="1657" y="2243"/>
                  </a:cubicBezTo>
                  <a:cubicBezTo>
                    <a:pt x="1657" y="2243"/>
                    <a:pt x="1657" y="2244"/>
                    <a:pt x="1657" y="2245"/>
                  </a:cubicBezTo>
                  <a:cubicBezTo>
                    <a:pt x="1668" y="2251"/>
                    <a:pt x="1668" y="2251"/>
                    <a:pt x="1668" y="2251"/>
                  </a:cubicBezTo>
                  <a:cubicBezTo>
                    <a:pt x="1665" y="2261"/>
                    <a:pt x="1665" y="2261"/>
                    <a:pt x="1665" y="2261"/>
                  </a:cubicBezTo>
                  <a:cubicBezTo>
                    <a:pt x="1454" y="2378"/>
                    <a:pt x="1454" y="2378"/>
                    <a:pt x="1454" y="2378"/>
                  </a:cubicBezTo>
                  <a:cubicBezTo>
                    <a:pt x="1445" y="2382"/>
                    <a:pt x="1445" y="2382"/>
                    <a:pt x="1445" y="2382"/>
                  </a:cubicBezTo>
                  <a:cubicBezTo>
                    <a:pt x="1397" y="2409"/>
                    <a:pt x="1397" y="2409"/>
                    <a:pt x="1397" y="2409"/>
                  </a:cubicBezTo>
                  <a:cubicBezTo>
                    <a:pt x="1397" y="2409"/>
                    <a:pt x="1397" y="2409"/>
                    <a:pt x="1397" y="2409"/>
                  </a:cubicBezTo>
                  <a:cubicBezTo>
                    <a:pt x="1397" y="2409"/>
                    <a:pt x="1397" y="2409"/>
                    <a:pt x="1397" y="2409"/>
                  </a:cubicBezTo>
                  <a:cubicBezTo>
                    <a:pt x="1383" y="2416"/>
                    <a:pt x="1383" y="2416"/>
                    <a:pt x="1383" y="2416"/>
                  </a:cubicBezTo>
                  <a:cubicBezTo>
                    <a:pt x="1383" y="2416"/>
                    <a:pt x="1383" y="2416"/>
                    <a:pt x="1382" y="2416"/>
                  </a:cubicBezTo>
                  <a:cubicBezTo>
                    <a:pt x="1378" y="2419"/>
                    <a:pt x="1378" y="2419"/>
                    <a:pt x="1378" y="2419"/>
                  </a:cubicBezTo>
                  <a:cubicBezTo>
                    <a:pt x="1380" y="2405"/>
                    <a:pt x="1380" y="2405"/>
                    <a:pt x="1380" y="2405"/>
                  </a:cubicBezTo>
                  <a:cubicBezTo>
                    <a:pt x="1387" y="2401"/>
                    <a:pt x="1387" y="2401"/>
                    <a:pt x="1387" y="2401"/>
                  </a:cubicBezTo>
                  <a:cubicBezTo>
                    <a:pt x="1387" y="2401"/>
                    <a:pt x="1387" y="2401"/>
                    <a:pt x="1387" y="2400"/>
                  </a:cubicBezTo>
                  <a:cubicBezTo>
                    <a:pt x="1388" y="2400"/>
                    <a:pt x="1388" y="2400"/>
                    <a:pt x="1387" y="2399"/>
                  </a:cubicBezTo>
                  <a:cubicBezTo>
                    <a:pt x="1387" y="2399"/>
                    <a:pt x="1386" y="2399"/>
                    <a:pt x="1386" y="2399"/>
                  </a:cubicBezTo>
                  <a:cubicBezTo>
                    <a:pt x="1373" y="2406"/>
                    <a:pt x="1373" y="2406"/>
                    <a:pt x="1373" y="2406"/>
                  </a:cubicBezTo>
                  <a:cubicBezTo>
                    <a:pt x="1376" y="2391"/>
                    <a:pt x="1376" y="2391"/>
                    <a:pt x="1376" y="2391"/>
                  </a:cubicBezTo>
                  <a:cubicBezTo>
                    <a:pt x="1660" y="2236"/>
                    <a:pt x="1660" y="2236"/>
                    <a:pt x="1660" y="2236"/>
                  </a:cubicBezTo>
                  <a:cubicBezTo>
                    <a:pt x="1778" y="2307"/>
                    <a:pt x="1778" y="2307"/>
                    <a:pt x="1778" y="2307"/>
                  </a:cubicBezTo>
                  <a:lnTo>
                    <a:pt x="1777" y="2314"/>
                  </a:lnTo>
                  <a:close/>
                  <a:moveTo>
                    <a:pt x="1866" y="2159"/>
                  </a:moveTo>
                  <a:cubicBezTo>
                    <a:pt x="1835" y="2141"/>
                    <a:pt x="1835" y="2141"/>
                    <a:pt x="1835" y="2141"/>
                  </a:cubicBezTo>
                  <a:cubicBezTo>
                    <a:pt x="2000" y="2051"/>
                    <a:pt x="2000" y="2051"/>
                    <a:pt x="2000" y="2051"/>
                  </a:cubicBezTo>
                  <a:cubicBezTo>
                    <a:pt x="1990" y="2090"/>
                    <a:pt x="1990" y="2090"/>
                    <a:pt x="1990" y="2090"/>
                  </a:cubicBezTo>
                  <a:lnTo>
                    <a:pt x="1866" y="2159"/>
                  </a:lnTo>
                  <a:close/>
                  <a:moveTo>
                    <a:pt x="2001" y="2047"/>
                  </a:moveTo>
                  <a:cubicBezTo>
                    <a:pt x="1832" y="2139"/>
                    <a:pt x="1832" y="2139"/>
                    <a:pt x="1832" y="2139"/>
                  </a:cubicBezTo>
                  <a:cubicBezTo>
                    <a:pt x="1786" y="2113"/>
                    <a:pt x="1786" y="2113"/>
                    <a:pt x="1786" y="2113"/>
                  </a:cubicBezTo>
                  <a:cubicBezTo>
                    <a:pt x="1786" y="2113"/>
                    <a:pt x="1786" y="2113"/>
                    <a:pt x="1786" y="2113"/>
                  </a:cubicBezTo>
                  <a:cubicBezTo>
                    <a:pt x="1786" y="2113"/>
                    <a:pt x="1786" y="2113"/>
                    <a:pt x="1786" y="2113"/>
                  </a:cubicBezTo>
                  <a:cubicBezTo>
                    <a:pt x="1785" y="2113"/>
                    <a:pt x="1785" y="2113"/>
                    <a:pt x="1785" y="2113"/>
                  </a:cubicBezTo>
                  <a:cubicBezTo>
                    <a:pt x="1785" y="2113"/>
                    <a:pt x="1785" y="2113"/>
                    <a:pt x="1785" y="2113"/>
                  </a:cubicBezTo>
                  <a:cubicBezTo>
                    <a:pt x="1783" y="2114"/>
                    <a:pt x="1783" y="2114"/>
                    <a:pt x="1783" y="2114"/>
                  </a:cubicBezTo>
                  <a:cubicBezTo>
                    <a:pt x="1783" y="2114"/>
                    <a:pt x="1783" y="2114"/>
                    <a:pt x="1783" y="2114"/>
                  </a:cubicBezTo>
                  <a:cubicBezTo>
                    <a:pt x="1783" y="2114"/>
                    <a:pt x="1783" y="2114"/>
                    <a:pt x="1783" y="2114"/>
                  </a:cubicBezTo>
                  <a:cubicBezTo>
                    <a:pt x="1783" y="2114"/>
                    <a:pt x="1783" y="2114"/>
                    <a:pt x="1783" y="2114"/>
                  </a:cubicBezTo>
                  <a:cubicBezTo>
                    <a:pt x="1783" y="2114"/>
                    <a:pt x="1783" y="2114"/>
                    <a:pt x="1783" y="2115"/>
                  </a:cubicBezTo>
                  <a:cubicBezTo>
                    <a:pt x="1783" y="2115"/>
                    <a:pt x="1783" y="2115"/>
                    <a:pt x="1783" y="2115"/>
                  </a:cubicBezTo>
                  <a:cubicBezTo>
                    <a:pt x="1783" y="2115"/>
                    <a:pt x="1783" y="2115"/>
                    <a:pt x="1783" y="2115"/>
                  </a:cubicBezTo>
                  <a:cubicBezTo>
                    <a:pt x="1783" y="2115"/>
                    <a:pt x="1783" y="2115"/>
                    <a:pt x="1783" y="2115"/>
                  </a:cubicBezTo>
                  <a:cubicBezTo>
                    <a:pt x="1782" y="2115"/>
                    <a:pt x="1782" y="2115"/>
                    <a:pt x="1782" y="2115"/>
                  </a:cubicBezTo>
                  <a:cubicBezTo>
                    <a:pt x="1780" y="2116"/>
                    <a:pt x="1780" y="2116"/>
                    <a:pt x="1780" y="2116"/>
                  </a:cubicBezTo>
                  <a:cubicBezTo>
                    <a:pt x="1780" y="2116"/>
                    <a:pt x="1780" y="2116"/>
                    <a:pt x="1780" y="2116"/>
                  </a:cubicBezTo>
                  <a:cubicBezTo>
                    <a:pt x="1780" y="2116"/>
                    <a:pt x="1780" y="2116"/>
                    <a:pt x="1780" y="2116"/>
                  </a:cubicBezTo>
                  <a:cubicBezTo>
                    <a:pt x="1780" y="2116"/>
                    <a:pt x="1780" y="2116"/>
                    <a:pt x="1780" y="2116"/>
                  </a:cubicBezTo>
                  <a:cubicBezTo>
                    <a:pt x="1780" y="2116"/>
                    <a:pt x="1780" y="2116"/>
                    <a:pt x="1780" y="2116"/>
                  </a:cubicBezTo>
                  <a:cubicBezTo>
                    <a:pt x="1780" y="2116"/>
                    <a:pt x="1779" y="2116"/>
                    <a:pt x="1779" y="2116"/>
                  </a:cubicBezTo>
                  <a:cubicBezTo>
                    <a:pt x="1779" y="2116"/>
                    <a:pt x="1779" y="2116"/>
                    <a:pt x="1779" y="2116"/>
                  </a:cubicBezTo>
                  <a:cubicBezTo>
                    <a:pt x="1779" y="2117"/>
                    <a:pt x="1779" y="2117"/>
                    <a:pt x="1779" y="2117"/>
                  </a:cubicBezTo>
                  <a:cubicBezTo>
                    <a:pt x="1779" y="2117"/>
                    <a:pt x="1779" y="2116"/>
                    <a:pt x="1778" y="2117"/>
                  </a:cubicBezTo>
                  <a:cubicBezTo>
                    <a:pt x="1777" y="2118"/>
                    <a:pt x="1777" y="2118"/>
                    <a:pt x="1777" y="2118"/>
                  </a:cubicBezTo>
                  <a:cubicBezTo>
                    <a:pt x="1777" y="2118"/>
                    <a:pt x="1777" y="2118"/>
                    <a:pt x="1777" y="2118"/>
                  </a:cubicBezTo>
                  <a:cubicBezTo>
                    <a:pt x="1777" y="2118"/>
                    <a:pt x="1777" y="2118"/>
                    <a:pt x="1776" y="2118"/>
                  </a:cubicBezTo>
                  <a:cubicBezTo>
                    <a:pt x="1776" y="2118"/>
                    <a:pt x="1776" y="2118"/>
                    <a:pt x="1776" y="2118"/>
                  </a:cubicBezTo>
                  <a:cubicBezTo>
                    <a:pt x="1776" y="2118"/>
                    <a:pt x="1776" y="2118"/>
                    <a:pt x="1776" y="2118"/>
                  </a:cubicBezTo>
                  <a:cubicBezTo>
                    <a:pt x="1776" y="2118"/>
                    <a:pt x="1776" y="2118"/>
                    <a:pt x="1776" y="2118"/>
                  </a:cubicBezTo>
                  <a:cubicBezTo>
                    <a:pt x="1776" y="2118"/>
                    <a:pt x="1776" y="2118"/>
                    <a:pt x="1776" y="2118"/>
                  </a:cubicBezTo>
                  <a:cubicBezTo>
                    <a:pt x="1776" y="2119"/>
                    <a:pt x="1776" y="2119"/>
                    <a:pt x="1776" y="2119"/>
                  </a:cubicBezTo>
                  <a:cubicBezTo>
                    <a:pt x="1776" y="2118"/>
                    <a:pt x="1775" y="2118"/>
                    <a:pt x="1775" y="2118"/>
                  </a:cubicBezTo>
                  <a:cubicBezTo>
                    <a:pt x="1773" y="2119"/>
                    <a:pt x="1773" y="2119"/>
                    <a:pt x="1773" y="2119"/>
                  </a:cubicBezTo>
                  <a:cubicBezTo>
                    <a:pt x="1773" y="2119"/>
                    <a:pt x="1773" y="2119"/>
                    <a:pt x="1773" y="2119"/>
                  </a:cubicBezTo>
                  <a:cubicBezTo>
                    <a:pt x="1773" y="2119"/>
                    <a:pt x="1773" y="2120"/>
                    <a:pt x="1773" y="2120"/>
                  </a:cubicBezTo>
                  <a:cubicBezTo>
                    <a:pt x="1773" y="2120"/>
                    <a:pt x="1773" y="2120"/>
                    <a:pt x="1773" y="2120"/>
                  </a:cubicBezTo>
                  <a:cubicBezTo>
                    <a:pt x="1773" y="2120"/>
                    <a:pt x="1773" y="2120"/>
                    <a:pt x="1773" y="2120"/>
                  </a:cubicBezTo>
                  <a:cubicBezTo>
                    <a:pt x="1773" y="2120"/>
                    <a:pt x="1773" y="2120"/>
                    <a:pt x="1773" y="2120"/>
                  </a:cubicBezTo>
                  <a:cubicBezTo>
                    <a:pt x="1773" y="2120"/>
                    <a:pt x="1773" y="2120"/>
                    <a:pt x="1773" y="2120"/>
                  </a:cubicBezTo>
                  <a:cubicBezTo>
                    <a:pt x="1773" y="2120"/>
                    <a:pt x="1773" y="2120"/>
                    <a:pt x="1773" y="2120"/>
                  </a:cubicBezTo>
                  <a:cubicBezTo>
                    <a:pt x="1772" y="2120"/>
                    <a:pt x="1772" y="2120"/>
                    <a:pt x="1772" y="2120"/>
                  </a:cubicBezTo>
                  <a:cubicBezTo>
                    <a:pt x="1770" y="2121"/>
                    <a:pt x="1770" y="2121"/>
                    <a:pt x="1770" y="2121"/>
                  </a:cubicBezTo>
                  <a:cubicBezTo>
                    <a:pt x="1770" y="2121"/>
                    <a:pt x="1770" y="2121"/>
                    <a:pt x="1770" y="2121"/>
                  </a:cubicBezTo>
                  <a:cubicBezTo>
                    <a:pt x="1770" y="2121"/>
                    <a:pt x="1770" y="2121"/>
                    <a:pt x="1770" y="2121"/>
                  </a:cubicBezTo>
                  <a:cubicBezTo>
                    <a:pt x="1770" y="2122"/>
                    <a:pt x="1769" y="2122"/>
                    <a:pt x="1769" y="2122"/>
                  </a:cubicBezTo>
                  <a:cubicBezTo>
                    <a:pt x="1769" y="2122"/>
                    <a:pt x="1769" y="2122"/>
                    <a:pt x="1769" y="2122"/>
                  </a:cubicBezTo>
                  <a:cubicBezTo>
                    <a:pt x="1769" y="2122"/>
                    <a:pt x="1769" y="2122"/>
                    <a:pt x="1769" y="2122"/>
                  </a:cubicBezTo>
                  <a:cubicBezTo>
                    <a:pt x="1769" y="2122"/>
                    <a:pt x="1769" y="2122"/>
                    <a:pt x="1769" y="2122"/>
                  </a:cubicBezTo>
                  <a:cubicBezTo>
                    <a:pt x="1769" y="2122"/>
                    <a:pt x="1769" y="2122"/>
                    <a:pt x="1769" y="2122"/>
                  </a:cubicBezTo>
                  <a:cubicBezTo>
                    <a:pt x="1769" y="2122"/>
                    <a:pt x="1769" y="2122"/>
                    <a:pt x="1768" y="2122"/>
                  </a:cubicBezTo>
                  <a:cubicBezTo>
                    <a:pt x="1767" y="2123"/>
                    <a:pt x="1767" y="2123"/>
                    <a:pt x="1767" y="2123"/>
                  </a:cubicBezTo>
                  <a:cubicBezTo>
                    <a:pt x="1766" y="2123"/>
                    <a:pt x="1766" y="2123"/>
                    <a:pt x="1766" y="2123"/>
                  </a:cubicBezTo>
                  <a:cubicBezTo>
                    <a:pt x="1766" y="2123"/>
                    <a:pt x="1766" y="2123"/>
                    <a:pt x="1766" y="2123"/>
                  </a:cubicBezTo>
                  <a:cubicBezTo>
                    <a:pt x="1766" y="2123"/>
                    <a:pt x="1766" y="2124"/>
                    <a:pt x="1766" y="2124"/>
                  </a:cubicBezTo>
                  <a:cubicBezTo>
                    <a:pt x="1766" y="2124"/>
                    <a:pt x="1766" y="2124"/>
                    <a:pt x="1766" y="2124"/>
                  </a:cubicBezTo>
                  <a:cubicBezTo>
                    <a:pt x="1766" y="2124"/>
                    <a:pt x="1766" y="2124"/>
                    <a:pt x="1766" y="2124"/>
                  </a:cubicBezTo>
                  <a:cubicBezTo>
                    <a:pt x="1766" y="2124"/>
                    <a:pt x="1766" y="2124"/>
                    <a:pt x="1766" y="2124"/>
                  </a:cubicBezTo>
                  <a:cubicBezTo>
                    <a:pt x="1766" y="2124"/>
                    <a:pt x="1765" y="2124"/>
                    <a:pt x="1765" y="2124"/>
                  </a:cubicBezTo>
                  <a:cubicBezTo>
                    <a:pt x="1763" y="2125"/>
                    <a:pt x="1763" y="2125"/>
                    <a:pt x="1763" y="2125"/>
                  </a:cubicBezTo>
                  <a:cubicBezTo>
                    <a:pt x="1763" y="2125"/>
                    <a:pt x="1763" y="2125"/>
                    <a:pt x="1763" y="2125"/>
                  </a:cubicBezTo>
                  <a:cubicBezTo>
                    <a:pt x="1763" y="2125"/>
                    <a:pt x="1763" y="2125"/>
                    <a:pt x="1763" y="2125"/>
                  </a:cubicBezTo>
                  <a:cubicBezTo>
                    <a:pt x="1763" y="2125"/>
                    <a:pt x="1763" y="2125"/>
                    <a:pt x="1763" y="2125"/>
                  </a:cubicBezTo>
                  <a:cubicBezTo>
                    <a:pt x="1763" y="2125"/>
                    <a:pt x="1763" y="2125"/>
                    <a:pt x="1763" y="2125"/>
                  </a:cubicBezTo>
                  <a:cubicBezTo>
                    <a:pt x="1763" y="2125"/>
                    <a:pt x="1763" y="2125"/>
                    <a:pt x="1763" y="2126"/>
                  </a:cubicBezTo>
                  <a:cubicBezTo>
                    <a:pt x="1763" y="2126"/>
                    <a:pt x="1763" y="2126"/>
                    <a:pt x="1763" y="2126"/>
                  </a:cubicBezTo>
                  <a:cubicBezTo>
                    <a:pt x="1763" y="2126"/>
                    <a:pt x="1763" y="2126"/>
                    <a:pt x="1763" y="2126"/>
                  </a:cubicBezTo>
                  <a:cubicBezTo>
                    <a:pt x="1762" y="2126"/>
                    <a:pt x="1762" y="2125"/>
                    <a:pt x="1761" y="2126"/>
                  </a:cubicBezTo>
                  <a:cubicBezTo>
                    <a:pt x="1760" y="2127"/>
                    <a:pt x="1760" y="2127"/>
                    <a:pt x="1760" y="2127"/>
                  </a:cubicBezTo>
                  <a:cubicBezTo>
                    <a:pt x="1760" y="2127"/>
                    <a:pt x="1760" y="2127"/>
                    <a:pt x="1760" y="2127"/>
                  </a:cubicBezTo>
                  <a:cubicBezTo>
                    <a:pt x="1760" y="2127"/>
                    <a:pt x="1760" y="2127"/>
                    <a:pt x="1760" y="2127"/>
                  </a:cubicBezTo>
                  <a:cubicBezTo>
                    <a:pt x="1759" y="2127"/>
                    <a:pt x="1759" y="2127"/>
                    <a:pt x="1759" y="2127"/>
                  </a:cubicBezTo>
                  <a:cubicBezTo>
                    <a:pt x="1759" y="2127"/>
                    <a:pt x="1759" y="2127"/>
                    <a:pt x="1759" y="2127"/>
                  </a:cubicBezTo>
                  <a:cubicBezTo>
                    <a:pt x="1759" y="2127"/>
                    <a:pt x="1759" y="2127"/>
                    <a:pt x="1759" y="2127"/>
                  </a:cubicBezTo>
                  <a:cubicBezTo>
                    <a:pt x="1759" y="2127"/>
                    <a:pt x="1759" y="2127"/>
                    <a:pt x="1759" y="2127"/>
                  </a:cubicBezTo>
                  <a:cubicBezTo>
                    <a:pt x="1759" y="2128"/>
                    <a:pt x="1759" y="2128"/>
                    <a:pt x="1759" y="2128"/>
                  </a:cubicBezTo>
                  <a:cubicBezTo>
                    <a:pt x="1759" y="2127"/>
                    <a:pt x="1758" y="2127"/>
                    <a:pt x="1758" y="2128"/>
                  </a:cubicBezTo>
                  <a:cubicBezTo>
                    <a:pt x="1756" y="2128"/>
                    <a:pt x="1756" y="2128"/>
                    <a:pt x="1756" y="2128"/>
                  </a:cubicBezTo>
                  <a:cubicBezTo>
                    <a:pt x="1756" y="2128"/>
                    <a:pt x="1756" y="2128"/>
                    <a:pt x="1756" y="2128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5" y="2129"/>
                    <a:pt x="1755" y="2129"/>
                    <a:pt x="1755" y="2129"/>
                  </a:cubicBezTo>
                  <a:cubicBezTo>
                    <a:pt x="1753" y="2130"/>
                    <a:pt x="1753" y="2130"/>
                    <a:pt x="1753" y="2130"/>
                  </a:cubicBezTo>
                  <a:cubicBezTo>
                    <a:pt x="1753" y="2130"/>
                    <a:pt x="1753" y="2130"/>
                    <a:pt x="1753" y="2130"/>
                  </a:cubicBezTo>
                  <a:cubicBezTo>
                    <a:pt x="1753" y="2130"/>
                    <a:pt x="1753" y="2130"/>
                    <a:pt x="1753" y="2130"/>
                  </a:cubicBezTo>
                  <a:cubicBezTo>
                    <a:pt x="1753" y="2131"/>
                    <a:pt x="1753" y="2131"/>
                    <a:pt x="1753" y="2131"/>
                  </a:cubicBezTo>
                  <a:cubicBezTo>
                    <a:pt x="1753" y="2131"/>
                    <a:pt x="1753" y="2131"/>
                    <a:pt x="1753" y="2131"/>
                  </a:cubicBezTo>
                  <a:cubicBezTo>
                    <a:pt x="1753" y="2131"/>
                    <a:pt x="1752" y="2131"/>
                    <a:pt x="1752" y="2131"/>
                  </a:cubicBezTo>
                  <a:cubicBezTo>
                    <a:pt x="1752" y="2131"/>
                    <a:pt x="1752" y="2131"/>
                    <a:pt x="1752" y="2131"/>
                  </a:cubicBezTo>
                  <a:cubicBezTo>
                    <a:pt x="1752" y="2131"/>
                    <a:pt x="1752" y="2131"/>
                    <a:pt x="1752" y="2131"/>
                  </a:cubicBezTo>
                  <a:cubicBezTo>
                    <a:pt x="1752" y="2131"/>
                    <a:pt x="1752" y="2131"/>
                    <a:pt x="1751" y="2131"/>
                  </a:cubicBezTo>
                  <a:cubicBezTo>
                    <a:pt x="1750" y="2132"/>
                    <a:pt x="1750" y="2132"/>
                    <a:pt x="1750" y="2132"/>
                  </a:cubicBezTo>
                  <a:cubicBezTo>
                    <a:pt x="1750" y="2132"/>
                    <a:pt x="1750" y="2132"/>
                    <a:pt x="1750" y="2132"/>
                  </a:cubicBezTo>
                  <a:cubicBezTo>
                    <a:pt x="1750" y="2132"/>
                    <a:pt x="1749" y="2132"/>
                    <a:pt x="1749" y="2132"/>
                  </a:cubicBezTo>
                  <a:cubicBezTo>
                    <a:pt x="1749" y="2132"/>
                    <a:pt x="1749" y="2132"/>
                    <a:pt x="1749" y="2132"/>
                  </a:cubicBezTo>
                  <a:cubicBezTo>
                    <a:pt x="1749" y="2133"/>
                    <a:pt x="1749" y="2133"/>
                    <a:pt x="1749" y="2133"/>
                  </a:cubicBezTo>
                  <a:cubicBezTo>
                    <a:pt x="1749" y="2133"/>
                    <a:pt x="1749" y="2133"/>
                    <a:pt x="1749" y="2133"/>
                  </a:cubicBezTo>
                  <a:cubicBezTo>
                    <a:pt x="1749" y="2133"/>
                    <a:pt x="1749" y="2133"/>
                    <a:pt x="1749" y="2133"/>
                  </a:cubicBezTo>
                  <a:cubicBezTo>
                    <a:pt x="1749" y="2133"/>
                    <a:pt x="1749" y="2133"/>
                    <a:pt x="1749" y="2133"/>
                  </a:cubicBezTo>
                  <a:cubicBezTo>
                    <a:pt x="1749" y="2133"/>
                    <a:pt x="1748" y="2133"/>
                    <a:pt x="1748" y="2133"/>
                  </a:cubicBezTo>
                  <a:cubicBezTo>
                    <a:pt x="1746" y="2134"/>
                    <a:pt x="1746" y="2134"/>
                    <a:pt x="1746" y="2134"/>
                  </a:cubicBezTo>
                  <a:cubicBezTo>
                    <a:pt x="1746" y="2134"/>
                    <a:pt x="1746" y="2134"/>
                    <a:pt x="1746" y="2134"/>
                  </a:cubicBezTo>
                  <a:cubicBezTo>
                    <a:pt x="1746" y="2134"/>
                    <a:pt x="1746" y="2134"/>
                    <a:pt x="1746" y="2134"/>
                  </a:cubicBezTo>
                  <a:cubicBezTo>
                    <a:pt x="1746" y="2134"/>
                    <a:pt x="1746" y="2134"/>
                    <a:pt x="1746" y="2134"/>
                  </a:cubicBezTo>
                  <a:cubicBezTo>
                    <a:pt x="1746" y="2134"/>
                    <a:pt x="1746" y="2134"/>
                    <a:pt x="1746" y="2134"/>
                  </a:cubicBezTo>
                  <a:cubicBezTo>
                    <a:pt x="1746" y="2135"/>
                    <a:pt x="1746" y="2135"/>
                    <a:pt x="1746" y="2135"/>
                  </a:cubicBezTo>
                  <a:cubicBezTo>
                    <a:pt x="1746" y="2135"/>
                    <a:pt x="1746" y="2135"/>
                    <a:pt x="1746" y="2135"/>
                  </a:cubicBezTo>
                  <a:cubicBezTo>
                    <a:pt x="1746" y="2135"/>
                    <a:pt x="1746" y="2135"/>
                    <a:pt x="1746" y="2135"/>
                  </a:cubicBezTo>
                  <a:cubicBezTo>
                    <a:pt x="1745" y="2135"/>
                    <a:pt x="1745" y="2135"/>
                    <a:pt x="1745" y="2135"/>
                  </a:cubicBezTo>
                  <a:cubicBezTo>
                    <a:pt x="1743" y="2136"/>
                    <a:pt x="1743" y="2136"/>
                    <a:pt x="1743" y="2136"/>
                  </a:cubicBezTo>
                  <a:cubicBezTo>
                    <a:pt x="1743" y="2136"/>
                    <a:pt x="1743" y="2136"/>
                    <a:pt x="1743" y="2136"/>
                  </a:cubicBezTo>
                  <a:cubicBezTo>
                    <a:pt x="1743" y="2136"/>
                    <a:pt x="1743" y="2136"/>
                    <a:pt x="1743" y="2136"/>
                  </a:cubicBezTo>
                  <a:cubicBezTo>
                    <a:pt x="1743" y="2136"/>
                    <a:pt x="1742" y="2136"/>
                    <a:pt x="1742" y="2136"/>
                  </a:cubicBezTo>
                  <a:cubicBezTo>
                    <a:pt x="1742" y="2136"/>
                    <a:pt x="1742" y="2136"/>
                    <a:pt x="1742" y="2136"/>
                  </a:cubicBezTo>
                  <a:cubicBezTo>
                    <a:pt x="1742" y="2136"/>
                    <a:pt x="1742" y="2136"/>
                    <a:pt x="1742" y="2136"/>
                  </a:cubicBezTo>
                  <a:cubicBezTo>
                    <a:pt x="1742" y="2136"/>
                    <a:pt x="1742" y="2136"/>
                    <a:pt x="1742" y="2136"/>
                  </a:cubicBezTo>
                  <a:cubicBezTo>
                    <a:pt x="1742" y="2137"/>
                    <a:pt x="1742" y="2137"/>
                    <a:pt x="1742" y="2137"/>
                  </a:cubicBezTo>
                  <a:cubicBezTo>
                    <a:pt x="1742" y="2137"/>
                    <a:pt x="1742" y="2136"/>
                    <a:pt x="1741" y="2137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9"/>
                    <a:pt x="1739" y="2139"/>
                    <a:pt x="1739" y="2139"/>
                  </a:cubicBezTo>
                  <a:cubicBezTo>
                    <a:pt x="1739" y="2138"/>
                    <a:pt x="1738" y="2138"/>
                    <a:pt x="1738" y="2138"/>
                  </a:cubicBezTo>
                  <a:cubicBezTo>
                    <a:pt x="1736" y="2139"/>
                    <a:pt x="1736" y="2139"/>
                    <a:pt x="1736" y="2139"/>
                  </a:cubicBezTo>
                  <a:cubicBezTo>
                    <a:pt x="1736" y="2139"/>
                    <a:pt x="1736" y="2139"/>
                    <a:pt x="1736" y="2139"/>
                  </a:cubicBezTo>
                  <a:cubicBezTo>
                    <a:pt x="1736" y="2139"/>
                    <a:pt x="1736" y="2140"/>
                    <a:pt x="1736" y="2140"/>
                  </a:cubicBezTo>
                  <a:cubicBezTo>
                    <a:pt x="1736" y="2140"/>
                    <a:pt x="1736" y="2140"/>
                    <a:pt x="1736" y="2140"/>
                  </a:cubicBezTo>
                  <a:cubicBezTo>
                    <a:pt x="1736" y="2140"/>
                    <a:pt x="1736" y="2140"/>
                    <a:pt x="1736" y="2140"/>
                  </a:cubicBezTo>
                  <a:cubicBezTo>
                    <a:pt x="1736" y="2140"/>
                    <a:pt x="1736" y="2140"/>
                    <a:pt x="1736" y="2140"/>
                  </a:cubicBezTo>
                  <a:cubicBezTo>
                    <a:pt x="1736" y="2140"/>
                    <a:pt x="1735" y="2140"/>
                    <a:pt x="1735" y="2140"/>
                  </a:cubicBezTo>
                  <a:cubicBezTo>
                    <a:pt x="1735" y="2140"/>
                    <a:pt x="1735" y="2140"/>
                    <a:pt x="1735" y="2140"/>
                  </a:cubicBezTo>
                  <a:cubicBezTo>
                    <a:pt x="1735" y="2140"/>
                    <a:pt x="1735" y="2140"/>
                    <a:pt x="1734" y="2140"/>
                  </a:cubicBezTo>
                  <a:cubicBezTo>
                    <a:pt x="1733" y="2141"/>
                    <a:pt x="1733" y="2141"/>
                    <a:pt x="1733" y="2141"/>
                  </a:cubicBezTo>
                  <a:cubicBezTo>
                    <a:pt x="1733" y="2141"/>
                    <a:pt x="1733" y="2141"/>
                    <a:pt x="1733" y="2141"/>
                  </a:cubicBezTo>
                  <a:cubicBezTo>
                    <a:pt x="1733" y="2141"/>
                    <a:pt x="1732" y="2141"/>
                    <a:pt x="1732" y="2142"/>
                  </a:cubicBezTo>
                  <a:cubicBezTo>
                    <a:pt x="1732" y="2142"/>
                    <a:pt x="1732" y="2142"/>
                    <a:pt x="1732" y="2142"/>
                  </a:cubicBezTo>
                  <a:cubicBezTo>
                    <a:pt x="1732" y="2142"/>
                    <a:pt x="1732" y="2142"/>
                    <a:pt x="1732" y="2142"/>
                  </a:cubicBezTo>
                  <a:cubicBezTo>
                    <a:pt x="1732" y="2142"/>
                    <a:pt x="1732" y="2142"/>
                    <a:pt x="1732" y="2142"/>
                  </a:cubicBezTo>
                  <a:cubicBezTo>
                    <a:pt x="1732" y="2142"/>
                    <a:pt x="1732" y="2142"/>
                    <a:pt x="1732" y="2142"/>
                  </a:cubicBezTo>
                  <a:cubicBezTo>
                    <a:pt x="1732" y="2142"/>
                    <a:pt x="1732" y="2142"/>
                    <a:pt x="1732" y="2142"/>
                  </a:cubicBezTo>
                  <a:cubicBezTo>
                    <a:pt x="1732" y="2142"/>
                    <a:pt x="1731" y="2142"/>
                    <a:pt x="1731" y="2142"/>
                  </a:cubicBezTo>
                  <a:cubicBezTo>
                    <a:pt x="1729" y="2143"/>
                    <a:pt x="1729" y="2143"/>
                    <a:pt x="1729" y="2143"/>
                  </a:cubicBezTo>
                  <a:cubicBezTo>
                    <a:pt x="1729" y="2143"/>
                    <a:pt x="1729" y="2143"/>
                    <a:pt x="1729" y="2143"/>
                  </a:cubicBezTo>
                  <a:cubicBezTo>
                    <a:pt x="1729" y="2143"/>
                    <a:pt x="1729" y="2143"/>
                    <a:pt x="1729" y="2143"/>
                  </a:cubicBezTo>
                  <a:cubicBezTo>
                    <a:pt x="1729" y="2143"/>
                    <a:pt x="1729" y="2143"/>
                    <a:pt x="1729" y="2143"/>
                  </a:cubicBezTo>
                  <a:cubicBezTo>
                    <a:pt x="1729" y="2143"/>
                    <a:pt x="1729" y="2144"/>
                    <a:pt x="1729" y="2144"/>
                  </a:cubicBezTo>
                  <a:cubicBezTo>
                    <a:pt x="1729" y="2144"/>
                    <a:pt x="1729" y="2144"/>
                    <a:pt x="1729" y="2144"/>
                  </a:cubicBezTo>
                  <a:cubicBezTo>
                    <a:pt x="1729" y="2144"/>
                    <a:pt x="1729" y="2144"/>
                    <a:pt x="1729" y="2144"/>
                  </a:cubicBezTo>
                  <a:cubicBezTo>
                    <a:pt x="1729" y="2144"/>
                    <a:pt x="1729" y="2144"/>
                    <a:pt x="1729" y="2144"/>
                  </a:cubicBezTo>
                  <a:cubicBezTo>
                    <a:pt x="1728" y="2144"/>
                    <a:pt x="1728" y="2144"/>
                    <a:pt x="1728" y="2144"/>
                  </a:cubicBezTo>
                  <a:cubicBezTo>
                    <a:pt x="1726" y="2145"/>
                    <a:pt x="1726" y="2145"/>
                    <a:pt x="1726" y="2145"/>
                  </a:cubicBezTo>
                  <a:cubicBezTo>
                    <a:pt x="1726" y="2145"/>
                    <a:pt x="1726" y="2145"/>
                    <a:pt x="1726" y="2145"/>
                  </a:cubicBezTo>
                  <a:cubicBezTo>
                    <a:pt x="1726" y="2145"/>
                    <a:pt x="1726" y="2145"/>
                    <a:pt x="1726" y="2145"/>
                  </a:cubicBezTo>
                  <a:cubicBezTo>
                    <a:pt x="1726" y="2145"/>
                    <a:pt x="1726" y="2145"/>
                    <a:pt x="1726" y="2145"/>
                  </a:cubicBezTo>
                  <a:cubicBezTo>
                    <a:pt x="1726" y="2145"/>
                    <a:pt x="1725" y="2145"/>
                    <a:pt x="1725" y="2145"/>
                  </a:cubicBezTo>
                  <a:cubicBezTo>
                    <a:pt x="1725" y="2145"/>
                    <a:pt x="1725" y="2145"/>
                    <a:pt x="1725" y="2145"/>
                  </a:cubicBezTo>
                  <a:cubicBezTo>
                    <a:pt x="1725" y="2145"/>
                    <a:pt x="1725" y="2146"/>
                    <a:pt x="1725" y="2146"/>
                  </a:cubicBezTo>
                  <a:cubicBezTo>
                    <a:pt x="1725" y="2146"/>
                    <a:pt x="1725" y="2146"/>
                    <a:pt x="1725" y="2146"/>
                  </a:cubicBezTo>
                  <a:cubicBezTo>
                    <a:pt x="1725" y="2146"/>
                    <a:pt x="1725" y="2146"/>
                    <a:pt x="1725" y="2146"/>
                  </a:cubicBezTo>
                  <a:cubicBezTo>
                    <a:pt x="1725" y="2146"/>
                    <a:pt x="1725" y="2146"/>
                    <a:pt x="1724" y="2146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8"/>
                    <a:pt x="1722" y="2148"/>
                    <a:pt x="1722" y="2148"/>
                  </a:cubicBezTo>
                  <a:cubicBezTo>
                    <a:pt x="1721" y="2148"/>
                    <a:pt x="1721" y="2147"/>
                    <a:pt x="1721" y="2148"/>
                  </a:cubicBezTo>
                  <a:cubicBezTo>
                    <a:pt x="1719" y="2149"/>
                    <a:pt x="1719" y="2149"/>
                    <a:pt x="1719" y="2149"/>
                  </a:cubicBezTo>
                  <a:cubicBezTo>
                    <a:pt x="1719" y="2149"/>
                    <a:pt x="1719" y="2149"/>
                    <a:pt x="1719" y="2149"/>
                  </a:cubicBezTo>
                  <a:cubicBezTo>
                    <a:pt x="1719" y="2149"/>
                    <a:pt x="1719" y="2149"/>
                    <a:pt x="1719" y="2149"/>
                  </a:cubicBezTo>
                  <a:cubicBezTo>
                    <a:pt x="1719" y="2149"/>
                    <a:pt x="1719" y="2149"/>
                    <a:pt x="1719" y="2149"/>
                  </a:cubicBezTo>
                  <a:cubicBezTo>
                    <a:pt x="1719" y="2149"/>
                    <a:pt x="1719" y="2149"/>
                    <a:pt x="1719" y="2149"/>
                  </a:cubicBezTo>
                  <a:cubicBezTo>
                    <a:pt x="1719" y="2149"/>
                    <a:pt x="1718" y="2149"/>
                    <a:pt x="1718" y="2149"/>
                  </a:cubicBezTo>
                  <a:cubicBezTo>
                    <a:pt x="1718" y="2149"/>
                    <a:pt x="1718" y="2149"/>
                    <a:pt x="1718" y="2149"/>
                  </a:cubicBezTo>
                  <a:cubicBezTo>
                    <a:pt x="1718" y="2150"/>
                    <a:pt x="1718" y="2150"/>
                    <a:pt x="1718" y="2150"/>
                  </a:cubicBezTo>
                  <a:cubicBezTo>
                    <a:pt x="1718" y="2149"/>
                    <a:pt x="1718" y="2149"/>
                    <a:pt x="1717" y="2149"/>
                  </a:cubicBezTo>
                  <a:cubicBezTo>
                    <a:pt x="1716" y="2150"/>
                    <a:pt x="1716" y="2150"/>
                    <a:pt x="1716" y="2150"/>
                  </a:cubicBezTo>
                  <a:cubicBezTo>
                    <a:pt x="1716" y="2150"/>
                    <a:pt x="1716" y="2150"/>
                    <a:pt x="1716" y="2150"/>
                  </a:cubicBezTo>
                  <a:cubicBezTo>
                    <a:pt x="1716" y="2150"/>
                    <a:pt x="1715" y="2151"/>
                    <a:pt x="1715" y="2151"/>
                  </a:cubicBezTo>
                  <a:cubicBezTo>
                    <a:pt x="1715" y="2151"/>
                    <a:pt x="1715" y="2151"/>
                    <a:pt x="1715" y="2151"/>
                  </a:cubicBezTo>
                  <a:cubicBezTo>
                    <a:pt x="1715" y="2151"/>
                    <a:pt x="1715" y="2151"/>
                    <a:pt x="1715" y="2151"/>
                  </a:cubicBezTo>
                  <a:cubicBezTo>
                    <a:pt x="1715" y="2151"/>
                    <a:pt x="1715" y="2151"/>
                    <a:pt x="1715" y="2151"/>
                  </a:cubicBezTo>
                  <a:cubicBezTo>
                    <a:pt x="1715" y="2151"/>
                    <a:pt x="1715" y="2151"/>
                    <a:pt x="1715" y="2151"/>
                  </a:cubicBezTo>
                  <a:cubicBezTo>
                    <a:pt x="1715" y="2151"/>
                    <a:pt x="1715" y="2151"/>
                    <a:pt x="1715" y="2151"/>
                  </a:cubicBezTo>
                  <a:cubicBezTo>
                    <a:pt x="1715" y="2151"/>
                    <a:pt x="1714" y="2151"/>
                    <a:pt x="1714" y="2151"/>
                  </a:cubicBezTo>
                  <a:cubicBezTo>
                    <a:pt x="1712" y="2152"/>
                    <a:pt x="1712" y="2152"/>
                    <a:pt x="1712" y="2152"/>
                  </a:cubicBezTo>
                  <a:cubicBezTo>
                    <a:pt x="1712" y="2152"/>
                    <a:pt x="1712" y="2152"/>
                    <a:pt x="1712" y="2152"/>
                  </a:cubicBezTo>
                  <a:cubicBezTo>
                    <a:pt x="1712" y="2152"/>
                    <a:pt x="1712" y="2152"/>
                    <a:pt x="1712" y="2153"/>
                  </a:cubicBezTo>
                  <a:cubicBezTo>
                    <a:pt x="1712" y="2153"/>
                    <a:pt x="1712" y="2153"/>
                    <a:pt x="1712" y="2153"/>
                  </a:cubicBezTo>
                  <a:cubicBezTo>
                    <a:pt x="1712" y="2153"/>
                    <a:pt x="1712" y="2153"/>
                    <a:pt x="1712" y="2153"/>
                  </a:cubicBezTo>
                  <a:cubicBezTo>
                    <a:pt x="1712" y="2153"/>
                    <a:pt x="1712" y="2153"/>
                    <a:pt x="1712" y="2153"/>
                  </a:cubicBezTo>
                  <a:cubicBezTo>
                    <a:pt x="1712" y="2153"/>
                    <a:pt x="1712" y="2153"/>
                    <a:pt x="1712" y="2153"/>
                  </a:cubicBezTo>
                  <a:cubicBezTo>
                    <a:pt x="1712" y="2153"/>
                    <a:pt x="1712" y="2153"/>
                    <a:pt x="1712" y="2153"/>
                  </a:cubicBezTo>
                  <a:cubicBezTo>
                    <a:pt x="1711" y="2153"/>
                    <a:pt x="1711" y="2153"/>
                    <a:pt x="1710" y="2153"/>
                  </a:cubicBezTo>
                  <a:cubicBezTo>
                    <a:pt x="1709" y="2154"/>
                    <a:pt x="1709" y="2154"/>
                    <a:pt x="1709" y="2154"/>
                  </a:cubicBezTo>
                  <a:cubicBezTo>
                    <a:pt x="1709" y="2154"/>
                    <a:pt x="1709" y="2154"/>
                    <a:pt x="1709" y="2154"/>
                  </a:cubicBezTo>
                  <a:cubicBezTo>
                    <a:pt x="1709" y="2154"/>
                    <a:pt x="1709" y="2154"/>
                    <a:pt x="1709" y="2154"/>
                  </a:cubicBezTo>
                  <a:cubicBezTo>
                    <a:pt x="1708" y="2154"/>
                    <a:pt x="1708" y="2154"/>
                    <a:pt x="1708" y="2155"/>
                  </a:cubicBezTo>
                  <a:cubicBezTo>
                    <a:pt x="1708" y="2155"/>
                    <a:pt x="1708" y="2155"/>
                    <a:pt x="1708" y="2155"/>
                  </a:cubicBezTo>
                  <a:cubicBezTo>
                    <a:pt x="1708" y="2155"/>
                    <a:pt x="1708" y="2155"/>
                    <a:pt x="1708" y="2155"/>
                  </a:cubicBezTo>
                  <a:cubicBezTo>
                    <a:pt x="1708" y="2155"/>
                    <a:pt x="1708" y="2155"/>
                    <a:pt x="1708" y="2155"/>
                  </a:cubicBezTo>
                  <a:cubicBezTo>
                    <a:pt x="1708" y="2155"/>
                    <a:pt x="1708" y="2155"/>
                    <a:pt x="1708" y="2155"/>
                  </a:cubicBezTo>
                  <a:cubicBezTo>
                    <a:pt x="1708" y="2155"/>
                    <a:pt x="1707" y="2155"/>
                    <a:pt x="1707" y="2155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7"/>
                    <a:pt x="1705" y="2157"/>
                    <a:pt x="1705" y="2157"/>
                  </a:cubicBezTo>
                  <a:cubicBezTo>
                    <a:pt x="1705" y="2157"/>
                    <a:pt x="1705" y="2157"/>
                    <a:pt x="1705" y="2157"/>
                  </a:cubicBezTo>
                  <a:cubicBezTo>
                    <a:pt x="1705" y="2157"/>
                    <a:pt x="1705" y="2157"/>
                    <a:pt x="1705" y="2157"/>
                  </a:cubicBezTo>
                  <a:cubicBezTo>
                    <a:pt x="1704" y="2157"/>
                    <a:pt x="1704" y="2157"/>
                    <a:pt x="1704" y="2157"/>
                  </a:cubicBezTo>
                  <a:cubicBezTo>
                    <a:pt x="1702" y="2158"/>
                    <a:pt x="1702" y="2158"/>
                    <a:pt x="1702" y="2158"/>
                  </a:cubicBezTo>
                  <a:cubicBezTo>
                    <a:pt x="1702" y="2158"/>
                    <a:pt x="1702" y="2158"/>
                    <a:pt x="1702" y="2158"/>
                  </a:cubicBezTo>
                  <a:cubicBezTo>
                    <a:pt x="1702" y="2158"/>
                    <a:pt x="1702" y="2158"/>
                    <a:pt x="1702" y="2158"/>
                  </a:cubicBezTo>
                  <a:cubicBezTo>
                    <a:pt x="1702" y="2158"/>
                    <a:pt x="1702" y="2158"/>
                    <a:pt x="1701" y="2158"/>
                  </a:cubicBezTo>
                  <a:cubicBezTo>
                    <a:pt x="1701" y="2158"/>
                    <a:pt x="1701" y="2158"/>
                    <a:pt x="1701" y="2158"/>
                  </a:cubicBezTo>
                  <a:cubicBezTo>
                    <a:pt x="1701" y="2158"/>
                    <a:pt x="1701" y="2158"/>
                    <a:pt x="1701" y="2158"/>
                  </a:cubicBezTo>
                  <a:cubicBezTo>
                    <a:pt x="1701" y="2159"/>
                    <a:pt x="1701" y="2159"/>
                    <a:pt x="1701" y="2159"/>
                  </a:cubicBezTo>
                  <a:cubicBezTo>
                    <a:pt x="1701" y="2159"/>
                    <a:pt x="1701" y="2159"/>
                    <a:pt x="1701" y="2159"/>
                  </a:cubicBezTo>
                  <a:cubicBezTo>
                    <a:pt x="1701" y="2159"/>
                    <a:pt x="1701" y="2158"/>
                    <a:pt x="1700" y="2159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1"/>
                    <a:pt x="1698" y="2161"/>
                    <a:pt x="1698" y="2161"/>
                  </a:cubicBezTo>
                  <a:cubicBezTo>
                    <a:pt x="1698" y="2160"/>
                    <a:pt x="1697" y="2160"/>
                    <a:pt x="1697" y="2161"/>
                  </a:cubicBezTo>
                  <a:cubicBezTo>
                    <a:pt x="1695" y="2161"/>
                    <a:pt x="1695" y="2161"/>
                    <a:pt x="1695" y="2161"/>
                  </a:cubicBezTo>
                  <a:cubicBezTo>
                    <a:pt x="1695" y="2161"/>
                    <a:pt x="1695" y="2161"/>
                    <a:pt x="1695" y="2161"/>
                  </a:cubicBezTo>
                  <a:cubicBezTo>
                    <a:pt x="1695" y="2162"/>
                    <a:pt x="1695" y="2162"/>
                    <a:pt x="1695" y="2162"/>
                  </a:cubicBezTo>
                  <a:cubicBezTo>
                    <a:pt x="1695" y="2162"/>
                    <a:pt x="1695" y="2162"/>
                    <a:pt x="1695" y="2162"/>
                  </a:cubicBezTo>
                  <a:cubicBezTo>
                    <a:pt x="1695" y="2162"/>
                    <a:pt x="1695" y="2162"/>
                    <a:pt x="1695" y="2162"/>
                  </a:cubicBezTo>
                  <a:cubicBezTo>
                    <a:pt x="1695" y="2162"/>
                    <a:pt x="1695" y="2162"/>
                    <a:pt x="1695" y="2162"/>
                  </a:cubicBezTo>
                  <a:cubicBezTo>
                    <a:pt x="1695" y="2162"/>
                    <a:pt x="1694" y="2162"/>
                    <a:pt x="1694" y="2162"/>
                  </a:cubicBezTo>
                  <a:cubicBezTo>
                    <a:pt x="1694" y="2162"/>
                    <a:pt x="1694" y="2162"/>
                    <a:pt x="1694" y="2162"/>
                  </a:cubicBezTo>
                  <a:cubicBezTo>
                    <a:pt x="1694" y="2162"/>
                    <a:pt x="1694" y="2162"/>
                    <a:pt x="1694" y="2162"/>
                  </a:cubicBezTo>
                  <a:cubicBezTo>
                    <a:pt x="1694" y="2162"/>
                    <a:pt x="1694" y="2162"/>
                    <a:pt x="1693" y="2162"/>
                  </a:cubicBezTo>
                  <a:cubicBezTo>
                    <a:pt x="1692" y="2163"/>
                    <a:pt x="1692" y="2163"/>
                    <a:pt x="1692" y="2163"/>
                  </a:cubicBezTo>
                  <a:cubicBezTo>
                    <a:pt x="1692" y="2163"/>
                    <a:pt x="1692" y="2163"/>
                    <a:pt x="1692" y="2163"/>
                  </a:cubicBezTo>
                  <a:cubicBezTo>
                    <a:pt x="1691" y="2163"/>
                    <a:pt x="1691" y="2163"/>
                    <a:pt x="1691" y="2164"/>
                  </a:cubicBezTo>
                  <a:cubicBezTo>
                    <a:pt x="1691" y="2164"/>
                    <a:pt x="1691" y="2164"/>
                    <a:pt x="1691" y="2164"/>
                  </a:cubicBezTo>
                  <a:cubicBezTo>
                    <a:pt x="1691" y="2164"/>
                    <a:pt x="1691" y="2164"/>
                    <a:pt x="1691" y="2164"/>
                  </a:cubicBezTo>
                  <a:cubicBezTo>
                    <a:pt x="1691" y="2164"/>
                    <a:pt x="1691" y="2164"/>
                    <a:pt x="1691" y="2164"/>
                  </a:cubicBezTo>
                  <a:cubicBezTo>
                    <a:pt x="1691" y="2164"/>
                    <a:pt x="1691" y="2164"/>
                    <a:pt x="1691" y="2164"/>
                  </a:cubicBezTo>
                  <a:cubicBezTo>
                    <a:pt x="1691" y="2164"/>
                    <a:pt x="1691" y="2164"/>
                    <a:pt x="1691" y="2164"/>
                  </a:cubicBezTo>
                  <a:cubicBezTo>
                    <a:pt x="1691" y="2164"/>
                    <a:pt x="1690" y="2164"/>
                    <a:pt x="1690" y="2164"/>
                  </a:cubicBezTo>
                  <a:cubicBezTo>
                    <a:pt x="1688" y="2165"/>
                    <a:pt x="1688" y="2165"/>
                    <a:pt x="1688" y="2165"/>
                  </a:cubicBezTo>
                  <a:cubicBezTo>
                    <a:pt x="1688" y="2165"/>
                    <a:pt x="1688" y="2165"/>
                    <a:pt x="1688" y="2165"/>
                  </a:cubicBezTo>
                  <a:cubicBezTo>
                    <a:pt x="1688" y="2166"/>
                    <a:pt x="1688" y="2166"/>
                    <a:pt x="1688" y="2166"/>
                  </a:cubicBezTo>
                  <a:cubicBezTo>
                    <a:pt x="1688" y="2166"/>
                    <a:pt x="1688" y="2166"/>
                    <a:pt x="1688" y="2166"/>
                  </a:cubicBezTo>
                  <a:cubicBezTo>
                    <a:pt x="1688" y="2166"/>
                    <a:pt x="1688" y="2166"/>
                    <a:pt x="1688" y="2166"/>
                  </a:cubicBezTo>
                  <a:cubicBezTo>
                    <a:pt x="1688" y="2166"/>
                    <a:pt x="1688" y="2166"/>
                    <a:pt x="1688" y="2166"/>
                  </a:cubicBezTo>
                  <a:cubicBezTo>
                    <a:pt x="1688" y="2166"/>
                    <a:pt x="1688" y="2166"/>
                    <a:pt x="1688" y="2166"/>
                  </a:cubicBezTo>
                  <a:cubicBezTo>
                    <a:pt x="1687" y="2166"/>
                    <a:pt x="1687" y="2166"/>
                    <a:pt x="1686" y="2166"/>
                  </a:cubicBezTo>
                  <a:cubicBezTo>
                    <a:pt x="1685" y="2167"/>
                    <a:pt x="1685" y="2167"/>
                    <a:pt x="1685" y="2167"/>
                  </a:cubicBezTo>
                  <a:cubicBezTo>
                    <a:pt x="1685" y="2167"/>
                    <a:pt x="1685" y="2167"/>
                    <a:pt x="1685" y="2167"/>
                  </a:cubicBezTo>
                  <a:cubicBezTo>
                    <a:pt x="1685" y="2167"/>
                    <a:pt x="1685" y="2167"/>
                    <a:pt x="1684" y="2167"/>
                  </a:cubicBezTo>
                  <a:cubicBezTo>
                    <a:pt x="1684" y="2167"/>
                    <a:pt x="1684" y="2167"/>
                    <a:pt x="1684" y="2167"/>
                  </a:cubicBezTo>
                  <a:cubicBezTo>
                    <a:pt x="1684" y="2167"/>
                    <a:pt x="1684" y="2168"/>
                    <a:pt x="1684" y="2168"/>
                  </a:cubicBezTo>
                  <a:cubicBezTo>
                    <a:pt x="1684" y="2168"/>
                    <a:pt x="1684" y="2168"/>
                    <a:pt x="1684" y="2168"/>
                  </a:cubicBezTo>
                  <a:cubicBezTo>
                    <a:pt x="1684" y="2168"/>
                    <a:pt x="1684" y="2168"/>
                    <a:pt x="1684" y="2168"/>
                  </a:cubicBezTo>
                  <a:cubicBezTo>
                    <a:pt x="1684" y="2168"/>
                    <a:pt x="1684" y="2168"/>
                    <a:pt x="1684" y="2168"/>
                  </a:cubicBezTo>
                  <a:cubicBezTo>
                    <a:pt x="1684" y="2168"/>
                    <a:pt x="1683" y="2168"/>
                    <a:pt x="1683" y="2168"/>
                  </a:cubicBezTo>
                  <a:cubicBezTo>
                    <a:pt x="1681" y="2169"/>
                    <a:pt x="1681" y="2169"/>
                    <a:pt x="1681" y="2169"/>
                  </a:cubicBezTo>
                  <a:cubicBezTo>
                    <a:pt x="1681" y="2169"/>
                    <a:pt x="1681" y="2169"/>
                    <a:pt x="1681" y="2169"/>
                  </a:cubicBezTo>
                  <a:cubicBezTo>
                    <a:pt x="1681" y="2169"/>
                    <a:pt x="1681" y="2169"/>
                    <a:pt x="1681" y="2169"/>
                  </a:cubicBezTo>
                  <a:cubicBezTo>
                    <a:pt x="1681" y="2169"/>
                    <a:pt x="1681" y="2169"/>
                    <a:pt x="1681" y="2169"/>
                  </a:cubicBezTo>
                  <a:cubicBezTo>
                    <a:pt x="1681" y="2169"/>
                    <a:pt x="1681" y="2169"/>
                    <a:pt x="1681" y="2169"/>
                  </a:cubicBezTo>
                  <a:cubicBezTo>
                    <a:pt x="1681" y="2170"/>
                    <a:pt x="1681" y="2170"/>
                    <a:pt x="1681" y="2170"/>
                  </a:cubicBezTo>
                  <a:cubicBezTo>
                    <a:pt x="1681" y="2170"/>
                    <a:pt x="1681" y="2170"/>
                    <a:pt x="1681" y="2170"/>
                  </a:cubicBezTo>
                  <a:cubicBezTo>
                    <a:pt x="1681" y="2170"/>
                    <a:pt x="1681" y="2170"/>
                    <a:pt x="1681" y="2170"/>
                  </a:cubicBezTo>
                  <a:cubicBezTo>
                    <a:pt x="1680" y="2170"/>
                    <a:pt x="1680" y="2170"/>
                    <a:pt x="1680" y="2170"/>
                  </a:cubicBezTo>
                  <a:cubicBezTo>
                    <a:pt x="1678" y="2171"/>
                    <a:pt x="1678" y="2171"/>
                    <a:pt x="1678" y="2171"/>
                  </a:cubicBezTo>
                  <a:cubicBezTo>
                    <a:pt x="1678" y="2171"/>
                    <a:pt x="1678" y="2171"/>
                    <a:pt x="1678" y="2171"/>
                  </a:cubicBezTo>
                  <a:cubicBezTo>
                    <a:pt x="1678" y="2171"/>
                    <a:pt x="1678" y="2171"/>
                    <a:pt x="1678" y="2171"/>
                  </a:cubicBezTo>
                  <a:cubicBezTo>
                    <a:pt x="1677" y="2171"/>
                    <a:pt x="1677" y="2171"/>
                    <a:pt x="1677" y="2171"/>
                  </a:cubicBezTo>
                  <a:cubicBezTo>
                    <a:pt x="1677" y="2171"/>
                    <a:pt x="1677" y="2171"/>
                    <a:pt x="1677" y="2171"/>
                  </a:cubicBezTo>
                  <a:cubicBezTo>
                    <a:pt x="1677" y="2171"/>
                    <a:pt x="1677" y="2171"/>
                    <a:pt x="1677" y="2171"/>
                  </a:cubicBezTo>
                  <a:cubicBezTo>
                    <a:pt x="1677" y="2171"/>
                    <a:pt x="1677" y="2171"/>
                    <a:pt x="1677" y="2171"/>
                  </a:cubicBezTo>
                  <a:cubicBezTo>
                    <a:pt x="1677" y="2172"/>
                    <a:pt x="1677" y="2172"/>
                    <a:pt x="1677" y="2172"/>
                  </a:cubicBezTo>
                  <a:cubicBezTo>
                    <a:pt x="1677" y="2172"/>
                    <a:pt x="1676" y="2171"/>
                    <a:pt x="1676" y="2172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4"/>
                    <a:pt x="1674" y="2174"/>
                    <a:pt x="1674" y="2174"/>
                  </a:cubicBezTo>
                  <a:cubicBezTo>
                    <a:pt x="1673" y="2173"/>
                    <a:pt x="1673" y="2173"/>
                    <a:pt x="1673" y="2174"/>
                  </a:cubicBezTo>
                  <a:cubicBezTo>
                    <a:pt x="1671" y="2174"/>
                    <a:pt x="1671" y="2174"/>
                    <a:pt x="1671" y="2174"/>
                  </a:cubicBezTo>
                  <a:cubicBezTo>
                    <a:pt x="1671" y="2174"/>
                    <a:pt x="1671" y="2174"/>
                    <a:pt x="1671" y="2174"/>
                  </a:cubicBezTo>
                  <a:cubicBezTo>
                    <a:pt x="1671" y="2175"/>
                    <a:pt x="1671" y="2175"/>
                    <a:pt x="1671" y="2175"/>
                  </a:cubicBezTo>
                  <a:cubicBezTo>
                    <a:pt x="1671" y="2175"/>
                    <a:pt x="1670" y="2175"/>
                    <a:pt x="1670" y="2175"/>
                  </a:cubicBezTo>
                  <a:cubicBezTo>
                    <a:pt x="1670" y="2175"/>
                    <a:pt x="1670" y="2175"/>
                    <a:pt x="1670" y="2175"/>
                  </a:cubicBezTo>
                  <a:cubicBezTo>
                    <a:pt x="1670" y="2175"/>
                    <a:pt x="1670" y="2175"/>
                    <a:pt x="1670" y="2175"/>
                  </a:cubicBezTo>
                  <a:cubicBezTo>
                    <a:pt x="1670" y="2175"/>
                    <a:pt x="1670" y="2175"/>
                    <a:pt x="1670" y="2175"/>
                  </a:cubicBezTo>
                  <a:cubicBezTo>
                    <a:pt x="1670" y="2175"/>
                    <a:pt x="1670" y="2175"/>
                    <a:pt x="1670" y="2175"/>
                  </a:cubicBezTo>
                  <a:cubicBezTo>
                    <a:pt x="1670" y="2175"/>
                    <a:pt x="1670" y="2175"/>
                    <a:pt x="1669" y="2175"/>
                  </a:cubicBezTo>
                  <a:cubicBezTo>
                    <a:pt x="1667" y="2176"/>
                    <a:pt x="1667" y="2176"/>
                    <a:pt x="1667" y="2176"/>
                  </a:cubicBezTo>
                  <a:cubicBezTo>
                    <a:pt x="1667" y="2176"/>
                    <a:pt x="1667" y="2176"/>
                    <a:pt x="1667" y="2176"/>
                  </a:cubicBezTo>
                  <a:cubicBezTo>
                    <a:pt x="1667" y="2176"/>
                    <a:pt x="1667" y="2176"/>
                    <a:pt x="1667" y="2177"/>
                  </a:cubicBezTo>
                  <a:cubicBezTo>
                    <a:pt x="1667" y="2177"/>
                    <a:pt x="1667" y="2177"/>
                    <a:pt x="1667" y="2177"/>
                  </a:cubicBezTo>
                  <a:cubicBezTo>
                    <a:pt x="1667" y="2177"/>
                    <a:pt x="1667" y="2177"/>
                    <a:pt x="1667" y="2177"/>
                  </a:cubicBezTo>
                  <a:cubicBezTo>
                    <a:pt x="1667" y="2177"/>
                    <a:pt x="1667" y="2177"/>
                    <a:pt x="1667" y="2177"/>
                  </a:cubicBezTo>
                  <a:cubicBezTo>
                    <a:pt x="1667" y="2177"/>
                    <a:pt x="1667" y="2177"/>
                    <a:pt x="1667" y="2177"/>
                  </a:cubicBezTo>
                  <a:cubicBezTo>
                    <a:pt x="1667" y="2177"/>
                    <a:pt x="1667" y="2177"/>
                    <a:pt x="1667" y="2177"/>
                  </a:cubicBezTo>
                  <a:cubicBezTo>
                    <a:pt x="1666" y="2177"/>
                    <a:pt x="1666" y="2177"/>
                    <a:pt x="1666" y="2177"/>
                  </a:cubicBezTo>
                  <a:cubicBezTo>
                    <a:pt x="1664" y="2178"/>
                    <a:pt x="1664" y="2178"/>
                    <a:pt x="1664" y="2178"/>
                  </a:cubicBezTo>
                  <a:cubicBezTo>
                    <a:pt x="1664" y="2178"/>
                    <a:pt x="1664" y="2178"/>
                    <a:pt x="1664" y="2178"/>
                  </a:cubicBezTo>
                  <a:cubicBezTo>
                    <a:pt x="1664" y="2178"/>
                    <a:pt x="1664" y="2178"/>
                    <a:pt x="1664" y="2178"/>
                  </a:cubicBezTo>
                  <a:cubicBezTo>
                    <a:pt x="1664" y="2179"/>
                    <a:pt x="1664" y="2179"/>
                    <a:pt x="1664" y="2179"/>
                  </a:cubicBezTo>
                  <a:cubicBezTo>
                    <a:pt x="1663" y="2179"/>
                    <a:pt x="1664" y="2179"/>
                    <a:pt x="1663" y="2179"/>
                  </a:cubicBezTo>
                  <a:cubicBezTo>
                    <a:pt x="1663" y="2179"/>
                    <a:pt x="1663" y="2179"/>
                    <a:pt x="1663" y="2179"/>
                  </a:cubicBezTo>
                  <a:cubicBezTo>
                    <a:pt x="1663" y="2179"/>
                    <a:pt x="1663" y="2179"/>
                    <a:pt x="1663" y="2179"/>
                  </a:cubicBezTo>
                  <a:cubicBezTo>
                    <a:pt x="1663" y="2179"/>
                    <a:pt x="1663" y="2179"/>
                    <a:pt x="1663" y="2179"/>
                  </a:cubicBezTo>
                  <a:cubicBezTo>
                    <a:pt x="1663" y="2179"/>
                    <a:pt x="1663" y="2179"/>
                    <a:pt x="1662" y="2179"/>
                  </a:cubicBezTo>
                  <a:cubicBezTo>
                    <a:pt x="1661" y="2180"/>
                    <a:pt x="1661" y="2180"/>
                    <a:pt x="1661" y="2180"/>
                  </a:cubicBezTo>
                  <a:cubicBezTo>
                    <a:pt x="1661" y="2180"/>
                    <a:pt x="1661" y="2180"/>
                    <a:pt x="1661" y="2180"/>
                  </a:cubicBezTo>
                  <a:cubicBezTo>
                    <a:pt x="1660" y="2180"/>
                    <a:pt x="1660" y="2180"/>
                    <a:pt x="1660" y="2180"/>
                  </a:cubicBezTo>
                  <a:cubicBezTo>
                    <a:pt x="1660" y="2180"/>
                    <a:pt x="1660" y="2180"/>
                    <a:pt x="1660" y="2180"/>
                  </a:cubicBezTo>
                  <a:cubicBezTo>
                    <a:pt x="1660" y="2181"/>
                    <a:pt x="1660" y="2181"/>
                    <a:pt x="1660" y="2181"/>
                  </a:cubicBezTo>
                  <a:cubicBezTo>
                    <a:pt x="1660" y="2181"/>
                    <a:pt x="1660" y="2181"/>
                    <a:pt x="1660" y="2181"/>
                  </a:cubicBezTo>
                  <a:cubicBezTo>
                    <a:pt x="1660" y="2181"/>
                    <a:pt x="1660" y="2181"/>
                    <a:pt x="1660" y="2181"/>
                  </a:cubicBezTo>
                  <a:cubicBezTo>
                    <a:pt x="1660" y="2181"/>
                    <a:pt x="1660" y="2181"/>
                    <a:pt x="1660" y="2181"/>
                  </a:cubicBezTo>
                  <a:cubicBezTo>
                    <a:pt x="1660" y="2181"/>
                    <a:pt x="1659" y="2181"/>
                    <a:pt x="1659" y="2181"/>
                  </a:cubicBezTo>
                  <a:cubicBezTo>
                    <a:pt x="1657" y="2182"/>
                    <a:pt x="1657" y="2182"/>
                    <a:pt x="1657" y="2182"/>
                  </a:cubicBezTo>
                  <a:cubicBezTo>
                    <a:pt x="1657" y="2182"/>
                    <a:pt x="1657" y="2182"/>
                    <a:pt x="1657" y="2182"/>
                  </a:cubicBezTo>
                  <a:cubicBezTo>
                    <a:pt x="1657" y="2182"/>
                    <a:pt x="1657" y="2182"/>
                    <a:pt x="1657" y="2182"/>
                  </a:cubicBezTo>
                  <a:cubicBezTo>
                    <a:pt x="1657" y="2182"/>
                    <a:pt x="1657" y="2182"/>
                    <a:pt x="1657" y="2182"/>
                  </a:cubicBezTo>
                  <a:cubicBezTo>
                    <a:pt x="1657" y="2183"/>
                    <a:pt x="1656" y="2183"/>
                    <a:pt x="1656" y="2183"/>
                  </a:cubicBezTo>
                  <a:cubicBezTo>
                    <a:pt x="1656" y="2183"/>
                    <a:pt x="1656" y="2183"/>
                    <a:pt x="1656" y="2183"/>
                  </a:cubicBezTo>
                  <a:cubicBezTo>
                    <a:pt x="1656" y="2183"/>
                    <a:pt x="1656" y="2183"/>
                    <a:pt x="1656" y="2183"/>
                  </a:cubicBezTo>
                  <a:cubicBezTo>
                    <a:pt x="1656" y="2183"/>
                    <a:pt x="1656" y="2183"/>
                    <a:pt x="1655" y="2183"/>
                  </a:cubicBezTo>
                  <a:cubicBezTo>
                    <a:pt x="1654" y="2184"/>
                    <a:pt x="1654" y="2184"/>
                    <a:pt x="1654" y="2184"/>
                  </a:cubicBezTo>
                  <a:cubicBezTo>
                    <a:pt x="1654" y="2184"/>
                    <a:pt x="1654" y="2184"/>
                    <a:pt x="1654" y="2184"/>
                  </a:cubicBezTo>
                  <a:cubicBezTo>
                    <a:pt x="1653" y="2184"/>
                    <a:pt x="1653" y="2184"/>
                    <a:pt x="1653" y="2184"/>
                  </a:cubicBezTo>
                  <a:cubicBezTo>
                    <a:pt x="1653" y="2184"/>
                    <a:pt x="1653" y="2184"/>
                    <a:pt x="1653" y="2184"/>
                  </a:cubicBezTo>
                  <a:cubicBezTo>
                    <a:pt x="1653" y="2184"/>
                    <a:pt x="1653" y="2184"/>
                    <a:pt x="1653" y="2184"/>
                  </a:cubicBezTo>
                  <a:cubicBezTo>
                    <a:pt x="1653" y="2184"/>
                    <a:pt x="1653" y="2184"/>
                    <a:pt x="1653" y="2185"/>
                  </a:cubicBezTo>
                  <a:cubicBezTo>
                    <a:pt x="1653" y="2185"/>
                    <a:pt x="1653" y="2185"/>
                    <a:pt x="1653" y="2185"/>
                  </a:cubicBezTo>
                  <a:cubicBezTo>
                    <a:pt x="1653" y="2185"/>
                    <a:pt x="1653" y="2185"/>
                    <a:pt x="1653" y="2185"/>
                  </a:cubicBezTo>
                  <a:cubicBezTo>
                    <a:pt x="1653" y="2185"/>
                    <a:pt x="1652" y="2185"/>
                    <a:pt x="1652" y="2185"/>
                  </a:cubicBezTo>
                  <a:cubicBezTo>
                    <a:pt x="1650" y="2186"/>
                    <a:pt x="1650" y="2186"/>
                    <a:pt x="1650" y="2186"/>
                  </a:cubicBezTo>
                  <a:cubicBezTo>
                    <a:pt x="1650" y="2186"/>
                    <a:pt x="1650" y="2186"/>
                    <a:pt x="1650" y="2186"/>
                  </a:cubicBezTo>
                  <a:cubicBezTo>
                    <a:pt x="1650" y="2186"/>
                    <a:pt x="1650" y="2186"/>
                    <a:pt x="1650" y="2186"/>
                  </a:cubicBezTo>
                  <a:cubicBezTo>
                    <a:pt x="1650" y="2186"/>
                    <a:pt x="1650" y="2186"/>
                    <a:pt x="1650" y="2186"/>
                  </a:cubicBezTo>
                  <a:cubicBezTo>
                    <a:pt x="1650" y="2186"/>
                    <a:pt x="1650" y="2186"/>
                    <a:pt x="1650" y="2186"/>
                  </a:cubicBezTo>
                  <a:cubicBezTo>
                    <a:pt x="1650" y="2186"/>
                    <a:pt x="1650" y="2186"/>
                    <a:pt x="1649" y="2186"/>
                  </a:cubicBezTo>
                  <a:cubicBezTo>
                    <a:pt x="1649" y="2186"/>
                    <a:pt x="1649" y="2186"/>
                    <a:pt x="1649" y="2186"/>
                  </a:cubicBezTo>
                  <a:cubicBezTo>
                    <a:pt x="1649" y="2187"/>
                    <a:pt x="1649" y="2187"/>
                    <a:pt x="1649" y="2187"/>
                  </a:cubicBezTo>
                  <a:cubicBezTo>
                    <a:pt x="1649" y="2186"/>
                    <a:pt x="1649" y="2186"/>
                    <a:pt x="1648" y="2187"/>
                  </a:cubicBezTo>
                  <a:cubicBezTo>
                    <a:pt x="1647" y="2188"/>
                    <a:pt x="1647" y="2188"/>
                    <a:pt x="1647" y="2188"/>
                  </a:cubicBezTo>
                  <a:cubicBezTo>
                    <a:pt x="1647" y="2188"/>
                    <a:pt x="1647" y="2188"/>
                    <a:pt x="1647" y="2188"/>
                  </a:cubicBezTo>
                  <a:cubicBezTo>
                    <a:pt x="1646" y="2188"/>
                    <a:pt x="1646" y="2188"/>
                    <a:pt x="1646" y="2188"/>
                  </a:cubicBezTo>
                  <a:cubicBezTo>
                    <a:pt x="1646" y="2188"/>
                    <a:pt x="1646" y="2188"/>
                    <a:pt x="1646" y="2188"/>
                  </a:cubicBezTo>
                  <a:cubicBezTo>
                    <a:pt x="1646" y="2188"/>
                    <a:pt x="1646" y="2188"/>
                    <a:pt x="1646" y="2188"/>
                  </a:cubicBezTo>
                  <a:cubicBezTo>
                    <a:pt x="1646" y="2188"/>
                    <a:pt x="1646" y="2188"/>
                    <a:pt x="1646" y="2188"/>
                  </a:cubicBezTo>
                  <a:cubicBezTo>
                    <a:pt x="1646" y="2188"/>
                    <a:pt x="1646" y="2188"/>
                    <a:pt x="1646" y="2188"/>
                  </a:cubicBezTo>
                  <a:cubicBezTo>
                    <a:pt x="1646" y="2189"/>
                    <a:pt x="1646" y="2189"/>
                    <a:pt x="1646" y="2189"/>
                  </a:cubicBezTo>
                  <a:cubicBezTo>
                    <a:pt x="1646" y="2188"/>
                    <a:pt x="1645" y="2188"/>
                    <a:pt x="1645" y="2188"/>
                  </a:cubicBezTo>
                  <a:cubicBezTo>
                    <a:pt x="1643" y="2189"/>
                    <a:pt x="1643" y="2189"/>
                    <a:pt x="1643" y="2189"/>
                  </a:cubicBezTo>
                  <a:cubicBezTo>
                    <a:pt x="1643" y="2189"/>
                    <a:pt x="1643" y="2189"/>
                    <a:pt x="1643" y="2189"/>
                  </a:cubicBezTo>
                  <a:cubicBezTo>
                    <a:pt x="1643" y="2189"/>
                    <a:pt x="1643" y="2190"/>
                    <a:pt x="1643" y="2190"/>
                  </a:cubicBezTo>
                  <a:cubicBezTo>
                    <a:pt x="1643" y="2190"/>
                    <a:pt x="1643" y="2190"/>
                    <a:pt x="1643" y="2190"/>
                  </a:cubicBezTo>
                  <a:cubicBezTo>
                    <a:pt x="1643" y="2190"/>
                    <a:pt x="1643" y="2190"/>
                    <a:pt x="1643" y="2190"/>
                  </a:cubicBezTo>
                  <a:cubicBezTo>
                    <a:pt x="1643" y="2190"/>
                    <a:pt x="1643" y="2190"/>
                    <a:pt x="1643" y="2190"/>
                  </a:cubicBezTo>
                  <a:cubicBezTo>
                    <a:pt x="1643" y="2190"/>
                    <a:pt x="1643" y="2190"/>
                    <a:pt x="1643" y="2190"/>
                  </a:cubicBezTo>
                  <a:cubicBezTo>
                    <a:pt x="1642" y="2190"/>
                    <a:pt x="1642" y="2190"/>
                    <a:pt x="1642" y="2190"/>
                  </a:cubicBezTo>
                  <a:cubicBezTo>
                    <a:pt x="1642" y="2190"/>
                    <a:pt x="1642" y="2190"/>
                    <a:pt x="1641" y="2190"/>
                  </a:cubicBezTo>
                  <a:cubicBezTo>
                    <a:pt x="1640" y="2191"/>
                    <a:pt x="1640" y="2191"/>
                    <a:pt x="1640" y="2191"/>
                  </a:cubicBezTo>
                  <a:cubicBezTo>
                    <a:pt x="1640" y="2191"/>
                    <a:pt x="1640" y="2191"/>
                    <a:pt x="1640" y="2191"/>
                  </a:cubicBezTo>
                  <a:cubicBezTo>
                    <a:pt x="1639" y="2191"/>
                    <a:pt x="1639" y="2191"/>
                    <a:pt x="1639" y="2192"/>
                  </a:cubicBezTo>
                  <a:cubicBezTo>
                    <a:pt x="1639" y="2192"/>
                    <a:pt x="1639" y="2192"/>
                    <a:pt x="1639" y="2192"/>
                  </a:cubicBezTo>
                  <a:cubicBezTo>
                    <a:pt x="1639" y="2192"/>
                    <a:pt x="1639" y="2192"/>
                    <a:pt x="1639" y="2192"/>
                  </a:cubicBezTo>
                  <a:cubicBezTo>
                    <a:pt x="1639" y="2192"/>
                    <a:pt x="1639" y="2192"/>
                    <a:pt x="1639" y="2192"/>
                  </a:cubicBezTo>
                  <a:cubicBezTo>
                    <a:pt x="1639" y="2192"/>
                    <a:pt x="1639" y="2192"/>
                    <a:pt x="1639" y="2192"/>
                  </a:cubicBezTo>
                  <a:cubicBezTo>
                    <a:pt x="1639" y="2192"/>
                    <a:pt x="1639" y="2192"/>
                    <a:pt x="1639" y="2192"/>
                  </a:cubicBezTo>
                  <a:cubicBezTo>
                    <a:pt x="1639" y="2192"/>
                    <a:pt x="1638" y="2192"/>
                    <a:pt x="1638" y="2192"/>
                  </a:cubicBezTo>
                  <a:cubicBezTo>
                    <a:pt x="1636" y="2193"/>
                    <a:pt x="1636" y="2193"/>
                    <a:pt x="1636" y="2193"/>
                  </a:cubicBezTo>
                  <a:cubicBezTo>
                    <a:pt x="1636" y="2193"/>
                    <a:pt x="1636" y="2193"/>
                    <a:pt x="1636" y="2193"/>
                  </a:cubicBezTo>
                  <a:cubicBezTo>
                    <a:pt x="1636" y="2193"/>
                    <a:pt x="1636" y="2193"/>
                    <a:pt x="1636" y="2193"/>
                  </a:cubicBezTo>
                  <a:cubicBezTo>
                    <a:pt x="1636" y="2193"/>
                    <a:pt x="1636" y="2193"/>
                    <a:pt x="1636" y="2194"/>
                  </a:cubicBezTo>
                  <a:cubicBezTo>
                    <a:pt x="1636" y="2194"/>
                    <a:pt x="1636" y="2194"/>
                    <a:pt x="1636" y="2194"/>
                  </a:cubicBezTo>
                  <a:cubicBezTo>
                    <a:pt x="1636" y="2194"/>
                    <a:pt x="1636" y="2194"/>
                    <a:pt x="1636" y="2194"/>
                  </a:cubicBezTo>
                  <a:cubicBezTo>
                    <a:pt x="1636" y="2194"/>
                    <a:pt x="1636" y="2194"/>
                    <a:pt x="1636" y="2194"/>
                  </a:cubicBezTo>
                  <a:cubicBezTo>
                    <a:pt x="1635" y="2194"/>
                    <a:pt x="1635" y="2194"/>
                    <a:pt x="1635" y="2194"/>
                  </a:cubicBezTo>
                  <a:cubicBezTo>
                    <a:pt x="1635" y="2194"/>
                    <a:pt x="1635" y="2194"/>
                    <a:pt x="1634" y="2194"/>
                  </a:cubicBezTo>
                  <a:cubicBezTo>
                    <a:pt x="1633" y="2195"/>
                    <a:pt x="1633" y="2195"/>
                    <a:pt x="1633" y="2195"/>
                  </a:cubicBezTo>
                  <a:cubicBezTo>
                    <a:pt x="1633" y="2195"/>
                    <a:pt x="1633" y="2195"/>
                    <a:pt x="1633" y="2195"/>
                  </a:cubicBezTo>
                  <a:cubicBezTo>
                    <a:pt x="1633" y="2195"/>
                    <a:pt x="1632" y="2195"/>
                    <a:pt x="1632" y="2195"/>
                  </a:cubicBezTo>
                  <a:cubicBezTo>
                    <a:pt x="1632" y="2195"/>
                    <a:pt x="1632" y="2195"/>
                    <a:pt x="1632" y="2195"/>
                  </a:cubicBezTo>
                  <a:cubicBezTo>
                    <a:pt x="1632" y="2195"/>
                    <a:pt x="1632" y="2196"/>
                    <a:pt x="1632" y="2196"/>
                  </a:cubicBezTo>
                  <a:cubicBezTo>
                    <a:pt x="1632" y="2196"/>
                    <a:pt x="1632" y="2196"/>
                    <a:pt x="1632" y="2196"/>
                  </a:cubicBezTo>
                  <a:cubicBezTo>
                    <a:pt x="1632" y="2196"/>
                    <a:pt x="1632" y="2196"/>
                    <a:pt x="1632" y="2196"/>
                  </a:cubicBezTo>
                  <a:cubicBezTo>
                    <a:pt x="1632" y="2196"/>
                    <a:pt x="1632" y="2196"/>
                    <a:pt x="1632" y="2196"/>
                  </a:cubicBezTo>
                  <a:cubicBezTo>
                    <a:pt x="1632" y="2196"/>
                    <a:pt x="1631" y="2196"/>
                    <a:pt x="1631" y="2196"/>
                  </a:cubicBezTo>
                  <a:cubicBezTo>
                    <a:pt x="1629" y="2197"/>
                    <a:pt x="1629" y="2197"/>
                    <a:pt x="1629" y="2197"/>
                  </a:cubicBezTo>
                  <a:cubicBezTo>
                    <a:pt x="1629" y="2197"/>
                    <a:pt x="1629" y="2197"/>
                    <a:pt x="1629" y="2197"/>
                  </a:cubicBezTo>
                  <a:cubicBezTo>
                    <a:pt x="1629" y="2197"/>
                    <a:pt x="1629" y="2197"/>
                    <a:pt x="1629" y="2197"/>
                  </a:cubicBezTo>
                  <a:cubicBezTo>
                    <a:pt x="1629" y="2197"/>
                    <a:pt x="1629" y="2197"/>
                    <a:pt x="1629" y="2197"/>
                  </a:cubicBezTo>
                  <a:cubicBezTo>
                    <a:pt x="1629" y="2197"/>
                    <a:pt x="1629" y="2197"/>
                    <a:pt x="1629" y="2197"/>
                  </a:cubicBezTo>
                  <a:cubicBezTo>
                    <a:pt x="1629" y="2198"/>
                    <a:pt x="1629" y="2198"/>
                    <a:pt x="1629" y="2198"/>
                  </a:cubicBezTo>
                  <a:cubicBezTo>
                    <a:pt x="1629" y="2198"/>
                    <a:pt x="1629" y="2198"/>
                    <a:pt x="1629" y="2198"/>
                  </a:cubicBezTo>
                  <a:cubicBezTo>
                    <a:pt x="1628" y="2198"/>
                    <a:pt x="1628" y="2198"/>
                    <a:pt x="1628" y="2198"/>
                  </a:cubicBezTo>
                  <a:cubicBezTo>
                    <a:pt x="1628" y="2198"/>
                    <a:pt x="1628" y="2198"/>
                    <a:pt x="1627" y="2198"/>
                  </a:cubicBezTo>
                  <a:cubicBezTo>
                    <a:pt x="1626" y="2199"/>
                    <a:pt x="1626" y="2199"/>
                    <a:pt x="1626" y="2199"/>
                  </a:cubicBezTo>
                  <a:cubicBezTo>
                    <a:pt x="1626" y="2199"/>
                    <a:pt x="1626" y="2199"/>
                    <a:pt x="1626" y="2199"/>
                  </a:cubicBezTo>
                  <a:cubicBezTo>
                    <a:pt x="1625" y="2199"/>
                    <a:pt x="1625" y="2199"/>
                    <a:pt x="1625" y="2199"/>
                  </a:cubicBezTo>
                  <a:cubicBezTo>
                    <a:pt x="1625" y="2199"/>
                    <a:pt x="1625" y="2199"/>
                    <a:pt x="1625" y="2199"/>
                  </a:cubicBezTo>
                  <a:cubicBezTo>
                    <a:pt x="1625" y="2199"/>
                    <a:pt x="1625" y="2199"/>
                    <a:pt x="1625" y="2199"/>
                  </a:cubicBezTo>
                  <a:cubicBezTo>
                    <a:pt x="1625" y="2199"/>
                    <a:pt x="1625" y="2199"/>
                    <a:pt x="1625" y="2200"/>
                  </a:cubicBezTo>
                  <a:cubicBezTo>
                    <a:pt x="1625" y="2200"/>
                    <a:pt x="1625" y="2200"/>
                    <a:pt x="1625" y="2200"/>
                  </a:cubicBezTo>
                  <a:cubicBezTo>
                    <a:pt x="1625" y="2200"/>
                    <a:pt x="1625" y="2200"/>
                    <a:pt x="1625" y="2200"/>
                  </a:cubicBezTo>
                  <a:cubicBezTo>
                    <a:pt x="1625" y="2200"/>
                    <a:pt x="1624" y="2200"/>
                    <a:pt x="1624" y="2200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1" y="2202"/>
                    <a:pt x="1621" y="2202"/>
                    <a:pt x="1621" y="2202"/>
                  </a:cubicBezTo>
                  <a:cubicBezTo>
                    <a:pt x="1621" y="2202"/>
                    <a:pt x="1621" y="2201"/>
                    <a:pt x="1620" y="2202"/>
                  </a:cubicBezTo>
                  <a:cubicBezTo>
                    <a:pt x="1619" y="2203"/>
                    <a:pt x="1619" y="2203"/>
                    <a:pt x="1619" y="2203"/>
                  </a:cubicBezTo>
                  <a:cubicBezTo>
                    <a:pt x="1619" y="2203"/>
                    <a:pt x="1619" y="2203"/>
                    <a:pt x="1619" y="2203"/>
                  </a:cubicBezTo>
                  <a:cubicBezTo>
                    <a:pt x="1618" y="2203"/>
                    <a:pt x="1618" y="2203"/>
                    <a:pt x="1618" y="2203"/>
                  </a:cubicBezTo>
                  <a:cubicBezTo>
                    <a:pt x="1618" y="2203"/>
                    <a:pt x="1618" y="2203"/>
                    <a:pt x="1618" y="2203"/>
                  </a:cubicBezTo>
                  <a:cubicBezTo>
                    <a:pt x="1618" y="2203"/>
                    <a:pt x="1618" y="2203"/>
                    <a:pt x="1618" y="2203"/>
                  </a:cubicBezTo>
                  <a:cubicBezTo>
                    <a:pt x="1618" y="2203"/>
                    <a:pt x="1618" y="2203"/>
                    <a:pt x="1618" y="2203"/>
                  </a:cubicBezTo>
                  <a:cubicBezTo>
                    <a:pt x="1618" y="2203"/>
                    <a:pt x="1618" y="2203"/>
                    <a:pt x="1618" y="2203"/>
                  </a:cubicBezTo>
                  <a:cubicBezTo>
                    <a:pt x="1618" y="2204"/>
                    <a:pt x="1618" y="2204"/>
                    <a:pt x="1618" y="2204"/>
                  </a:cubicBezTo>
                  <a:cubicBezTo>
                    <a:pt x="1618" y="2203"/>
                    <a:pt x="1617" y="2203"/>
                    <a:pt x="1617" y="2204"/>
                  </a:cubicBezTo>
                  <a:cubicBezTo>
                    <a:pt x="1615" y="2204"/>
                    <a:pt x="1615" y="2204"/>
                    <a:pt x="1615" y="2204"/>
                  </a:cubicBezTo>
                  <a:cubicBezTo>
                    <a:pt x="1615" y="2205"/>
                    <a:pt x="1615" y="2205"/>
                    <a:pt x="1615" y="2205"/>
                  </a:cubicBezTo>
                  <a:cubicBezTo>
                    <a:pt x="1615" y="2205"/>
                    <a:pt x="1615" y="2205"/>
                    <a:pt x="1615" y="2205"/>
                  </a:cubicBezTo>
                  <a:cubicBezTo>
                    <a:pt x="1615" y="2205"/>
                    <a:pt x="1615" y="2205"/>
                    <a:pt x="1615" y="2205"/>
                  </a:cubicBezTo>
                  <a:cubicBezTo>
                    <a:pt x="1615" y="2205"/>
                    <a:pt x="1615" y="2205"/>
                    <a:pt x="1615" y="2205"/>
                  </a:cubicBezTo>
                  <a:cubicBezTo>
                    <a:pt x="1615" y="2205"/>
                    <a:pt x="1614" y="2205"/>
                    <a:pt x="1614" y="2205"/>
                  </a:cubicBezTo>
                  <a:cubicBezTo>
                    <a:pt x="1614" y="2207"/>
                    <a:pt x="1614" y="2207"/>
                    <a:pt x="1614" y="2207"/>
                  </a:cubicBezTo>
                  <a:cubicBezTo>
                    <a:pt x="1418" y="2312"/>
                    <a:pt x="1418" y="2312"/>
                    <a:pt x="1418" y="2312"/>
                  </a:cubicBezTo>
                  <a:cubicBezTo>
                    <a:pt x="1457" y="2114"/>
                    <a:pt x="1457" y="2114"/>
                    <a:pt x="1457" y="2114"/>
                  </a:cubicBezTo>
                  <a:cubicBezTo>
                    <a:pt x="1597" y="2198"/>
                    <a:pt x="1597" y="2198"/>
                    <a:pt x="1597" y="2198"/>
                  </a:cubicBezTo>
                  <a:cubicBezTo>
                    <a:pt x="1597" y="2198"/>
                    <a:pt x="1597" y="2198"/>
                    <a:pt x="1597" y="2198"/>
                  </a:cubicBezTo>
                  <a:cubicBezTo>
                    <a:pt x="1597" y="2198"/>
                    <a:pt x="1597" y="2198"/>
                    <a:pt x="1597" y="2198"/>
                  </a:cubicBezTo>
                  <a:cubicBezTo>
                    <a:pt x="1597" y="2198"/>
                    <a:pt x="1597" y="2198"/>
                    <a:pt x="1597" y="2198"/>
                  </a:cubicBezTo>
                  <a:cubicBezTo>
                    <a:pt x="1598" y="2198"/>
                    <a:pt x="1598" y="2198"/>
                    <a:pt x="1598" y="2198"/>
                  </a:cubicBezTo>
                  <a:cubicBezTo>
                    <a:pt x="1611" y="2191"/>
                    <a:pt x="1611" y="2191"/>
                    <a:pt x="1611" y="2191"/>
                  </a:cubicBezTo>
                  <a:cubicBezTo>
                    <a:pt x="1620" y="2196"/>
                    <a:pt x="1620" y="2196"/>
                    <a:pt x="1620" y="2196"/>
                  </a:cubicBezTo>
                  <a:cubicBezTo>
                    <a:pt x="1620" y="2196"/>
                    <a:pt x="1620" y="2196"/>
                    <a:pt x="1620" y="2196"/>
                  </a:cubicBezTo>
                  <a:cubicBezTo>
                    <a:pt x="1620" y="2196"/>
                    <a:pt x="1621" y="2196"/>
                    <a:pt x="1621" y="2196"/>
                  </a:cubicBezTo>
                  <a:cubicBezTo>
                    <a:pt x="1770" y="2116"/>
                    <a:pt x="1770" y="2116"/>
                    <a:pt x="1770" y="2116"/>
                  </a:cubicBezTo>
                  <a:cubicBezTo>
                    <a:pt x="1778" y="2111"/>
                    <a:pt x="1778" y="2111"/>
                    <a:pt x="1778" y="2111"/>
                  </a:cubicBezTo>
                  <a:cubicBezTo>
                    <a:pt x="1779" y="2111"/>
                    <a:pt x="1779" y="2111"/>
                    <a:pt x="1779" y="2111"/>
                  </a:cubicBezTo>
                  <a:cubicBezTo>
                    <a:pt x="1779" y="2111"/>
                    <a:pt x="1779" y="2111"/>
                    <a:pt x="1779" y="2111"/>
                  </a:cubicBezTo>
                  <a:cubicBezTo>
                    <a:pt x="1779" y="2111"/>
                    <a:pt x="1779" y="2111"/>
                    <a:pt x="1779" y="2111"/>
                  </a:cubicBezTo>
                  <a:cubicBezTo>
                    <a:pt x="1779" y="2111"/>
                    <a:pt x="1779" y="2110"/>
                    <a:pt x="1779" y="2110"/>
                  </a:cubicBezTo>
                  <a:cubicBezTo>
                    <a:pt x="1779" y="2110"/>
                    <a:pt x="1779" y="2110"/>
                    <a:pt x="1779" y="2110"/>
                  </a:cubicBezTo>
                  <a:cubicBezTo>
                    <a:pt x="1779" y="2110"/>
                    <a:pt x="1779" y="2110"/>
                    <a:pt x="1779" y="2110"/>
                  </a:cubicBezTo>
                  <a:cubicBezTo>
                    <a:pt x="1779" y="2110"/>
                    <a:pt x="1779" y="2110"/>
                    <a:pt x="1779" y="2109"/>
                  </a:cubicBezTo>
                  <a:cubicBezTo>
                    <a:pt x="1779" y="2109"/>
                    <a:pt x="1779" y="2109"/>
                    <a:pt x="1778" y="2109"/>
                  </a:cubicBezTo>
                  <a:cubicBezTo>
                    <a:pt x="1771" y="2105"/>
                    <a:pt x="1771" y="2105"/>
                    <a:pt x="1771" y="2105"/>
                  </a:cubicBezTo>
                  <a:cubicBezTo>
                    <a:pt x="1776" y="2103"/>
                    <a:pt x="1776" y="2103"/>
                    <a:pt x="1776" y="2103"/>
                  </a:cubicBezTo>
                  <a:cubicBezTo>
                    <a:pt x="1776" y="2102"/>
                    <a:pt x="1777" y="2102"/>
                    <a:pt x="1777" y="2102"/>
                  </a:cubicBezTo>
                  <a:cubicBezTo>
                    <a:pt x="1777" y="2102"/>
                    <a:pt x="1777" y="2102"/>
                    <a:pt x="1777" y="2102"/>
                  </a:cubicBezTo>
                  <a:cubicBezTo>
                    <a:pt x="1826" y="1889"/>
                    <a:pt x="1826" y="1889"/>
                    <a:pt x="1826" y="1889"/>
                  </a:cubicBezTo>
                  <a:cubicBezTo>
                    <a:pt x="1838" y="1895"/>
                    <a:pt x="1838" y="1895"/>
                    <a:pt x="1838" y="1895"/>
                  </a:cubicBezTo>
                  <a:cubicBezTo>
                    <a:pt x="1838" y="1895"/>
                    <a:pt x="1838" y="1895"/>
                    <a:pt x="1838" y="1895"/>
                  </a:cubicBezTo>
                  <a:cubicBezTo>
                    <a:pt x="1838" y="1895"/>
                    <a:pt x="1838" y="1895"/>
                    <a:pt x="1838" y="1895"/>
                  </a:cubicBezTo>
                  <a:cubicBezTo>
                    <a:pt x="1838" y="1895"/>
                    <a:pt x="1838" y="1895"/>
                    <a:pt x="1839" y="1895"/>
                  </a:cubicBezTo>
                  <a:cubicBezTo>
                    <a:pt x="1839" y="1895"/>
                    <a:pt x="1839" y="1895"/>
                    <a:pt x="1839" y="1895"/>
                  </a:cubicBezTo>
                  <a:cubicBezTo>
                    <a:pt x="1790" y="2103"/>
                    <a:pt x="1790" y="2103"/>
                    <a:pt x="1790" y="2103"/>
                  </a:cubicBezTo>
                  <a:cubicBezTo>
                    <a:pt x="1790" y="2103"/>
                    <a:pt x="1790" y="2103"/>
                    <a:pt x="1790" y="2103"/>
                  </a:cubicBezTo>
                  <a:cubicBezTo>
                    <a:pt x="1790" y="2103"/>
                    <a:pt x="1790" y="2103"/>
                    <a:pt x="1790" y="2103"/>
                  </a:cubicBezTo>
                  <a:cubicBezTo>
                    <a:pt x="1790" y="2104"/>
                    <a:pt x="1790" y="2104"/>
                    <a:pt x="1790" y="2104"/>
                  </a:cubicBezTo>
                  <a:cubicBezTo>
                    <a:pt x="1791" y="2104"/>
                    <a:pt x="1791" y="2104"/>
                    <a:pt x="1791" y="2104"/>
                  </a:cubicBezTo>
                  <a:cubicBezTo>
                    <a:pt x="1800" y="2109"/>
                    <a:pt x="1800" y="2109"/>
                    <a:pt x="1800" y="2109"/>
                  </a:cubicBezTo>
                  <a:cubicBezTo>
                    <a:pt x="1800" y="2109"/>
                    <a:pt x="1800" y="2109"/>
                    <a:pt x="1800" y="2109"/>
                  </a:cubicBezTo>
                  <a:cubicBezTo>
                    <a:pt x="1800" y="2109"/>
                    <a:pt x="1800" y="2109"/>
                    <a:pt x="1800" y="2109"/>
                  </a:cubicBezTo>
                  <a:cubicBezTo>
                    <a:pt x="1800" y="2109"/>
                    <a:pt x="1800" y="2109"/>
                    <a:pt x="1800" y="2109"/>
                  </a:cubicBezTo>
                  <a:cubicBezTo>
                    <a:pt x="1800" y="2109"/>
                    <a:pt x="1801" y="2109"/>
                    <a:pt x="1801" y="2109"/>
                  </a:cubicBezTo>
                  <a:cubicBezTo>
                    <a:pt x="1836" y="2090"/>
                    <a:pt x="1836" y="2090"/>
                    <a:pt x="1836" y="2090"/>
                  </a:cubicBezTo>
                  <a:cubicBezTo>
                    <a:pt x="1933" y="2038"/>
                    <a:pt x="1933" y="2038"/>
                    <a:pt x="1933" y="2038"/>
                  </a:cubicBezTo>
                  <a:cubicBezTo>
                    <a:pt x="2014" y="1994"/>
                    <a:pt x="2014" y="1994"/>
                    <a:pt x="2014" y="1994"/>
                  </a:cubicBezTo>
                  <a:cubicBezTo>
                    <a:pt x="2015" y="1994"/>
                    <a:pt x="2015" y="1994"/>
                    <a:pt x="2015" y="1993"/>
                  </a:cubicBezTo>
                  <a:cubicBezTo>
                    <a:pt x="2015" y="1993"/>
                    <a:pt x="2015" y="1993"/>
                    <a:pt x="2015" y="1993"/>
                  </a:cubicBezTo>
                  <a:cubicBezTo>
                    <a:pt x="2018" y="1983"/>
                    <a:pt x="2018" y="1983"/>
                    <a:pt x="2018" y="1983"/>
                  </a:cubicBezTo>
                  <a:cubicBezTo>
                    <a:pt x="2026" y="1987"/>
                    <a:pt x="2026" y="1987"/>
                    <a:pt x="2026" y="1987"/>
                  </a:cubicBezTo>
                  <a:cubicBezTo>
                    <a:pt x="2069" y="2010"/>
                    <a:pt x="2069" y="2010"/>
                    <a:pt x="2069" y="2010"/>
                  </a:cubicBezTo>
                  <a:lnTo>
                    <a:pt x="2001" y="2047"/>
                  </a:lnTo>
                  <a:close/>
                  <a:moveTo>
                    <a:pt x="2083" y="1770"/>
                  </a:moveTo>
                  <a:cubicBezTo>
                    <a:pt x="2083" y="1770"/>
                    <a:pt x="2083" y="1770"/>
                    <a:pt x="2083" y="1770"/>
                  </a:cubicBezTo>
                  <a:cubicBezTo>
                    <a:pt x="2083" y="1770"/>
                    <a:pt x="2083" y="1770"/>
                    <a:pt x="2083" y="1770"/>
                  </a:cubicBezTo>
                  <a:cubicBezTo>
                    <a:pt x="2083" y="1770"/>
                    <a:pt x="2083" y="1770"/>
                    <a:pt x="2083" y="1770"/>
                  </a:cubicBezTo>
                  <a:cubicBezTo>
                    <a:pt x="2088" y="1753"/>
                    <a:pt x="2088" y="1753"/>
                    <a:pt x="2088" y="1753"/>
                  </a:cubicBezTo>
                  <a:cubicBezTo>
                    <a:pt x="2135" y="1728"/>
                    <a:pt x="2135" y="1728"/>
                    <a:pt x="2135" y="1728"/>
                  </a:cubicBezTo>
                  <a:cubicBezTo>
                    <a:pt x="2131" y="1743"/>
                    <a:pt x="2131" y="1743"/>
                    <a:pt x="2131" y="1743"/>
                  </a:cubicBezTo>
                  <a:cubicBezTo>
                    <a:pt x="2078" y="1948"/>
                    <a:pt x="2078" y="1948"/>
                    <a:pt x="2078" y="1948"/>
                  </a:cubicBezTo>
                  <a:cubicBezTo>
                    <a:pt x="2075" y="1959"/>
                    <a:pt x="2075" y="1959"/>
                    <a:pt x="2075" y="1959"/>
                  </a:cubicBezTo>
                  <a:cubicBezTo>
                    <a:pt x="2028" y="1984"/>
                    <a:pt x="2028" y="1984"/>
                    <a:pt x="2028" y="1984"/>
                  </a:cubicBezTo>
                  <a:lnTo>
                    <a:pt x="2083" y="1770"/>
                  </a:lnTo>
                  <a:close/>
                  <a:moveTo>
                    <a:pt x="2080" y="1950"/>
                  </a:moveTo>
                  <a:cubicBezTo>
                    <a:pt x="2086" y="1953"/>
                    <a:pt x="2086" y="1953"/>
                    <a:pt x="2086" y="1953"/>
                  </a:cubicBezTo>
                  <a:cubicBezTo>
                    <a:pt x="2078" y="1957"/>
                    <a:pt x="2078" y="1957"/>
                    <a:pt x="2078" y="1957"/>
                  </a:cubicBezTo>
                  <a:lnTo>
                    <a:pt x="2080" y="1950"/>
                  </a:lnTo>
                  <a:close/>
                  <a:moveTo>
                    <a:pt x="2146" y="1738"/>
                  </a:moveTo>
                  <a:cubicBezTo>
                    <a:pt x="2146" y="1738"/>
                    <a:pt x="2146" y="1738"/>
                    <a:pt x="2146" y="1738"/>
                  </a:cubicBezTo>
                  <a:cubicBezTo>
                    <a:pt x="2146" y="1738"/>
                    <a:pt x="2146" y="1738"/>
                    <a:pt x="2146" y="1738"/>
                  </a:cubicBezTo>
                  <a:cubicBezTo>
                    <a:pt x="2151" y="1720"/>
                    <a:pt x="2151" y="1720"/>
                    <a:pt x="2151" y="1720"/>
                  </a:cubicBezTo>
                  <a:cubicBezTo>
                    <a:pt x="2197" y="1697"/>
                    <a:pt x="2197" y="1697"/>
                    <a:pt x="2197" y="1697"/>
                  </a:cubicBezTo>
                  <a:cubicBezTo>
                    <a:pt x="2193" y="1712"/>
                    <a:pt x="2193" y="1712"/>
                    <a:pt x="2193" y="1712"/>
                  </a:cubicBezTo>
                  <a:cubicBezTo>
                    <a:pt x="2139" y="1915"/>
                    <a:pt x="2139" y="1915"/>
                    <a:pt x="2139" y="1915"/>
                  </a:cubicBezTo>
                  <a:cubicBezTo>
                    <a:pt x="2136" y="1926"/>
                    <a:pt x="2136" y="1926"/>
                    <a:pt x="2136" y="1926"/>
                  </a:cubicBezTo>
                  <a:cubicBezTo>
                    <a:pt x="2090" y="1951"/>
                    <a:pt x="2090" y="1951"/>
                    <a:pt x="2090" y="1951"/>
                  </a:cubicBezTo>
                  <a:lnTo>
                    <a:pt x="2146" y="1738"/>
                  </a:lnTo>
                  <a:close/>
                  <a:moveTo>
                    <a:pt x="2141" y="1917"/>
                  </a:moveTo>
                  <a:cubicBezTo>
                    <a:pt x="2147" y="1920"/>
                    <a:pt x="2147" y="1920"/>
                    <a:pt x="2147" y="1920"/>
                  </a:cubicBezTo>
                  <a:cubicBezTo>
                    <a:pt x="2139" y="1924"/>
                    <a:pt x="2139" y="1924"/>
                    <a:pt x="2139" y="1924"/>
                  </a:cubicBezTo>
                  <a:lnTo>
                    <a:pt x="2141" y="1917"/>
                  </a:lnTo>
                  <a:close/>
                  <a:moveTo>
                    <a:pt x="2149" y="1918"/>
                  </a:moveTo>
                  <a:cubicBezTo>
                    <a:pt x="2142" y="1915"/>
                    <a:pt x="2142" y="1915"/>
                    <a:pt x="2142" y="1915"/>
                  </a:cubicBezTo>
                  <a:cubicBezTo>
                    <a:pt x="2196" y="1713"/>
                    <a:pt x="2196" y="1713"/>
                    <a:pt x="2196" y="1713"/>
                  </a:cubicBezTo>
                  <a:cubicBezTo>
                    <a:pt x="2205" y="1708"/>
                    <a:pt x="2205" y="1708"/>
                    <a:pt x="2205" y="1708"/>
                  </a:cubicBezTo>
                  <a:lnTo>
                    <a:pt x="2149" y="1918"/>
                  </a:lnTo>
                  <a:close/>
                  <a:moveTo>
                    <a:pt x="2206" y="1705"/>
                  </a:moveTo>
                  <a:cubicBezTo>
                    <a:pt x="2196" y="1710"/>
                    <a:pt x="2196" y="1710"/>
                    <a:pt x="2196" y="1710"/>
                  </a:cubicBezTo>
                  <a:cubicBezTo>
                    <a:pt x="2200" y="1695"/>
                    <a:pt x="2200" y="1695"/>
                    <a:pt x="2200" y="1695"/>
                  </a:cubicBezTo>
                  <a:cubicBezTo>
                    <a:pt x="2210" y="1690"/>
                    <a:pt x="2210" y="1690"/>
                    <a:pt x="2210" y="1690"/>
                  </a:cubicBezTo>
                  <a:lnTo>
                    <a:pt x="2206" y="1705"/>
                  </a:lnTo>
                  <a:close/>
                  <a:moveTo>
                    <a:pt x="2198" y="1694"/>
                  </a:moveTo>
                  <a:cubicBezTo>
                    <a:pt x="2151" y="1717"/>
                    <a:pt x="2151" y="1717"/>
                    <a:pt x="2151" y="1717"/>
                  </a:cubicBezTo>
                  <a:cubicBezTo>
                    <a:pt x="2161" y="1680"/>
                    <a:pt x="2161" y="1680"/>
                    <a:pt x="2161" y="1680"/>
                  </a:cubicBezTo>
                  <a:cubicBezTo>
                    <a:pt x="2208" y="1657"/>
                    <a:pt x="2208" y="1657"/>
                    <a:pt x="2208" y="1657"/>
                  </a:cubicBezTo>
                  <a:lnTo>
                    <a:pt x="2198" y="1694"/>
                  </a:lnTo>
                  <a:close/>
                  <a:moveTo>
                    <a:pt x="2145" y="1611"/>
                  </a:moveTo>
                  <a:cubicBezTo>
                    <a:pt x="2126" y="1602"/>
                    <a:pt x="2126" y="1602"/>
                    <a:pt x="2126" y="1602"/>
                  </a:cubicBezTo>
                  <a:cubicBezTo>
                    <a:pt x="2150" y="1510"/>
                    <a:pt x="2150" y="1510"/>
                    <a:pt x="2150" y="1510"/>
                  </a:cubicBezTo>
                  <a:cubicBezTo>
                    <a:pt x="2150" y="1510"/>
                    <a:pt x="2150" y="1509"/>
                    <a:pt x="2150" y="1509"/>
                  </a:cubicBezTo>
                  <a:cubicBezTo>
                    <a:pt x="2150" y="1509"/>
                    <a:pt x="2150" y="1509"/>
                    <a:pt x="2150" y="1509"/>
                  </a:cubicBezTo>
                  <a:cubicBezTo>
                    <a:pt x="2150" y="1509"/>
                    <a:pt x="2150" y="1509"/>
                    <a:pt x="2150" y="1509"/>
                  </a:cubicBezTo>
                  <a:cubicBezTo>
                    <a:pt x="2150" y="1509"/>
                    <a:pt x="2150" y="1509"/>
                    <a:pt x="2150" y="1509"/>
                  </a:cubicBezTo>
                  <a:cubicBezTo>
                    <a:pt x="2150" y="1509"/>
                    <a:pt x="2150" y="1509"/>
                    <a:pt x="2150" y="1509"/>
                  </a:cubicBezTo>
                  <a:cubicBezTo>
                    <a:pt x="2150" y="1508"/>
                    <a:pt x="2150" y="1508"/>
                    <a:pt x="2149" y="1508"/>
                  </a:cubicBezTo>
                  <a:cubicBezTo>
                    <a:pt x="2130" y="1500"/>
                    <a:pt x="2130" y="1500"/>
                    <a:pt x="2130" y="1500"/>
                  </a:cubicBezTo>
                  <a:cubicBezTo>
                    <a:pt x="2130" y="1500"/>
                    <a:pt x="2130" y="1500"/>
                    <a:pt x="2130" y="1500"/>
                  </a:cubicBezTo>
                  <a:cubicBezTo>
                    <a:pt x="2130" y="1499"/>
                    <a:pt x="2130" y="1500"/>
                    <a:pt x="2130" y="1500"/>
                  </a:cubicBezTo>
                  <a:cubicBezTo>
                    <a:pt x="2130" y="1500"/>
                    <a:pt x="2129" y="1499"/>
                    <a:pt x="2129" y="1500"/>
                  </a:cubicBezTo>
                  <a:cubicBezTo>
                    <a:pt x="2129" y="1500"/>
                    <a:pt x="2129" y="1500"/>
                    <a:pt x="2129" y="1500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095" y="1587"/>
                    <a:pt x="2095" y="1587"/>
                    <a:pt x="2095" y="1587"/>
                  </a:cubicBezTo>
                  <a:cubicBezTo>
                    <a:pt x="1938" y="1513"/>
                    <a:pt x="1938" y="1513"/>
                    <a:pt x="1938" y="1513"/>
                  </a:cubicBezTo>
                  <a:cubicBezTo>
                    <a:pt x="1968" y="1384"/>
                    <a:pt x="1968" y="1384"/>
                    <a:pt x="1968" y="1384"/>
                  </a:cubicBezTo>
                  <a:cubicBezTo>
                    <a:pt x="2179" y="1479"/>
                    <a:pt x="2179" y="1479"/>
                    <a:pt x="2179" y="1479"/>
                  </a:cubicBezTo>
                  <a:lnTo>
                    <a:pt x="2145" y="1611"/>
                  </a:lnTo>
                  <a:close/>
                  <a:moveTo>
                    <a:pt x="1966" y="1382"/>
                  </a:moveTo>
                  <a:cubicBezTo>
                    <a:pt x="1935" y="1513"/>
                    <a:pt x="1935" y="1513"/>
                    <a:pt x="1935" y="1513"/>
                  </a:cubicBezTo>
                  <a:cubicBezTo>
                    <a:pt x="1935" y="1513"/>
                    <a:pt x="1935" y="1513"/>
                    <a:pt x="1935" y="1513"/>
                  </a:cubicBezTo>
                  <a:cubicBezTo>
                    <a:pt x="1935" y="1514"/>
                    <a:pt x="1935" y="1514"/>
                    <a:pt x="1935" y="1514"/>
                  </a:cubicBezTo>
                  <a:cubicBezTo>
                    <a:pt x="1936" y="1514"/>
                    <a:pt x="1936" y="1514"/>
                    <a:pt x="1936" y="1514"/>
                  </a:cubicBezTo>
                  <a:cubicBezTo>
                    <a:pt x="1936" y="1514"/>
                    <a:pt x="1936" y="1514"/>
                    <a:pt x="1936" y="1515"/>
                  </a:cubicBezTo>
                  <a:cubicBezTo>
                    <a:pt x="2095" y="1589"/>
                    <a:pt x="2095" y="1589"/>
                    <a:pt x="2095" y="1589"/>
                  </a:cubicBezTo>
                  <a:cubicBezTo>
                    <a:pt x="2093" y="1598"/>
                    <a:pt x="2093" y="1598"/>
                    <a:pt x="2093" y="1598"/>
                  </a:cubicBezTo>
                  <a:cubicBezTo>
                    <a:pt x="1925" y="1518"/>
                    <a:pt x="1925" y="1518"/>
                    <a:pt x="1925" y="1518"/>
                  </a:cubicBezTo>
                  <a:cubicBezTo>
                    <a:pt x="1967" y="1339"/>
                    <a:pt x="1967" y="1339"/>
                    <a:pt x="1967" y="1339"/>
                  </a:cubicBezTo>
                  <a:cubicBezTo>
                    <a:pt x="1977" y="1335"/>
                    <a:pt x="1977" y="1335"/>
                    <a:pt x="1977" y="1335"/>
                  </a:cubicBezTo>
                  <a:lnTo>
                    <a:pt x="1966" y="1382"/>
                  </a:lnTo>
                  <a:close/>
                  <a:moveTo>
                    <a:pt x="1950" y="1332"/>
                  </a:moveTo>
                  <a:cubicBezTo>
                    <a:pt x="1965" y="1339"/>
                    <a:pt x="1965" y="1339"/>
                    <a:pt x="1965" y="1339"/>
                  </a:cubicBezTo>
                  <a:cubicBezTo>
                    <a:pt x="1923" y="1517"/>
                    <a:pt x="1923" y="1517"/>
                    <a:pt x="1923" y="1517"/>
                  </a:cubicBezTo>
                  <a:cubicBezTo>
                    <a:pt x="1908" y="1510"/>
                    <a:pt x="1908" y="1510"/>
                    <a:pt x="1908" y="1510"/>
                  </a:cubicBezTo>
                  <a:cubicBezTo>
                    <a:pt x="1911" y="1501"/>
                    <a:pt x="1911" y="1501"/>
                    <a:pt x="1911" y="1501"/>
                  </a:cubicBezTo>
                  <a:cubicBezTo>
                    <a:pt x="1941" y="1370"/>
                    <a:pt x="1941" y="1370"/>
                    <a:pt x="1941" y="1370"/>
                  </a:cubicBezTo>
                  <a:lnTo>
                    <a:pt x="1950" y="1332"/>
                  </a:lnTo>
                  <a:close/>
                  <a:moveTo>
                    <a:pt x="1909" y="1499"/>
                  </a:moveTo>
                  <a:cubicBezTo>
                    <a:pt x="1888" y="1489"/>
                    <a:pt x="1888" y="1489"/>
                    <a:pt x="1888" y="1489"/>
                  </a:cubicBezTo>
                  <a:cubicBezTo>
                    <a:pt x="1917" y="1361"/>
                    <a:pt x="1917" y="1361"/>
                    <a:pt x="1917" y="1361"/>
                  </a:cubicBezTo>
                  <a:cubicBezTo>
                    <a:pt x="1938" y="1371"/>
                    <a:pt x="1938" y="1371"/>
                    <a:pt x="1938" y="1371"/>
                  </a:cubicBezTo>
                  <a:lnTo>
                    <a:pt x="1909" y="1499"/>
                  </a:lnTo>
                  <a:close/>
                  <a:moveTo>
                    <a:pt x="1915" y="1359"/>
                  </a:moveTo>
                  <a:cubicBezTo>
                    <a:pt x="1885" y="1489"/>
                    <a:pt x="1885" y="1489"/>
                    <a:pt x="1885" y="1489"/>
                  </a:cubicBezTo>
                  <a:cubicBezTo>
                    <a:pt x="1883" y="1500"/>
                    <a:pt x="1883" y="1500"/>
                    <a:pt x="1883" y="1500"/>
                  </a:cubicBezTo>
                  <a:cubicBezTo>
                    <a:pt x="1876" y="1530"/>
                    <a:pt x="1876" y="1530"/>
                    <a:pt x="1876" y="1530"/>
                  </a:cubicBezTo>
                  <a:cubicBezTo>
                    <a:pt x="1873" y="1542"/>
                    <a:pt x="1873" y="1542"/>
                    <a:pt x="1873" y="1542"/>
                  </a:cubicBezTo>
                  <a:cubicBezTo>
                    <a:pt x="1873" y="1542"/>
                    <a:pt x="1873" y="1542"/>
                    <a:pt x="1873" y="1542"/>
                  </a:cubicBezTo>
                  <a:cubicBezTo>
                    <a:pt x="1873" y="1542"/>
                    <a:pt x="1873" y="1543"/>
                    <a:pt x="1873" y="1543"/>
                  </a:cubicBezTo>
                  <a:cubicBezTo>
                    <a:pt x="1873" y="1543"/>
                    <a:pt x="1874" y="1543"/>
                    <a:pt x="1874" y="1543"/>
                  </a:cubicBezTo>
                  <a:cubicBezTo>
                    <a:pt x="1874" y="1543"/>
                    <a:pt x="1874" y="1543"/>
                    <a:pt x="1874" y="1543"/>
                  </a:cubicBezTo>
                  <a:cubicBezTo>
                    <a:pt x="2081" y="1643"/>
                    <a:pt x="2081" y="1643"/>
                    <a:pt x="2081" y="1643"/>
                  </a:cubicBezTo>
                  <a:cubicBezTo>
                    <a:pt x="2079" y="1651"/>
                    <a:pt x="2079" y="1651"/>
                    <a:pt x="2079" y="1651"/>
                  </a:cubicBezTo>
                  <a:cubicBezTo>
                    <a:pt x="1863" y="1547"/>
                    <a:pt x="1863" y="1547"/>
                    <a:pt x="1863" y="1547"/>
                  </a:cubicBezTo>
                  <a:cubicBezTo>
                    <a:pt x="1907" y="1353"/>
                    <a:pt x="1907" y="1353"/>
                    <a:pt x="1907" y="1353"/>
                  </a:cubicBezTo>
                  <a:cubicBezTo>
                    <a:pt x="1917" y="1349"/>
                    <a:pt x="1917" y="1349"/>
                    <a:pt x="1917" y="1349"/>
                  </a:cubicBezTo>
                  <a:lnTo>
                    <a:pt x="1915" y="1359"/>
                  </a:lnTo>
                  <a:close/>
                  <a:moveTo>
                    <a:pt x="1703" y="1404"/>
                  </a:moveTo>
                  <a:cubicBezTo>
                    <a:pt x="1703" y="1404"/>
                    <a:pt x="1704" y="1404"/>
                    <a:pt x="1704" y="1404"/>
                  </a:cubicBezTo>
                  <a:cubicBezTo>
                    <a:pt x="1704" y="1404"/>
                    <a:pt x="1704" y="1404"/>
                    <a:pt x="1704" y="1404"/>
                  </a:cubicBezTo>
                  <a:cubicBezTo>
                    <a:pt x="1704" y="1405"/>
                    <a:pt x="1704" y="1405"/>
                    <a:pt x="1704" y="1405"/>
                  </a:cubicBezTo>
                  <a:cubicBezTo>
                    <a:pt x="1704" y="1405"/>
                    <a:pt x="1704" y="1405"/>
                    <a:pt x="1704" y="1405"/>
                  </a:cubicBezTo>
                  <a:cubicBezTo>
                    <a:pt x="1806" y="1453"/>
                    <a:pt x="1806" y="1453"/>
                    <a:pt x="1806" y="1453"/>
                  </a:cubicBezTo>
                  <a:cubicBezTo>
                    <a:pt x="1804" y="1461"/>
                    <a:pt x="1804" y="1461"/>
                    <a:pt x="1804" y="1461"/>
                  </a:cubicBezTo>
                  <a:cubicBezTo>
                    <a:pt x="1694" y="1409"/>
                    <a:pt x="1694" y="1409"/>
                    <a:pt x="1694" y="1409"/>
                  </a:cubicBezTo>
                  <a:cubicBezTo>
                    <a:pt x="1705" y="1352"/>
                    <a:pt x="1705" y="1352"/>
                    <a:pt x="1705" y="1352"/>
                  </a:cubicBezTo>
                  <a:cubicBezTo>
                    <a:pt x="1715" y="1348"/>
                    <a:pt x="1715" y="1348"/>
                    <a:pt x="1715" y="1348"/>
                  </a:cubicBezTo>
                  <a:lnTo>
                    <a:pt x="1703" y="1404"/>
                  </a:lnTo>
                  <a:close/>
                  <a:moveTo>
                    <a:pt x="1691" y="1408"/>
                  </a:moveTo>
                  <a:cubicBezTo>
                    <a:pt x="1678" y="1401"/>
                    <a:pt x="1678" y="1401"/>
                    <a:pt x="1678" y="1401"/>
                  </a:cubicBezTo>
                  <a:cubicBezTo>
                    <a:pt x="1680" y="1392"/>
                    <a:pt x="1680" y="1392"/>
                    <a:pt x="1680" y="1392"/>
                  </a:cubicBezTo>
                  <a:cubicBezTo>
                    <a:pt x="1686" y="1361"/>
                    <a:pt x="1686" y="1361"/>
                    <a:pt x="1686" y="1361"/>
                  </a:cubicBezTo>
                  <a:cubicBezTo>
                    <a:pt x="1703" y="1353"/>
                    <a:pt x="1703" y="1353"/>
                    <a:pt x="1703" y="1353"/>
                  </a:cubicBezTo>
                  <a:lnTo>
                    <a:pt x="1691" y="1408"/>
                  </a:lnTo>
                  <a:close/>
                  <a:moveTo>
                    <a:pt x="1678" y="1390"/>
                  </a:moveTo>
                  <a:cubicBezTo>
                    <a:pt x="1654" y="1379"/>
                    <a:pt x="1654" y="1379"/>
                    <a:pt x="1654" y="1379"/>
                  </a:cubicBezTo>
                  <a:cubicBezTo>
                    <a:pt x="1655" y="1374"/>
                    <a:pt x="1655" y="1374"/>
                    <a:pt x="1655" y="1374"/>
                  </a:cubicBezTo>
                  <a:cubicBezTo>
                    <a:pt x="1683" y="1362"/>
                    <a:pt x="1683" y="1362"/>
                    <a:pt x="1683" y="1362"/>
                  </a:cubicBezTo>
                  <a:lnTo>
                    <a:pt x="1678" y="1390"/>
                  </a:lnTo>
                  <a:close/>
                  <a:moveTo>
                    <a:pt x="1652" y="1379"/>
                  </a:moveTo>
                  <a:cubicBezTo>
                    <a:pt x="1650" y="1389"/>
                    <a:pt x="1650" y="1389"/>
                    <a:pt x="1650" y="1389"/>
                  </a:cubicBezTo>
                  <a:cubicBezTo>
                    <a:pt x="1644" y="1419"/>
                    <a:pt x="1644" y="1419"/>
                    <a:pt x="1644" y="1419"/>
                  </a:cubicBezTo>
                  <a:cubicBezTo>
                    <a:pt x="1642" y="1431"/>
                    <a:pt x="1642" y="1431"/>
                    <a:pt x="1642" y="1431"/>
                  </a:cubicBezTo>
                  <a:cubicBezTo>
                    <a:pt x="1641" y="1431"/>
                    <a:pt x="1642" y="1431"/>
                    <a:pt x="1642" y="1431"/>
                  </a:cubicBezTo>
                  <a:cubicBezTo>
                    <a:pt x="1642" y="1431"/>
                    <a:pt x="1642" y="1431"/>
                    <a:pt x="1642" y="1431"/>
                  </a:cubicBezTo>
                  <a:cubicBezTo>
                    <a:pt x="1642" y="1431"/>
                    <a:pt x="1642" y="1432"/>
                    <a:pt x="1642" y="1432"/>
                  </a:cubicBezTo>
                  <a:cubicBezTo>
                    <a:pt x="1642" y="1432"/>
                    <a:pt x="1642" y="1432"/>
                    <a:pt x="1642" y="1432"/>
                  </a:cubicBezTo>
                  <a:cubicBezTo>
                    <a:pt x="1794" y="1505"/>
                    <a:pt x="1794" y="1505"/>
                    <a:pt x="1794" y="1505"/>
                  </a:cubicBezTo>
                  <a:cubicBezTo>
                    <a:pt x="1792" y="1513"/>
                    <a:pt x="1792" y="1513"/>
                    <a:pt x="1792" y="1513"/>
                  </a:cubicBezTo>
                  <a:cubicBezTo>
                    <a:pt x="1631" y="1436"/>
                    <a:pt x="1631" y="1436"/>
                    <a:pt x="1631" y="1436"/>
                  </a:cubicBezTo>
                  <a:cubicBezTo>
                    <a:pt x="1643" y="1379"/>
                    <a:pt x="1643" y="1379"/>
                    <a:pt x="1643" y="1379"/>
                  </a:cubicBezTo>
                  <a:cubicBezTo>
                    <a:pt x="1653" y="1375"/>
                    <a:pt x="1653" y="1375"/>
                    <a:pt x="1653" y="1375"/>
                  </a:cubicBezTo>
                  <a:lnTo>
                    <a:pt x="1652" y="1379"/>
                  </a:lnTo>
                  <a:close/>
                  <a:moveTo>
                    <a:pt x="1629" y="1434"/>
                  </a:moveTo>
                  <a:cubicBezTo>
                    <a:pt x="1616" y="1428"/>
                    <a:pt x="1616" y="1428"/>
                    <a:pt x="1616" y="1428"/>
                  </a:cubicBezTo>
                  <a:cubicBezTo>
                    <a:pt x="1617" y="1418"/>
                    <a:pt x="1617" y="1418"/>
                    <a:pt x="1617" y="1418"/>
                  </a:cubicBezTo>
                  <a:cubicBezTo>
                    <a:pt x="1620" y="1407"/>
                    <a:pt x="1620" y="1407"/>
                    <a:pt x="1620" y="1407"/>
                  </a:cubicBezTo>
                  <a:cubicBezTo>
                    <a:pt x="1624" y="1387"/>
                    <a:pt x="1624" y="1387"/>
                    <a:pt x="1624" y="1387"/>
                  </a:cubicBezTo>
                  <a:cubicBezTo>
                    <a:pt x="1640" y="1380"/>
                    <a:pt x="1640" y="1380"/>
                    <a:pt x="1640" y="1380"/>
                  </a:cubicBezTo>
                  <a:lnTo>
                    <a:pt x="1629" y="1434"/>
                  </a:lnTo>
                  <a:close/>
                  <a:moveTo>
                    <a:pt x="1591" y="1394"/>
                  </a:moveTo>
                  <a:cubicBezTo>
                    <a:pt x="1589" y="1405"/>
                    <a:pt x="1589" y="1405"/>
                    <a:pt x="1589" y="1405"/>
                  </a:cubicBezTo>
                  <a:cubicBezTo>
                    <a:pt x="1587" y="1416"/>
                    <a:pt x="1587" y="1416"/>
                    <a:pt x="1587" y="1416"/>
                  </a:cubicBezTo>
                  <a:cubicBezTo>
                    <a:pt x="1579" y="1454"/>
                    <a:pt x="1579" y="1454"/>
                    <a:pt x="1579" y="1454"/>
                  </a:cubicBezTo>
                  <a:cubicBezTo>
                    <a:pt x="1571" y="1496"/>
                    <a:pt x="1571" y="1496"/>
                    <a:pt x="1571" y="1496"/>
                  </a:cubicBezTo>
                  <a:cubicBezTo>
                    <a:pt x="1565" y="1498"/>
                    <a:pt x="1565" y="1498"/>
                    <a:pt x="1565" y="1498"/>
                  </a:cubicBezTo>
                  <a:cubicBezTo>
                    <a:pt x="1565" y="1498"/>
                    <a:pt x="1565" y="1498"/>
                    <a:pt x="1565" y="1498"/>
                  </a:cubicBezTo>
                  <a:cubicBezTo>
                    <a:pt x="1565" y="1498"/>
                    <a:pt x="1565" y="1498"/>
                    <a:pt x="1565" y="1498"/>
                  </a:cubicBezTo>
                  <a:cubicBezTo>
                    <a:pt x="1565" y="1499"/>
                    <a:pt x="1565" y="1499"/>
                    <a:pt x="1565" y="1499"/>
                  </a:cubicBezTo>
                  <a:cubicBezTo>
                    <a:pt x="1565" y="1499"/>
                    <a:pt x="1565" y="1499"/>
                    <a:pt x="1565" y="1499"/>
                  </a:cubicBezTo>
                  <a:cubicBezTo>
                    <a:pt x="1565" y="1499"/>
                    <a:pt x="1565" y="1499"/>
                    <a:pt x="1565" y="1499"/>
                  </a:cubicBezTo>
                  <a:cubicBezTo>
                    <a:pt x="1565" y="1499"/>
                    <a:pt x="1565" y="1499"/>
                    <a:pt x="1565" y="1499"/>
                  </a:cubicBezTo>
                  <a:cubicBezTo>
                    <a:pt x="1561" y="1515"/>
                    <a:pt x="1561" y="1515"/>
                    <a:pt x="1561" y="1515"/>
                  </a:cubicBezTo>
                  <a:cubicBezTo>
                    <a:pt x="1558" y="1517"/>
                    <a:pt x="1558" y="1517"/>
                    <a:pt x="1558" y="1517"/>
                  </a:cubicBezTo>
                  <a:cubicBezTo>
                    <a:pt x="1561" y="1502"/>
                    <a:pt x="1561" y="1502"/>
                    <a:pt x="1561" y="1502"/>
                  </a:cubicBezTo>
                  <a:cubicBezTo>
                    <a:pt x="1561" y="1502"/>
                    <a:pt x="1561" y="1502"/>
                    <a:pt x="1561" y="1502"/>
                  </a:cubicBezTo>
                  <a:cubicBezTo>
                    <a:pt x="1583" y="1388"/>
                    <a:pt x="1583" y="1388"/>
                    <a:pt x="1583" y="1388"/>
                  </a:cubicBezTo>
                  <a:cubicBezTo>
                    <a:pt x="1591" y="1392"/>
                    <a:pt x="1591" y="1392"/>
                    <a:pt x="1591" y="1392"/>
                  </a:cubicBezTo>
                  <a:lnTo>
                    <a:pt x="1591" y="1394"/>
                  </a:lnTo>
                  <a:close/>
                  <a:moveTo>
                    <a:pt x="1559" y="1500"/>
                  </a:moveTo>
                  <a:cubicBezTo>
                    <a:pt x="1545" y="1493"/>
                    <a:pt x="1545" y="1493"/>
                    <a:pt x="1545" y="1493"/>
                  </a:cubicBezTo>
                  <a:cubicBezTo>
                    <a:pt x="1546" y="1489"/>
                    <a:pt x="1546" y="1489"/>
                    <a:pt x="1546" y="1489"/>
                  </a:cubicBezTo>
                  <a:cubicBezTo>
                    <a:pt x="1546" y="1489"/>
                    <a:pt x="1546" y="1489"/>
                    <a:pt x="1546" y="1489"/>
                  </a:cubicBezTo>
                  <a:cubicBezTo>
                    <a:pt x="1546" y="1489"/>
                    <a:pt x="1546" y="1489"/>
                    <a:pt x="1546" y="1489"/>
                  </a:cubicBezTo>
                  <a:cubicBezTo>
                    <a:pt x="1547" y="1483"/>
                    <a:pt x="1547" y="1483"/>
                    <a:pt x="1547" y="1483"/>
                  </a:cubicBezTo>
                  <a:cubicBezTo>
                    <a:pt x="1555" y="1441"/>
                    <a:pt x="1555" y="1441"/>
                    <a:pt x="1555" y="1441"/>
                  </a:cubicBezTo>
                  <a:cubicBezTo>
                    <a:pt x="1562" y="1403"/>
                    <a:pt x="1562" y="1403"/>
                    <a:pt x="1562" y="1403"/>
                  </a:cubicBezTo>
                  <a:cubicBezTo>
                    <a:pt x="1564" y="1393"/>
                    <a:pt x="1564" y="1393"/>
                    <a:pt x="1564" y="1393"/>
                  </a:cubicBezTo>
                  <a:cubicBezTo>
                    <a:pt x="1567" y="1381"/>
                    <a:pt x="1567" y="1381"/>
                    <a:pt x="1567" y="1381"/>
                  </a:cubicBezTo>
                  <a:cubicBezTo>
                    <a:pt x="1567" y="1380"/>
                    <a:pt x="1567" y="1380"/>
                    <a:pt x="1567" y="1380"/>
                  </a:cubicBezTo>
                  <a:cubicBezTo>
                    <a:pt x="1581" y="1387"/>
                    <a:pt x="1581" y="1387"/>
                    <a:pt x="1581" y="1387"/>
                  </a:cubicBezTo>
                  <a:lnTo>
                    <a:pt x="1559" y="1500"/>
                  </a:lnTo>
                  <a:close/>
                  <a:moveTo>
                    <a:pt x="1565" y="1379"/>
                  </a:moveTo>
                  <a:cubicBezTo>
                    <a:pt x="1472" y="1335"/>
                    <a:pt x="1472" y="1335"/>
                    <a:pt x="1472" y="1335"/>
                  </a:cubicBezTo>
                  <a:cubicBezTo>
                    <a:pt x="1472" y="1335"/>
                    <a:pt x="1472" y="1335"/>
                    <a:pt x="1472" y="1335"/>
                  </a:cubicBezTo>
                  <a:cubicBezTo>
                    <a:pt x="1565" y="1379"/>
                    <a:pt x="1565" y="1379"/>
                    <a:pt x="1565" y="1379"/>
                  </a:cubicBezTo>
                  <a:close/>
                  <a:moveTo>
                    <a:pt x="1470" y="1334"/>
                  </a:moveTo>
                  <a:cubicBezTo>
                    <a:pt x="1457" y="1328"/>
                    <a:pt x="1457" y="1328"/>
                    <a:pt x="1457" y="1328"/>
                  </a:cubicBezTo>
                  <a:cubicBezTo>
                    <a:pt x="1457" y="1328"/>
                    <a:pt x="1457" y="1328"/>
                    <a:pt x="1457" y="1328"/>
                  </a:cubicBezTo>
                  <a:cubicBezTo>
                    <a:pt x="1470" y="1334"/>
                    <a:pt x="1470" y="1334"/>
                    <a:pt x="1470" y="1334"/>
                  </a:cubicBezTo>
                  <a:close/>
                  <a:moveTo>
                    <a:pt x="1455" y="1327"/>
                  </a:moveTo>
                  <a:cubicBezTo>
                    <a:pt x="1430" y="1315"/>
                    <a:pt x="1430" y="1315"/>
                    <a:pt x="1430" y="1315"/>
                  </a:cubicBezTo>
                  <a:cubicBezTo>
                    <a:pt x="1430" y="1315"/>
                    <a:pt x="1430" y="1315"/>
                    <a:pt x="1430" y="1315"/>
                  </a:cubicBezTo>
                  <a:cubicBezTo>
                    <a:pt x="1455" y="1327"/>
                    <a:pt x="1455" y="1327"/>
                    <a:pt x="1455" y="1327"/>
                  </a:cubicBezTo>
                  <a:close/>
                  <a:moveTo>
                    <a:pt x="1427" y="1315"/>
                  </a:moveTo>
                  <a:cubicBezTo>
                    <a:pt x="1425" y="1327"/>
                    <a:pt x="1425" y="1327"/>
                    <a:pt x="1425" y="1327"/>
                  </a:cubicBezTo>
                  <a:cubicBezTo>
                    <a:pt x="1425" y="1327"/>
                    <a:pt x="1425" y="1327"/>
                    <a:pt x="1425" y="1327"/>
                  </a:cubicBezTo>
                  <a:cubicBezTo>
                    <a:pt x="1425" y="1327"/>
                    <a:pt x="1425" y="1327"/>
                    <a:pt x="1425" y="1327"/>
                  </a:cubicBezTo>
                  <a:cubicBezTo>
                    <a:pt x="1425" y="1327"/>
                    <a:pt x="1425" y="1327"/>
                    <a:pt x="1426" y="1328"/>
                  </a:cubicBezTo>
                  <a:cubicBezTo>
                    <a:pt x="1426" y="1328"/>
                    <a:pt x="1426" y="1328"/>
                    <a:pt x="1426" y="1328"/>
                  </a:cubicBezTo>
                  <a:cubicBezTo>
                    <a:pt x="1562" y="1393"/>
                    <a:pt x="1562" y="1393"/>
                    <a:pt x="1562" y="1393"/>
                  </a:cubicBezTo>
                  <a:cubicBezTo>
                    <a:pt x="1560" y="1401"/>
                    <a:pt x="1560" y="1401"/>
                    <a:pt x="1560" y="1401"/>
                  </a:cubicBezTo>
                  <a:cubicBezTo>
                    <a:pt x="1415" y="1331"/>
                    <a:pt x="1415" y="1331"/>
                    <a:pt x="1415" y="1331"/>
                  </a:cubicBezTo>
                  <a:cubicBezTo>
                    <a:pt x="1419" y="1309"/>
                    <a:pt x="1419" y="1309"/>
                    <a:pt x="1419" y="1309"/>
                  </a:cubicBezTo>
                  <a:cubicBezTo>
                    <a:pt x="1427" y="1313"/>
                    <a:pt x="1427" y="1313"/>
                    <a:pt x="1427" y="1313"/>
                  </a:cubicBezTo>
                  <a:lnTo>
                    <a:pt x="1427" y="1315"/>
                  </a:lnTo>
                  <a:close/>
                  <a:moveTo>
                    <a:pt x="1413" y="1330"/>
                  </a:moveTo>
                  <a:cubicBezTo>
                    <a:pt x="1400" y="1324"/>
                    <a:pt x="1400" y="1324"/>
                    <a:pt x="1400" y="1324"/>
                  </a:cubicBezTo>
                  <a:cubicBezTo>
                    <a:pt x="1402" y="1315"/>
                    <a:pt x="1402" y="1315"/>
                    <a:pt x="1402" y="1315"/>
                  </a:cubicBezTo>
                  <a:cubicBezTo>
                    <a:pt x="1404" y="1303"/>
                    <a:pt x="1404" y="1303"/>
                    <a:pt x="1404" y="1303"/>
                  </a:cubicBezTo>
                  <a:cubicBezTo>
                    <a:pt x="1404" y="1303"/>
                    <a:pt x="1404" y="1303"/>
                    <a:pt x="1404" y="1303"/>
                  </a:cubicBezTo>
                  <a:cubicBezTo>
                    <a:pt x="1404" y="1303"/>
                    <a:pt x="1404" y="1303"/>
                    <a:pt x="1404" y="1303"/>
                  </a:cubicBezTo>
                  <a:cubicBezTo>
                    <a:pt x="1404" y="1302"/>
                    <a:pt x="1404" y="1302"/>
                    <a:pt x="1404" y="1302"/>
                  </a:cubicBezTo>
                  <a:cubicBezTo>
                    <a:pt x="1417" y="1308"/>
                    <a:pt x="1417" y="1308"/>
                    <a:pt x="1417" y="1308"/>
                  </a:cubicBezTo>
                  <a:lnTo>
                    <a:pt x="1413" y="1330"/>
                  </a:lnTo>
                  <a:close/>
                  <a:moveTo>
                    <a:pt x="1402" y="1301"/>
                  </a:moveTo>
                  <a:cubicBezTo>
                    <a:pt x="1376" y="1289"/>
                    <a:pt x="1376" y="1289"/>
                    <a:pt x="1376" y="1289"/>
                  </a:cubicBezTo>
                  <a:cubicBezTo>
                    <a:pt x="1376" y="1289"/>
                    <a:pt x="1376" y="1289"/>
                    <a:pt x="1376" y="1289"/>
                  </a:cubicBezTo>
                  <a:cubicBezTo>
                    <a:pt x="1402" y="1301"/>
                    <a:pt x="1402" y="1301"/>
                    <a:pt x="1402" y="1301"/>
                  </a:cubicBezTo>
                  <a:close/>
                  <a:moveTo>
                    <a:pt x="1373" y="1289"/>
                  </a:moveTo>
                  <a:cubicBezTo>
                    <a:pt x="1371" y="1301"/>
                    <a:pt x="1371" y="1301"/>
                    <a:pt x="1371" y="1301"/>
                  </a:cubicBezTo>
                  <a:cubicBezTo>
                    <a:pt x="1370" y="1311"/>
                    <a:pt x="1370" y="1311"/>
                    <a:pt x="1370" y="1311"/>
                  </a:cubicBezTo>
                  <a:cubicBezTo>
                    <a:pt x="1363" y="1348"/>
                    <a:pt x="1363" y="1348"/>
                    <a:pt x="1363" y="1348"/>
                  </a:cubicBezTo>
                  <a:cubicBezTo>
                    <a:pt x="1363" y="1348"/>
                    <a:pt x="1363" y="1348"/>
                    <a:pt x="1363" y="1348"/>
                  </a:cubicBezTo>
                  <a:cubicBezTo>
                    <a:pt x="1363" y="1348"/>
                    <a:pt x="1363" y="1348"/>
                    <a:pt x="1363" y="1349"/>
                  </a:cubicBezTo>
                  <a:cubicBezTo>
                    <a:pt x="1363" y="1349"/>
                    <a:pt x="1363" y="1349"/>
                    <a:pt x="1363" y="1349"/>
                  </a:cubicBezTo>
                  <a:cubicBezTo>
                    <a:pt x="1363" y="1349"/>
                    <a:pt x="1363" y="1349"/>
                    <a:pt x="1363" y="1349"/>
                  </a:cubicBezTo>
                  <a:cubicBezTo>
                    <a:pt x="1363" y="1349"/>
                    <a:pt x="1363" y="1350"/>
                    <a:pt x="1363" y="1350"/>
                  </a:cubicBezTo>
                  <a:cubicBezTo>
                    <a:pt x="1363" y="1350"/>
                    <a:pt x="1363" y="1350"/>
                    <a:pt x="1363" y="1350"/>
                  </a:cubicBezTo>
                  <a:cubicBezTo>
                    <a:pt x="1363" y="1350"/>
                    <a:pt x="1363" y="1350"/>
                    <a:pt x="1363" y="1350"/>
                  </a:cubicBezTo>
                  <a:cubicBezTo>
                    <a:pt x="1363" y="1350"/>
                    <a:pt x="1363" y="1350"/>
                    <a:pt x="1363" y="1350"/>
                  </a:cubicBezTo>
                  <a:cubicBezTo>
                    <a:pt x="1362" y="1355"/>
                    <a:pt x="1362" y="1355"/>
                    <a:pt x="1362" y="1355"/>
                  </a:cubicBezTo>
                  <a:cubicBezTo>
                    <a:pt x="1354" y="1358"/>
                    <a:pt x="1354" y="1358"/>
                    <a:pt x="1354" y="1358"/>
                  </a:cubicBezTo>
                  <a:cubicBezTo>
                    <a:pt x="1354" y="1358"/>
                    <a:pt x="1354" y="1358"/>
                    <a:pt x="1354" y="1358"/>
                  </a:cubicBezTo>
                  <a:cubicBezTo>
                    <a:pt x="1354" y="1358"/>
                    <a:pt x="1354" y="1358"/>
                    <a:pt x="1354" y="1358"/>
                  </a:cubicBezTo>
                  <a:cubicBezTo>
                    <a:pt x="1353" y="1359"/>
                    <a:pt x="1353" y="1359"/>
                    <a:pt x="1353" y="1359"/>
                  </a:cubicBezTo>
                  <a:cubicBezTo>
                    <a:pt x="1353" y="1359"/>
                    <a:pt x="1353" y="1359"/>
                    <a:pt x="1353" y="1359"/>
                  </a:cubicBezTo>
                  <a:cubicBezTo>
                    <a:pt x="1353" y="1359"/>
                    <a:pt x="1353" y="1359"/>
                    <a:pt x="1353" y="1359"/>
                  </a:cubicBezTo>
                  <a:cubicBezTo>
                    <a:pt x="1353" y="1359"/>
                    <a:pt x="1353" y="1359"/>
                    <a:pt x="1353" y="1359"/>
                  </a:cubicBezTo>
                  <a:cubicBezTo>
                    <a:pt x="1345" y="1409"/>
                    <a:pt x="1345" y="1409"/>
                    <a:pt x="1345" y="1409"/>
                  </a:cubicBezTo>
                  <a:cubicBezTo>
                    <a:pt x="1343" y="1410"/>
                    <a:pt x="1343" y="1410"/>
                    <a:pt x="1343" y="1410"/>
                  </a:cubicBezTo>
                  <a:cubicBezTo>
                    <a:pt x="1365" y="1283"/>
                    <a:pt x="1365" y="1283"/>
                    <a:pt x="1365" y="1283"/>
                  </a:cubicBezTo>
                  <a:cubicBezTo>
                    <a:pt x="1374" y="1288"/>
                    <a:pt x="1374" y="1288"/>
                    <a:pt x="1374" y="1288"/>
                  </a:cubicBezTo>
                  <a:lnTo>
                    <a:pt x="1373" y="1289"/>
                  </a:lnTo>
                  <a:close/>
                  <a:moveTo>
                    <a:pt x="1341" y="1410"/>
                  </a:moveTo>
                  <a:cubicBezTo>
                    <a:pt x="1338" y="1408"/>
                    <a:pt x="1338" y="1408"/>
                    <a:pt x="1338" y="1408"/>
                  </a:cubicBezTo>
                  <a:cubicBezTo>
                    <a:pt x="1338" y="1408"/>
                    <a:pt x="1338" y="1408"/>
                    <a:pt x="1338" y="1408"/>
                  </a:cubicBezTo>
                  <a:cubicBezTo>
                    <a:pt x="1338" y="1408"/>
                    <a:pt x="1338" y="1408"/>
                    <a:pt x="1338" y="1408"/>
                  </a:cubicBezTo>
                  <a:cubicBezTo>
                    <a:pt x="1338" y="1408"/>
                    <a:pt x="1338" y="1408"/>
                    <a:pt x="1338" y="1408"/>
                  </a:cubicBezTo>
                  <a:cubicBezTo>
                    <a:pt x="1338" y="1408"/>
                    <a:pt x="1338" y="1408"/>
                    <a:pt x="1338" y="1408"/>
                  </a:cubicBezTo>
                  <a:cubicBezTo>
                    <a:pt x="1338" y="1408"/>
                    <a:pt x="1338" y="1408"/>
                    <a:pt x="1337" y="1408"/>
                  </a:cubicBezTo>
                  <a:cubicBezTo>
                    <a:pt x="1334" y="1406"/>
                    <a:pt x="1334" y="1406"/>
                    <a:pt x="1334" y="1406"/>
                  </a:cubicBezTo>
                  <a:cubicBezTo>
                    <a:pt x="1334" y="1406"/>
                    <a:pt x="1334" y="1406"/>
                    <a:pt x="1334" y="1406"/>
                  </a:cubicBezTo>
                  <a:cubicBezTo>
                    <a:pt x="1330" y="1404"/>
                    <a:pt x="1330" y="1404"/>
                    <a:pt x="1330" y="1404"/>
                  </a:cubicBezTo>
                  <a:cubicBezTo>
                    <a:pt x="1330" y="1404"/>
                    <a:pt x="1330" y="1404"/>
                    <a:pt x="1330" y="1404"/>
                  </a:cubicBezTo>
                  <a:cubicBezTo>
                    <a:pt x="1330" y="1404"/>
                    <a:pt x="1330" y="1404"/>
                    <a:pt x="1330" y="1404"/>
                  </a:cubicBezTo>
                  <a:cubicBezTo>
                    <a:pt x="1330" y="1404"/>
                    <a:pt x="1330" y="1404"/>
                    <a:pt x="1329" y="1404"/>
                  </a:cubicBezTo>
                  <a:cubicBezTo>
                    <a:pt x="1329" y="1404"/>
                    <a:pt x="1329" y="1404"/>
                    <a:pt x="1329" y="1404"/>
                  </a:cubicBezTo>
                  <a:cubicBezTo>
                    <a:pt x="1329" y="1404"/>
                    <a:pt x="1329" y="1404"/>
                    <a:pt x="1328" y="1404"/>
                  </a:cubicBezTo>
                  <a:cubicBezTo>
                    <a:pt x="1328" y="1404"/>
                    <a:pt x="1328" y="1404"/>
                    <a:pt x="1328" y="1404"/>
                  </a:cubicBezTo>
                  <a:cubicBezTo>
                    <a:pt x="1339" y="1338"/>
                    <a:pt x="1339" y="1338"/>
                    <a:pt x="1339" y="1338"/>
                  </a:cubicBezTo>
                  <a:cubicBezTo>
                    <a:pt x="1339" y="1338"/>
                    <a:pt x="1339" y="1338"/>
                    <a:pt x="1339" y="1338"/>
                  </a:cubicBezTo>
                  <a:cubicBezTo>
                    <a:pt x="1339" y="1338"/>
                    <a:pt x="1339" y="1338"/>
                    <a:pt x="1339" y="1337"/>
                  </a:cubicBezTo>
                  <a:cubicBezTo>
                    <a:pt x="1339" y="1337"/>
                    <a:pt x="1339" y="1337"/>
                    <a:pt x="1339" y="1337"/>
                  </a:cubicBezTo>
                  <a:cubicBezTo>
                    <a:pt x="1339" y="1337"/>
                    <a:pt x="1339" y="1337"/>
                    <a:pt x="1339" y="1337"/>
                  </a:cubicBezTo>
                  <a:cubicBezTo>
                    <a:pt x="1340" y="1337"/>
                    <a:pt x="1339" y="1337"/>
                    <a:pt x="1339" y="1336"/>
                  </a:cubicBezTo>
                  <a:cubicBezTo>
                    <a:pt x="1339" y="1336"/>
                    <a:pt x="1339" y="1336"/>
                    <a:pt x="1339" y="1336"/>
                  </a:cubicBezTo>
                  <a:cubicBezTo>
                    <a:pt x="1339" y="1336"/>
                    <a:pt x="1340" y="1336"/>
                    <a:pt x="1340" y="1336"/>
                  </a:cubicBezTo>
                  <a:cubicBezTo>
                    <a:pt x="1340" y="1336"/>
                    <a:pt x="1340" y="1336"/>
                    <a:pt x="1340" y="1336"/>
                  </a:cubicBezTo>
                  <a:cubicBezTo>
                    <a:pt x="1340" y="1336"/>
                    <a:pt x="1340" y="1336"/>
                    <a:pt x="1340" y="1336"/>
                  </a:cubicBezTo>
                  <a:cubicBezTo>
                    <a:pt x="1346" y="1299"/>
                    <a:pt x="1346" y="1299"/>
                    <a:pt x="1346" y="1299"/>
                  </a:cubicBezTo>
                  <a:cubicBezTo>
                    <a:pt x="1348" y="1289"/>
                    <a:pt x="1348" y="1289"/>
                    <a:pt x="1348" y="1289"/>
                  </a:cubicBezTo>
                  <a:cubicBezTo>
                    <a:pt x="1350" y="1277"/>
                    <a:pt x="1350" y="1277"/>
                    <a:pt x="1350" y="1277"/>
                  </a:cubicBezTo>
                  <a:cubicBezTo>
                    <a:pt x="1350" y="1276"/>
                    <a:pt x="1350" y="1276"/>
                    <a:pt x="1350" y="1276"/>
                  </a:cubicBezTo>
                  <a:cubicBezTo>
                    <a:pt x="1363" y="1282"/>
                    <a:pt x="1363" y="1282"/>
                    <a:pt x="1363" y="1282"/>
                  </a:cubicBezTo>
                  <a:lnTo>
                    <a:pt x="1341" y="1410"/>
                  </a:lnTo>
                  <a:close/>
                  <a:moveTo>
                    <a:pt x="1246" y="1292"/>
                  </a:moveTo>
                  <a:cubicBezTo>
                    <a:pt x="1248" y="1293"/>
                    <a:pt x="1248" y="1293"/>
                    <a:pt x="1248" y="1293"/>
                  </a:cubicBezTo>
                  <a:cubicBezTo>
                    <a:pt x="1248" y="1293"/>
                    <a:pt x="1248" y="1293"/>
                    <a:pt x="1248" y="1293"/>
                  </a:cubicBezTo>
                  <a:cubicBezTo>
                    <a:pt x="1248" y="1293"/>
                    <a:pt x="1248" y="1293"/>
                    <a:pt x="1248" y="1293"/>
                  </a:cubicBezTo>
                  <a:cubicBezTo>
                    <a:pt x="1248" y="1293"/>
                    <a:pt x="1248" y="1293"/>
                    <a:pt x="1248" y="1293"/>
                  </a:cubicBezTo>
                  <a:cubicBezTo>
                    <a:pt x="1248" y="1293"/>
                    <a:pt x="1248" y="1293"/>
                    <a:pt x="1248" y="1293"/>
                  </a:cubicBezTo>
                  <a:cubicBezTo>
                    <a:pt x="1248" y="1292"/>
                    <a:pt x="1248" y="1293"/>
                    <a:pt x="1247" y="1293"/>
                  </a:cubicBezTo>
                  <a:cubicBezTo>
                    <a:pt x="1247" y="1293"/>
                    <a:pt x="1247" y="1293"/>
                    <a:pt x="1247" y="1293"/>
                  </a:cubicBezTo>
                  <a:cubicBezTo>
                    <a:pt x="1247" y="1293"/>
                    <a:pt x="1247" y="1293"/>
                    <a:pt x="1247" y="1293"/>
                  </a:cubicBezTo>
                  <a:cubicBezTo>
                    <a:pt x="1247" y="1293"/>
                    <a:pt x="1246" y="1293"/>
                    <a:pt x="1246" y="1293"/>
                  </a:cubicBezTo>
                  <a:cubicBezTo>
                    <a:pt x="1246" y="1293"/>
                    <a:pt x="1246" y="1293"/>
                    <a:pt x="1246" y="1293"/>
                  </a:cubicBezTo>
                  <a:cubicBezTo>
                    <a:pt x="1246" y="1293"/>
                    <a:pt x="1246" y="1293"/>
                    <a:pt x="1246" y="1293"/>
                  </a:cubicBezTo>
                  <a:cubicBezTo>
                    <a:pt x="1235" y="1364"/>
                    <a:pt x="1235" y="1364"/>
                    <a:pt x="1235" y="1364"/>
                  </a:cubicBezTo>
                  <a:cubicBezTo>
                    <a:pt x="1235" y="1364"/>
                    <a:pt x="1235" y="1364"/>
                    <a:pt x="1235" y="1364"/>
                  </a:cubicBezTo>
                  <a:cubicBezTo>
                    <a:pt x="1235" y="1365"/>
                    <a:pt x="1235" y="1365"/>
                    <a:pt x="1235" y="1365"/>
                  </a:cubicBezTo>
                  <a:cubicBezTo>
                    <a:pt x="1235" y="1365"/>
                    <a:pt x="1235" y="1365"/>
                    <a:pt x="1236" y="1365"/>
                  </a:cubicBezTo>
                  <a:cubicBezTo>
                    <a:pt x="1236" y="1365"/>
                    <a:pt x="1236" y="1365"/>
                    <a:pt x="1236" y="1365"/>
                  </a:cubicBezTo>
                  <a:cubicBezTo>
                    <a:pt x="1277" y="1386"/>
                    <a:pt x="1277" y="1386"/>
                    <a:pt x="1277" y="1386"/>
                  </a:cubicBezTo>
                  <a:cubicBezTo>
                    <a:pt x="1277" y="1386"/>
                    <a:pt x="1277" y="1386"/>
                    <a:pt x="1277" y="1386"/>
                  </a:cubicBezTo>
                  <a:cubicBezTo>
                    <a:pt x="1277" y="1386"/>
                    <a:pt x="1277" y="1386"/>
                    <a:pt x="1277" y="1386"/>
                  </a:cubicBezTo>
                  <a:cubicBezTo>
                    <a:pt x="1277" y="1386"/>
                    <a:pt x="1277" y="1386"/>
                    <a:pt x="1277" y="1386"/>
                  </a:cubicBezTo>
                  <a:cubicBezTo>
                    <a:pt x="1278" y="1386"/>
                    <a:pt x="1278" y="1386"/>
                    <a:pt x="1278" y="1385"/>
                  </a:cubicBezTo>
                  <a:cubicBezTo>
                    <a:pt x="1278" y="1385"/>
                    <a:pt x="1278" y="1385"/>
                    <a:pt x="1278" y="1385"/>
                  </a:cubicBezTo>
                  <a:cubicBezTo>
                    <a:pt x="1278" y="1385"/>
                    <a:pt x="1278" y="1385"/>
                    <a:pt x="1278" y="1385"/>
                  </a:cubicBezTo>
                  <a:cubicBezTo>
                    <a:pt x="1278" y="1385"/>
                    <a:pt x="1278" y="1385"/>
                    <a:pt x="1279" y="1385"/>
                  </a:cubicBezTo>
                  <a:cubicBezTo>
                    <a:pt x="1279" y="1385"/>
                    <a:pt x="1279" y="1385"/>
                    <a:pt x="1279" y="1385"/>
                  </a:cubicBezTo>
                  <a:cubicBezTo>
                    <a:pt x="1279" y="1385"/>
                    <a:pt x="1280" y="1385"/>
                    <a:pt x="1280" y="1384"/>
                  </a:cubicBezTo>
                  <a:cubicBezTo>
                    <a:pt x="1291" y="1314"/>
                    <a:pt x="1291" y="1314"/>
                    <a:pt x="1291" y="1314"/>
                  </a:cubicBezTo>
                  <a:cubicBezTo>
                    <a:pt x="1294" y="1315"/>
                    <a:pt x="1294" y="1315"/>
                    <a:pt x="1294" y="1315"/>
                  </a:cubicBezTo>
                  <a:cubicBezTo>
                    <a:pt x="1281" y="1389"/>
                    <a:pt x="1281" y="1389"/>
                    <a:pt x="1281" y="1389"/>
                  </a:cubicBezTo>
                  <a:cubicBezTo>
                    <a:pt x="1234" y="1365"/>
                    <a:pt x="1234" y="1365"/>
                    <a:pt x="1234" y="1365"/>
                  </a:cubicBezTo>
                  <a:lnTo>
                    <a:pt x="1246" y="1292"/>
                  </a:lnTo>
                  <a:close/>
                  <a:moveTo>
                    <a:pt x="1238" y="1364"/>
                  </a:moveTo>
                  <a:cubicBezTo>
                    <a:pt x="1248" y="1295"/>
                    <a:pt x="1248" y="1295"/>
                    <a:pt x="1248" y="1295"/>
                  </a:cubicBezTo>
                  <a:cubicBezTo>
                    <a:pt x="1288" y="1315"/>
                    <a:pt x="1288" y="1315"/>
                    <a:pt x="1288" y="1315"/>
                  </a:cubicBezTo>
                  <a:cubicBezTo>
                    <a:pt x="1276" y="1383"/>
                    <a:pt x="1276" y="1383"/>
                    <a:pt x="1276" y="1383"/>
                  </a:cubicBezTo>
                  <a:lnTo>
                    <a:pt x="1238" y="1364"/>
                  </a:lnTo>
                  <a:close/>
                  <a:moveTo>
                    <a:pt x="1296" y="1316"/>
                  </a:moveTo>
                  <a:cubicBezTo>
                    <a:pt x="1298" y="1317"/>
                    <a:pt x="1298" y="1317"/>
                    <a:pt x="1298" y="1317"/>
                  </a:cubicBezTo>
                  <a:cubicBezTo>
                    <a:pt x="1298" y="1317"/>
                    <a:pt x="1298" y="1317"/>
                    <a:pt x="1298" y="1317"/>
                  </a:cubicBezTo>
                  <a:cubicBezTo>
                    <a:pt x="1298" y="1317"/>
                    <a:pt x="1298" y="1317"/>
                    <a:pt x="1298" y="1317"/>
                  </a:cubicBezTo>
                  <a:cubicBezTo>
                    <a:pt x="1298" y="1317"/>
                    <a:pt x="1298" y="1317"/>
                    <a:pt x="1298" y="1317"/>
                  </a:cubicBezTo>
                  <a:cubicBezTo>
                    <a:pt x="1298" y="1317"/>
                    <a:pt x="1298" y="1317"/>
                    <a:pt x="1298" y="1317"/>
                  </a:cubicBezTo>
                  <a:cubicBezTo>
                    <a:pt x="1298" y="1317"/>
                    <a:pt x="1297" y="1317"/>
                    <a:pt x="1297" y="1317"/>
                  </a:cubicBezTo>
                  <a:cubicBezTo>
                    <a:pt x="1297" y="1317"/>
                    <a:pt x="1297" y="1317"/>
                    <a:pt x="1297" y="1317"/>
                  </a:cubicBezTo>
                  <a:cubicBezTo>
                    <a:pt x="1297" y="1317"/>
                    <a:pt x="1297" y="1317"/>
                    <a:pt x="1297" y="1317"/>
                  </a:cubicBezTo>
                  <a:cubicBezTo>
                    <a:pt x="1296" y="1318"/>
                    <a:pt x="1296" y="1318"/>
                    <a:pt x="1296" y="1318"/>
                  </a:cubicBezTo>
                  <a:cubicBezTo>
                    <a:pt x="1296" y="1318"/>
                    <a:pt x="1296" y="1318"/>
                    <a:pt x="1296" y="1318"/>
                  </a:cubicBezTo>
                  <a:cubicBezTo>
                    <a:pt x="1296" y="1318"/>
                    <a:pt x="1296" y="1318"/>
                    <a:pt x="1296" y="1318"/>
                  </a:cubicBezTo>
                  <a:cubicBezTo>
                    <a:pt x="1285" y="1389"/>
                    <a:pt x="1285" y="1389"/>
                    <a:pt x="1285" y="1389"/>
                  </a:cubicBezTo>
                  <a:cubicBezTo>
                    <a:pt x="1285" y="1389"/>
                    <a:pt x="1285" y="1389"/>
                    <a:pt x="1285" y="1389"/>
                  </a:cubicBezTo>
                  <a:cubicBezTo>
                    <a:pt x="1285" y="1389"/>
                    <a:pt x="1285" y="1389"/>
                    <a:pt x="1285" y="1390"/>
                  </a:cubicBezTo>
                  <a:cubicBezTo>
                    <a:pt x="1285" y="1390"/>
                    <a:pt x="1285" y="1390"/>
                    <a:pt x="1285" y="1390"/>
                  </a:cubicBezTo>
                  <a:cubicBezTo>
                    <a:pt x="1285" y="1390"/>
                    <a:pt x="1285" y="1390"/>
                    <a:pt x="1285" y="1390"/>
                  </a:cubicBezTo>
                  <a:cubicBezTo>
                    <a:pt x="1327" y="1411"/>
                    <a:pt x="1327" y="1411"/>
                    <a:pt x="1327" y="1411"/>
                  </a:cubicBezTo>
                  <a:cubicBezTo>
                    <a:pt x="1327" y="1411"/>
                    <a:pt x="1327" y="1411"/>
                    <a:pt x="1327" y="1411"/>
                  </a:cubicBezTo>
                  <a:cubicBezTo>
                    <a:pt x="1327" y="1411"/>
                    <a:pt x="1327" y="1411"/>
                    <a:pt x="1327" y="1411"/>
                  </a:cubicBezTo>
                  <a:cubicBezTo>
                    <a:pt x="1327" y="1411"/>
                    <a:pt x="1327" y="1411"/>
                    <a:pt x="1327" y="1411"/>
                  </a:cubicBezTo>
                  <a:cubicBezTo>
                    <a:pt x="1328" y="1411"/>
                    <a:pt x="1328" y="1411"/>
                    <a:pt x="1328" y="1411"/>
                  </a:cubicBezTo>
                  <a:cubicBezTo>
                    <a:pt x="1328" y="1411"/>
                    <a:pt x="1328" y="1411"/>
                    <a:pt x="1328" y="1411"/>
                  </a:cubicBezTo>
                  <a:cubicBezTo>
                    <a:pt x="1328" y="1411"/>
                    <a:pt x="1328" y="1410"/>
                    <a:pt x="1328" y="1410"/>
                  </a:cubicBezTo>
                  <a:cubicBezTo>
                    <a:pt x="1328" y="1410"/>
                    <a:pt x="1329" y="1411"/>
                    <a:pt x="1329" y="1411"/>
                  </a:cubicBezTo>
                  <a:cubicBezTo>
                    <a:pt x="1329" y="1411"/>
                    <a:pt x="1329" y="1411"/>
                    <a:pt x="1329" y="1411"/>
                  </a:cubicBezTo>
                  <a:cubicBezTo>
                    <a:pt x="1329" y="1411"/>
                    <a:pt x="1330" y="1410"/>
                    <a:pt x="1330" y="1410"/>
                  </a:cubicBezTo>
                  <a:cubicBezTo>
                    <a:pt x="1330" y="1407"/>
                    <a:pt x="1330" y="1407"/>
                    <a:pt x="1330" y="1407"/>
                  </a:cubicBezTo>
                  <a:cubicBezTo>
                    <a:pt x="1333" y="1408"/>
                    <a:pt x="1333" y="1408"/>
                    <a:pt x="1333" y="1408"/>
                  </a:cubicBezTo>
                  <a:cubicBezTo>
                    <a:pt x="1332" y="1414"/>
                    <a:pt x="1332" y="1414"/>
                    <a:pt x="1332" y="1414"/>
                  </a:cubicBezTo>
                  <a:cubicBezTo>
                    <a:pt x="1284" y="1390"/>
                    <a:pt x="1284" y="1390"/>
                    <a:pt x="1284" y="1390"/>
                  </a:cubicBezTo>
                  <a:lnTo>
                    <a:pt x="1296" y="1316"/>
                  </a:lnTo>
                  <a:close/>
                  <a:moveTo>
                    <a:pt x="1326" y="1404"/>
                  </a:moveTo>
                  <a:cubicBezTo>
                    <a:pt x="1326" y="1405"/>
                    <a:pt x="1326" y="1405"/>
                    <a:pt x="1327" y="1405"/>
                  </a:cubicBezTo>
                  <a:cubicBezTo>
                    <a:pt x="1327" y="1405"/>
                    <a:pt x="1327" y="1405"/>
                    <a:pt x="1327" y="1405"/>
                  </a:cubicBezTo>
                  <a:cubicBezTo>
                    <a:pt x="1327" y="1405"/>
                    <a:pt x="1327" y="1405"/>
                    <a:pt x="1327" y="1405"/>
                  </a:cubicBezTo>
                  <a:cubicBezTo>
                    <a:pt x="1326" y="1408"/>
                    <a:pt x="1326" y="1408"/>
                    <a:pt x="1326" y="1408"/>
                  </a:cubicBezTo>
                  <a:cubicBezTo>
                    <a:pt x="1287" y="1388"/>
                    <a:pt x="1287" y="1388"/>
                    <a:pt x="1287" y="1388"/>
                  </a:cubicBezTo>
                  <a:cubicBezTo>
                    <a:pt x="1298" y="1320"/>
                    <a:pt x="1298" y="1320"/>
                    <a:pt x="1298" y="1320"/>
                  </a:cubicBezTo>
                  <a:cubicBezTo>
                    <a:pt x="1337" y="1339"/>
                    <a:pt x="1337" y="1339"/>
                    <a:pt x="1337" y="1339"/>
                  </a:cubicBezTo>
                  <a:lnTo>
                    <a:pt x="1326" y="1404"/>
                  </a:lnTo>
                  <a:close/>
                  <a:moveTo>
                    <a:pt x="1335" y="1409"/>
                  </a:moveTo>
                  <a:cubicBezTo>
                    <a:pt x="1336" y="1410"/>
                    <a:pt x="1336" y="1410"/>
                    <a:pt x="1336" y="1410"/>
                  </a:cubicBezTo>
                  <a:cubicBezTo>
                    <a:pt x="1335" y="1414"/>
                    <a:pt x="1335" y="1414"/>
                    <a:pt x="1335" y="1414"/>
                  </a:cubicBezTo>
                  <a:cubicBezTo>
                    <a:pt x="1335" y="1415"/>
                    <a:pt x="1335" y="1415"/>
                    <a:pt x="1336" y="1415"/>
                  </a:cubicBezTo>
                  <a:cubicBezTo>
                    <a:pt x="1335" y="1416"/>
                    <a:pt x="1335" y="1416"/>
                    <a:pt x="1335" y="1416"/>
                  </a:cubicBezTo>
                  <a:cubicBezTo>
                    <a:pt x="1334" y="1415"/>
                    <a:pt x="1334" y="1415"/>
                    <a:pt x="1334" y="1415"/>
                  </a:cubicBezTo>
                  <a:lnTo>
                    <a:pt x="1335" y="1409"/>
                  </a:lnTo>
                  <a:close/>
                  <a:moveTo>
                    <a:pt x="1233" y="1371"/>
                  </a:moveTo>
                  <a:cubicBezTo>
                    <a:pt x="1280" y="1395"/>
                    <a:pt x="1280" y="1395"/>
                    <a:pt x="1280" y="1395"/>
                  </a:cubicBezTo>
                  <a:cubicBezTo>
                    <a:pt x="1269" y="1462"/>
                    <a:pt x="1269" y="1462"/>
                    <a:pt x="1269" y="1462"/>
                  </a:cubicBezTo>
                  <a:cubicBezTo>
                    <a:pt x="1223" y="1438"/>
                    <a:pt x="1223" y="1438"/>
                    <a:pt x="1223" y="1438"/>
                  </a:cubicBezTo>
                  <a:lnTo>
                    <a:pt x="1233" y="1371"/>
                  </a:lnTo>
                  <a:close/>
                  <a:moveTo>
                    <a:pt x="1283" y="1396"/>
                  </a:moveTo>
                  <a:cubicBezTo>
                    <a:pt x="1331" y="1420"/>
                    <a:pt x="1331" y="1420"/>
                    <a:pt x="1331" y="1420"/>
                  </a:cubicBezTo>
                  <a:cubicBezTo>
                    <a:pt x="1319" y="1488"/>
                    <a:pt x="1319" y="1488"/>
                    <a:pt x="1319" y="1488"/>
                  </a:cubicBezTo>
                  <a:cubicBezTo>
                    <a:pt x="1271" y="1463"/>
                    <a:pt x="1271" y="1463"/>
                    <a:pt x="1271" y="1463"/>
                  </a:cubicBezTo>
                  <a:lnTo>
                    <a:pt x="1283" y="1396"/>
                  </a:lnTo>
                  <a:close/>
                  <a:moveTo>
                    <a:pt x="1333" y="1421"/>
                  </a:moveTo>
                  <a:cubicBezTo>
                    <a:pt x="1334" y="1422"/>
                    <a:pt x="1334" y="1422"/>
                    <a:pt x="1334" y="1422"/>
                  </a:cubicBezTo>
                  <a:cubicBezTo>
                    <a:pt x="1334" y="1425"/>
                    <a:pt x="1334" y="1425"/>
                    <a:pt x="1334" y="1425"/>
                  </a:cubicBezTo>
                  <a:cubicBezTo>
                    <a:pt x="1333" y="1425"/>
                    <a:pt x="1333" y="1425"/>
                    <a:pt x="1333" y="1426"/>
                  </a:cubicBezTo>
                  <a:cubicBezTo>
                    <a:pt x="1322" y="1488"/>
                    <a:pt x="1322" y="1488"/>
                    <a:pt x="1322" y="1488"/>
                  </a:cubicBezTo>
                  <a:cubicBezTo>
                    <a:pt x="1322" y="1489"/>
                    <a:pt x="1322" y="1489"/>
                    <a:pt x="1323" y="1490"/>
                  </a:cubicBezTo>
                  <a:cubicBezTo>
                    <a:pt x="1323" y="1490"/>
                    <a:pt x="1323" y="1490"/>
                    <a:pt x="1323" y="1490"/>
                  </a:cubicBezTo>
                  <a:cubicBezTo>
                    <a:pt x="1321" y="1489"/>
                    <a:pt x="1321" y="1489"/>
                    <a:pt x="1321" y="1489"/>
                  </a:cubicBezTo>
                  <a:lnTo>
                    <a:pt x="1333" y="1421"/>
                  </a:lnTo>
                  <a:close/>
                  <a:moveTo>
                    <a:pt x="1192" y="1211"/>
                  </a:moveTo>
                  <a:cubicBezTo>
                    <a:pt x="1196" y="1210"/>
                    <a:pt x="1196" y="1210"/>
                    <a:pt x="1196" y="1210"/>
                  </a:cubicBezTo>
                  <a:cubicBezTo>
                    <a:pt x="1195" y="1215"/>
                    <a:pt x="1195" y="1215"/>
                    <a:pt x="1195" y="1215"/>
                  </a:cubicBezTo>
                  <a:cubicBezTo>
                    <a:pt x="1191" y="1217"/>
                    <a:pt x="1191" y="1217"/>
                    <a:pt x="1191" y="1217"/>
                  </a:cubicBezTo>
                  <a:lnTo>
                    <a:pt x="1192" y="1211"/>
                  </a:lnTo>
                  <a:close/>
                  <a:moveTo>
                    <a:pt x="1190" y="1219"/>
                  </a:moveTo>
                  <a:cubicBezTo>
                    <a:pt x="1190" y="1219"/>
                    <a:pt x="1190" y="1219"/>
                    <a:pt x="1190" y="1219"/>
                  </a:cubicBezTo>
                  <a:cubicBezTo>
                    <a:pt x="1196" y="1217"/>
                    <a:pt x="1196" y="1217"/>
                    <a:pt x="1196" y="1217"/>
                  </a:cubicBezTo>
                  <a:cubicBezTo>
                    <a:pt x="1226" y="1232"/>
                    <a:pt x="1226" y="1232"/>
                    <a:pt x="1226" y="1232"/>
                  </a:cubicBezTo>
                  <a:cubicBezTo>
                    <a:pt x="1345" y="1289"/>
                    <a:pt x="1345" y="1289"/>
                    <a:pt x="1345" y="1289"/>
                  </a:cubicBezTo>
                  <a:cubicBezTo>
                    <a:pt x="1344" y="1297"/>
                    <a:pt x="1344" y="1297"/>
                    <a:pt x="1344" y="1297"/>
                  </a:cubicBezTo>
                  <a:cubicBezTo>
                    <a:pt x="1187" y="1221"/>
                    <a:pt x="1187" y="1221"/>
                    <a:pt x="1187" y="1221"/>
                  </a:cubicBezTo>
                  <a:lnTo>
                    <a:pt x="1190" y="1219"/>
                  </a:lnTo>
                  <a:close/>
                  <a:moveTo>
                    <a:pt x="1241" y="1227"/>
                  </a:moveTo>
                  <a:cubicBezTo>
                    <a:pt x="1347" y="1278"/>
                    <a:pt x="1347" y="1278"/>
                    <a:pt x="1347" y="1278"/>
                  </a:cubicBezTo>
                  <a:cubicBezTo>
                    <a:pt x="1346" y="1287"/>
                    <a:pt x="1346" y="1287"/>
                    <a:pt x="1346" y="1287"/>
                  </a:cubicBezTo>
                  <a:cubicBezTo>
                    <a:pt x="1230" y="1231"/>
                    <a:pt x="1230" y="1231"/>
                    <a:pt x="1230" y="1231"/>
                  </a:cubicBezTo>
                  <a:lnTo>
                    <a:pt x="1241" y="1227"/>
                  </a:lnTo>
                  <a:close/>
                  <a:moveTo>
                    <a:pt x="1348" y="1275"/>
                  </a:moveTo>
                  <a:cubicBezTo>
                    <a:pt x="1242" y="1225"/>
                    <a:pt x="1242" y="1225"/>
                    <a:pt x="1242" y="1225"/>
                  </a:cubicBezTo>
                  <a:cubicBezTo>
                    <a:pt x="1242" y="1225"/>
                    <a:pt x="1242" y="1225"/>
                    <a:pt x="1242" y="1225"/>
                  </a:cubicBezTo>
                  <a:cubicBezTo>
                    <a:pt x="1348" y="1275"/>
                    <a:pt x="1348" y="1275"/>
                    <a:pt x="1348" y="1275"/>
                  </a:cubicBezTo>
                  <a:close/>
                  <a:moveTo>
                    <a:pt x="1240" y="1225"/>
                  </a:moveTo>
                  <a:cubicBezTo>
                    <a:pt x="1227" y="1230"/>
                    <a:pt x="1227" y="1230"/>
                    <a:pt x="1227" y="1230"/>
                  </a:cubicBezTo>
                  <a:cubicBezTo>
                    <a:pt x="1197" y="1215"/>
                    <a:pt x="1197" y="1215"/>
                    <a:pt x="1197" y="1215"/>
                  </a:cubicBezTo>
                  <a:cubicBezTo>
                    <a:pt x="1198" y="1208"/>
                    <a:pt x="1198" y="1208"/>
                    <a:pt x="1198" y="1208"/>
                  </a:cubicBezTo>
                  <a:cubicBezTo>
                    <a:pt x="1198" y="1208"/>
                    <a:pt x="1198" y="1208"/>
                    <a:pt x="1198" y="1208"/>
                  </a:cubicBezTo>
                  <a:cubicBezTo>
                    <a:pt x="1198" y="1208"/>
                    <a:pt x="1198" y="1208"/>
                    <a:pt x="1198" y="1208"/>
                  </a:cubicBezTo>
                  <a:cubicBezTo>
                    <a:pt x="1199" y="1204"/>
                    <a:pt x="1199" y="1204"/>
                    <a:pt x="1199" y="1204"/>
                  </a:cubicBezTo>
                  <a:cubicBezTo>
                    <a:pt x="1240" y="1224"/>
                    <a:pt x="1240" y="1224"/>
                    <a:pt x="1240" y="1224"/>
                  </a:cubicBezTo>
                  <a:lnTo>
                    <a:pt x="1240" y="1225"/>
                  </a:lnTo>
                  <a:close/>
                  <a:moveTo>
                    <a:pt x="1243" y="1290"/>
                  </a:moveTo>
                  <a:cubicBezTo>
                    <a:pt x="1244" y="1290"/>
                    <a:pt x="1244" y="1290"/>
                    <a:pt x="1244" y="1290"/>
                  </a:cubicBezTo>
                  <a:cubicBezTo>
                    <a:pt x="1232" y="1365"/>
                    <a:pt x="1232" y="1365"/>
                    <a:pt x="1232" y="1365"/>
                  </a:cubicBezTo>
                  <a:cubicBezTo>
                    <a:pt x="1232" y="1365"/>
                    <a:pt x="1232" y="1365"/>
                    <a:pt x="1232" y="1366"/>
                  </a:cubicBezTo>
                  <a:cubicBezTo>
                    <a:pt x="1232" y="1366"/>
                    <a:pt x="1232" y="1366"/>
                    <a:pt x="1232" y="1366"/>
                  </a:cubicBezTo>
                  <a:cubicBezTo>
                    <a:pt x="1232" y="1366"/>
                    <a:pt x="1232" y="1366"/>
                    <a:pt x="1232" y="1366"/>
                  </a:cubicBezTo>
                  <a:cubicBezTo>
                    <a:pt x="1232" y="1366"/>
                    <a:pt x="1232" y="1366"/>
                    <a:pt x="1232" y="1367"/>
                  </a:cubicBezTo>
                  <a:cubicBezTo>
                    <a:pt x="1282" y="1391"/>
                    <a:pt x="1282" y="1391"/>
                    <a:pt x="1282" y="1391"/>
                  </a:cubicBezTo>
                  <a:cubicBezTo>
                    <a:pt x="1282" y="1391"/>
                    <a:pt x="1282" y="1391"/>
                    <a:pt x="1282" y="1391"/>
                  </a:cubicBezTo>
                  <a:cubicBezTo>
                    <a:pt x="1332" y="1417"/>
                    <a:pt x="1332" y="1417"/>
                    <a:pt x="1332" y="1417"/>
                  </a:cubicBezTo>
                  <a:cubicBezTo>
                    <a:pt x="1332" y="1417"/>
                    <a:pt x="1332" y="1417"/>
                    <a:pt x="1332" y="1417"/>
                  </a:cubicBezTo>
                  <a:cubicBezTo>
                    <a:pt x="1335" y="1418"/>
                    <a:pt x="1335" y="1418"/>
                    <a:pt x="1335" y="1418"/>
                  </a:cubicBezTo>
                  <a:cubicBezTo>
                    <a:pt x="1335" y="1418"/>
                    <a:pt x="1335" y="1418"/>
                    <a:pt x="1335" y="1418"/>
                  </a:cubicBezTo>
                  <a:cubicBezTo>
                    <a:pt x="1334" y="1418"/>
                    <a:pt x="1334" y="1418"/>
                    <a:pt x="1334" y="1418"/>
                  </a:cubicBezTo>
                  <a:cubicBezTo>
                    <a:pt x="1284" y="1393"/>
                    <a:pt x="1284" y="1393"/>
                    <a:pt x="1284" y="1393"/>
                  </a:cubicBezTo>
                  <a:cubicBezTo>
                    <a:pt x="1234" y="1368"/>
                    <a:pt x="1234" y="1368"/>
                    <a:pt x="1234" y="1368"/>
                  </a:cubicBezTo>
                  <a:cubicBezTo>
                    <a:pt x="1234" y="1367"/>
                    <a:pt x="1233" y="1368"/>
                    <a:pt x="1233" y="1368"/>
                  </a:cubicBezTo>
                  <a:cubicBezTo>
                    <a:pt x="1233" y="1368"/>
                    <a:pt x="1233" y="1368"/>
                    <a:pt x="1233" y="1368"/>
                  </a:cubicBezTo>
                  <a:cubicBezTo>
                    <a:pt x="1233" y="1368"/>
                    <a:pt x="1233" y="1368"/>
                    <a:pt x="1233" y="1368"/>
                  </a:cubicBezTo>
                  <a:cubicBezTo>
                    <a:pt x="1233" y="1368"/>
                    <a:pt x="1233" y="1368"/>
                    <a:pt x="1233" y="1368"/>
                  </a:cubicBezTo>
                  <a:cubicBezTo>
                    <a:pt x="1232" y="1368"/>
                    <a:pt x="1232" y="1368"/>
                    <a:pt x="1232" y="1368"/>
                  </a:cubicBezTo>
                  <a:cubicBezTo>
                    <a:pt x="1232" y="1368"/>
                    <a:pt x="1232" y="1368"/>
                    <a:pt x="1232" y="1368"/>
                  </a:cubicBezTo>
                  <a:cubicBezTo>
                    <a:pt x="1232" y="1368"/>
                    <a:pt x="1232" y="1369"/>
                    <a:pt x="1231" y="1369"/>
                  </a:cubicBezTo>
                  <a:cubicBezTo>
                    <a:pt x="1231" y="1369"/>
                    <a:pt x="1231" y="1369"/>
                    <a:pt x="1231" y="1369"/>
                  </a:cubicBezTo>
                  <a:cubicBezTo>
                    <a:pt x="1231" y="1369"/>
                    <a:pt x="1231" y="1369"/>
                    <a:pt x="1231" y="1369"/>
                  </a:cubicBezTo>
                  <a:cubicBezTo>
                    <a:pt x="1231" y="1369"/>
                    <a:pt x="1231" y="1369"/>
                    <a:pt x="1231" y="1369"/>
                  </a:cubicBezTo>
                  <a:cubicBezTo>
                    <a:pt x="1220" y="1439"/>
                    <a:pt x="1220" y="1439"/>
                    <a:pt x="1220" y="1439"/>
                  </a:cubicBezTo>
                  <a:cubicBezTo>
                    <a:pt x="1220" y="1439"/>
                    <a:pt x="1220" y="1439"/>
                    <a:pt x="1220" y="1439"/>
                  </a:cubicBezTo>
                  <a:cubicBezTo>
                    <a:pt x="1220" y="1439"/>
                    <a:pt x="1220" y="1439"/>
                    <a:pt x="1220" y="1439"/>
                  </a:cubicBezTo>
                  <a:cubicBezTo>
                    <a:pt x="1220" y="1439"/>
                    <a:pt x="1220" y="1440"/>
                    <a:pt x="1221" y="1440"/>
                  </a:cubicBezTo>
                  <a:cubicBezTo>
                    <a:pt x="1221" y="1440"/>
                    <a:pt x="1221" y="1440"/>
                    <a:pt x="1221" y="1440"/>
                  </a:cubicBezTo>
                  <a:cubicBezTo>
                    <a:pt x="1270" y="1465"/>
                    <a:pt x="1270" y="1465"/>
                    <a:pt x="1270" y="1465"/>
                  </a:cubicBezTo>
                  <a:cubicBezTo>
                    <a:pt x="1319" y="1491"/>
                    <a:pt x="1319" y="1491"/>
                    <a:pt x="1319" y="1491"/>
                  </a:cubicBezTo>
                  <a:cubicBezTo>
                    <a:pt x="1322" y="1492"/>
                    <a:pt x="1322" y="1492"/>
                    <a:pt x="1322" y="1492"/>
                  </a:cubicBezTo>
                  <a:cubicBezTo>
                    <a:pt x="1322" y="1492"/>
                    <a:pt x="1322" y="1492"/>
                    <a:pt x="1322" y="1492"/>
                  </a:cubicBezTo>
                  <a:cubicBezTo>
                    <a:pt x="1219" y="1439"/>
                    <a:pt x="1219" y="1439"/>
                    <a:pt x="1219" y="1439"/>
                  </a:cubicBezTo>
                  <a:lnTo>
                    <a:pt x="1243" y="1290"/>
                  </a:lnTo>
                  <a:close/>
                  <a:moveTo>
                    <a:pt x="1324" y="1494"/>
                  </a:moveTo>
                  <a:cubicBezTo>
                    <a:pt x="1325" y="1492"/>
                    <a:pt x="1325" y="1492"/>
                    <a:pt x="1325" y="1492"/>
                  </a:cubicBezTo>
                  <a:cubicBezTo>
                    <a:pt x="1325" y="1489"/>
                    <a:pt x="1325" y="1489"/>
                    <a:pt x="1325" y="1489"/>
                  </a:cubicBezTo>
                  <a:cubicBezTo>
                    <a:pt x="1336" y="1427"/>
                    <a:pt x="1336" y="1427"/>
                    <a:pt x="1336" y="1427"/>
                  </a:cubicBezTo>
                  <a:cubicBezTo>
                    <a:pt x="1336" y="1427"/>
                    <a:pt x="1336" y="1426"/>
                    <a:pt x="1336" y="1426"/>
                  </a:cubicBezTo>
                  <a:cubicBezTo>
                    <a:pt x="1336" y="1426"/>
                    <a:pt x="1336" y="1426"/>
                    <a:pt x="1336" y="1426"/>
                  </a:cubicBezTo>
                  <a:cubicBezTo>
                    <a:pt x="1337" y="1422"/>
                    <a:pt x="1337" y="1422"/>
                    <a:pt x="1337" y="1422"/>
                  </a:cubicBezTo>
                  <a:cubicBezTo>
                    <a:pt x="1337" y="1421"/>
                    <a:pt x="1337" y="1421"/>
                    <a:pt x="1337" y="1421"/>
                  </a:cubicBezTo>
                  <a:cubicBezTo>
                    <a:pt x="1337" y="1421"/>
                    <a:pt x="1337" y="1421"/>
                    <a:pt x="1337" y="1421"/>
                  </a:cubicBezTo>
                  <a:cubicBezTo>
                    <a:pt x="1337" y="1421"/>
                    <a:pt x="1337" y="1421"/>
                    <a:pt x="1337" y="1421"/>
                  </a:cubicBezTo>
                  <a:cubicBezTo>
                    <a:pt x="1337" y="1421"/>
                    <a:pt x="1337" y="1421"/>
                    <a:pt x="1337" y="1421"/>
                  </a:cubicBezTo>
                  <a:cubicBezTo>
                    <a:pt x="1337" y="1421"/>
                    <a:pt x="1337" y="1421"/>
                    <a:pt x="1337" y="1420"/>
                  </a:cubicBezTo>
                  <a:cubicBezTo>
                    <a:pt x="1337" y="1420"/>
                    <a:pt x="1337" y="1420"/>
                    <a:pt x="1337" y="1420"/>
                  </a:cubicBezTo>
                  <a:cubicBezTo>
                    <a:pt x="1338" y="1418"/>
                    <a:pt x="1338" y="1418"/>
                    <a:pt x="1338" y="1418"/>
                  </a:cubicBezTo>
                  <a:cubicBezTo>
                    <a:pt x="1338" y="1418"/>
                    <a:pt x="1338" y="1418"/>
                    <a:pt x="1338" y="1418"/>
                  </a:cubicBezTo>
                  <a:cubicBezTo>
                    <a:pt x="1338" y="1418"/>
                    <a:pt x="1338" y="1418"/>
                    <a:pt x="1338" y="1418"/>
                  </a:cubicBezTo>
                  <a:cubicBezTo>
                    <a:pt x="1338" y="1415"/>
                    <a:pt x="1338" y="1415"/>
                    <a:pt x="1338" y="1415"/>
                  </a:cubicBezTo>
                  <a:cubicBezTo>
                    <a:pt x="1339" y="1411"/>
                    <a:pt x="1339" y="1411"/>
                    <a:pt x="1339" y="1411"/>
                  </a:cubicBezTo>
                  <a:cubicBezTo>
                    <a:pt x="1341" y="1413"/>
                    <a:pt x="1341" y="1413"/>
                    <a:pt x="1341" y="1413"/>
                  </a:cubicBezTo>
                  <a:cubicBezTo>
                    <a:pt x="1341" y="1413"/>
                    <a:pt x="1341" y="1413"/>
                    <a:pt x="1341" y="1413"/>
                  </a:cubicBezTo>
                  <a:cubicBezTo>
                    <a:pt x="1341" y="1413"/>
                    <a:pt x="1341" y="1413"/>
                    <a:pt x="1341" y="1413"/>
                  </a:cubicBezTo>
                  <a:cubicBezTo>
                    <a:pt x="1342" y="1413"/>
                    <a:pt x="1342" y="1413"/>
                    <a:pt x="1342" y="1413"/>
                  </a:cubicBezTo>
                  <a:cubicBezTo>
                    <a:pt x="1342" y="1413"/>
                    <a:pt x="1342" y="1413"/>
                    <a:pt x="1342" y="1413"/>
                  </a:cubicBezTo>
                  <a:cubicBezTo>
                    <a:pt x="1344" y="1412"/>
                    <a:pt x="1344" y="1412"/>
                    <a:pt x="1344" y="1412"/>
                  </a:cubicBezTo>
                  <a:cubicBezTo>
                    <a:pt x="1314" y="1586"/>
                    <a:pt x="1314" y="1586"/>
                    <a:pt x="1314" y="1586"/>
                  </a:cubicBezTo>
                  <a:cubicBezTo>
                    <a:pt x="1309" y="1584"/>
                    <a:pt x="1309" y="1584"/>
                    <a:pt x="1309" y="1584"/>
                  </a:cubicBezTo>
                  <a:lnTo>
                    <a:pt x="1324" y="1494"/>
                  </a:lnTo>
                  <a:close/>
                  <a:moveTo>
                    <a:pt x="1307" y="1585"/>
                  </a:moveTo>
                  <a:cubicBezTo>
                    <a:pt x="1314" y="1589"/>
                    <a:pt x="1314" y="1589"/>
                    <a:pt x="1314" y="1589"/>
                  </a:cubicBezTo>
                  <a:cubicBezTo>
                    <a:pt x="1313" y="1592"/>
                    <a:pt x="1313" y="1592"/>
                    <a:pt x="1313" y="1592"/>
                  </a:cubicBezTo>
                  <a:cubicBezTo>
                    <a:pt x="1195" y="1529"/>
                    <a:pt x="1195" y="1529"/>
                    <a:pt x="1195" y="1529"/>
                  </a:cubicBezTo>
                  <a:cubicBezTo>
                    <a:pt x="1195" y="1526"/>
                    <a:pt x="1195" y="1526"/>
                    <a:pt x="1195" y="1526"/>
                  </a:cubicBezTo>
                  <a:cubicBezTo>
                    <a:pt x="1203" y="1530"/>
                    <a:pt x="1203" y="1530"/>
                    <a:pt x="1203" y="1530"/>
                  </a:cubicBezTo>
                  <a:lnTo>
                    <a:pt x="1307" y="1585"/>
                  </a:lnTo>
                  <a:close/>
                  <a:moveTo>
                    <a:pt x="1203" y="1527"/>
                  </a:moveTo>
                  <a:cubicBezTo>
                    <a:pt x="1196" y="1523"/>
                    <a:pt x="1196" y="1523"/>
                    <a:pt x="1196" y="1523"/>
                  </a:cubicBezTo>
                  <a:cubicBezTo>
                    <a:pt x="1207" y="1453"/>
                    <a:pt x="1207" y="1453"/>
                    <a:pt x="1207" y="1453"/>
                  </a:cubicBezTo>
                  <a:cubicBezTo>
                    <a:pt x="1215" y="1449"/>
                    <a:pt x="1215" y="1449"/>
                    <a:pt x="1215" y="1449"/>
                  </a:cubicBezTo>
                  <a:lnTo>
                    <a:pt x="1203" y="1527"/>
                  </a:lnTo>
                  <a:close/>
                  <a:moveTo>
                    <a:pt x="1207" y="1450"/>
                  </a:moveTo>
                  <a:cubicBezTo>
                    <a:pt x="1208" y="1445"/>
                    <a:pt x="1208" y="1445"/>
                    <a:pt x="1208" y="1445"/>
                  </a:cubicBezTo>
                  <a:cubicBezTo>
                    <a:pt x="1214" y="1447"/>
                    <a:pt x="1214" y="1447"/>
                    <a:pt x="1214" y="1447"/>
                  </a:cubicBezTo>
                  <a:lnTo>
                    <a:pt x="1207" y="1450"/>
                  </a:lnTo>
                  <a:close/>
                  <a:moveTo>
                    <a:pt x="1152" y="1422"/>
                  </a:moveTo>
                  <a:cubicBezTo>
                    <a:pt x="1176" y="1434"/>
                    <a:pt x="1176" y="1434"/>
                    <a:pt x="1176" y="1434"/>
                  </a:cubicBezTo>
                  <a:cubicBezTo>
                    <a:pt x="1174" y="1450"/>
                    <a:pt x="1174" y="1450"/>
                    <a:pt x="1174" y="1450"/>
                  </a:cubicBezTo>
                  <a:cubicBezTo>
                    <a:pt x="1146" y="1461"/>
                    <a:pt x="1146" y="1461"/>
                    <a:pt x="1146" y="1461"/>
                  </a:cubicBezTo>
                  <a:lnTo>
                    <a:pt x="1152" y="1422"/>
                  </a:lnTo>
                  <a:close/>
                  <a:moveTo>
                    <a:pt x="1123" y="1487"/>
                  </a:moveTo>
                  <a:cubicBezTo>
                    <a:pt x="1128" y="1490"/>
                    <a:pt x="1128" y="1490"/>
                    <a:pt x="1128" y="1490"/>
                  </a:cubicBezTo>
                  <a:cubicBezTo>
                    <a:pt x="1165" y="1509"/>
                    <a:pt x="1165" y="1509"/>
                    <a:pt x="1165" y="1509"/>
                  </a:cubicBezTo>
                  <a:cubicBezTo>
                    <a:pt x="1164" y="1513"/>
                    <a:pt x="1164" y="1513"/>
                    <a:pt x="1164" y="1513"/>
                  </a:cubicBezTo>
                  <a:cubicBezTo>
                    <a:pt x="1119" y="1489"/>
                    <a:pt x="1119" y="1489"/>
                    <a:pt x="1119" y="1489"/>
                  </a:cubicBezTo>
                  <a:lnTo>
                    <a:pt x="1123" y="1487"/>
                  </a:lnTo>
                  <a:close/>
                  <a:moveTo>
                    <a:pt x="1165" y="1507"/>
                  </a:moveTo>
                  <a:cubicBezTo>
                    <a:pt x="1130" y="1488"/>
                    <a:pt x="1130" y="1488"/>
                    <a:pt x="1130" y="1488"/>
                  </a:cubicBezTo>
                  <a:cubicBezTo>
                    <a:pt x="1131" y="1484"/>
                    <a:pt x="1131" y="1484"/>
                    <a:pt x="1131" y="1484"/>
                  </a:cubicBezTo>
                  <a:cubicBezTo>
                    <a:pt x="1171" y="1467"/>
                    <a:pt x="1171" y="1467"/>
                    <a:pt x="1171" y="1467"/>
                  </a:cubicBezTo>
                  <a:lnTo>
                    <a:pt x="1165" y="1507"/>
                  </a:lnTo>
                  <a:close/>
                  <a:moveTo>
                    <a:pt x="1145" y="1464"/>
                  </a:moveTo>
                  <a:cubicBezTo>
                    <a:pt x="1173" y="1453"/>
                    <a:pt x="1173" y="1453"/>
                    <a:pt x="1173" y="1453"/>
                  </a:cubicBezTo>
                  <a:cubicBezTo>
                    <a:pt x="1172" y="1465"/>
                    <a:pt x="1172" y="1465"/>
                    <a:pt x="1172" y="1465"/>
                  </a:cubicBezTo>
                  <a:cubicBezTo>
                    <a:pt x="1131" y="1481"/>
                    <a:pt x="1131" y="1481"/>
                    <a:pt x="1131" y="1481"/>
                  </a:cubicBezTo>
                  <a:cubicBezTo>
                    <a:pt x="1133" y="1469"/>
                    <a:pt x="1133" y="1469"/>
                    <a:pt x="1133" y="1469"/>
                  </a:cubicBezTo>
                  <a:lnTo>
                    <a:pt x="1145" y="1464"/>
                  </a:lnTo>
                  <a:close/>
                  <a:moveTo>
                    <a:pt x="1131" y="1468"/>
                  </a:moveTo>
                  <a:cubicBezTo>
                    <a:pt x="1129" y="1483"/>
                    <a:pt x="1129" y="1483"/>
                    <a:pt x="1129" y="1483"/>
                  </a:cubicBezTo>
                  <a:cubicBezTo>
                    <a:pt x="1128" y="1487"/>
                    <a:pt x="1128" y="1487"/>
                    <a:pt x="1128" y="1487"/>
                  </a:cubicBezTo>
                  <a:cubicBezTo>
                    <a:pt x="1124" y="1485"/>
                    <a:pt x="1124" y="1485"/>
                    <a:pt x="1124" y="1485"/>
                  </a:cubicBezTo>
                  <a:cubicBezTo>
                    <a:pt x="1124" y="1485"/>
                    <a:pt x="1124" y="1485"/>
                    <a:pt x="1124" y="1485"/>
                  </a:cubicBezTo>
                  <a:cubicBezTo>
                    <a:pt x="1123" y="1485"/>
                    <a:pt x="1123" y="1485"/>
                    <a:pt x="1123" y="1485"/>
                  </a:cubicBezTo>
                  <a:cubicBezTo>
                    <a:pt x="1123" y="1485"/>
                    <a:pt x="1123" y="1485"/>
                    <a:pt x="1123" y="1485"/>
                  </a:cubicBezTo>
                  <a:cubicBezTo>
                    <a:pt x="1123" y="1485"/>
                    <a:pt x="1123" y="1485"/>
                    <a:pt x="1123" y="1485"/>
                  </a:cubicBezTo>
                  <a:cubicBezTo>
                    <a:pt x="1118" y="1487"/>
                    <a:pt x="1118" y="1487"/>
                    <a:pt x="1118" y="1487"/>
                  </a:cubicBezTo>
                  <a:cubicBezTo>
                    <a:pt x="1152" y="1260"/>
                    <a:pt x="1152" y="1260"/>
                    <a:pt x="1152" y="1260"/>
                  </a:cubicBezTo>
                  <a:cubicBezTo>
                    <a:pt x="1163" y="1256"/>
                    <a:pt x="1163" y="1256"/>
                    <a:pt x="1163" y="1256"/>
                  </a:cubicBezTo>
                  <a:lnTo>
                    <a:pt x="1131" y="1468"/>
                  </a:lnTo>
                  <a:close/>
                  <a:moveTo>
                    <a:pt x="1136" y="1253"/>
                  </a:moveTo>
                  <a:cubicBezTo>
                    <a:pt x="1149" y="1260"/>
                    <a:pt x="1149" y="1260"/>
                    <a:pt x="1149" y="1260"/>
                  </a:cubicBezTo>
                  <a:cubicBezTo>
                    <a:pt x="1115" y="1487"/>
                    <a:pt x="1115" y="1487"/>
                    <a:pt x="1115" y="1487"/>
                  </a:cubicBezTo>
                  <a:cubicBezTo>
                    <a:pt x="1103" y="1480"/>
                    <a:pt x="1103" y="1480"/>
                    <a:pt x="1103" y="1480"/>
                  </a:cubicBezTo>
                  <a:lnTo>
                    <a:pt x="1136" y="1253"/>
                  </a:lnTo>
                  <a:close/>
                  <a:moveTo>
                    <a:pt x="1102" y="1482"/>
                  </a:moveTo>
                  <a:cubicBezTo>
                    <a:pt x="1114" y="1489"/>
                    <a:pt x="1114" y="1489"/>
                    <a:pt x="1114" y="1489"/>
                  </a:cubicBezTo>
                  <a:cubicBezTo>
                    <a:pt x="1088" y="1499"/>
                    <a:pt x="1088" y="1499"/>
                    <a:pt x="1088" y="1499"/>
                  </a:cubicBezTo>
                  <a:cubicBezTo>
                    <a:pt x="1076" y="1493"/>
                    <a:pt x="1076" y="1493"/>
                    <a:pt x="1076" y="1493"/>
                  </a:cubicBezTo>
                  <a:lnTo>
                    <a:pt x="1102" y="1482"/>
                  </a:lnTo>
                  <a:close/>
                  <a:moveTo>
                    <a:pt x="1115" y="1491"/>
                  </a:moveTo>
                  <a:cubicBezTo>
                    <a:pt x="1112" y="1512"/>
                    <a:pt x="1112" y="1512"/>
                    <a:pt x="1112" y="1512"/>
                  </a:cubicBezTo>
                  <a:cubicBezTo>
                    <a:pt x="1091" y="1500"/>
                    <a:pt x="1091" y="1500"/>
                    <a:pt x="1091" y="1500"/>
                  </a:cubicBezTo>
                  <a:lnTo>
                    <a:pt x="1115" y="1491"/>
                  </a:lnTo>
                  <a:close/>
                  <a:moveTo>
                    <a:pt x="1117" y="1491"/>
                  </a:moveTo>
                  <a:cubicBezTo>
                    <a:pt x="1164" y="1515"/>
                    <a:pt x="1164" y="1515"/>
                    <a:pt x="1164" y="1515"/>
                  </a:cubicBezTo>
                  <a:cubicBezTo>
                    <a:pt x="1160" y="1538"/>
                    <a:pt x="1160" y="1538"/>
                    <a:pt x="1160" y="1538"/>
                  </a:cubicBezTo>
                  <a:cubicBezTo>
                    <a:pt x="1114" y="1513"/>
                    <a:pt x="1114" y="1513"/>
                    <a:pt x="1114" y="1513"/>
                  </a:cubicBezTo>
                  <a:lnTo>
                    <a:pt x="1117" y="1491"/>
                  </a:lnTo>
                  <a:close/>
                  <a:moveTo>
                    <a:pt x="1166" y="1515"/>
                  </a:moveTo>
                  <a:cubicBezTo>
                    <a:pt x="1167" y="1509"/>
                    <a:pt x="1167" y="1509"/>
                    <a:pt x="1167" y="1509"/>
                  </a:cubicBezTo>
                  <a:cubicBezTo>
                    <a:pt x="1174" y="1466"/>
                    <a:pt x="1174" y="1466"/>
                    <a:pt x="1174" y="1466"/>
                  </a:cubicBezTo>
                  <a:cubicBezTo>
                    <a:pt x="1176" y="1451"/>
                    <a:pt x="1176" y="1451"/>
                    <a:pt x="1176" y="1451"/>
                  </a:cubicBezTo>
                  <a:cubicBezTo>
                    <a:pt x="1179" y="1434"/>
                    <a:pt x="1179" y="1434"/>
                    <a:pt x="1179" y="1434"/>
                  </a:cubicBezTo>
                  <a:cubicBezTo>
                    <a:pt x="1179" y="1434"/>
                    <a:pt x="1179" y="1434"/>
                    <a:pt x="1179" y="1434"/>
                  </a:cubicBezTo>
                  <a:cubicBezTo>
                    <a:pt x="1179" y="1434"/>
                    <a:pt x="1179" y="1434"/>
                    <a:pt x="1179" y="1434"/>
                  </a:cubicBezTo>
                  <a:cubicBezTo>
                    <a:pt x="1179" y="1433"/>
                    <a:pt x="1179" y="1433"/>
                    <a:pt x="1179" y="1433"/>
                  </a:cubicBezTo>
                  <a:cubicBezTo>
                    <a:pt x="1193" y="1440"/>
                    <a:pt x="1193" y="1440"/>
                    <a:pt x="1193" y="1440"/>
                  </a:cubicBezTo>
                  <a:cubicBezTo>
                    <a:pt x="1176" y="1546"/>
                    <a:pt x="1176" y="1546"/>
                    <a:pt x="1176" y="1546"/>
                  </a:cubicBezTo>
                  <a:cubicBezTo>
                    <a:pt x="1163" y="1539"/>
                    <a:pt x="1163" y="1539"/>
                    <a:pt x="1163" y="1539"/>
                  </a:cubicBezTo>
                  <a:lnTo>
                    <a:pt x="1166" y="1515"/>
                  </a:lnTo>
                  <a:close/>
                  <a:moveTo>
                    <a:pt x="1195" y="1440"/>
                  </a:moveTo>
                  <a:cubicBezTo>
                    <a:pt x="1207" y="1435"/>
                    <a:pt x="1207" y="1435"/>
                    <a:pt x="1207" y="1435"/>
                  </a:cubicBezTo>
                  <a:cubicBezTo>
                    <a:pt x="1206" y="1443"/>
                    <a:pt x="1206" y="1443"/>
                    <a:pt x="1206" y="1443"/>
                  </a:cubicBezTo>
                  <a:cubicBezTo>
                    <a:pt x="1205" y="1452"/>
                    <a:pt x="1205" y="1452"/>
                    <a:pt x="1205" y="1452"/>
                  </a:cubicBezTo>
                  <a:cubicBezTo>
                    <a:pt x="1193" y="1524"/>
                    <a:pt x="1193" y="1524"/>
                    <a:pt x="1193" y="1524"/>
                  </a:cubicBezTo>
                  <a:cubicBezTo>
                    <a:pt x="1192" y="1530"/>
                    <a:pt x="1192" y="1530"/>
                    <a:pt x="1192" y="1530"/>
                  </a:cubicBezTo>
                  <a:cubicBezTo>
                    <a:pt x="1189" y="1553"/>
                    <a:pt x="1189" y="1553"/>
                    <a:pt x="1189" y="1553"/>
                  </a:cubicBezTo>
                  <a:cubicBezTo>
                    <a:pt x="1178" y="1547"/>
                    <a:pt x="1178" y="1547"/>
                    <a:pt x="1178" y="1547"/>
                  </a:cubicBezTo>
                  <a:lnTo>
                    <a:pt x="1195" y="1440"/>
                  </a:lnTo>
                  <a:close/>
                  <a:moveTo>
                    <a:pt x="1194" y="1532"/>
                  </a:moveTo>
                  <a:cubicBezTo>
                    <a:pt x="1313" y="1595"/>
                    <a:pt x="1313" y="1595"/>
                    <a:pt x="1313" y="1595"/>
                  </a:cubicBezTo>
                  <a:cubicBezTo>
                    <a:pt x="1310" y="1611"/>
                    <a:pt x="1310" y="1611"/>
                    <a:pt x="1310" y="1611"/>
                  </a:cubicBezTo>
                  <a:cubicBezTo>
                    <a:pt x="1309" y="1617"/>
                    <a:pt x="1309" y="1617"/>
                    <a:pt x="1309" y="1617"/>
                  </a:cubicBezTo>
                  <a:cubicBezTo>
                    <a:pt x="1191" y="1554"/>
                    <a:pt x="1191" y="1554"/>
                    <a:pt x="1191" y="1554"/>
                  </a:cubicBezTo>
                  <a:lnTo>
                    <a:pt x="1194" y="1532"/>
                  </a:lnTo>
                  <a:close/>
                  <a:moveTo>
                    <a:pt x="1312" y="1613"/>
                  </a:moveTo>
                  <a:cubicBezTo>
                    <a:pt x="1316" y="1615"/>
                    <a:pt x="1316" y="1615"/>
                    <a:pt x="1316" y="1615"/>
                  </a:cubicBezTo>
                  <a:cubicBezTo>
                    <a:pt x="1315" y="1620"/>
                    <a:pt x="1315" y="1620"/>
                    <a:pt x="1315" y="1620"/>
                  </a:cubicBezTo>
                  <a:cubicBezTo>
                    <a:pt x="1311" y="1619"/>
                    <a:pt x="1311" y="1619"/>
                    <a:pt x="1311" y="1619"/>
                  </a:cubicBezTo>
                  <a:lnTo>
                    <a:pt x="1312" y="1613"/>
                  </a:lnTo>
                  <a:close/>
                  <a:moveTo>
                    <a:pt x="1318" y="1616"/>
                  </a:moveTo>
                  <a:cubicBezTo>
                    <a:pt x="1321" y="1618"/>
                    <a:pt x="1321" y="1618"/>
                    <a:pt x="1321" y="1618"/>
                  </a:cubicBezTo>
                  <a:cubicBezTo>
                    <a:pt x="1320" y="1624"/>
                    <a:pt x="1320" y="1624"/>
                    <a:pt x="1320" y="1624"/>
                  </a:cubicBezTo>
                  <a:cubicBezTo>
                    <a:pt x="1317" y="1622"/>
                    <a:pt x="1317" y="1622"/>
                    <a:pt x="1317" y="1622"/>
                  </a:cubicBezTo>
                  <a:lnTo>
                    <a:pt x="1318" y="1616"/>
                  </a:lnTo>
                  <a:close/>
                  <a:moveTo>
                    <a:pt x="1323" y="1619"/>
                  </a:moveTo>
                  <a:cubicBezTo>
                    <a:pt x="1326" y="1620"/>
                    <a:pt x="1326" y="1620"/>
                    <a:pt x="1326" y="1620"/>
                  </a:cubicBezTo>
                  <a:cubicBezTo>
                    <a:pt x="1325" y="1626"/>
                    <a:pt x="1325" y="1626"/>
                    <a:pt x="1325" y="1626"/>
                  </a:cubicBezTo>
                  <a:cubicBezTo>
                    <a:pt x="1322" y="1625"/>
                    <a:pt x="1322" y="1625"/>
                    <a:pt x="1322" y="1625"/>
                  </a:cubicBezTo>
                  <a:lnTo>
                    <a:pt x="1323" y="1619"/>
                  </a:lnTo>
                  <a:close/>
                  <a:moveTo>
                    <a:pt x="1328" y="1620"/>
                  </a:moveTo>
                  <a:cubicBezTo>
                    <a:pt x="1331" y="1604"/>
                    <a:pt x="1331" y="1604"/>
                    <a:pt x="1331" y="1604"/>
                  </a:cubicBezTo>
                  <a:cubicBezTo>
                    <a:pt x="1396" y="1639"/>
                    <a:pt x="1396" y="1639"/>
                    <a:pt x="1396" y="1639"/>
                  </a:cubicBezTo>
                  <a:cubicBezTo>
                    <a:pt x="1391" y="1662"/>
                    <a:pt x="1391" y="1662"/>
                    <a:pt x="1391" y="1662"/>
                  </a:cubicBezTo>
                  <a:cubicBezTo>
                    <a:pt x="1327" y="1627"/>
                    <a:pt x="1327" y="1627"/>
                    <a:pt x="1327" y="1627"/>
                  </a:cubicBezTo>
                  <a:lnTo>
                    <a:pt x="1328" y="1620"/>
                  </a:lnTo>
                  <a:close/>
                  <a:moveTo>
                    <a:pt x="1398" y="1638"/>
                  </a:moveTo>
                  <a:cubicBezTo>
                    <a:pt x="1399" y="1632"/>
                    <a:pt x="1399" y="1632"/>
                    <a:pt x="1399" y="1632"/>
                  </a:cubicBezTo>
                  <a:cubicBezTo>
                    <a:pt x="1411" y="1568"/>
                    <a:pt x="1411" y="1568"/>
                    <a:pt x="1411" y="1568"/>
                  </a:cubicBezTo>
                  <a:cubicBezTo>
                    <a:pt x="1413" y="1554"/>
                    <a:pt x="1413" y="1554"/>
                    <a:pt x="1413" y="1554"/>
                  </a:cubicBezTo>
                  <a:cubicBezTo>
                    <a:pt x="1429" y="1562"/>
                    <a:pt x="1429" y="1562"/>
                    <a:pt x="1429" y="1562"/>
                  </a:cubicBezTo>
                  <a:cubicBezTo>
                    <a:pt x="1409" y="1671"/>
                    <a:pt x="1409" y="1671"/>
                    <a:pt x="1409" y="1671"/>
                  </a:cubicBezTo>
                  <a:cubicBezTo>
                    <a:pt x="1394" y="1663"/>
                    <a:pt x="1394" y="1663"/>
                    <a:pt x="1394" y="1663"/>
                  </a:cubicBezTo>
                  <a:lnTo>
                    <a:pt x="1398" y="1638"/>
                  </a:lnTo>
                  <a:close/>
                  <a:moveTo>
                    <a:pt x="1431" y="1562"/>
                  </a:moveTo>
                  <a:cubicBezTo>
                    <a:pt x="1443" y="1557"/>
                    <a:pt x="1443" y="1557"/>
                    <a:pt x="1443" y="1557"/>
                  </a:cubicBezTo>
                  <a:cubicBezTo>
                    <a:pt x="1426" y="1647"/>
                    <a:pt x="1426" y="1647"/>
                    <a:pt x="1426" y="1647"/>
                  </a:cubicBezTo>
                  <a:cubicBezTo>
                    <a:pt x="1425" y="1654"/>
                    <a:pt x="1425" y="1654"/>
                    <a:pt x="1425" y="1654"/>
                  </a:cubicBezTo>
                  <a:cubicBezTo>
                    <a:pt x="1421" y="1677"/>
                    <a:pt x="1421" y="1677"/>
                    <a:pt x="1421" y="1677"/>
                  </a:cubicBezTo>
                  <a:cubicBezTo>
                    <a:pt x="1411" y="1672"/>
                    <a:pt x="1411" y="1672"/>
                    <a:pt x="1411" y="1672"/>
                  </a:cubicBezTo>
                  <a:lnTo>
                    <a:pt x="1431" y="1562"/>
                  </a:lnTo>
                  <a:close/>
                  <a:moveTo>
                    <a:pt x="1427" y="1656"/>
                  </a:moveTo>
                  <a:cubicBezTo>
                    <a:pt x="1469" y="1678"/>
                    <a:pt x="1469" y="1678"/>
                    <a:pt x="1469" y="1678"/>
                  </a:cubicBezTo>
                  <a:cubicBezTo>
                    <a:pt x="1441" y="1688"/>
                    <a:pt x="1441" y="1688"/>
                    <a:pt x="1441" y="1688"/>
                  </a:cubicBezTo>
                  <a:cubicBezTo>
                    <a:pt x="1423" y="1679"/>
                    <a:pt x="1423" y="1679"/>
                    <a:pt x="1423" y="1679"/>
                  </a:cubicBezTo>
                  <a:lnTo>
                    <a:pt x="1427" y="1656"/>
                  </a:lnTo>
                  <a:close/>
                  <a:moveTo>
                    <a:pt x="1472" y="1679"/>
                  </a:moveTo>
                  <a:cubicBezTo>
                    <a:pt x="1472" y="1679"/>
                    <a:pt x="1472" y="1679"/>
                    <a:pt x="1472" y="1679"/>
                  </a:cubicBezTo>
                  <a:cubicBezTo>
                    <a:pt x="1479" y="1676"/>
                    <a:pt x="1479" y="1676"/>
                    <a:pt x="1479" y="1676"/>
                  </a:cubicBezTo>
                  <a:cubicBezTo>
                    <a:pt x="1479" y="1676"/>
                    <a:pt x="1479" y="1676"/>
                    <a:pt x="1479" y="1676"/>
                  </a:cubicBezTo>
                  <a:cubicBezTo>
                    <a:pt x="1530" y="1657"/>
                    <a:pt x="1530" y="1657"/>
                    <a:pt x="1530" y="1657"/>
                  </a:cubicBezTo>
                  <a:cubicBezTo>
                    <a:pt x="1536" y="1655"/>
                    <a:pt x="1536" y="1655"/>
                    <a:pt x="1536" y="1655"/>
                  </a:cubicBezTo>
                  <a:cubicBezTo>
                    <a:pt x="1536" y="1655"/>
                    <a:pt x="1536" y="1655"/>
                    <a:pt x="1536" y="1655"/>
                  </a:cubicBezTo>
                  <a:cubicBezTo>
                    <a:pt x="1556" y="1647"/>
                    <a:pt x="1556" y="1647"/>
                    <a:pt x="1556" y="1647"/>
                  </a:cubicBezTo>
                  <a:cubicBezTo>
                    <a:pt x="1556" y="1647"/>
                    <a:pt x="1556" y="1647"/>
                    <a:pt x="1556" y="1647"/>
                  </a:cubicBezTo>
                  <a:cubicBezTo>
                    <a:pt x="1577" y="1639"/>
                    <a:pt x="1577" y="1639"/>
                    <a:pt x="1577" y="1639"/>
                  </a:cubicBezTo>
                  <a:cubicBezTo>
                    <a:pt x="1590" y="1634"/>
                    <a:pt x="1590" y="1634"/>
                    <a:pt x="1590" y="1634"/>
                  </a:cubicBezTo>
                  <a:cubicBezTo>
                    <a:pt x="1693" y="1595"/>
                    <a:pt x="1693" y="1595"/>
                    <a:pt x="1693" y="1595"/>
                  </a:cubicBezTo>
                  <a:cubicBezTo>
                    <a:pt x="1710" y="1603"/>
                    <a:pt x="1710" y="1603"/>
                    <a:pt x="1710" y="1603"/>
                  </a:cubicBezTo>
                  <a:cubicBezTo>
                    <a:pt x="1460" y="1699"/>
                    <a:pt x="1460" y="1699"/>
                    <a:pt x="1460" y="1699"/>
                  </a:cubicBezTo>
                  <a:cubicBezTo>
                    <a:pt x="1460" y="1699"/>
                    <a:pt x="1460" y="1699"/>
                    <a:pt x="1460" y="1699"/>
                  </a:cubicBezTo>
                  <a:cubicBezTo>
                    <a:pt x="1460" y="1699"/>
                    <a:pt x="1460" y="1699"/>
                    <a:pt x="1460" y="1699"/>
                  </a:cubicBezTo>
                  <a:cubicBezTo>
                    <a:pt x="1460" y="1699"/>
                    <a:pt x="1460" y="1699"/>
                    <a:pt x="1460" y="1699"/>
                  </a:cubicBezTo>
                  <a:cubicBezTo>
                    <a:pt x="1460" y="1699"/>
                    <a:pt x="1460" y="1699"/>
                    <a:pt x="1460" y="1699"/>
                  </a:cubicBezTo>
                  <a:cubicBezTo>
                    <a:pt x="1460" y="1698"/>
                    <a:pt x="1459" y="1698"/>
                    <a:pt x="1459" y="1698"/>
                  </a:cubicBezTo>
                  <a:cubicBezTo>
                    <a:pt x="1444" y="1690"/>
                    <a:pt x="1444" y="1690"/>
                    <a:pt x="1444" y="1690"/>
                  </a:cubicBezTo>
                  <a:lnTo>
                    <a:pt x="1472" y="1679"/>
                  </a:lnTo>
                  <a:close/>
                  <a:moveTo>
                    <a:pt x="1444" y="1708"/>
                  </a:moveTo>
                  <a:cubicBezTo>
                    <a:pt x="1458" y="1702"/>
                    <a:pt x="1458" y="1702"/>
                    <a:pt x="1458" y="1702"/>
                  </a:cubicBezTo>
                  <a:cubicBezTo>
                    <a:pt x="1459" y="1702"/>
                    <a:pt x="1459" y="1702"/>
                    <a:pt x="1459" y="1702"/>
                  </a:cubicBezTo>
                  <a:cubicBezTo>
                    <a:pt x="1459" y="1702"/>
                    <a:pt x="1459" y="1702"/>
                    <a:pt x="1459" y="1702"/>
                  </a:cubicBezTo>
                  <a:cubicBezTo>
                    <a:pt x="1679" y="1617"/>
                    <a:pt x="1679" y="1617"/>
                    <a:pt x="1679" y="1617"/>
                  </a:cubicBezTo>
                  <a:cubicBezTo>
                    <a:pt x="1583" y="1662"/>
                    <a:pt x="1583" y="1662"/>
                    <a:pt x="1583" y="1662"/>
                  </a:cubicBezTo>
                  <a:cubicBezTo>
                    <a:pt x="1583" y="1662"/>
                    <a:pt x="1583" y="1662"/>
                    <a:pt x="1583" y="1662"/>
                  </a:cubicBezTo>
                  <a:cubicBezTo>
                    <a:pt x="1583" y="1662"/>
                    <a:pt x="1583" y="1662"/>
                    <a:pt x="1583" y="1662"/>
                  </a:cubicBezTo>
                  <a:cubicBezTo>
                    <a:pt x="1570" y="1668"/>
                    <a:pt x="1570" y="1668"/>
                    <a:pt x="1570" y="1668"/>
                  </a:cubicBezTo>
                  <a:cubicBezTo>
                    <a:pt x="1570" y="1668"/>
                    <a:pt x="1570" y="1668"/>
                    <a:pt x="1570" y="1668"/>
                  </a:cubicBezTo>
                  <a:cubicBezTo>
                    <a:pt x="1570" y="1668"/>
                    <a:pt x="1570" y="1668"/>
                    <a:pt x="1570" y="1668"/>
                  </a:cubicBezTo>
                  <a:cubicBezTo>
                    <a:pt x="1549" y="1678"/>
                    <a:pt x="1549" y="1678"/>
                    <a:pt x="1549" y="1678"/>
                  </a:cubicBezTo>
                  <a:cubicBezTo>
                    <a:pt x="1549" y="1678"/>
                    <a:pt x="1549" y="1678"/>
                    <a:pt x="1549" y="1678"/>
                  </a:cubicBezTo>
                  <a:cubicBezTo>
                    <a:pt x="1549" y="1678"/>
                    <a:pt x="1549" y="1678"/>
                    <a:pt x="1549" y="1678"/>
                  </a:cubicBezTo>
                  <a:cubicBezTo>
                    <a:pt x="1528" y="1687"/>
                    <a:pt x="1528" y="1687"/>
                    <a:pt x="1528" y="1687"/>
                  </a:cubicBezTo>
                  <a:cubicBezTo>
                    <a:pt x="1522" y="1690"/>
                    <a:pt x="1522" y="1690"/>
                    <a:pt x="1522" y="1690"/>
                  </a:cubicBezTo>
                  <a:cubicBezTo>
                    <a:pt x="1515" y="1693"/>
                    <a:pt x="1515" y="1693"/>
                    <a:pt x="1515" y="1693"/>
                  </a:cubicBezTo>
                  <a:cubicBezTo>
                    <a:pt x="1508" y="1696"/>
                    <a:pt x="1508" y="1696"/>
                    <a:pt x="1508" y="1696"/>
                  </a:cubicBezTo>
                  <a:cubicBezTo>
                    <a:pt x="1508" y="1696"/>
                    <a:pt x="1508" y="1696"/>
                    <a:pt x="1508" y="1696"/>
                  </a:cubicBezTo>
                  <a:cubicBezTo>
                    <a:pt x="1508" y="1697"/>
                    <a:pt x="1508" y="1697"/>
                    <a:pt x="1508" y="1697"/>
                  </a:cubicBezTo>
                  <a:cubicBezTo>
                    <a:pt x="1452" y="1722"/>
                    <a:pt x="1452" y="1722"/>
                    <a:pt x="1452" y="1722"/>
                  </a:cubicBezTo>
                  <a:cubicBezTo>
                    <a:pt x="1440" y="1728"/>
                    <a:pt x="1440" y="1728"/>
                    <a:pt x="1440" y="1728"/>
                  </a:cubicBezTo>
                  <a:lnTo>
                    <a:pt x="1444" y="1708"/>
                  </a:lnTo>
                  <a:close/>
                  <a:moveTo>
                    <a:pt x="1438" y="1731"/>
                  </a:moveTo>
                  <a:cubicBezTo>
                    <a:pt x="1438" y="1731"/>
                    <a:pt x="1438" y="1731"/>
                    <a:pt x="1438" y="1731"/>
                  </a:cubicBezTo>
                  <a:cubicBezTo>
                    <a:pt x="1438" y="1731"/>
                    <a:pt x="1438" y="1731"/>
                    <a:pt x="1438" y="1731"/>
                  </a:cubicBezTo>
                  <a:cubicBezTo>
                    <a:pt x="1439" y="1731"/>
                    <a:pt x="1439" y="1731"/>
                    <a:pt x="1439" y="1731"/>
                  </a:cubicBezTo>
                  <a:cubicBezTo>
                    <a:pt x="1439" y="1731"/>
                    <a:pt x="1439" y="1731"/>
                    <a:pt x="1439" y="1731"/>
                  </a:cubicBezTo>
                  <a:cubicBezTo>
                    <a:pt x="1453" y="1724"/>
                    <a:pt x="1453" y="1724"/>
                    <a:pt x="1453" y="1724"/>
                  </a:cubicBezTo>
                  <a:cubicBezTo>
                    <a:pt x="1460" y="1728"/>
                    <a:pt x="1460" y="1728"/>
                    <a:pt x="1460" y="1728"/>
                  </a:cubicBezTo>
                  <a:cubicBezTo>
                    <a:pt x="1458" y="1729"/>
                    <a:pt x="1458" y="1729"/>
                    <a:pt x="1458" y="1729"/>
                  </a:cubicBezTo>
                  <a:cubicBezTo>
                    <a:pt x="1458" y="1729"/>
                    <a:pt x="1458" y="1729"/>
                    <a:pt x="1458" y="1729"/>
                  </a:cubicBezTo>
                  <a:cubicBezTo>
                    <a:pt x="1458" y="1729"/>
                    <a:pt x="1457" y="1729"/>
                    <a:pt x="1457" y="1729"/>
                  </a:cubicBezTo>
                  <a:cubicBezTo>
                    <a:pt x="1457" y="1729"/>
                    <a:pt x="1457" y="1729"/>
                    <a:pt x="1457" y="1729"/>
                  </a:cubicBezTo>
                  <a:cubicBezTo>
                    <a:pt x="1457" y="1729"/>
                    <a:pt x="1457" y="1729"/>
                    <a:pt x="1457" y="1730"/>
                  </a:cubicBezTo>
                  <a:cubicBezTo>
                    <a:pt x="1457" y="1730"/>
                    <a:pt x="1457" y="1730"/>
                    <a:pt x="1457" y="1730"/>
                  </a:cubicBezTo>
                  <a:cubicBezTo>
                    <a:pt x="1457" y="1730"/>
                    <a:pt x="1457" y="1730"/>
                    <a:pt x="1457" y="1730"/>
                  </a:cubicBezTo>
                  <a:cubicBezTo>
                    <a:pt x="1457" y="1730"/>
                    <a:pt x="1457" y="1730"/>
                    <a:pt x="1457" y="1730"/>
                  </a:cubicBezTo>
                  <a:cubicBezTo>
                    <a:pt x="1457" y="1730"/>
                    <a:pt x="1457" y="1730"/>
                    <a:pt x="1457" y="1730"/>
                  </a:cubicBezTo>
                  <a:cubicBezTo>
                    <a:pt x="1457" y="1730"/>
                    <a:pt x="1457" y="1730"/>
                    <a:pt x="1457" y="1730"/>
                  </a:cubicBezTo>
                  <a:cubicBezTo>
                    <a:pt x="1457" y="1730"/>
                    <a:pt x="1456" y="1730"/>
                    <a:pt x="1456" y="1730"/>
                  </a:cubicBezTo>
                  <a:cubicBezTo>
                    <a:pt x="1456" y="1730"/>
                    <a:pt x="1456" y="1730"/>
                    <a:pt x="1456" y="1730"/>
                  </a:cubicBezTo>
                  <a:cubicBezTo>
                    <a:pt x="1456" y="1730"/>
                    <a:pt x="1456" y="1730"/>
                    <a:pt x="1456" y="1730"/>
                  </a:cubicBezTo>
                  <a:cubicBezTo>
                    <a:pt x="1454" y="1731"/>
                    <a:pt x="1454" y="1731"/>
                    <a:pt x="1454" y="1731"/>
                  </a:cubicBezTo>
                  <a:cubicBezTo>
                    <a:pt x="1454" y="1731"/>
                    <a:pt x="1454" y="1731"/>
                    <a:pt x="1454" y="1731"/>
                  </a:cubicBezTo>
                  <a:cubicBezTo>
                    <a:pt x="1454" y="1731"/>
                    <a:pt x="1454" y="1731"/>
                    <a:pt x="1453" y="1731"/>
                  </a:cubicBezTo>
                  <a:cubicBezTo>
                    <a:pt x="1453" y="1731"/>
                    <a:pt x="1453" y="1731"/>
                    <a:pt x="1453" y="1731"/>
                  </a:cubicBezTo>
                  <a:cubicBezTo>
                    <a:pt x="1453" y="1731"/>
                    <a:pt x="1453" y="1731"/>
                    <a:pt x="1453" y="1731"/>
                  </a:cubicBezTo>
                  <a:cubicBezTo>
                    <a:pt x="1453" y="1731"/>
                    <a:pt x="1453" y="1731"/>
                    <a:pt x="1453" y="1732"/>
                  </a:cubicBezTo>
                  <a:cubicBezTo>
                    <a:pt x="1453" y="1732"/>
                    <a:pt x="1453" y="1732"/>
                    <a:pt x="1453" y="1732"/>
                  </a:cubicBezTo>
                  <a:cubicBezTo>
                    <a:pt x="1453" y="1732"/>
                    <a:pt x="1453" y="1732"/>
                    <a:pt x="1453" y="1732"/>
                  </a:cubicBezTo>
                  <a:cubicBezTo>
                    <a:pt x="1453" y="1732"/>
                    <a:pt x="1453" y="1732"/>
                    <a:pt x="1453" y="1732"/>
                  </a:cubicBezTo>
                  <a:cubicBezTo>
                    <a:pt x="1453" y="1732"/>
                    <a:pt x="1453" y="1732"/>
                    <a:pt x="1453" y="1732"/>
                  </a:cubicBezTo>
                  <a:cubicBezTo>
                    <a:pt x="1453" y="1732"/>
                    <a:pt x="1452" y="1732"/>
                    <a:pt x="1452" y="1732"/>
                  </a:cubicBezTo>
                  <a:cubicBezTo>
                    <a:pt x="1452" y="1732"/>
                    <a:pt x="1452" y="1732"/>
                    <a:pt x="1452" y="1732"/>
                  </a:cubicBezTo>
                  <a:cubicBezTo>
                    <a:pt x="1452" y="1732"/>
                    <a:pt x="1452" y="1732"/>
                    <a:pt x="1452" y="1732"/>
                  </a:cubicBezTo>
                  <a:cubicBezTo>
                    <a:pt x="1450" y="1733"/>
                    <a:pt x="1450" y="1733"/>
                    <a:pt x="1450" y="1733"/>
                  </a:cubicBezTo>
                  <a:cubicBezTo>
                    <a:pt x="1450" y="1733"/>
                    <a:pt x="1450" y="1733"/>
                    <a:pt x="1450" y="1733"/>
                  </a:cubicBezTo>
                  <a:cubicBezTo>
                    <a:pt x="1450" y="1733"/>
                    <a:pt x="1450" y="1733"/>
                    <a:pt x="1449" y="1733"/>
                  </a:cubicBezTo>
                  <a:cubicBezTo>
                    <a:pt x="1449" y="1733"/>
                    <a:pt x="1449" y="1733"/>
                    <a:pt x="1449" y="1733"/>
                  </a:cubicBezTo>
                  <a:cubicBezTo>
                    <a:pt x="1449" y="1733"/>
                    <a:pt x="1449" y="1733"/>
                    <a:pt x="1449" y="1733"/>
                  </a:cubicBezTo>
                  <a:cubicBezTo>
                    <a:pt x="1449" y="1733"/>
                    <a:pt x="1449" y="1733"/>
                    <a:pt x="1449" y="1733"/>
                  </a:cubicBezTo>
                  <a:cubicBezTo>
                    <a:pt x="1449" y="1733"/>
                    <a:pt x="1449" y="1733"/>
                    <a:pt x="1449" y="1733"/>
                  </a:cubicBezTo>
                  <a:cubicBezTo>
                    <a:pt x="1449" y="1733"/>
                    <a:pt x="1449" y="1733"/>
                    <a:pt x="1449" y="1733"/>
                  </a:cubicBezTo>
                  <a:cubicBezTo>
                    <a:pt x="1449" y="1734"/>
                    <a:pt x="1449" y="1734"/>
                    <a:pt x="1449" y="1734"/>
                  </a:cubicBezTo>
                  <a:cubicBezTo>
                    <a:pt x="1449" y="1734"/>
                    <a:pt x="1449" y="1734"/>
                    <a:pt x="1449" y="1734"/>
                  </a:cubicBezTo>
                  <a:cubicBezTo>
                    <a:pt x="1449" y="1734"/>
                    <a:pt x="1449" y="1734"/>
                    <a:pt x="1449" y="1734"/>
                  </a:cubicBezTo>
                  <a:cubicBezTo>
                    <a:pt x="1449" y="1733"/>
                    <a:pt x="1448" y="1734"/>
                    <a:pt x="1448" y="1734"/>
                  </a:cubicBezTo>
                  <a:cubicBezTo>
                    <a:pt x="1448" y="1734"/>
                    <a:pt x="1448" y="1733"/>
                    <a:pt x="1448" y="1734"/>
                  </a:cubicBezTo>
                  <a:cubicBezTo>
                    <a:pt x="1448" y="1734"/>
                    <a:pt x="1448" y="1734"/>
                    <a:pt x="1448" y="1734"/>
                  </a:cubicBezTo>
                  <a:cubicBezTo>
                    <a:pt x="1446" y="1734"/>
                    <a:pt x="1446" y="1734"/>
                    <a:pt x="1446" y="1734"/>
                  </a:cubicBezTo>
                  <a:cubicBezTo>
                    <a:pt x="1446" y="1734"/>
                    <a:pt x="1446" y="1734"/>
                    <a:pt x="1446" y="1734"/>
                  </a:cubicBezTo>
                  <a:cubicBezTo>
                    <a:pt x="1446" y="1735"/>
                    <a:pt x="1445" y="1735"/>
                    <a:pt x="1445" y="1735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6"/>
                    <a:pt x="1445" y="1736"/>
                    <a:pt x="1445" y="1736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5"/>
                    <a:pt x="1444" y="1735"/>
                    <a:pt x="1444" y="1735"/>
                  </a:cubicBezTo>
                  <a:cubicBezTo>
                    <a:pt x="1444" y="1735"/>
                    <a:pt x="1444" y="1735"/>
                    <a:pt x="1444" y="1735"/>
                  </a:cubicBezTo>
                  <a:cubicBezTo>
                    <a:pt x="1444" y="1735"/>
                    <a:pt x="1444" y="1735"/>
                    <a:pt x="1444" y="1735"/>
                  </a:cubicBezTo>
                  <a:cubicBezTo>
                    <a:pt x="1442" y="1736"/>
                    <a:pt x="1442" y="1736"/>
                    <a:pt x="1442" y="1736"/>
                  </a:cubicBezTo>
                  <a:cubicBezTo>
                    <a:pt x="1442" y="1736"/>
                    <a:pt x="1442" y="1736"/>
                    <a:pt x="1442" y="1736"/>
                  </a:cubicBezTo>
                  <a:cubicBezTo>
                    <a:pt x="1442" y="1736"/>
                    <a:pt x="1441" y="1737"/>
                    <a:pt x="1441" y="1737"/>
                  </a:cubicBezTo>
                  <a:cubicBezTo>
                    <a:pt x="1441" y="1737"/>
                    <a:pt x="1441" y="1737"/>
                    <a:pt x="1441" y="1737"/>
                  </a:cubicBezTo>
                  <a:cubicBezTo>
                    <a:pt x="1441" y="1737"/>
                    <a:pt x="1441" y="1737"/>
                    <a:pt x="1441" y="1737"/>
                  </a:cubicBezTo>
                  <a:cubicBezTo>
                    <a:pt x="1441" y="1737"/>
                    <a:pt x="1441" y="1737"/>
                    <a:pt x="1441" y="1737"/>
                  </a:cubicBezTo>
                  <a:cubicBezTo>
                    <a:pt x="1441" y="1737"/>
                    <a:pt x="1441" y="1737"/>
                    <a:pt x="1441" y="1737"/>
                  </a:cubicBezTo>
                  <a:cubicBezTo>
                    <a:pt x="1441" y="1737"/>
                    <a:pt x="1441" y="1737"/>
                    <a:pt x="1441" y="1737"/>
                  </a:cubicBezTo>
                  <a:cubicBezTo>
                    <a:pt x="774" y="1374"/>
                    <a:pt x="774" y="1374"/>
                    <a:pt x="774" y="1374"/>
                  </a:cubicBezTo>
                  <a:cubicBezTo>
                    <a:pt x="778" y="1372"/>
                    <a:pt x="778" y="1372"/>
                    <a:pt x="778" y="1372"/>
                  </a:cubicBezTo>
                  <a:lnTo>
                    <a:pt x="1438" y="1731"/>
                  </a:lnTo>
                  <a:close/>
                  <a:moveTo>
                    <a:pt x="771" y="1372"/>
                  </a:moveTo>
                  <a:cubicBezTo>
                    <a:pt x="742" y="1357"/>
                    <a:pt x="742" y="1357"/>
                    <a:pt x="742" y="1357"/>
                  </a:cubicBezTo>
                  <a:cubicBezTo>
                    <a:pt x="743" y="1353"/>
                    <a:pt x="743" y="1353"/>
                    <a:pt x="743" y="1353"/>
                  </a:cubicBezTo>
                  <a:cubicBezTo>
                    <a:pt x="775" y="1371"/>
                    <a:pt x="775" y="1371"/>
                    <a:pt x="775" y="1371"/>
                  </a:cubicBezTo>
                  <a:lnTo>
                    <a:pt x="771" y="1372"/>
                  </a:lnTo>
                  <a:close/>
                  <a:moveTo>
                    <a:pt x="740" y="1356"/>
                  </a:moveTo>
                  <a:cubicBezTo>
                    <a:pt x="730" y="1350"/>
                    <a:pt x="730" y="1350"/>
                    <a:pt x="730" y="1350"/>
                  </a:cubicBezTo>
                  <a:cubicBezTo>
                    <a:pt x="730" y="1346"/>
                    <a:pt x="730" y="1346"/>
                    <a:pt x="730" y="1346"/>
                  </a:cubicBezTo>
                  <a:cubicBezTo>
                    <a:pt x="741" y="1352"/>
                    <a:pt x="741" y="1352"/>
                    <a:pt x="741" y="1352"/>
                  </a:cubicBezTo>
                  <a:lnTo>
                    <a:pt x="740" y="1356"/>
                  </a:lnTo>
                  <a:close/>
                  <a:moveTo>
                    <a:pt x="686" y="1347"/>
                  </a:moveTo>
                  <a:cubicBezTo>
                    <a:pt x="679" y="1350"/>
                    <a:pt x="679" y="1350"/>
                    <a:pt x="679" y="1350"/>
                  </a:cubicBezTo>
                  <a:cubicBezTo>
                    <a:pt x="679" y="1350"/>
                    <a:pt x="679" y="1350"/>
                    <a:pt x="679" y="1350"/>
                  </a:cubicBezTo>
                  <a:cubicBezTo>
                    <a:pt x="679" y="1350"/>
                    <a:pt x="679" y="1350"/>
                    <a:pt x="679" y="1350"/>
                  </a:cubicBezTo>
                  <a:cubicBezTo>
                    <a:pt x="679" y="1350"/>
                    <a:pt x="679" y="1350"/>
                    <a:pt x="679" y="1350"/>
                  </a:cubicBezTo>
                  <a:cubicBezTo>
                    <a:pt x="679" y="1350"/>
                    <a:pt x="679" y="1351"/>
                    <a:pt x="679" y="1351"/>
                  </a:cubicBezTo>
                  <a:cubicBezTo>
                    <a:pt x="679" y="1351"/>
                    <a:pt x="679" y="1351"/>
                    <a:pt x="679" y="1351"/>
                  </a:cubicBezTo>
                  <a:cubicBezTo>
                    <a:pt x="679" y="1352"/>
                    <a:pt x="679" y="1352"/>
                    <a:pt x="679" y="1352"/>
                  </a:cubicBezTo>
                  <a:cubicBezTo>
                    <a:pt x="725" y="1377"/>
                    <a:pt x="725" y="1377"/>
                    <a:pt x="725" y="1377"/>
                  </a:cubicBezTo>
                  <a:cubicBezTo>
                    <a:pt x="723" y="1391"/>
                    <a:pt x="723" y="1391"/>
                    <a:pt x="723" y="1391"/>
                  </a:cubicBezTo>
                  <a:cubicBezTo>
                    <a:pt x="681" y="1406"/>
                    <a:pt x="681" y="1406"/>
                    <a:pt x="681" y="1406"/>
                  </a:cubicBezTo>
                  <a:cubicBezTo>
                    <a:pt x="681" y="1406"/>
                    <a:pt x="681" y="1406"/>
                    <a:pt x="681" y="1406"/>
                  </a:cubicBezTo>
                  <a:cubicBezTo>
                    <a:pt x="681" y="1406"/>
                    <a:pt x="681" y="1406"/>
                    <a:pt x="681" y="1406"/>
                  </a:cubicBezTo>
                  <a:cubicBezTo>
                    <a:pt x="681" y="1406"/>
                    <a:pt x="681" y="1407"/>
                    <a:pt x="681" y="1407"/>
                  </a:cubicBezTo>
                  <a:cubicBezTo>
                    <a:pt x="681" y="1407"/>
                    <a:pt x="681" y="1407"/>
                    <a:pt x="681" y="1407"/>
                  </a:cubicBezTo>
                  <a:cubicBezTo>
                    <a:pt x="681" y="1407"/>
                    <a:pt x="681" y="1407"/>
                    <a:pt x="681" y="1407"/>
                  </a:cubicBezTo>
                  <a:cubicBezTo>
                    <a:pt x="681" y="1407"/>
                    <a:pt x="681" y="1407"/>
                    <a:pt x="681" y="1407"/>
                  </a:cubicBezTo>
                  <a:cubicBezTo>
                    <a:pt x="681" y="1407"/>
                    <a:pt x="681" y="1407"/>
                    <a:pt x="681" y="1407"/>
                  </a:cubicBezTo>
                  <a:cubicBezTo>
                    <a:pt x="681" y="1407"/>
                    <a:pt x="681" y="1407"/>
                    <a:pt x="681" y="1407"/>
                  </a:cubicBezTo>
                  <a:cubicBezTo>
                    <a:pt x="678" y="1435"/>
                    <a:pt x="678" y="1435"/>
                    <a:pt x="678" y="1435"/>
                  </a:cubicBezTo>
                  <a:cubicBezTo>
                    <a:pt x="678" y="1435"/>
                    <a:pt x="678" y="1435"/>
                    <a:pt x="678" y="1435"/>
                  </a:cubicBezTo>
                  <a:cubicBezTo>
                    <a:pt x="678" y="1436"/>
                    <a:pt x="678" y="1436"/>
                    <a:pt x="678" y="1436"/>
                  </a:cubicBezTo>
                  <a:cubicBezTo>
                    <a:pt x="678" y="1436"/>
                    <a:pt x="678" y="1436"/>
                    <a:pt x="678" y="1436"/>
                  </a:cubicBezTo>
                  <a:cubicBezTo>
                    <a:pt x="678" y="1436"/>
                    <a:pt x="678" y="1436"/>
                    <a:pt x="678" y="1436"/>
                  </a:cubicBezTo>
                  <a:cubicBezTo>
                    <a:pt x="749" y="1476"/>
                    <a:pt x="749" y="1476"/>
                    <a:pt x="749" y="1476"/>
                  </a:cubicBezTo>
                  <a:cubicBezTo>
                    <a:pt x="745" y="1513"/>
                    <a:pt x="745" y="1513"/>
                    <a:pt x="745" y="1513"/>
                  </a:cubicBezTo>
                  <a:cubicBezTo>
                    <a:pt x="549" y="1401"/>
                    <a:pt x="549" y="1401"/>
                    <a:pt x="549" y="1401"/>
                  </a:cubicBezTo>
                  <a:cubicBezTo>
                    <a:pt x="550" y="1389"/>
                    <a:pt x="550" y="1389"/>
                    <a:pt x="550" y="1389"/>
                  </a:cubicBezTo>
                  <a:cubicBezTo>
                    <a:pt x="687" y="1338"/>
                    <a:pt x="687" y="1338"/>
                    <a:pt x="687" y="1338"/>
                  </a:cubicBezTo>
                  <a:lnTo>
                    <a:pt x="686" y="1347"/>
                  </a:lnTo>
                  <a:close/>
                  <a:moveTo>
                    <a:pt x="547" y="1400"/>
                  </a:moveTo>
                  <a:cubicBezTo>
                    <a:pt x="537" y="1394"/>
                    <a:pt x="537" y="1394"/>
                    <a:pt x="537" y="1394"/>
                  </a:cubicBezTo>
                  <a:cubicBezTo>
                    <a:pt x="548" y="1390"/>
                    <a:pt x="548" y="1390"/>
                    <a:pt x="548" y="1390"/>
                  </a:cubicBezTo>
                  <a:lnTo>
                    <a:pt x="547" y="1400"/>
                  </a:lnTo>
                  <a:close/>
                  <a:moveTo>
                    <a:pt x="534" y="1395"/>
                  </a:moveTo>
                  <a:cubicBezTo>
                    <a:pt x="547" y="1402"/>
                    <a:pt x="547" y="1402"/>
                    <a:pt x="547" y="1402"/>
                  </a:cubicBezTo>
                  <a:cubicBezTo>
                    <a:pt x="745" y="1516"/>
                    <a:pt x="745" y="1516"/>
                    <a:pt x="745" y="1516"/>
                  </a:cubicBezTo>
                  <a:cubicBezTo>
                    <a:pt x="757" y="1523"/>
                    <a:pt x="757" y="1523"/>
                    <a:pt x="757" y="1523"/>
                  </a:cubicBezTo>
                  <a:cubicBezTo>
                    <a:pt x="745" y="1528"/>
                    <a:pt x="745" y="1528"/>
                    <a:pt x="745" y="1528"/>
                  </a:cubicBezTo>
                  <a:cubicBezTo>
                    <a:pt x="522" y="1399"/>
                    <a:pt x="522" y="1399"/>
                    <a:pt x="522" y="1399"/>
                  </a:cubicBezTo>
                  <a:lnTo>
                    <a:pt x="534" y="1395"/>
                  </a:lnTo>
                  <a:close/>
                  <a:moveTo>
                    <a:pt x="330" y="1798"/>
                  </a:moveTo>
                  <a:cubicBezTo>
                    <a:pt x="329" y="1811"/>
                    <a:pt x="329" y="1811"/>
                    <a:pt x="329" y="1811"/>
                  </a:cubicBezTo>
                  <a:cubicBezTo>
                    <a:pt x="325" y="1808"/>
                    <a:pt x="325" y="1808"/>
                    <a:pt x="325" y="1808"/>
                  </a:cubicBezTo>
                  <a:cubicBezTo>
                    <a:pt x="326" y="1795"/>
                    <a:pt x="326" y="1795"/>
                    <a:pt x="326" y="1795"/>
                  </a:cubicBezTo>
                  <a:lnTo>
                    <a:pt x="330" y="1798"/>
                  </a:lnTo>
                  <a:close/>
                  <a:moveTo>
                    <a:pt x="338" y="1818"/>
                  </a:moveTo>
                  <a:cubicBezTo>
                    <a:pt x="488" y="1756"/>
                    <a:pt x="488" y="1756"/>
                    <a:pt x="488" y="1756"/>
                  </a:cubicBezTo>
                  <a:cubicBezTo>
                    <a:pt x="486" y="1779"/>
                    <a:pt x="486" y="1779"/>
                    <a:pt x="486" y="1779"/>
                  </a:cubicBezTo>
                  <a:cubicBezTo>
                    <a:pt x="467" y="1998"/>
                    <a:pt x="467" y="1998"/>
                    <a:pt x="467" y="1998"/>
                  </a:cubicBezTo>
                  <a:cubicBezTo>
                    <a:pt x="343" y="2053"/>
                    <a:pt x="343" y="2053"/>
                    <a:pt x="343" y="2053"/>
                  </a:cubicBezTo>
                  <a:cubicBezTo>
                    <a:pt x="322" y="2037"/>
                    <a:pt x="322" y="2037"/>
                    <a:pt x="322" y="2037"/>
                  </a:cubicBezTo>
                  <a:lnTo>
                    <a:pt x="338" y="1818"/>
                  </a:lnTo>
                  <a:close/>
                  <a:moveTo>
                    <a:pt x="468" y="2000"/>
                  </a:moveTo>
                  <a:cubicBezTo>
                    <a:pt x="469" y="2000"/>
                    <a:pt x="469" y="2000"/>
                    <a:pt x="469" y="2000"/>
                  </a:cubicBezTo>
                  <a:cubicBezTo>
                    <a:pt x="469" y="2000"/>
                    <a:pt x="469" y="2000"/>
                    <a:pt x="469" y="2000"/>
                  </a:cubicBezTo>
                  <a:cubicBezTo>
                    <a:pt x="469" y="1999"/>
                    <a:pt x="469" y="1999"/>
                    <a:pt x="469" y="1999"/>
                  </a:cubicBezTo>
                  <a:cubicBezTo>
                    <a:pt x="469" y="1999"/>
                    <a:pt x="469" y="1999"/>
                    <a:pt x="469" y="1999"/>
                  </a:cubicBezTo>
                  <a:cubicBezTo>
                    <a:pt x="488" y="1780"/>
                    <a:pt x="488" y="1780"/>
                    <a:pt x="488" y="1780"/>
                  </a:cubicBezTo>
                  <a:cubicBezTo>
                    <a:pt x="500" y="1775"/>
                    <a:pt x="500" y="1775"/>
                    <a:pt x="500" y="1775"/>
                  </a:cubicBezTo>
                  <a:cubicBezTo>
                    <a:pt x="481" y="1993"/>
                    <a:pt x="481" y="1993"/>
                    <a:pt x="481" y="1993"/>
                  </a:cubicBezTo>
                  <a:cubicBezTo>
                    <a:pt x="481" y="1993"/>
                    <a:pt x="481" y="1993"/>
                    <a:pt x="481" y="1993"/>
                  </a:cubicBezTo>
                  <a:cubicBezTo>
                    <a:pt x="481" y="1993"/>
                    <a:pt x="481" y="1993"/>
                    <a:pt x="481" y="1993"/>
                  </a:cubicBezTo>
                  <a:cubicBezTo>
                    <a:pt x="481" y="1993"/>
                    <a:pt x="481" y="1993"/>
                    <a:pt x="481" y="1993"/>
                  </a:cubicBezTo>
                  <a:cubicBezTo>
                    <a:pt x="481" y="1994"/>
                    <a:pt x="481" y="1994"/>
                    <a:pt x="482" y="1994"/>
                  </a:cubicBezTo>
                  <a:cubicBezTo>
                    <a:pt x="482" y="1994"/>
                    <a:pt x="482" y="1994"/>
                    <a:pt x="482" y="1994"/>
                  </a:cubicBezTo>
                  <a:cubicBezTo>
                    <a:pt x="482" y="1994"/>
                    <a:pt x="482" y="1994"/>
                    <a:pt x="482" y="1994"/>
                  </a:cubicBezTo>
                  <a:cubicBezTo>
                    <a:pt x="496" y="1988"/>
                    <a:pt x="496" y="1988"/>
                    <a:pt x="496" y="1988"/>
                  </a:cubicBezTo>
                  <a:cubicBezTo>
                    <a:pt x="536" y="1970"/>
                    <a:pt x="536" y="1970"/>
                    <a:pt x="536" y="1970"/>
                  </a:cubicBezTo>
                  <a:cubicBezTo>
                    <a:pt x="540" y="1974"/>
                    <a:pt x="540" y="1974"/>
                    <a:pt x="540" y="1974"/>
                  </a:cubicBezTo>
                  <a:cubicBezTo>
                    <a:pt x="540" y="1981"/>
                    <a:pt x="540" y="1981"/>
                    <a:pt x="540" y="1981"/>
                  </a:cubicBezTo>
                  <a:cubicBezTo>
                    <a:pt x="533" y="1983"/>
                    <a:pt x="533" y="1983"/>
                    <a:pt x="533" y="1983"/>
                  </a:cubicBezTo>
                  <a:cubicBezTo>
                    <a:pt x="533" y="1984"/>
                    <a:pt x="533" y="1984"/>
                    <a:pt x="533" y="1984"/>
                  </a:cubicBezTo>
                  <a:cubicBezTo>
                    <a:pt x="533" y="1984"/>
                    <a:pt x="533" y="1984"/>
                    <a:pt x="533" y="1984"/>
                  </a:cubicBezTo>
                  <a:cubicBezTo>
                    <a:pt x="533" y="1984"/>
                    <a:pt x="533" y="1984"/>
                    <a:pt x="533" y="1984"/>
                  </a:cubicBezTo>
                  <a:cubicBezTo>
                    <a:pt x="532" y="1984"/>
                    <a:pt x="532" y="1984"/>
                    <a:pt x="532" y="1984"/>
                  </a:cubicBezTo>
                  <a:cubicBezTo>
                    <a:pt x="532" y="1985"/>
                    <a:pt x="532" y="1985"/>
                    <a:pt x="532" y="1985"/>
                  </a:cubicBezTo>
                  <a:cubicBezTo>
                    <a:pt x="532" y="1985"/>
                    <a:pt x="532" y="1986"/>
                    <a:pt x="533" y="1986"/>
                  </a:cubicBezTo>
                  <a:cubicBezTo>
                    <a:pt x="546" y="1995"/>
                    <a:pt x="546" y="1995"/>
                    <a:pt x="546" y="1995"/>
                  </a:cubicBezTo>
                  <a:cubicBezTo>
                    <a:pt x="545" y="1995"/>
                    <a:pt x="545" y="1995"/>
                    <a:pt x="545" y="1995"/>
                  </a:cubicBezTo>
                  <a:cubicBezTo>
                    <a:pt x="545" y="1996"/>
                    <a:pt x="546" y="1996"/>
                    <a:pt x="546" y="1996"/>
                  </a:cubicBezTo>
                  <a:cubicBezTo>
                    <a:pt x="559" y="2005"/>
                    <a:pt x="559" y="2005"/>
                    <a:pt x="559" y="2005"/>
                  </a:cubicBezTo>
                  <a:cubicBezTo>
                    <a:pt x="541" y="2195"/>
                    <a:pt x="541" y="2195"/>
                    <a:pt x="541" y="2195"/>
                  </a:cubicBezTo>
                  <a:cubicBezTo>
                    <a:pt x="346" y="2054"/>
                    <a:pt x="346" y="2054"/>
                    <a:pt x="346" y="2054"/>
                  </a:cubicBezTo>
                  <a:lnTo>
                    <a:pt x="468" y="2000"/>
                  </a:lnTo>
                  <a:close/>
                  <a:moveTo>
                    <a:pt x="562" y="2006"/>
                  </a:moveTo>
                  <a:cubicBezTo>
                    <a:pt x="563" y="2007"/>
                    <a:pt x="563" y="2007"/>
                    <a:pt x="563" y="2007"/>
                  </a:cubicBezTo>
                  <a:cubicBezTo>
                    <a:pt x="544" y="2197"/>
                    <a:pt x="544" y="2197"/>
                    <a:pt x="544" y="2197"/>
                  </a:cubicBezTo>
                  <a:cubicBezTo>
                    <a:pt x="543" y="2197"/>
                    <a:pt x="543" y="2197"/>
                    <a:pt x="543" y="2197"/>
                  </a:cubicBezTo>
                  <a:lnTo>
                    <a:pt x="562" y="2006"/>
                  </a:lnTo>
                  <a:close/>
                  <a:moveTo>
                    <a:pt x="567" y="2009"/>
                  </a:moveTo>
                  <a:cubicBezTo>
                    <a:pt x="593" y="2027"/>
                    <a:pt x="593" y="2027"/>
                    <a:pt x="593" y="2027"/>
                  </a:cubicBezTo>
                  <a:cubicBezTo>
                    <a:pt x="576" y="2195"/>
                    <a:pt x="576" y="2195"/>
                    <a:pt x="576" y="2195"/>
                  </a:cubicBezTo>
                  <a:cubicBezTo>
                    <a:pt x="555" y="2205"/>
                    <a:pt x="555" y="2205"/>
                    <a:pt x="555" y="2205"/>
                  </a:cubicBezTo>
                  <a:cubicBezTo>
                    <a:pt x="548" y="2200"/>
                    <a:pt x="548" y="2200"/>
                    <a:pt x="548" y="2200"/>
                  </a:cubicBezTo>
                  <a:lnTo>
                    <a:pt x="567" y="2009"/>
                  </a:lnTo>
                  <a:close/>
                  <a:moveTo>
                    <a:pt x="579" y="2198"/>
                  </a:moveTo>
                  <a:cubicBezTo>
                    <a:pt x="579" y="2198"/>
                    <a:pt x="579" y="2198"/>
                    <a:pt x="579" y="2198"/>
                  </a:cubicBezTo>
                  <a:cubicBezTo>
                    <a:pt x="579" y="2198"/>
                    <a:pt x="579" y="2198"/>
                    <a:pt x="580" y="2198"/>
                  </a:cubicBezTo>
                  <a:cubicBezTo>
                    <a:pt x="580" y="2198"/>
                    <a:pt x="580" y="2198"/>
                    <a:pt x="580" y="2198"/>
                  </a:cubicBezTo>
                  <a:cubicBezTo>
                    <a:pt x="580" y="2198"/>
                    <a:pt x="580" y="2198"/>
                    <a:pt x="580" y="2198"/>
                  </a:cubicBezTo>
                  <a:cubicBezTo>
                    <a:pt x="580" y="2198"/>
                    <a:pt x="580" y="2198"/>
                    <a:pt x="580" y="2197"/>
                  </a:cubicBezTo>
                  <a:cubicBezTo>
                    <a:pt x="580" y="2197"/>
                    <a:pt x="580" y="2197"/>
                    <a:pt x="580" y="2197"/>
                  </a:cubicBezTo>
                  <a:cubicBezTo>
                    <a:pt x="597" y="2030"/>
                    <a:pt x="597" y="2030"/>
                    <a:pt x="597" y="2030"/>
                  </a:cubicBezTo>
                  <a:cubicBezTo>
                    <a:pt x="598" y="2030"/>
                    <a:pt x="598" y="2030"/>
                    <a:pt x="598" y="2030"/>
                  </a:cubicBezTo>
                  <a:cubicBezTo>
                    <a:pt x="581" y="2198"/>
                    <a:pt x="581" y="2198"/>
                    <a:pt x="581" y="2198"/>
                  </a:cubicBezTo>
                  <a:cubicBezTo>
                    <a:pt x="560" y="2208"/>
                    <a:pt x="560" y="2208"/>
                    <a:pt x="560" y="2208"/>
                  </a:cubicBezTo>
                  <a:cubicBezTo>
                    <a:pt x="559" y="2208"/>
                    <a:pt x="559" y="2208"/>
                    <a:pt x="559" y="2208"/>
                  </a:cubicBezTo>
                  <a:lnTo>
                    <a:pt x="579" y="2198"/>
                  </a:lnTo>
                  <a:close/>
                  <a:moveTo>
                    <a:pt x="584" y="2201"/>
                  </a:moveTo>
                  <a:cubicBezTo>
                    <a:pt x="624" y="2183"/>
                    <a:pt x="624" y="2183"/>
                    <a:pt x="624" y="2183"/>
                  </a:cubicBezTo>
                  <a:cubicBezTo>
                    <a:pt x="624" y="2183"/>
                    <a:pt x="624" y="2182"/>
                    <a:pt x="624" y="2182"/>
                  </a:cubicBezTo>
                  <a:cubicBezTo>
                    <a:pt x="624" y="2182"/>
                    <a:pt x="624" y="2182"/>
                    <a:pt x="624" y="2182"/>
                  </a:cubicBezTo>
                  <a:cubicBezTo>
                    <a:pt x="624" y="2182"/>
                    <a:pt x="624" y="2182"/>
                    <a:pt x="624" y="2182"/>
                  </a:cubicBezTo>
                  <a:cubicBezTo>
                    <a:pt x="624" y="2182"/>
                    <a:pt x="624" y="2182"/>
                    <a:pt x="624" y="2182"/>
                  </a:cubicBezTo>
                  <a:cubicBezTo>
                    <a:pt x="624" y="2182"/>
                    <a:pt x="624" y="2182"/>
                    <a:pt x="624" y="2182"/>
                  </a:cubicBezTo>
                  <a:cubicBezTo>
                    <a:pt x="624" y="2182"/>
                    <a:pt x="624" y="2182"/>
                    <a:pt x="624" y="2182"/>
                  </a:cubicBezTo>
                  <a:cubicBezTo>
                    <a:pt x="638" y="2057"/>
                    <a:pt x="638" y="2057"/>
                    <a:pt x="638" y="2057"/>
                  </a:cubicBezTo>
                  <a:cubicBezTo>
                    <a:pt x="639" y="2058"/>
                    <a:pt x="639" y="2058"/>
                    <a:pt x="639" y="2058"/>
                  </a:cubicBezTo>
                  <a:cubicBezTo>
                    <a:pt x="625" y="2182"/>
                    <a:pt x="625" y="2182"/>
                    <a:pt x="625" y="2182"/>
                  </a:cubicBezTo>
                  <a:cubicBezTo>
                    <a:pt x="564" y="2211"/>
                    <a:pt x="564" y="2211"/>
                    <a:pt x="564" y="2211"/>
                  </a:cubicBezTo>
                  <a:cubicBezTo>
                    <a:pt x="563" y="2211"/>
                    <a:pt x="563" y="2211"/>
                    <a:pt x="563" y="2211"/>
                  </a:cubicBezTo>
                  <a:lnTo>
                    <a:pt x="584" y="2201"/>
                  </a:lnTo>
                  <a:close/>
                  <a:moveTo>
                    <a:pt x="685" y="2487"/>
                  </a:moveTo>
                  <a:cubicBezTo>
                    <a:pt x="682" y="2485"/>
                    <a:pt x="682" y="2485"/>
                    <a:pt x="682" y="2485"/>
                  </a:cubicBezTo>
                  <a:cubicBezTo>
                    <a:pt x="683" y="2477"/>
                    <a:pt x="683" y="2477"/>
                    <a:pt x="683" y="2477"/>
                  </a:cubicBezTo>
                  <a:cubicBezTo>
                    <a:pt x="686" y="2479"/>
                    <a:pt x="686" y="2479"/>
                    <a:pt x="686" y="2479"/>
                  </a:cubicBezTo>
                  <a:lnTo>
                    <a:pt x="685" y="2487"/>
                  </a:lnTo>
                  <a:close/>
                  <a:moveTo>
                    <a:pt x="676" y="2481"/>
                  </a:moveTo>
                  <a:cubicBezTo>
                    <a:pt x="674" y="2479"/>
                    <a:pt x="674" y="2479"/>
                    <a:pt x="674" y="2479"/>
                  </a:cubicBezTo>
                  <a:cubicBezTo>
                    <a:pt x="674" y="2471"/>
                    <a:pt x="674" y="2471"/>
                    <a:pt x="674" y="2471"/>
                  </a:cubicBezTo>
                  <a:cubicBezTo>
                    <a:pt x="677" y="2473"/>
                    <a:pt x="677" y="2473"/>
                    <a:pt x="677" y="2473"/>
                  </a:cubicBezTo>
                  <a:lnTo>
                    <a:pt x="676" y="2481"/>
                  </a:lnTo>
                  <a:close/>
                  <a:moveTo>
                    <a:pt x="667" y="2474"/>
                  </a:moveTo>
                  <a:cubicBezTo>
                    <a:pt x="665" y="2472"/>
                    <a:pt x="665" y="2472"/>
                    <a:pt x="665" y="2472"/>
                  </a:cubicBezTo>
                  <a:cubicBezTo>
                    <a:pt x="666" y="2464"/>
                    <a:pt x="666" y="2464"/>
                    <a:pt x="666" y="2464"/>
                  </a:cubicBezTo>
                  <a:cubicBezTo>
                    <a:pt x="668" y="2466"/>
                    <a:pt x="668" y="2466"/>
                    <a:pt x="668" y="2466"/>
                  </a:cubicBezTo>
                  <a:lnTo>
                    <a:pt x="667" y="2474"/>
                  </a:lnTo>
                  <a:close/>
                  <a:moveTo>
                    <a:pt x="658" y="2467"/>
                  </a:moveTo>
                  <a:cubicBezTo>
                    <a:pt x="656" y="2465"/>
                    <a:pt x="656" y="2465"/>
                    <a:pt x="656" y="2465"/>
                  </a:cubicBezTo>
                  <a:cubicBezTo>
                    <a:pt x="657" y="2457"/>
                    <a:pt x="657" y="2457"/>
                    <a:pt x="657" y="2457"/>
                  </a:cubicBezTo>
                  <a:cubicBezTo>
                    <a:pt x="659" y="2459"/>
                    <a:pt x="659" y="2459"/>
                    <a:pt x="659" y="2459"/>
                  </a:cubicBezTo>
                  <a:lnTo>
                    <a:pt x="658" y="2467"/>
                  </a:lnTo>
                  <a:close/>
                  <a:moveTo>
                    <a:pt x="650" y="2461"/>
                  </a:moveTo>
                  <a:cubicBezTo>
                    <a:pt x="647" y="2459"/>
                    <a:pt x="647" y="2459"/>
                    <a:pt x="647" y="2459"/>
                  </a:cubicBezTo>
                  <a:cubicBezTo>
                    <a:pt x="648" y="2451"/>
                    <a:pt x="648" y="2451"/>
                    <a:pt x="648" y="2451"/>
                  </a:cubicBezTo>
                  <a:cubicBezTo>
                    <a:pt x="650" y="2453"/>
                    <a:pt x="650" y="2453"/>
                    <a:pt x="650" y="2453"/>
                  </a:cubicBezTo>
                  <a:lnTo>
                    <a:pt x="650" y="2461"/>
                  </a:lnTo>
                  <a:close/>
                  <a:moveTo>
                    <a:pt x="641" y="2454"/>
                  </a:moveTo>
                  <a:cubicBezTo>
                    <a:pt x="638" y="2452"/>
                    <a:pt x="638" y="2452"/>
                    <a:pt x="638" y="2452"/>
                  </a:cubicBezTo>
                  <a:cubicBezTo>
                    <a:pt x="639" y="2444"/>
                    <a:pt x="639" y="2444"/>
                    <a:pt x="639" y="2444"/>
                  </a:cubicBezTo>
                  <a:cubicBezTo>
                    <a:pt x="642" y="2446"/>
                    <a:pt x="642" y="2446"/>
                    <a:pt x="642" y="2446"/>
                  </a:cubicBezTo>
                  <a:lnTo>
                    <a:pt x="641" y="2454"/>
                  </a:lnTo>
                  <a:close/>
                  <a:moveTo>
                    <a:pt x="632" y="2447"/>
                  </a:moveTo>
                  <a:cubicBezTo>
                    <a:pt x="630" y="2446"/>
                    <a:pt x="630" y="2446"/>
                    <a:pt x="630" y="2446"/>
                  </a:cubicBezTo>
                  <a:cubicBezTo>
                    <a:pt x="631" y="2438"/>
                    <a:pt x="631" y="2438"/>
                    <a:pt x="631" y="2438"/>
                  </a:cubicBezTo>
                  <a:cubicBezTo>
                    <a:pt x="633" y="2440"/>
                    <a:pt x="633" y="2440"/>
                    <a:pt x="633" y="2440"/>
                  </a:cubicBezTo>
                  <a:lnTo>
                    <a:pt x="632" y="2447"/>
                  </a:lnTo>
                  <a:close/>
                  <a:moveTo>
                    <a:pt x="623" y="2441"/>
                  </a:moveTo>
                  <a:cubicBezTo>
                    <a:pt x="621" y="2439"/>
                    <a:pt x="621" y="2439"/>
                    <a:pt x="621" y="2439"/>
                  </a:cubicBezTo>
                  <a:cubicBezTo>
                    <a:pt x="622" y="2431"/>
                    <a:pt x="622" y="2431"/>
                    <a:pt x="622" y="2431"/>
                  </a:cubicBezTo>
                  <a:cubicBezTo>
                    <a:pt x="624" y="2433"/>
                    <a:pt x="624" y="2433"/>
                    <a:pt x="624" y="2433"/>
                  </a:cubicBezTo>
                  <a:lnTo>
                    <a:pt x="623" y="2441"/>
                  </a:lnTo>
                  <a:close/>
                  <a:moveTo>
                    <a:pt x="615" y="2434"/>
                  </a:moveTo>
                  <a:cubicBezTo>
                    <a:pt x="612" y="2433"/>
                    <a:pt x="612" y="2433"/>
                    <a:pt x="612" y="2433"/>
                  </a:cubicBezTo>
                  <a:cubicBezTo>
                    <a:pt x="613" y="2425"/>
                    <a:pt x="613" y="2425"/>
                    <a:pt x="613" y="2425"/>
                  </a:cubicBezTo>
                  <a:cubicBezTo>
                    <a:pt x="615" y="2426"/>
                    <a:pt x="615" y="2426"/>
                    <a:pt x="615" y="2426"/>
                  </a:cubicBezTo>
                  <a:lnTo>
                    <a:pt x="615" y="2434"/>
                  </a:lnTo>
                  <a:close/>
                  <a:moveTo>
                    <a:pt x="606" y="2428"/>
                  </a:moveTo>
                  <a:cubicBezTo>
                    <a:pt x="604" y="2426"/>
                    <a:pt x="604" y="2426"/>
                    <a:pt x="604" y="2426"/>
                  </a:cubicBezTo>
                  <a:cubicBezTo>
                    <a:pt x="605" y="2418"/>
                    <a:pt x="605" y="2418"/>
                    <a:pt x="605" y="2418"/>
                  </a:cubicBezTo>
                  <a:cubicBezTo>
                    <a:pt x="607" y="2420"/>
                    <a:pt x="607" y="2420"/>
                    <a:pt x="607" y="2420"/>
                  </a:cubicBezTo>
                  <a:lnTo>
                    <a:pt x="606" y="2428"/>
                  </a:lnTo>
                  <a:close/>
                  <a:moveTo>
                    <a:pt x="597" y="2421"/>
                  </a:moveTo>
                  <a:cubicBezTo>
                    <a:pt x="595" y="2420"/>
                    <a:pt x="595" y="2420"/>
                    <a:pt x="595" y="2420"/>
                  </a:cubicBezTo>
                  <a:cubicBezTo>
                    <a:pt x="596" y="2412"/>
                    <a:pt x="596" y="2412"/>
                    <a:pt x="596" y="2412"/>
                  </a:cubicBezTo>
                  <a:cubicBezTo>
                    <a:pt x="598" y="2413"/>
                    <a:pt x="598" y="2413"/>
                    <a:pt x="598" y="2413"/>
                  </a:cubicBezTo>
                  <a:lnTo>
                    <a:pt x="597" y="2421"/>
                  </a:lnTo>
                  <a:close/>
                  <a:moveTo>
                    <a:pt x="589" y="2415"/>
                  </a:moveTo>
                  <a:cubicBezTo>
                    <a:pt x="587" y="2413"/>
                    <a:pt x="587" y="2413"/>
                    <a:pt x="587" y="2413"/>
                  </a:cubicBezTo>
                  <a:cubicBezTo>
                    <a:pt x="587" y="2405"/>
                    <a:pt x="587" y="2405"/>
                    <a:pt x="587" y="2405"/>
                  </a:cubicBezTo>
                  <a:cubicBezTo>
                    <a:pt x="590" y="2407"/>
                    <a:pt x="590" y="2407"/>
                    <a:pt x="590" y="2407"/>
                  </a:cubicBezTo>
                  <a:lnTo>
                    <a:pt x="589" y="2415"/>
                  </a:lnTo>
                  <a:close/>
                  <a:moveTo>
                    <a:pt x="580" y="2408"/>
                  </a:moveTo>
                  <a:cubicBezTo>
                    <a:pt x="578" y="2407"/>
                    <a:pt x="578" y="2407"/>
                    <a:pt x="578" y="2407"/>
                  </a:cubicBezTo>
                  <a:cubicBezTo>
                    <a:pt x="579" y="2399"/>
                    <a:pt x="579" y="2399"/>
                    <a:pt x="579" y="2399"/>
                  </a:cubicBezTo>
                  <a:cubicBezTo>
                    <a:pt x="581" y="2401"/>
                    <a:pt x="581" y="2401"/>
                    <a:pt x="581" y="2401"/>
                  </a:cubicBezTo>
                  <a:lnTo>
                    <a:pt x="580" y="2408"/>
                  </a:lnTo>
                  <a:close/>
                  <a:moveTo>
                    <a:pt x="572" y="2402"/>
                  </a:moveTo>
                  <a:cubicBezTo>
                    <a:pt x="569" y="2400"/>
                    <a:pt x="569" y="2400"/>
                    <a:pt x="569" y="2400"/>
                  </a:cubicBezTo>
                  <a:cubicBezTo>
                    <a:pt x="570" y="2392"/>
                    <a:pt x="570" y="2392"/>
                    <a:pt x="570" y="2392"/>
                  </a:cubicBezTo>
                  <a:cubicBezTo>
                    <a:pt x="572" y="2394"/>
                    <a:pt x="572" y="2394"/>
                    <a:pt x="572" y="2394"/>
                  </a:cubicBezTo>
                  <a:lnTo>
                    <a:pt x="572" y="2402"/>
                  </a:lnTo>
                  <a:close/>
                  <a:moveTo>
                    <a:pt x="563" y="2395"/>
                  </a:moveTo>
                  <a:cubicBezTo>
                    <a:pt x="561" y="2394"/>
                    <a:pt x="561" y="2394"/>
                    <a:pt x="561" y="2394"/>
                  </a:cubicBezTo>
                  <a:cubicBezTo>
                    <a:pt x="562" y="2386"/>
                    <a:pt x="562" y="2386"/>
                    <a:pt x="562" y="2386"/>
                  </a:cubicBezTo>
                  <a:cubicBezTo>
                    <a:pt x="564" y="2388"/>
                    <a:pt x="564" y="2388"/>
                    <a:pt x="564" y="2388"/>
                  </a:cubicBezTo>
                  <a:lnTo>
                    <a:pt x="563" y="2395"/>
                  </a:lnTo>
                  <a:close/>
                  <a:moveTo>
                    <a:pt x="555" y="2389"/>
                  </a:moveTo>
                  <a:cubicBezTo>
                    <a:pt x="552" y="2387"/>
                    <a:pt x="552" y="2387"/>
                    <a:pt x="552" y="2387"/>
                  </a:cubicBezTo>
                  <a:cubicBezTo>
                    <a:pt x="553" y="2380"/>
                    <a:pt x="553" y="2380"/>
                    <a:pt x="553" y="2380"/>
                  </a:cubicBezTo>
                  <a:cubicBezTo>
                    <a:pt x="555" y="2381"/>
                    <a:pt x="555" y="2381"/>
                    <a:pt x="555" y="2381"/>
                  </a:cubicBezTo>
                  <a:lnTo>
                    <a:pt x="555" y="2389"/>
                  </a:lnTo>
                  <a:close/>
                  <a:moveTo>
                    <a:pt x="546" y="2383"/>
                  </a:moveTo>
                  <a:cubicBezTo>
                    <a:pt x="544" y="2381"/>
                    <a:pt x="544" y="2381"/>
                    <a:pt x="544" y="2381"/>
                  </a:cubicBezTo>
                  <a:cubicBezTo>
                    <a:pt x="545" y="2373"/>
                    <a:pt x="545" y="2373"/>
                    <a:pt x="545" y="2373"/>
                  </a:cubicBezTo>
                  <a:cubicBezTo>
                    <a:pt x="547" y="2375"/>
                    <a:pt x="547" y="2375"/>
                    <a:pt x="547" y="2375"/>
                  </a:cubicBezTo>
                  <a:lnTo>
                    <a:pt x="546" y="2383"/>
                  </a:lnTo>
                  <a:close/>
                  <a:moveTo>
                    <a:pt x="538" y="2376"/>
                  </a:moveTo>
                  <a:cubicBezTo>
                    <a:pt x="536" y="2375"/>
                    <a:pt x="536" y="2375"/>
                    <a:pt x="536" y="2375"/>
                  </a:cubicBezTo>
                  <a:cubicBezTo>
                    <a:pt x="536" y="2367"/>
                    <a:pt x="536" y="2367"/>
                    <a:pt x="536" y="2367"/>
                  </a:cubicBezTo>
                  <a:cubicBezTo>
                    <a:pt x="538" y="2369"/>
                    <a:pt x="538" y="2369"/>
                    <a:pt x="538" y="2369"/>
                  </a:cubicBezTo>
                  <a:lnTo>
                    <a:pt x="538" y="2376"/>
                  </a:lnTo>
                  <a:close/>
                  <a:moveTo>
                    <a:pt x="529" y="2370"/>
                  </a:moveTo>
                  <a:cubicBezTo>
                    <a:pt x="527" y="2368"/>
                    <a:pt x="527" y="2368"/>
                    <a:pt x="527" y="2368"/>
                  </a:cubicBezTo>
                  <a:cubicBezTo>
                    <a:pt x="528" y="2361"/>
                    <a:pt x="528" y="2361"/>
                    <a:pt x="528" y="2361"/>
                  </a:cubicBezTo>
                  <a:cubicBezTo>
                    <a:pt x="530" y="2362"/>
                    <a:pt x="530" y="2362"/>
                    <a:pt x="530" y="2362"/>
                  </a:cubicBezTo>
                  <a:lnTo>
                    <a:pt x="529" y="2370"/>
                  </a:lnTo>
                  <a:close/>
                  <a:moveTo>
                    <a:pt x="521" y="2364"/>
                  </a:moveTo>
                  <a:cubicBezTo>
                    <a:pt x="519" y="2362"/>
                    <a:pt x="519" y="2362"/>
                    <a:pt x="519" y="2362"/>
                  </a:cubicBezTo>
                  <a:cubicBezTo>
                    <a:pt x="520" y="2354"/>
                    <a:pt x="520" y="2354"/>
                    <a:pt x="520" y="2354"/>
                  </a:cubicBezTo>
                  <a:cubicBezTo>
                    <a:pt x="522" y="2356"/>
                    <a:pt x="522" y="2356"/>
                    <a:pt x="522" y="2356"/>
                  </a:cubicBezTo>
                  <a:lnTo>
                    <a:pt x="521" y="2364"/>
                  </a:lnTo>
                  <a:close/>
                  <a:moveTo>
                    <a:pt x="513" y="2357"/>
                  </a:moveTo>
                  <a:cubicBezTo>
                    <a:pt x="511" y="2356"/>
                    <a:pt x="511" y="2356"/>
                    <a:pt x="511" y="2356"/>
                  </a:cubicBezTo>
                  <a:cubicBezTo>
                    <a:pt x="511" y="2348"/>
                    <a:pt x="511" y="2348"/>
                    <a:pt x="511" y="2348"/>
                  </a:cubicBezTo>
                  <a:cubicBezTo>
                    <a:pt x="513" y="2350"/>
                    <a:pt x="513" y="2350"/>
                    <a:pt x="513" y="2350"/>
                  </a:cubicBezTo>
                  <a:lnTo>
                    <a:pt x="513" y="2357"/>
                  </a:lnTo>
                  <a:close/>
                  <a:moveTo>
                    <a:pt x="504" y="2351"/>
                  </a:moveTo>
                  <a:cubicBezTo>
                    <a:pt x="502" y="2350"/>
                    <a:pt x="502" y="2350"/>
                    <a:pt x="502" y="2350"/>
                  </a:cubicBezTo>
                  <a:cubicBezTo>
                    <a:pt x="503" y="2342"/>
                    <a:pt x="503" y="2342"/>
                    <a:pt x="503" y="2342"/>
                  </a:cubicBezTo>
                  <a:cubicBezTo>
                    <a:pt x="505" y="2343"/>
                    <a:pt x="505" y="2343"/>
                    <a:pt x="505" y="2343"/>
                  </a:cubicBezTo>
                  <a:lnTo>
                    <a:pt x="504" y="2351"/>
                  </a:lnTo>
                  <a:close/>
                  <a:moveTo>
                    <a:pt x="496" y="2345"/>
                  </a:moveTo>
                  <a:cubicBezTo>
                    <a:pt x="494" y="2343"/>
                    <a:pt x="494" y="2343"/>
                    <a:pt x="494" y="2343"/>
                  </a:cubicBezTo>
                  <a:cubicBezTo>
                    <a:pt x="495" y="2336"/>
                    <a:pt x="495" y="2336"/>
                    <a:pt x="495" y="2336"/>
                  </a:cubicBezTo>
                  <a:cubicBezTo>
                    <a:pt x="497" y="2337"/>
                    <a:pt x="497" y="2337"/>
                    <a:pt x="497" y="2337"/>
                  </a:cubicBezTo>
                  <a:lnTo>
                    <a:pt x="496" y="2345"/>
                  </a:lnTo>
                  <a:close/>
                  <a:moveTo>
                    <a:pt x="488" y="2339"/>
                  </a:moveTo>
                  <a:cubicBezTo>
                    <a:pt x="486" y="2337"/>
                    <a:pt x="486" y="2337"/>
                    <a:pt x="486" y="2337"/>
                  </a:cubicBezTo>
                  <a:cubicBezTo>
                    <a:pt x="486" y="2329"/>
                    <a:pt x="486" y="2329"/>
                    <a:pt x="486" y="2329"/>
                  </a:cubicBezTo>
                  <a:cubicBezTo>
                    <a:pt x="488" y="2331"/>
                    <a:pt x="488" y="2331"/>
                    <a:pt x="488" y="2331"/>
                  </a:cubicBezTo>
                  <a:lnTo>
                    <a:pt x="488" y="2339"/>
                  </a:lnTo>
                  <a:close/>
                  <a:moveTo>
                    <a:pt x="479" y="2332"/>
                  </a:moveTo>
                  <a:cubicBezTo>
                    <a:pt x="477" y="2331"/>
                    <a:pt x="477" y="2331"/>
                    <a:pt x="477" y="2331"/>
                  </a:cubicBezTo>
                  <a:cubicBezTo>
                    <a:pt x="478" y="2323"/>
                    <a:pt x="478" y="2323"/>
                    <a:pt x="478" y="2323"/>
                  </a:cubicBezTo>
                  <a:cubicBezTo>
                    <a:pt x="480" y="2325"/>
                    <a:pt x="480" y="2325"/>
                    <a:pt x="480" y="2325"/>
                  </a:cubicBezTo>
                  <a:lnTo>
                    <a:pt x="479" y="2332"/>
                  </a:lnTo>
                  <a:close/>
                  <a:moveTo>
                    <a:pt x="471" y="2326"/>
                  </a:moveTo>
                  <a:cubicBezTo>
                    <a:pt x="469" y="2325"/>
                    <a:pt x="469" y="2325"/>
                    <a:pt x="469" y="2325"/>
                  </a:cubicBezTo>
                  <a:cubicBezTo>
                    <a:pt x="470" y="2317"/>
                    <a:pt x="470" y="2317"/>
                    <a:pt x="470" y="2317"/>
                  </a:cubicBezTo>
                  <a:cubicBezTo>
                    <a:pt x="472" y="2318"/>
                    <a:pt x="472" y="2318"/>
                    <a:pt x="472" y="2318"/>
                  </a:cubicBezTo>
                  <a:lnTo>
                    <a:pt x="471" y="2326"/>
                  </a:lnTo>
                  <a:close/>
                  <a:moveTo>
                    <a:pt x="463" y="2320"/>
                  </a:moveTo>
                  <a:cubicBezTo>
                    <a:pt x="461" y="2319"/>
                    <a:pt x="461" y="2319"/>
                    <a:pt x="461" y="2319"/>
                  </a:cubicBezTo>
                  <a:cubicBezTo>
                    <a:pt x="462" y="2311"/>
                    <a:pt x="462" y="2311"/>
                    <a:pt x="462" y="2311"/>
                  </a:cubicBezTo>
                  <a:cubicBezTo>
                    <a:pt x="464" y="2312"/>
                    <a:pt x="464" y="2312"/>
                    <a:pt x="464" y="2312"/>
                  </a:cubicBezTo>
                  <a:lnTo>
                    <a:pt x="463" y="2320"/>
                  </a:lnTo>
                  <a:close/>
                  <a:moveTo>
                    <a:pt x="455" y="2314"/>
                  </a:moveTo>
                  <a:cubicBezTo>
                    <a:pt x="453" y="2312"/>
                    <a:pt x="453" y="2312"/>
                    <a:pt x="453" y="2312"/>
                  </a:cubicBezTo>
                  <a:cubicBezTo>
                    <a:pt x="453" y="2305"/>
                    <a:pt x="453" y="2305"/>
                    <a:pt x="453" y="2305"/>
                  </a:cubicBezTo>
                  <a:cubicBezTo>
                    <a:pt x="455" y="2306"/>
                    <a:pt x="455" y="2306"/>
                    <a:pt x="455" y="2306"/>
                  </a:cubicBezTo>
                  <a:lnTo>
                    <a:pt x="455" y="2314"/>
                  </a:lnTo>
                  <a:close/>
                  <a:moveTo>
                    <a:pt x="447" y="2308"/>
                  </a:moveTo>
                  <a:cubicBezTo>
                    <a:pt x="445" y="2306"/>
                    <a:pt x="445" y="2306"/>
                    <a:pt x="445" y="2306"/>
                  </a:cubicBezTo>
                  <a:cubicBezTo>
                    <a:pt x="445" y="2299"/>
                    <a:pt x="445" y="2299"/>
                    <a:pt x="445" y="2299"/>
                  </a:cubicBezTo>
                  <a:cubicBezTo>
                    <a:pt x="447" y="2300"/>
                    <a:pt x="447" y="2300"/>
                    <a:pt x="447" y="2300"/>
                  </a:cubicBezTo>
                  <a:lnTo>
                    <a:pt x="447" y="2308"/>
                  </a:lnTo>
                  <a:close/>
                  <a:moveTo>
                    <a:pt x="438" y="2302"/>
                  </a:moveTo>
                  <a:cubicBezTo>
                    <a:pt x="437" y="2300"/>
                    <a:pt x="437" y="2300"/>
                    <a:pt x="437" y="2300"/>
                  </a:cubicBezTo>
                  <a:cubicBezTo>
                    <a:pt x="437" y="2293"/>
                    <a:pt x="437" y="2293"/>
                    <a:pt x="437" y="2293"/>
                  </a:cubicBezTo>
                  <a:cubicBezTo>
                    <a:pt x="439" y="2294"/>
                    <a:pt x="439" y="2294"/>
                    <a:pt x="439" y="2294"/>
                  </a:cubicBezTo>
                  <a:lnTo>
                    <a:pt x="438" y="2302"/>
                  </a:lnTo>
                  <a:close/>
                  <a:moveTo>
                    <a:pt x="430" y="2295"/>
                  </a:moveTo>
                  <a:cubicBezTo>
                    <a:pt x="428" y="2294"/>
                    <a:pt x="428" y="2294"/>
                    <a:pt x="428" y="2294"/>
                  </a:cubicBezTo>
                  <a:cubicBezTo>
                    <a:pt x="429" y="2286"/>
                    <a:pt x="429" y="2286"/>
                    <a:pt x="429" y="2286"/>
                  </a:cubicBezTo>
                  <a:cubicBezTo>
                    <a:pt x="431" y="2288"/>
                    <a:pt x="431" y="2288"/>
                    <a:pt x="431" y="2288"/>
                  </a:cubicBezTo>
                  <a:lnTo>
                    <a:pt x="430" y="2295"/>
                  </a:lnTo>
                  <a:close/>
                  <a:moveTo>
                    <a:pt x="422" y="2289"/>
                  </a:moveTo>
                  <a:cubicBezTo>
                    <a:pt x="420" y="2288"/>
                    <a:pt x="420" y="2288"/>
                    <a:pt x="420" y="2288"/>
                  </a:cubicBezTo>
                  <a:cubicBezTo>
                    <a:pt x="421" y="2280"/>
                    <a:pt x="421" y="2280"/>
                    <a:pt x="421" y="2280"/>
                  </a:cubicBezTo>
                  <a:cubicBezTo>
                    <a:pt x="423" y="2282"/>
                    <a:pt x="423" y="2282"/>
                    <a:pt x="423" y="2282"/>
                  </a:cubicBezTo>
                  <a:lnTo>
                    <a:pt x="422" y="2289"/>
                  </a:lnTo>
                  <a:close/>
                  <a:moveTo>
                    <a:pt x="406" y="2276"/>
                  </a:moveTo>
                  <a:cubicBezTo>
                    <a:pt x="405" y="2277"/>
                    <a:pt x="405" y="2277"/>
                    <a:pt x="405" y="2277"/>
                  </a:cubicBezTo>
                  <a:cubicBezTo>
                    <a:pt x="404" y="2276"/>
                    <a:pt x="404" y="2276"/>
                    <a:pt x="404" y="2276"/>
                  </a:cubicBezTo>
                  <a:cubicBezTo>
                    <a:pt x="405" y="2268"/>
                    <a:pt x="405" y="2268"/>
                    <a:pt x="405" y="2268"/>
                  </a:cubicBezTo>
                  <a:cubicBezTo>
                    <a:pt x="407" y="2270"/>
                    <a:pt x="407" y="2270"/>
                    <a:pt x="407" y="2270"/>
                  </a:cubicBezTo>
                  <a:lnTo>
                    <a:pt x="406" y="2276"/>
                  </a:lnTo>
                  <a:close/>
                  <a:moveTo>
                    <a:pt x="398" y="2271"/>
                  </a:moveTo>
                  <a:cubicBezTo>
                    <a:pt x="396" y="2270"/>
                    <a:pt x="396" y="2270"/>
                    <a:pt x="396" y="2270"/>
                  </a:cubicBezTo>
                  <a:cubicBezTo>
                    <a:pt x="397" y="2262"/>
                    <a:pt x="397" y="2262"/>
                    <a:pt x="397" y="2262"/>
                  </a:cubicBezTo>
                  <a:cubicBezTo>
                    <a:pt x="399" y="2264"/>
                    <a:pt x="399" y="2264"/>
                    <a:pt x="399" y="2264"/>
                  </a:cubicBezTo>
                  <a:lnTo>
                    <a:pt x="398" y="2271"/>
                  </a:lnTo>
                  <a:close/>
                  <a:moveTo>
                    <a:pt x="390" y="2265"/>
                  </a:moveTo>
                  <a:cubicBezTo>
                    <a:pt x="388" y="2264"/>
                    <a:pt x="388" y="2264"/>
                    <a:pt x="388" y="2264"/>
                  </a:cubicBezTo>
                  <a:cubicBezTo>
                    <a:pt x="389" y="2256"/>
                    <a:pt x="389" y="2256"/>
                    <a:pt x="389" y="2256"/>
                  </a:cubicBezTo>
                  <a:cubicBezTo>
                    <a:pt x="391" y="2258"/>
                    <a:pt x="391" y="2258"/>
                    <a:pt x="391" y="2258"/>
                  </a:cubicBezTo>
                  <a:lnTo>
                    <a:pt x="390" y="2265"/>
                  </a:lnTo>
                  <a:close/>
                  <a:moveTo>
                    <a:pt x="382" y="2259"/>
                  </a:moveTo>
                  <a:cubicBezTo>
                    <a:pt x="380" y="2258"/>
                    <a:pt x="380" y="2258"/>
                    <a:pt x="380" y="2258"/>
                  </a:cubicBezTo>
                  <a:cubicBezTo>
                    <a:pt x="381" y="2250"/>
                    <a:pt x="381" y="2250"/>
                    <a:pt x="381" y="2250"/>
                  </a:cubicBezTo>
                  <a:cubicBezTo>
                    <a:pt x="383" y="2252"/>
                    <a:pt x="383" y="2252"/>
                    <a:pt x="383" y="2252"/>
                  </a:cubicBezTo>
                  <a:lnTo>
                    <a:pt x="382" y="2259"/>
                  </a:lnTo>
                  <a:close/>
                  <a:moveTo>
                    <a:pt x="374" y="2253"/>
                  </a:moveTo>
                  <a:cubicBezTo>
                    <a:pt x="373" y="2252"/>
                    <a:pt x="373" y="2252"/>
                    <a:pt x="373" y="2252"/>
                  </a:cubicBezTo>
                  <a:cubicBezTo>
                    <a:pt x="373" y="2244"/>
                    <a:pt x="373" y="2244"/>
                    <a:pt x="373" y="2244"/>
                  </a:cubicBezTo>
                  <a:cubicBezTo>
                    <a:pt x="375" y="2246"/>
                    <a:pt x="375" y="2246"/>
                    <a:pt x="375" y="2246"/>
                  </a:cubicBezTo>
                  <a:lnTo>
                    <a:pt x="374" y="2253"/>
                  </a:lnTo>
                  <a:close/>
                  <a:moveTo>
                    <a:pt x="366" y="2247"/>
                  </a:moveTo>
                  <a:cubicBezTo>
                    <a:pt x="365" y="2246"/>
                    <a:pt x="365" y="2246"/>
                    <a:pt x="365" y="2246"/>
                  </a:cubicBezTo>
                  <a:cubicBezTo>
                    <a:pt x="365" y="2238"/>
                    <a:pt x="365" y="2238"/>
                    <a:pt x="365" y="2238"/>
                  </a:cubicBezTo>
                  <a:cubicBezTo>
                    <a:pt x="367" y="2240"/>
                    <a:pt x="367" y="2240"/>
                    <a:pt x="367" y="2240"/>
                  </a:cubicBezTo>
                  <a:lnTo>
                    <a:pt x="366" y="2247"/>
                  </a:lnTo>
                  <a:close/>
                  <a:moveTo>
                    <a:pt x="358" y="2241"/>
                  </a:moveTo>
                  <a:cubicBezTo>
                    <a:pt x="357" y="2240"/>
                    <a:pt x="357" y="2240"/>
                    <a:pt x="357" y="2240"/>
                  </a:cubicBezTo>
                  <a:cubicBezTo>
                    <a:pt x="357" y="2232"/>
                    <a:pt x="357" y="2232"/>
                    <a:pt x="357" y="2232"/>
                  </a:cubicBezTo>
                  <a:cubicBezTo>
                    <a:pt x="359" y="2234"/>
                    <a:pt x="359" y="2234"/>
                    <a:pt x="359" y="2234"/>
                  </a:cubicBezTo>
                  <a:lnTo>
                    <a:pt x="358" y="2241"/>
                  </a:lnTo>
                  <a:close/>
                  <a:moveTo>
                    <a:pt x="351" y="2235"/>
                  </a:moveTo>
                  <a:cubicBezTo>
                    <a:pt x="349" y="2234"/>
                    <a:pt x="349" y="2234"/>
                    <a:pt x="349" y="2234"/>
                  </a:cubicBezTo>
                  <a:cubicBezTo>
                    <a:pt x="349" y="2227"/>
                    <a:pt x="349" y="2227"/>
                    <a:pt x="349" y="2227"/>
                  </a:cubicBezTo>
                  <a:cubicBezTo>
                    <a:pt x="351" y="2228"/>
                    <a:pt x="351" y="2228"/>
                    <a:pt x="351" y="2228"/>
                  </a:cubicBezTo>
                  <a:lnTo>
                    <a:pt x="351" y="2235"/>
                  </a:lnTo>
                  <a:close/>
                  <a:moveTo>
                    <a:pt x="343" y="2229"/>
                  </a:moveTo>
                  <a:cubicBezTo>
                    <a:pt x="341" y="2228"/>
                    <a:pt x="341" y="2228"/>
                    <a:pt x="341" y="2228"/>
                  </a:cubicBezTo>
                  <a:cubicBezTo>
                    <a:pt x="342" y="2221"/>
                    <a:pt x="342" y="2221"/>
                    <a:pt x="342" y="2221"/>
                  </a:cubicBezTo>
                  <a:cubicBezTo>
                    <a:pt x="343" y="2222"/>
                    <a:pt x="343" y="2222"/>
                    <a:pt x="343" y="2222"/>
                  </a:cubicBezTo>
                  <a:lnTo>
                    <a:pt x="343" y="2229"/>
                  </a:lnTo>
                  <a:close/>
                  <a:moveTo>
                    <a:pt x="335" y="2224"/>
                  </a:moveTo>
                  <a:cubicBezTo>
                    <a:pt x="333" y="2222"/>
                    <a:pt x="333" y="2222"/>
                    <a:pt x="333" y="2222"/>
                  </a:cubicBezTo>
                  <a:cubicBezTo>
                    <a:pt x="334" y="2215"/>
                    <a:pt x="334" y="2215"/>
                    <a:pt x="334" y="2215"/>
                  </a:cubicBezTo>
                  <a:cubicBezTo>
                    <a:pt x="335" y="2216"/>
                    <a:pt x="335" y="2216"/>
                    <a:pt x="335" y="2216"/>
                  </a:cubicBezTo>
                  <a:lnTo>
                    <a:pt x="335" y="2224"/>
                  </a:lnTo>
                  <a:close/>
                  <a:moveTo>
                    <a:pt x="327" y="2218"/>
                  </a:moveTo>
                  <a:cubicBezTo>
                    <a:pt x="326" y="2217"/>
                    <a:pt x="326" y="2217"/>
                    <a:pt x="326" y="2217"/>
                  </a:cubicBezTo>
                  <a:cubicBezTo>
                    <a:pt x="326" y="2209"/>
                    <a:pt x="326" y="2209"/>
                    <a:pt x="326" y="2209"/>
                  </a:cubicBezTo>
                  <a:cubicBezTo>
                    <a:pt x="328" y="2210"/>
                    <a:pt x="328" y="2210"/>
                    <a:pt x="328" y="2210"/>
                  </a:cubicBezTo>
                  <a:lnTo>
                    <a:pt x="327" y="2218"/>
                  </a:lnTo>
                  <a:close/>
                  <a:moveTo>
                    <a:pt x="319" y="2212"/>
                  </a:moveTo>
                  <a:cubicBezTo>
                    <a:pt x="318" y="2211"/>
                    <a:pt x="318" y="2211"/>
                    <a:pt x="318" y="2211"/>
                  </a:cubicBezTo>
                  <a:cubicBezTo>
                    <a:pt x="318" y="2203"/>
                    <a:pt x="318" y="2203"/>
                    <a:pt x="318" y="2203"/>
                  </a:cubicBezTo>
                  <a:cubicBezTo>
                    <a:pt x="320" y="2204"/>
                    <a:pt x="320" y="2204"/>
                    <a:pt x="320" y="2204"/>
                  </a:cubicBezTo>
                  <a:lnTo>
                    <a:pt x="319" y="2212"/>
                  </a:lnTo>
                  <a:close/>
                  <a:moveTo>
                    <a:pt x="312" y="2206"/>
                  </a:moveTo>
                  <a:cubicBezTo>
                    <a:pt x="310" y="2205"/>
                    <a:pt x="310" y="2205"/>
                    <a:pt x="310" y="2205"/>
                  </a:cubicBezTo>
                  <a:cubicBezTo>
                    <a:pt x="311" y="2197"/>
                    <a:pt x="311" y="2197"/>
                    <a:pt x="311" y="2197"/>
                  </a:cubicBezTo>
                  <a:cubicBezTo>
                    <a:pt x="312" y="2198"/>
                    <a:pt x="312" y="2198"/>
                    <a:pt x="312" y="2198"/>
                  </a:cubicBezTo>
                  <a:lnTo>
                    <a:pt x="312" y="2206"/>
                  </a:lnTo>
                  <a:close/>
                  <a:moveTo>
                    <a:pt x="304" y="2200"/>
                  </a:moveTo>
                  <a:cubicBezTo>
                    <a:pt x="302" y="2199"/>
                    <a:pt x="302" y="2199"/>
                    <a:pt x="302" y="2199"/>
                  </a:cubicBezTo>
                  <a:cubicBezTo>
                    <a:pt x="303" y="2192"/>
                    <a:pt x="303" y="2192"/>
                    <a:pt x="303" y="2192"/>
                  </a:cubicBezTo>
                  <a:cubicBezTo>
                    <a:pt x="304" y="2193"/>
                    <a:pt x="304" y="2193"/>
                    <a:pt x="304" y="2193"/>
                  </a:cubicBezTo>
                  <a:lnTo>
                    <a:pt x="304" y="2200"/>
                  </a:lnTo>
                  <a:close/>
                  <a:moveTo>
                    <a:pt x="296" y="2194"/>
                  </a:moveTo>
                  <a:cubicBezTo>
                    <a:pt x="295" y="2193"/>
                    <a:pt x="295" y="2193"/>
                    <a:pt x="295" y="2193"/>
                  </a:cubicBezTo>
                  <a:cubicBezTo>
                    <a:pt x="295" y="2186"/>
                    <a:pt x="295" y="2186"/>
                    <a:pt x="295" y="2186"/>
                  </a:cubicBezTo>
                  <a:cubicBezTo>
                    <a:pt x="297" y="2187"/>
                    <a:pt x="297" y="2187"/>
                    <a:pt x="297" y="2187"/>
                  </a:cubicBezTo>
                  <a:lnTo>
                    <a:pt x="296" y="2194"/>
                  </a:lnTo>
                  <a:close/>
                  <a:moveTo>
                    <a:pt x="288" y="2189"/>
                  </a:moveTo>
                  <a:cubicBezTo>
                    <a:pt x="287" y="2187"/>
                    <a:pt x="287" y="2187"/>
                    <a:pt x="287" y="2187"/>
                  </a:cubicBezTo>
                  <a:cubicBezTo>
                    <a:pt x="287" y="2180"/>
                    <a:pt x="287" y="2180"/>
                    <a:pt x="287" y="2180"/>
                  </a:cubicBezTo>
                  <a:cubicBezTo>
                    <a:pt x="289" y="2181"/>
                    <a:pt x="289" y="2181"/>
                    <a:pt x="289" y="2181"/>
                  </a:cubicBezTo>
                  <a:lnTo>
                    <a:pt x="288" y="2189"/>
                  </a:lnTo>
                  <a:close/>
                  <a:moveTo>
                    <a:pt x="281" y="2183"/>
                  </a:moveTo>
                  <a:cubicBezTo>
                    <a:pt x="279" y="2182"/>
                    <a:pt x="279" y="2182"/>
                    <a:pt x="279" y="2182"/>
                  </a:cubicBezTo>
                  <a:cubicBezTo>
                    <a:pt x="280" y="2174"/>
                    <a:pt x="280" y="2174"/>
                    <a:pt x="280" y="2174"/>
                  </a:cubicBezTo>
                  <a:cubicBezTo>
                    <a:pt x="281" y="2175"/>
                    <a:pt x="281" y="2175"/>
                    <a:pt x="281" y="2175"/>
                  </a:cubicBezTo>
                  <a:lnTo>
                    <a:pt x="281" y="2183"/>
                  </a:lnTo>
                  <a:close/>
                  <a:moveTo>
                    <a:pt x="273" y="2177"/>
                  </a:moveTo>
                  <a:cubicBezTo>
                    <a:pt x="272" y="2176"/>
                    <a:pt x="272" y="2176"/>
                    <a:pt x="272" y="2176"/>
                  </a:cubicBezTo>
                  <a:cubicBezTo>
                    <a:pt x="272" y="2169"/>
                    <a:pt x="272" y="2169"/>
                    <a:pt x="272" y="2169"/>
                  </a:cubicBezTo>
                  <a:cubicBezTo>
                    <a:pt x="274" y="2170"/>
                    <a:pt x="274" y="2170"/>
                    <a:pt x="274" y="2170"/>
                  </a:cubicBezTo>
                  <a:lnTo>
                    <a:pt x="273" y="2177"/>
                  </a:lnTo>
                  <a:close/>
                  <a:moveTo>
                    <a:pt x="258" y="2158"/>
                  </a:moveTo>
                  <a:cubicBezTo>
                    <a:pt x="258" y="2158"/>
                    <a:pt x="258" y="2158"/>
                    <a:pt x="258" y="2158"/>
                  </a:cubicBezTo>
                  <a:cubicBezTo>
                    <a:pt x="258" y="2158"/>
                    <a:pt x="258" y="2158"/>
                    <a:pt x="258" y="2158"/>
                  </a:cubicBezTo>
                  <a:cubicBezTo>
                    <a:pt x="258" y="2166"/>
                    <a:pt x="258" y="2166"/>
                    <a:pt x="258" y="2166"/>
                  </a:cubicBezTo>
                  <a:cubicBezTo>
                    <a:pt x="257" y="2165"/>
                    <a:pt x="257" y="2165"/>
                    <a:pt x="257" y="2165"/>
                  </a:cubicBezTo>
                  <a:cubicBezTo>
                    <a:pt x="257" y="2157"/>
                    <a:pt x="257" y="2157"/>
                    <a:pt x="257" y="2157"/>
                  </a:cubicBezTo>
                  <a:lnTo>
                    <a:pt x="258" y="2158"/>
                  </a:lnTo>
                  <a:close/>
                  <a:moveTo>
                    <a:pt x="250" y="2160"/>
                  </a:moveTo>
                  <a:cubicBezTo>
                    <a:pt x="249" y="2159"/>
                    <a:pt x="249" y="2159"/>
                    <a:pt x="249" y="2159"/>
                  </a:cubicBezTo>
                  <a:cubicBezTo>
                    <a:pt x="249" y="2151"/>
                    <a:pt x="249" y="2151"/>
                    <a:pt x="249" y="2151"/>
                  </a:cubicBezTo>
                  <a:cubicBezTo>
                    <a:pt x="251" y="2152"/>
                    <a:pt x="251" y="2152"/>
                    <a:pt x="251" y="2152"/>
                  </a:cubicBezTo>
                  <a:lnTo>
                    <a:pt x="250" y="2160"/>
                  </a:lnTo>
                  <a:close/>
                  <a:moveTo>
                    <a:pt x="236" y="2143"/>
                  </a:moveTo>
                  <a:cubicBezTo>
                    <a:pt x="234" y="2144"/>
                    <a:pt x="234" y="2144"/>
                    <a:pt x="234" y="2144"/>
                  </a:cubicBezTo>
                  <a:cubicBezTo>
                    <a:pt x="234" y="2140"/>
                    <a:pt x="234" y="2140"/>
                    <a:pt x="234" y="2140"/>
                  </a:cubicBezTo>
                  <a:cubicBezTo>
                    <a:pt x="236" y="2141"/>
                    <a:pt x="236" y="2141"/>
                    <a:pt x="236" y="2141"/>
                  </a:cubicBezTo>
                  <a:lnTo>
                    <a:pt x="236" y="2143"/>
                  </a:lnTo>
                  <a:close/>
                  <a:moveTo>
                    <a:pt x="228" y="2143"/>
                  </a:moveTo>
                  <a:cubicBezTo>
                    <a:pt x="226" y="2142"/>
                    <a:pt x="226" y="2142"/>
                    <a:pt x="226" y="2142"/>
                  </a:cubicBezTo>
                  <a:cubicBezTo>
                    <a:pt x="227" y="2135"/>
                    <a:pt x="227" y="2135"/>
                    <a:pt x="227" y="2135"/>
                  </a:cubicBezTo>
                  <a:cubicBezTo>
                    <a:pt x="228" y="2135"/>
                    <a:pt x="228" y="2135"/>
                    <a:pt x="228" y="2135"/>
                  </a:cubicBezTo>
                  <a:lnTo>
                    <a:pt x="228" y="2143"/>
                  </a:lnTo>
                  <a:close/>
                  <a:moveTo>
                    <a:pt x="220" y="2137"/>
                  </a:moveTo>
                  <a:cubicBezTo>
                    <a:pt x="219" y="2136"/>
                    <a:pt x="219" y="2136"/>
                    <a:pt x="219" y="2136"/>
                  </a:cubicBezTo>
                  <a:cubicBezTo>
                    <a:pt x="219" y="2129"/>
                    <a:pt x="219" y="2129"/>
                    <a:pt x="219" y="2129"/>
                  </a:cubicBezTo>
                  <a:cubicBezTo>
                    <a:pt x="221" y="2130"/>
                    <a:pt x="221" y="2130"/>
                    <a:pt x="221" y="2130"/>
                  </a:cubicBezTo>
                  <a:lnTo>
                    <a:pt x="220" y="2137"/>
                  </a:lnTo>
                  <a:close/>
                  <a:moveTo>
                    <a:pt x="213" y="2132"/>
                  </a:moveTo>
                  <a:cubicBezTo>
                    <a:pt x="212" y="2131"/>
                    <a:pt x="212" y="2131"/>
                    <a:pt x="212" y="2131"/>
                  </a:cubicBezTo>
                  <a:cubicBezTo>
                    <a:pt x="212" y="2123"/>
                    <a:pt x="212" y="2123"/>
                    <a:pt x="212" y="2123"/>
                  </a:cubicBezTo>
                  <a:cubicBezTo>
                    <a:pt x="213" y="2124"/>
                    <a:pt x="213" y="2124"/>
                    <a:pt x="213" y="2124"/>
                  </a:cubicBezTo>
                  <a:lnTo>
                    <a:pt x="213" y="2132"/>
                  </a:lnTo>
                  <a:close/>
                  <a:moveTo>
                    <a:pt x="205" y="2126"/>
                  </a:moveTo>
                  <a:cubicBezTo>
                    <a:pt x="204" y="2125"/>
                    <a:pt x="204" y="2125"/>
                    <a:pt x="204" y="2125"/>
                  </a:cubicBezTo>
                  <a:cubicBezTo>
                    <a:pt x="205" y="2118"/>
                    <a:pt x="205" y="2118"/>
                    <a:pt x="205" y="2118"/>
                  </a:cubicBezTo>
                  <a:cubicBezTo>
                    <a:pt x="206" y="2119"/>
                    <a:pt x="206" y="2119"/>
                    <a:pt x="206" y="2119"/>
                  </a:cubicBezTo>
                  <a:lnTo>
                    <a:pt x="205" y="2126"/>
                  </a:lnTo>
                  <a:close/>
                  <a:moveTo>
                    <a:pt x="198" y="2120"/>
                  </a:moveTo>
                  <a:cubicBezTo>
                    <a:pt x="197" y="2119"/>
                    <a:pt x="197" y="2119"/>
                    <a:pt x="197" y="2119"/>
                  </a:cubicBezTo>
                  <a:cubicBezTo>
                    <a:pt x="197" y="2112"/>
                    <a:pt x="197" y="2112"/>
                    <a:pt x="197" y="2112"/>
                  </a:cubicBezTo>
                  <a:cubicBezTo>
                    <a:pt x="198" y="2113"/>
                    <a:pt x="198" y="2113"/>
                    <a:pt x="198" y="2113"/>
                  </a:cubicBezTo>
                  <a:lnTo>
                    <a:pt x="198" y="2120"/>
                  </a:lnTo>
                  <a:close/>
                  <a:moveTo>
                    <a:pt x="191" y="2115"/>
                  </a:moveTo>
                  <a:cubicBezTo>
                    <a:pt x="189" y="2114"/>
                    <a:pt x="189" y="2114"/>
                    <a:pt x="189" y="2114"/>
                  </a:cubicBezTo>
                  <a:cubicBezTo>
                    <a:pt x="190" y="2107"/>
                    <a:pt x="190" y="2107"/>
                    <a:pt x="190" y="2107"/>
                  </a:cubicBezTo>
                  <a:cubicBezTo>
                    <a:pt x="191" y="2108"/>
                    <a:pt x="191" y="2108"/>
                    <a:pt x="191" y="2108"/>
                  </a:cubicBezTo>
                  <a:lnTo>
                    <a:pt x="191" y="2115"/>
                  </a:lnTo>
                  <a:close/>
                  <a:moveTo>
                    <a:pt x="183" y="2109"/>
                  </a:moveTo>
                  <a:cubicBezTo>
                    <a:pt x="182" y="2108"/>
                    <a:pt x="182" y="2108"/>
                    <a:pt x="182" y="2108"/>
                  </a:cubicBezTo>
                  <a:cubicBezTo>
                    <a:pt x="182" y="2101"/>
                    <a:pt x="182" y="2101"/>
                    <a:pt x="182" y="2101"/>
                  </a:cubicBezTo>
                  <a:cubicBezTo>
                    <a:pt x="184" y="2102"/>
                    <a:pt x="184" y="2102"/>
                    <a:pt x="184" y="2102"/>
                  </a:cubicBezTo>
                  <a:lnTo>
                    <a:pt x="183" y="2109"/>
                  </a:lnTo>
                  <a:close/>
                  <a:moveTo>
                    <a:pt x="176" y="2104"/>
                  </a:moveTo>
                  <a:cubicBezTo>
                    <a:pt x="175" y="2103"/>
                    <a:pt x="175" y="2103"/>
                    <a:pt x="175" y="2103"/>
                  </a:cubicBezTo>
                  <a:cubicBezTo>
                    <a:pt x="175" y="2096"/>
                    <a:pt x="175" y="2096"/>
                    <a:pt x="175" y="2096"/>
                  </a:cubicBezTo>
                  <a:cubicBezTo>
                    <a:pt x="176" y="2096"/>
                    <a:pt x="176" y="2096"/>
                    <a:pt x="176" y="2096"/>
                  </a:cubicBezTo>
                  <a:lnTo>
                    <a:pt x="176" y="2104"/>
                  </a:lnTo>
                  <a:close/>
                  <a:moveTo>
                    <a:pt x="161" y="2088"/>
                  </a:moveTo>
                  <a:cubicBezTo>
                    <a:pt x="160" y="2088"/>
                    <a:pt x="160" y="2088"/>
                    <a:pt x="160" y="2088"/>
                  </a:cubicBezTo>
                  <a:cubicBezTo>
                    <a:pt x="160" y="2085"/>
                    <a:pt x="160" y="2085"/>
                    <a:pt x="160" y="2085"/>
                  </a:cubicBezTo>
                  <a:cubicBezTo>
                    <a:pt x="162" y="2085"/>
                    <a:pt x="162" y="2085"/>
                    <a:pt x="162" y="2085"/>
                  </a:cubicBezTo>
                  <a:lnTo>
                    <a:pt x="161" y="2088"/>
                  </a:lnTo>
                  <a:close/>
                  <a:moveTo>
                    <a:pt x="154" y="2087"/>
                  </a:moveTo>
                  <a:cubicBezTo>
                    <a:pt x="153" y="2086"/>
                    <a:pt x="153" y="2086"/>
                    <a:pt x="153" y="2086"/>
                  </a:cubicBezTo>
                  <a:cubicBezTo>
                    <a:pt x="153" y="2079"/>
                    <a:pt x="153" y="2079"/>
                    <a:pt x="153" y="2079"/>
                  </a:cubicBezTo>
                  <a:cubicBezTo>
                    <a:pt x="154" y="2080"/>
                    <a:pt x="154" y="2080"/>
                    <a:pt x="154" y="2080"/>
                  </a:cubicBezTo>
                  <a:lnTo>
                    <a:pt x="154" y="2087"/>
                  </a:lnTo>
                  <a:close/>
                  <a:moveTo>
                    <a:pt x="147" y="2082"/>
                  </a:moveTo>
                  <a:cubicBezTo>
                    <a:pt x="146" y="2081"/>
                    <a:pt x="146" y="2081"/>
                    <a:pt x="146" y="2081"/>
                  </a:cubicBezTo>
                  <a:cubicBezTo>
                    <a:pt x="146" y="2074"/>
                    <a:pt x="146" y="2074"/>
                    <a:pt x="146" y="2074"/>
                  </a:cubicBezTo>
                  <a:cubicBezTo>
                    <a:pt x="147" y="2074"/>
                    <a:pt x="147" y="2074"/>
                    <a:pt x="147" y="2074"/>
                  </a:cubicBezTo>
                  <a:lnTo>
                    <a:pt x="147" y="2082"/>
                  </a:lnTo>
                  <a:close/>
                  <a:moveTo>
                    <a:pt x="139" y="2076"/>
                  </a:moveTo>
                  <a:cubicBezTo>
                    <a:pt x="138" y="2075"/>
                    <a:pt x="138" y="2075"/>
                    <a:pt x="138" y="2075"/>
                  </a:cubicBezTo>
                  <a:cubicBezTo>
                    <a:pt x="139" y="2068"/>
                    <a:pt x="139" y="2068"/>
                    <a:pt x="139" y="2068"/>
                  </a:cubicBezTo>
                  <a:cubicBezTo>
                    <a:pt x="140" y="2069"/>
                    <a:pt x="140" y="2069"/>
                    <a:pt x="140" y="2069"/>
                  </a:cubicBezTo>
                  <a:lnTo>
                    <a:pt x="139" y="2076"/>
                  </a:lnTo>
                  <a:close/>
                  <a:moveTo>
                    <a:pt x="132" y="2071"/>
                  </a:moveTo>
                  <a:cubicBezTo>
                    <a:pt x="131" y="2070"/>
                    <a:pt x="131" y="2070"/>
                    <a:pt x="131" y="2070"/>
                  </a:cubicBezTo>
                  <a:cubicBezTo>
                    <a:pt x="131" y="2063"/>
                    <a:pt x="131" y="2063"/>
                    <a:pt x="131" y="2063"/>
                  </a:cubicBezTo>
                  <a:cubicBezTo>
                    <a:pt x="133" y="2064"/>
                    <a:pt x="133" y="2064"/>
                    <a:pt x="133" y="2064"/>
                  </a:cubicBezTo>
                  <a:lnTo>
                    <a:pt x="132" y="2071"/>
                  </a:lnTo>
                  <a:close/>
                  <a:moveTo>
                    <a:pt x="125" y="2065"/>
                  </a:moveTo>
                  <a:cubicBezTo>
                    <a:pt x="124" y="2065"/>
                    <a:pt x="124" y="2065"/>
                    <a:pt x="124" y="2065"/>
                  </a:cubicBezTo>
                  <a:cubicBezTo>
                    <a:pt x="124" y="2057"/>
                    <a:pt x="124" y="2057"/>
                    <a:pt x="124" y="2057"/>
                  </a:cubicBezTo>
                  <a:cubicBezTo>
                    <a:pt x="125" y="2058"/>
                    <a:pt x="125" y="2058"/>
                    <a:pt x="125" y="2058"/>
                  </a:cubicBezTo>
                  <a:lnTo>
                    <a:pt x="125" y="2065"/>
                  </a:lnTo>
                  <a:close/>
                  <a:moveTo>
                    <a:pt x="118" y="2060"/>
                  </a:moveTo>
                  <a:cubicBezTo>
                    <a:pt x="117" y="2059"/>
                    <a:pt x="117" y="2059"/>
                    <a:pt x="117" y="2059"/>
                  </a:cubicBezTo>
                  <a:cubicBezTo>
                    <a:pt x="117" y="2052"/>
                    <a:pt x="117" y="2052"/>
                    <a:pt x="117" y="2052"/>
                  </a:cubicBezTo>
                  <a:cubicBezTo>
                    <a:pt x="118" y="2053"/>
                    <a:pt x="118" y="2053"/>
                    <a:pt x="118" y="2053"/>
                  </a:cubicBezTo>
                  <a:lnTo>
                    <a:pt x="118" y="2060"/>
                  </a:lnTo>
                  <a:close/>
                  <a:moveTo>
                    <a:pt x="111" y="2055"/>
                  </a:moveTo>
                  <a:cubicBezTo>
                    <a:pt x="110" y="2054"/>
                    <a:pt x="110" y="2054"/>
                    <a:pt x="110" y="2054"/>
                  </a:cubicBezTo>
                  <a:cubicBezTo>
                    <a:pt x="110" y="2047"/>
                    <a:pt x="110" y="2047"/>
                    <a:pt x="110" y="2047"/>
                  </a:cubicBezTo>
                  <a:cubicBezTo>
                    <a:pt x="111" y="2047"/>
                    <a:pt x="111" y="2047"/>
                    <a:pt x="111" y="2047"/>
                  </a:cubicBezTo>
                  <a:lnTo>
                    <a:pt x="111" y="2055"/>
                  </a:lnTo>
                  <a:close/>
                  <a:moveTo>
                    <a:pt x="103" y="2049"/>
                  </a:moveTo>
                  <a:cubicBezTo>
                    <a:pt x="102" y="2048"/>
                    <a:pt x="102" y="2048"/>
                    <a:pt x="102" y="2048"/>
                  </a:cubicBezTo>
                  <a:cubicBezTo>
                    <a:pt x="103" y="2041"/>
                    <a:pt x="103" y="2041"/>
                    <a:pt x="103" y="2041"/>
                  </a:cubicBezTo>
                  <a:cubicBezTo>
                    <a:pt x="104" y="2042"/>
                    <a:pt x="104" y="2042"/>
                    <a:pt x="104" y="2042"/>
                  </a:cubicBezTo>
                  <a:lnTo>
                    <a:pt x="103" y="2049"/>
                  </a:lnTo>
                  <a:close/>
                  <a:moveTo>
                    <a:pt x="89" y="2034"/>
                  </a:moveTo>
                  <a:cubicBezTo>
                    <a:pt x="88" y="2034"/>
                    <a:pt x="88" y="2034"/>
                    <a:pt x="88" y="2034"/>
                  </a:cubicBezTo>
                  <a:cubicBezTo>
                    <a:pt x="89" y="2031"/>
                    <a:pt x="89" y="2031"/>
                    <a:pt x="89" y="2031"/>
                  </a:cubicBezTo>
                  <a:cubicBezTo>
                    <a:pt x="90" y="2031"/>
                    <a:pt x="90" y="2031"/>
                    <a:pt x="90" y="2031"/>
                  </a:cubicBezTo>
                  <a:lnTo>
                    <a:pt x="89" y="2034"/>
                  </a:lnTo>
                  <a:close/>
                  <a:moveTo>
                    <a:pt x="82" y="2033"/>
                  </a:moveTo>
                  <a:cubicBezTo>
                    <a:pt x="81" y="2032"/>
                    <a:pt x="81" y="2032"/>
                    <a:pt x="81" y="2032"/>
                  </a:cubicBezTo>
                  <a:cubicBezTo>
                    <a:pt x="82" y="2025"/>
                    <a:pt x="82" y="2025"/>
                    <a:pt x="82" y="2025"/>
                  </a:cubicBezTo>
                  <a:cubicBezTo>
                    <a:pt x="82" y="2026"/>
                    <a:pt x="82" y="2026"/>
                    <a:pt x="82" y="2026"/>
                  </a:cubicBezTo>
                  <a:lnTo>
                    <a:pt x="82" y="2033"/>
                  </a:lnTo>
                  <a:close/>
                  <a:moveTo>
                    <a:pt x="75" y="2028"/>
                  </a:moveTo>
                  <a:cubicBezTo>
                    <a:pt x="74" y="2027"/>
                    <a:pt x="74" y="2027"/>
                    <a:pt x="74" y="2027"/>
                  </a:cubicBezTo>
                  <a:cubicBezTo>
                    <a:pt x="74" y="2020"/>
                    <a:pt x="74" y="2020"/>
                    <a:pt x="74" y="2020"/>
                  </a:cubicBezTo>
                  <a:cubicBezTo>
                    <a:pt x="75" y="2021"/>
                    <a:pt x="75" y="2021"/>
                    <a:pt x="75" y="2021"/>
                  </a:cubicBezTo>
                  <a:lnTo>
                    <a:pt x="75" y="2028"/>
                  </a:lnTo>
                  <a:close/>
                  <a:moveTo>
                    <a:pt x="68" y="2023"/>
                  </a:moveTo>
                  <a:cubicBezTo>
                    <a:pt x="67" y="2022"/>
                    <a:pt x="67" y="2022"/>
                    <a:pt x="67" y="2022"/>
                  </a:cubicBezTo>
                  <a:cubicBezTo>
                    <a:pt x="67" y="2015"/>
                    <a:pt x="67" y="2015"/>
                    <a:pt x="67" y="2015"/>
                  </a:cubicBezTo>
                  <a:cubicBezTo>
                    <a:pt x="68" y="2015"/>
                    <a:pt x="68" y="2015"/>
                    <a:pt x="68" y="2015"/>
                  </a:cubicBezTo>
                  <a:lnTo>
                    <a:pt x="68" y="2023"/>
                  </a:lnTo>
                  <a:close/>
                  <a:moveTo>
                    <a:pt x="61" y="2017"/>
                  </a:moveTo>
                  <a:cubicBezTo>
                    <a:pt x="60" y="2017"/>
                    <a:pt x="60" y="2017"/>
                    <a:pt x="60" y="2017"/>
                  </a:cubicBezTo>
                  <a:cubicBezTo>
                    <a:pt x="60" y="2009"/>
                    <a:pt x="60" y="2009"/>
                    <a:pt x="60" y="2009"/>
                  </a:cubicBezTo>
                  <a:cubicBezTo>
                    <a:pt x="61" y="2010"/>
                    <a:pt x="61" y="2010"/>
                    <a:pt x="61" y="2010"/>
                  </a:cubicBezTo>
                  <a:lnTo>
                    <a:pt x="61" y="2017"/>
                  </a:lnTo>
                  <a:close/>
                  <a:moveTo>
                    <a:pt x="54" y="2012"/>
                  </a:moveTo>
                  <a:cubicBezTo>
                    <a:pt x="53" y="2011"/>
                    <a:pt x="53" y="2011"/>
                    <a:pt x="53" y="2011"/>
                  </a:cubicBezTo>
                  <a:cubicBezTo>
                    <a:pt x="53" y="2004"/>
                    <a:pt x="53" y="2004"/>
                    <a:pt x="53" y="2004"/>
                  </a:cubicBezTo>
                  <a:cubicBezTo>
                    <a:pt x="54" y="2005"/>
                    <a:pt x="54" y="2005"/>
                    <a:pt x="54" y="2005"/>
                  </a:cubicBezTo>
                  <a:lnTo>
                    <a:pt x="54" y="2012"/>
                  </a:lnTo>
                  <a:close/>
                  <a:moveTo>
                    <a:pt x="47" y="2007"/>
                  </a:moveTo>
                  <a:cubicBezTo>
                    <a:pt x="46" y="2006"/>
                    <a:pt x="46" y="2006"/>
                    <a:pt x="46" y="2006"/>
                  </a:cubicBezTo>
                  <a:cubicBezTo>
                    <a:pt x="46" y="1999"/>
                    <a:pt x="46" y="1999"/>
                    <a:pt x="46" y="1999"/>
                  </a:cubicBezTo>
                  <a:cubicBezTo>
                    <a:pt x="47" y="2000"/>
                    <a:pt x="47" y="2000"/>
                    <a:pt x="47" y="2000"/>
                  </a:cubicBezTo>
                  <a:lnTo>
                    <a:pt x="47" y="2007"/>
                  </a:lnTo>
                  <a:close/>
                  <a:moveTo>
                    <a:pt x="40" y="2001"/>
                  </a:moveTo>
                  <a:cubicBezTo>
                    <a:pt x="39" y="2001"/>
                    <a:pt x="39" y="2001"/>
                    <a:pt x="39" y="2001"/>
                  </a:cubicBezTo>
                  <a:cubicBezTo>
                    <a:pt x="40" y="1994"/>
                    <a:pt x="40" y="1994"/>
                    <a:pt x="40" y="1994"/>
                  </a:cubicBezTo>
                  <a:cubicBezTo>
                    <a:pt x="40" y="1994"/>
                    <a:pt x="40" y="1994"/>
                    <a:pt x="40" y="1994"/>
                  </a:cubicBezTo>
                  <a:lnTo>
                    <a:pt x="40" y="2001"/>
                  </a:lnTo>
                  <a:close/>
                  <a:moveTo>
                    <a:pt x="33" y="1996"/>
                  </a:moveTo>
                  <a:cubicBezTo>
                    <a:pt x="32" y="1996"/>
                    <a:pt x="32" y="1996"/>
                    <a:pt x="32" y="1996"/>
                  </a:cubicBezTo>
                  <a:cubicBezTo>
                    <a:pt x="33" y="1988"/>
                    <a:pt x="33" y="1988"/>
                    <a:pt x="33" y="1988"/>
                  </a:cubicBezTo>
                  <a:cubicBezTo>
                    <a:pt x="33" y="1989"/>
                    <a:pt x="33" y="1989"/>
                    <a:pt x="33" y="1989"/>
                  </a:cubicBezTo>
                  <a:lnTo>
                    <a:pt x="33" y="1996"/>
                  </a:lnTo>
                  <a:close/>
                  <a:moveTo>
                    <a:pt x="19" y="1982"/>
                  </a:moveTo>
                  <a:cubicBezTo>
                    <a:pt x="19" y="1982"/>
                    <a:pt x="19" y="1982"/>
                    <a:pt x="19" y="1982"/>
                  </a:cubicBezTo>
                  <a:cubicBezTo>
                    <a:pt x="19" y="1978"/>
                    <a:pt x="19" y="1978"/>
                    <a:pt x="19" y="1978"/>
                  </a:cubicBezTo>
                  <a:cubicBezTo>
                    <a:pt x="20" y="1979"/>
                    <a:pt x="20" y="1979"/>
                    <a:pt x="20" y="1979"/>
                  </a:cubicBezTo>
                  <a:lnTo>
                    <a:pt x="19" y="1982"/>
                  </a:lnTo>
                  <a:close/>
                  <a:moveTo>
                    <a:pt x="34" y="2056"/>
                  </a:moveTo>
                  <a:cubicBezTo>
                    <a:pt x="34" y="2056"/>
                    <a:pt x="34" y="2056"/>
                    <a:pt x="34" y="2056"/>
                  </a:cubicBezTo>
                  <a:cubicBezTo>
                    <a:pt x="35" y="2056"/>
                    <a:pt x="35" y="2056"/>
                    <a:pt x="35" y="2055"/>
                  </a:cubicBezTo>
                  <a:cubicBezTo>
                    <a:pt x="35" y="2055"/>
                    <a:pt x="34" y="2054"/>
                    <a:pt x="34" y="2054"/>
                  </a:cubicBezTo>
                  <a:cubicBezTo>
                    <a:pt x="34" y="2054"/>
                    <a:pt x="34" y="2054"/>
                    <a:pt x="34" y="2054"/>
                  </a:cubicBezTo>
                  <a:cubicBezTo>
                    <a:pt x="34" y="2053"/>
                    <a:pt x="34" y="2053"/>
                    <a:pt x="33" y="2053"/>
                  </a:cubicBezTo>
                  <a:cubicBezTo>
                    <a:pt x="34" y="2053"/>
                    <a:pt x="34" y="2052"/>
                    <a:pt x="34" y="2052"/>
                  </a:cubicBezTo>
                  <a:cubicBezTo>
                    <a:pt x="34" y="2051"/>
                    <a:pt x="33" y="2051"/>
                    <a:pt x="33" y="2051"/>
                  </a:cubicBezTo>
                  <a:cubicBezTo>
                    <a:pt x="33" y="2051"/>
                    <a:pt x="33" y="2051"/>
                    <a:pt x="33" y="2050"/>
                  </a:cubicBezTo>
                  <a:cubicBezTo>
                    <a:pt x="33" y="2050"/>
                    <a:pt x="33" y="2050"/>
                    <a:pt x="33" y="2050"/>
                  </a:cubicBezTo>
                  <a:cubicBezTo>
                    <a:pt x="33" y="2049"/>
                    <a:pt x="33" y="2049"/>
                    <a:pt x="33" y="2049"/>
                  </a:cubicBezTo>
                  <a:cubicBezTo>
                    <a:pt x="33" y="2048"/>
                    <a:pt x="33" y="2048"/>
                    <a:pt x="32" y="2048"/>
                  </a:cubicBezTo>
                  <a:cubicBezTo>
                    <a:pt x="32" y="2047"/>
                    <a:pt x="32" y="2047"/>
                    <a:pt x="32" y="2047"/>
                  </a:cubicBezTo>
                  <a:cubicBezTo>
                    <a:pt x="32" y="2047"/>
                    <a:pt x="32" y="2047"/>
                    <a:pt x="32" y="2046"/>
                  </a:cubicBezTo>
                  <a:cubicBezTo>
                    <a:pt x="32" y="2046"/>
                    <a:pt x="32" y="2046"/>
                    <a:pt x="32" y="2045"/>
                  </a:cubicBezTo>
                  <a:cubicBezTo>
                    <a:pt x="32" y="2045"/>
                    <a:pt x="32" y="2044"/>
                    <a:pt x="31" y="2044"/>
                  </a:cubicBezTo>
                  <a:cubicBezTo>
                    <a:pt x="31" y="2044"/>
                    <a:pt x="31" y="2044"/>
                    <a:pt x="31" y="2044"/>
                  </a:cubicBezTo>
                  <a:cubicBezTo>
                    <a:pt x="31" y="2044"/>
                    <a:pt x="31" y="2043"/>
                    <a:pt x="31" y="2043"/>
                  </a:cubicBezTo>
                  <a:cubicBezTo>
                    <a:pt x="31" y="2043"/>
                    <a:pt x="31" y="2043"/>
                    <a:pt x="31" y="2042"/>
                  </a:cubicBezTo>
                  <a:cubicBezTo>
                    <a:pt x="31" y="2042"/>
                    <a:pt x="31" y="2041"/>
                    <a:pt x="30" y="2041"/>
                  </a:cubicBezTo>
                  <a:cubicBezTo>
                    <a:pt x="30" y="2041"/>
                    <a:pt x="31" y="2041"/>
                    <a:pt x="31" y="2041"/>
                  </a:cubicBezTo>
                  <a:cubicBezTo>
                    <a:pt x="31" y="2040"/>
                    <a:pt x="30" y="2040"/>
                    <a:pt x="30" y="2040"/>
                  </a:cubicBezTo>
                  <a:cubicBezTo>
                    <a:pt x="31" y="2040"/>
                    <a:pt x="31" y="2039"/>
                    <a:pt x="31" y="2039"/>
                  </a:cubicBezTo>
                  <a:cubicBezTo>
                    <a:pt x="31" y="2038"/>
                    <a:pt x="30" y="2038"/>
                    <a:pt x="30" y="2038"/>
                  </a:cubicBezTo>
                  <a:cubicBezTo>
                    <a:pt x="30" y="2038"/>
                    <a:pt x="30" y="2038"/>
                    <a:pt x="30" y="2037"/>
                  </a:cubicBezTo>
                  <a:cubicBezTo>
                    <a:pt x="30" y="2037"/>
                    <a:pt x="30" y="2037"/>
                    <a:pt x="29" y="2037"/>
                  </a:cubicBezTo>
                  <a:cubicBezTo>
                    <a:pt x="30" y="2036"/>
                    <a:pt x="30" y="2036"/>
                    <a:pt x="30" y="2036"/>
                  </a:cubicBezTo>
                  <a:cubicBezTo>
                    <a:pt x="30" y="2035"/>
                    <a:pt x="29" y="2035"/>
                    <a:pt x="29" y="2035"/>
                  </a:cubicBezTo>
                  <a:cubicBezTo>
                    <a:pt x="29" y="2034"/>
                    <a:pt x="29" y="2034"/>
                    <a:pt x="29" y="2034"/>
                  </a:cubicBezTo>
                  <a:cubicBezTo>
                    <a:pt x="29" y="2034"/>
                    <a:pt x="29" y="2034"/>
                    <a:pt x="29" y="2033"/>
                  </a:cubicBezTo>
                  <a:cubicBezTo>
                    <a:pt x="29" y="2033"/>
                    <a:pt x="29" y="2033"/>
                    <a:pt x="29" y="2032"/>
                  </a:cubicBezTo>
                  <a:cubicBezTo>
                    <a:pt x="29" y="2032"/>
                    <a:pt x="29" y="2031"/>
                    <a:pt x="28" y="2031"/>
                  </a:cubicBezTo>
                  <a:cubicBezTo>
                    <a:pt x="28" y="2031"/>
                    <a:pt x="28" y="2031"/>
                    <a:pt x="28" y="2031"/>
                  </a:cubicBezTo>
                  <a:cubicBezTo>
                    <a:pt x="28" y="2031"/>
                    <a:pt x="28" y="2030"/>
                    <a:pt x="28" y="2030"/>
                  </a:cubicBezTo>
                  <a:cubicBezTo>
                    <a:pt x="28" y="2030"/>
                    <a:pt x="28" y="2030"/>
                    <a:pt x="28" y="2029"/>
                  </a:cubicBezTo>
                  <a:cubicBezTo>
                    <a:pt x="28" y="2029"/>
                    <a:pt x="28" y="2028"/>
                    <a:pt x="27" y="2028"/>
                  </a:cubicBezTo>
                  <a:cubicBezTo>
                    <a:pt x="27" y="2028"/>
                    <a:pt x="27" y="2028"/>
                    <a:pt x="27" y="2028"/>
                  </a:cubicBezTo>
                  <a:cubicBezTo>
                    <a:pt x="27" y="2027"/>
                    <a:pt x="27" y="2027"/>
                    <a:pt x="27" y="2027"/>
                  </a:cubicBezTo>
                  <a:cubicBezTo>
                    <a:pt x="27" y="2027"/>
                    <a:pt x="27" y="2026"/>
                    <a:pt x="27" y="2026"/>
                  </a:cubicBezTo>
                  <a:cubicBezTo>
                    <a:pt x="27" y="2025"/>
                    <a:pt x="27" y="2025"/>
                    <a:pt x="26" y="2025"/>
                  </a:cubicBezTo>
                  <a:cubicBezTo>
                    <a:pt x="26" y="2025"/>
                    <a:pt x="27" y="2025"/>
                    <a:pt x="27" y="2024"/>
                  </a:cubicBezTo>
                  <a:cubicBezTo>
                    <a:pt x="27" y="2024"/>
                    <a:pt x="26" y="2024"/>
                    <a:pt x="26" y="2024"/>
                  </a:cubicBezTo>
                  <a:cubicBezTo>
                    <a:pt x="26" y="2023"/>
                    <a:pt x="27" y="2023"/>
                    <a:pt x="27" y="2023"/>
                  </a:cubicBezTo>
                  <a:cubicBezTo>
                    <a:pt x="27" y="2022"/>
                    <a:pt x="26" y="2022"/>
                    <a:pt x="26" y="2022"/>
                  </a:cubicBezTo>
                  <a:cubicBezTo>
                    <a:pt x="26" y="2022"/>
                    <a:pt x="26" y="2021"/>
                    <a:pt x="26" y="2021"/>
                  </a:cubicBezTo>
                  <a:cubicBezTo>
                    <a:pt x="26" y="2021"/>
                    <a:pt x="26" y="2021"/>
                    <a:pt x="25" y="2020"/>
                  </a:cubicBezTo>
                  <a:cubicBezTo>
                    <a:pt x="26" y="2020"/>
                    <a:pt x="26" y="2020"/>
                    <a:pt x="26" y="2020"/>
                  </a:cubicBezTo>
                  <a:cubicBezTo>
                    <a:pt x="26" y="2019"/>
                    <a:pt x="25" y="2019"/>
                    <a:pt x="25" y="2019"/>
                  </a:cubicBezTo>
                  <a:cubicBezTo>
                    <a:pt x="25" y="2018"/>
                    <a:pt x="25" y="2018"/>
                    <a:pt x="25" y="2018"/>
                  </a:cubicBezTo>
                  <a:cubicBezTo>
                    <a:pt x="25" y="2018"/>
                    <a:pt x="25" y="2018"/>
                    <a:pt x="25" y="2017"/>
                  </a:cubicBezTo>
                  <a:cubicBezTo>
                    <a:pt x="25" y="2017"/>
                    <a:pt x="25" y="2017"/>
                    <a:pt x="25" y="2016"/>
                  </a:cubicBezTo>
                  <a:cubicBezTo>
                    <a:pt x="25" y="2016"/>
                    <a:pt x="25" y="2015"/>
                    <a:pt x="24" y="2015"/>
                  </a:cubicBezTo>
                  <a:cubicBezTo>
                    <a:pt x="24" y="2015"/>
                    <a:pt x="24" y="2015"/>
                    <a:pt x="24" y="2015"/>
                  </a:cubicBezTo>
                  <a:cubicBezTo>
                    <a:pt x="24" y="2015"/>
                    <a:pt x="24" y="2014"/>
                    <a:pt x="24" y="2014"/>
                  </a:cubicBezTo>
                  <a:cubicBezTo>
                    <a:pt x="24" y="2014"/>
                    <a:pt x="24" y="2014"/>
                    <a:pt x="24" y="2013"/>
                  </a:cubicBezTo>
                  <a:cubicBezTo>
                    <a:pt x="24" y="2013"/>
                    <a:pt x="24" y="2012"/>
                    <a:pt x="23" y="2012"/>
                  </a:cubicBezTo>
                  <a:cubicBezTo>
                    <a:pt x="23" y="2012"/>
                    <a:pt x="23" y="2012"/>
                    <a:pt x="23" y="2012"/>
                  </a:cubicBezTo>
                  <a:cubicBezTo>
                    <a:pt x="23" y="2011"/>
                    <a:pt x="23" y="2011"/>
                    <a:pt x="23" y="2011"/>
                  </a:cubicBezTo>
                  <a:cubicBezTo>
                    <a:pt x="23" y="2011"/>
                    <a:pt x="23" y="2010"/>
                    <a:pt x="23" y="2010"/>
                  </a:cubicBezTo>
                  <a:cubicBezTo>
                    <a:pt x="23" y="2009"/>
                    <a:pt x="23" y="2009"/>
                    <a:pt x="22" y="2009"/>
                  </a:cubicBezTo>
                  <a:cubicBezTo>
                    <a:pt x="22" y="2009"/>
                    <a:pt x="23" y="2009"/>
                    <a:pt x="23" y="2008"/>
                  </a:cubicBezTo>
                  <a:cubicBezTo>
                    <a:pt x="23" y="2008"/>
                    <a:pt x="22" y="2008"/>
                    <a:pt x="22" y="2008"/>
                  </a:cubicBezTo>
                  <a:cubicBezTo>
                    <a:pt x="23" y="2008"/>
                    <a:pt x="23" y="2007"/>
                    <a:pt x="23" y="2007"/>
                  </a:cubicBezTo>
                  <a:cubicBezTo>
                    <a:pt x="23" y="2006"/>
                    <a:pt x="22" y="2006"/>
                    <a:pt x="22" y="2006"/>
                  </a:cubicBezTo>
                  <a:cubicBezTo>
                    <a:pt x="22" y="2006"/>
                    <a:pt x="22" y="2005"/>
                    <a:pt x="22" y="2005"/>
                  </a:cubicBezTo>
                  <a:cubicBezTo>
                    <a:pt x="22" y="2005"/>
                    <a:pt x="22" y="2005"/>
                    <a:pt x="21" y="2005"/>
                  </a:cubicBezTo>
                  <a:cubicBezTo>
                    <a:pt x="22" y="2004"/>
                    <a:pt x="22" y="2004"/>
                    <a:pt x="22" y="2004"/>
                  </a:cubicBezTo>
                  <a:cubicBezTo>
                    <a:pt x="22" y="2003"/>
                    <a:pt x="21" y="2003"/>
                    <a:pt x="21" y="2003"/>
                  </a:cubicBezTo>
                  <a:cubicBezTo>
                    <a:pt x="21" y="2002"/>
                    <a:pt x="21" y="2002"/>
                    <a:pt x="21" y="2002"/>
                  </a:cubicBezTo>
                  <a:cubicBezTo>
                    <a:pt x="21" y="2002"/>
                    <a:pt x="21" y="2002"/>
                    <a:pt x="21" y="2002"/>
                  </a:cubicBezTo>
                  <a:cubicBezTo>
                    <a:pt x="21" y="2002"/>
                    <a:pt x="21" y="2002"/>
                    <a:pt x="22" y="2002"/>
                  </a:cubicBezTo>
                  <a:cubicBezTo>
                    <a:pt x="22" y="2002"/>
                    <a:pt x="22" y="2002"/>
                    <a:pt x="22" y="2002"/>
                  </a:cubicBezTo>
                  <a:cubicBezTo>
                    <a:pt x="22" y="2002"/>
                    <a:pt x="22" y="2002"/>
                    <a:pt x="22" y="2002"/>
                  </a:cubicBezTo>
                  <a:cubicBezTo>
                    <a:pt x="22" y="2002"/>
                    <a:pt x="22" y="2002"/>
                    <a:pt x="22" y="2002"/>
                  </a:cubicBezTo>
                  <a:cubicBezTo>
                    <a:pt x="24" y="2001"/>
                    <a:pt x="24" y="2001"/>
                    <a:pt x="24" y="2001"/>
                  </a:cubicBezTo>
                  <a:cubicBezTo>
                    <a:pt x="25" y="2002"/>
                    <a:pt x="25" y="2002"/>
                    <a:pt x="25" y="2002"/>
                  </a:cubicBezTo>
                  <a:cubicBezTo>
                    <a:pt x="26" y="2007"/>
                    <a:pt x="26" y="2007"/>
                    <a:pt x="26" y="2007"/>
                  </a:cubicBezTo>
                  <a:cubicBezTo>
                    <a:pt x="38" y="2056"/>
                    <a:pt x="38" y="2056"/>
                    <a:pt x="38" y="2056"/>
                  </a:cubicBezTo>
                  <a:lnTo>
                    <a:pt x="34" y="2056"/>
                  </a:lnTo>
                  <a:close/>
                  <a:moveTo>
                    <a:pt x="41" y="2057"/>
                  </a:moveTo>
                  <a:cubicBezTo>
                    <a:pt x="41" y="2057"/>
                    <a:pt x="41" y="2057"/>
                    <a:pt x="41" y="2057"/>
                  </a:cubicBezTo>
                  <a:cubicBezTo>
                    <a:pt x="41" y="2057"/>
                    <a:pt x="41" y="2057"/>
                    <a:pt x="41" y="2057"/>
                  </a:cubicBezTo>
                  <a:cubicBezTo>
                    <a:pt x="41" y="2057"/>
                    <a:pt x="41" y="2057"/>
                    <a:pt x="41" y="2057"/>
                  </a:cubicBezTo>
                  <a:cubicBezTo>
                    <a:pt x="41" y="2057"/>
                    <a:pt x="41" y="2057"/>
                    <a:pt x="41" y="2057"/>
                  </a:cubicBezTo>
                  <a:cubicBezTo>
                    <a:pt x="28" y="2007"/>
                    <a:pt x="28" y="2007"/>
                    <a:pt x="28" y="2007"/>
                  </a:cubicBezTo>
                  <a:cubicBezTo>
                    <a:pt x="28" y="2007"/>
                    <a:pt x="28" y="2007"/>
                    <a:pt x="28" y="2007"/>
                  </a:cubicBezTo>
                  <a:cubicBezTo>
                    <a:pt x="28" y="2007"/>
                    <a:pt x="28" y="2007"/>
                    <a:pt x="29" y="2007"/>
                  </a:cubicBezTo>
                  <a:cubicBezTo>
                    <a:pt x="29" y="2007"/>
                    <a:pt x="29" y="2007"/>
                    <a:pt x="29" y="2007"/>
                  </a:cubicBezTo>
                  <a:cubicBezTo>
                    <a:pt x="29" y="2007"/>
                    <a:pt x="29" y="2007"/>
                    <a:pt x="29" y="2007"/>
                  </a:cubicBezTo>
                  <a:cubicBezTo>
                    <a:pt x="31" y="2007"/>
                    <a:pt x="31" y="2007"/>
                    <a:pt x="31" y="2007"/>
                  </a:cubicBezTo>
                  <a:cubicBezTo>
                    <a:pt x="33" y="2008"/>
                    <a:pt x="33" y="2008"/>
                    <a:pt x="33" y="2008"/>
                  </a:cubicBezTo>
                  <a:cubicBezTo>
                    <a:pt x="33" y="2010"/>
                    <a:pt x="33" y="2010"/>
                    <a:pt x="33" y="2010"/>
                  </a:cubicBezTo>
                  <a:cubicBezTo>
                    <a:pt x="33" y="2010"/>
                    <a:pt x="33" y="2010"/>
                    <a:pt x="33" y="2010"/>
                  </a:cubicBezTo>
                  <a:cubicBezTo>
                    <a:pt x="33" y="2010"/>
                    <a:pt x="33" y="2011"/>
                    <a:pt x="33" y="2011"/>
                  </a:cubicBezTo>
                  <a:cubicBezTo>
                    <a:pt x="33" y="2011"/>
                    <a:pt x="33" y="2011"/>
                    <a:pt x="33" y="2011"/>
                  </a:cubicBezTo>
                  <a:cubicBezTo>
                    <a:pt x="33" y="2011"/>
                    <a:pt x="33" y="2011"/>
                    <a:pt x="33" y="2011"/>
                  </a:cubicBezTo>
                  <a:cubicBezTo>
                    <a:pt x="35" y="2012"/>
                    <a:pt x="35" y="2012"/>
                    <a:pt x="35" y="2012"/>
                  </a:cubicBezTo>
                  <a:cubicBezTo>
                    <a:pt x="35" y="2013"/>
                    <a:pt x="35" y="2013"/>
                    <a:pt x="35" y="2013"/>
                  </a:cubicBezTo>
                  <a:cubicBezTo>
                    <a:pt x="35" y="2013"/>
                    <a:pt x="35" y="2013"/>
                    <a:pt x="35" y="2013"/>
                  </a:cubicBezTo>
                  <a:cubicBezTo>
                    <a:pt x="35" y="2013"/>
                    <a:pt x="35" y="2013"/>
                    <a:pt x="35" y="2013"/>
                  </a:cubicBezTo>
                  <a:cubicBezTo>
                    <a:pt x="36" y="2013"/>
                    <a:pt x="36" y="2013"/>
                    <a:pt x="36" y="2013"/>
                  </a:cubicBezTo>
                  <a:cubicBezTo>
                    <a:pt x="38" y="2012"/>
                    <a:pt x="38" y="2012"/>
                    <a:pt x="38" y="2012"/>
                  </a:cubicBezTo>
                  <a:cubicBezTo>
                    <a:pt x="40" y="2014"/>
                    <a:pt x="40" y="2014"/>
                    <a:pt x="40" y="2014"/>
                  </a:cubicBezTo>
                  <a:cubicBezTo>
                    <a:pt x="40" y="2015"/>
                    <a:pt x="40" y="2015"/>
                    <a:pt x="40" y="2015"/>
                  </a:cubicBezTo>
                  <a:cubicBezTo>
                    <a:pt x="40" y="2015"/>
                    <a:pt x="40" y="2015"/>
                    <a:pt x="40" y="2016"/>
                  </a:cubicBezTo>
                  <a:cubicBezTo>
                    <a:pt x="40" y="2016"/>
                    <a:pt x="40" y="2016"/>
                    <a:pt x="40" y="2016"/>
                  </a:cubicBezTo>
                  <a:cubicBezTo>
                    <a:pt x="40" y="2016"/>
                    <a:pt x="40" y="2016"/>
                    <a:pt x="40" y="2016"/>
                  </a:cubicBezTo>
                  <a:cubicBezTo>
                    <a:pt x="40" y="2016"/>
                    <a:pt x="40" y="2016"/>
                    <a:pt x="40" y="2016"/>
                  </a:cubicBezTo>
                  <a:cubicBezTo>
                    <a:pt x="42" y="2018"/>
                    <a:pt x="42" y="2018"/>
                    <a:pt x="42" y="2018"/>
                  </a:cubicBezTo>
                  <a:cubicBezTo>
                    <a:pt x="42" y="2018"/>
                    <a:pt x="42" y="2018"/>
                    <a:pt x="42" y="2018"/>
                  </a:cubicBezTo>
                  <a:cubicBezTo>
                    <a:pt x="42" y="2018"/>
                    <a:pt x="42" y="2018"/>
                    <a:pt x="42" y="2018"/>
                  </a:cubicBezTo>
                  <a:cubicBezTo>
                    <a:pt x="42" y="2018"/>
                    <a:pt x="42" y="2018"/>
                    <a:pt x="42" y="2018"/>
                  </a:cubicBezTo>
                  <a:cubicBezTo>
                    <a:pt x="43" y="2018"/>
                    <a:pt x="43" y="2018"/>
                    <a:pt x="43" y="2018"/>
                  </a:cubicBezTo>
                  <a:cubicBezTo>
                    <a:pt x="44" y="2017"/>
                    <a:pt x="44" y="2017"/>
                    <a:pt x="44" y="2017"/>
                  </a:cubicBezTo>
                  <a:cubicBezTo>
                    <a:pt x="47" y="2019"/>
                    <a:pt x="47" y="2019"/>
                    <a:pt x="47" y="2019"/>
                  </a:cubicBezTo>
                  <a:cubicBezTo>
                    <a:pt x="46" y="2021"/>
                    <a:pt x="46" y="2021"/>
                    <a:pt x="46" y="2021"/>
                  </a:cubicBezTo>
                  <a:cubicBezTo>
                    <a:pt x="46" y="2021"/>
                    <a:pt x="46" y="2021"/>
                    <a:pt x="46" y="2021"/>
                  </a:cubicBezTo>
                  <a:cubicBezTo>
                    <a:pt x="46" y="2021"/>
                    <a:pt x="47" y="2021"/>
                    <a:pt x="47" y="2021"/>
                  </a:cubicBezTo>
                  <a:cubicBezTo>
                    <a:pt x="47" y="2021"/>
                    <a:pt x="47" y="2021"/>
                    <a:pt x="47" y="2022"/>
                  </a:cubicBezTo>
                  <a:cubicBezTo>
                    <a:pt x="47" y="2022"/>
                    <a:pt x="47" y="2022"/>
                    <a:pt x="47" y="2022"/>
                  </a:cubicBezTo>
                  <a:cubicBezTo>
                    <a:pt x="49" y="2023"/>
                    <a:pt x="49" y="2023"/>
                    <a:pt x="49" y="2023"/>
                  </a:cubicBezTo>
                  <a:cubicBezTo>
                    <a:pt x="49" y="2023"/>
                    <a:pt x="49" y="2023"/>
                    <a:pt x="49" y="2023"/>
                  </a:cubicBezTo>
                  <a:cubicBezTo>
                    <a:pt x="49" y="2023"/>
                    <a:pt x="49" y="2023"/>
                    <a:pt x="49" y="2023"/>
                  </a:cubicBezTo>
                  <a:cubicBezTo>
                    <a:pt x="49" y="2023"/>
                    <a:pt x="49" y="2023"/>
                    <a:pt x="49" y="2023"/>
                  </a:cubicBezTo>
                  <a:cubicBezTo>
                    <a:pt x="50" y="2023"/>
                    <a:pt x="50" y="2023"/>
                    <a:pt x="50" y="2023"/>
                  </a:cubicBezTo>
                  <a:cubicBezTo>
                    <a:pt x="51" y="2022"/>
                    <a:pt x="51" y="2022"/>
                    <a:pt x="51" y="2022"/>
                  </a:cubicBezTo>
                  <a:cubicBezTo>
                    <a:pt x="54" y="2024"/>
                    <a:pt x="54" y="2024"/>
                    <a:pt x="54" y="2024"/>
                  </a:cubicBezTo>
                  <a:cubicBezTo>
                    <a:pt x="53" y="2026"/>
                    <a:pt x="53" y="2026"/>
                    <a:pt x="53" y="2026"/>
                  </a:cubicBezTo>
                  <a:cubicBezTo>
                    <a:pt x="53" y="2026"/>
                    <a:pt x="53" y="2026"/>
                    <a:pt x="53" y="2026"/>
                  </a:cubicBezTo>
                  <a:cubicBezTo>
                    <a:pt x="53" y="2026"/>
                    <a:pt x="54" y="2026"/>
                    <a:pt x="54" y="2026"/>
                  </a:cubicBezTo>
                  <a:cubicBezTo>
                    <a:pt x="54" y="2027"/>
                    <a:pt x="54" y="2027"/>
                    <a:pt x="54" y="2027"/>
                  </a:cubicBezTo>
                  <a:cubicBezTo>
                    <a:pt x="54" y="2027"/>
                    <a:pt x="54" y="2027"/>
                    <a:pt x="54" y="2027"/>
                  </a:cubicBezTo>
                  <a:cubicBezTo>
                    <a:pt x="56" y="2028"/>
                    <a:pt x="56" y="2028"/>
                    <a:pt x="56" y="2028"/>
                  </a:cubicBezTo>
                  <a:cubicBezTo>
                    <a:pt x="56" y="2028"/>
                    <a:pt x="56" y="2028"/>
                    <a:pt x="56" y="2028"/>
                  </a:cubicBezTo>
                  <a:cubicBezTo>
                    <a:pt x="56" y="2028"/>
                    <a:pt x="56" y="2028"/>
                    <a:pt x="56" y="2028"/>
                  </a:cubicBezTo>
                  <a:cubicBezTo>
                    <a:pt x="56" y="2028"/>
                    <a:pt x="56" y="2028"/>
                    <a:pt x="56" y="2028"/>
                  </a:cubicBezTo>
                  <a:cubicBezTo>
                    <a:pt x="57" y="2028"/>
                    <a:pt x="57" y="2028"/>
                    <a:pt x="57" y="2028"/>
                  </a:cubicBezTo>
                  <a:cubicBezTo>
                    <a:pt x="58" y="2028"/>
                    <a:pt x="58" y="2028"/>
                    <a:pt x="58" y="2028"/>
                  </a:cubicBezTo>
                  <a:cubicBezTo>
                    <a:pt x="61" y="2029"/>
                    <a:pt x="61" y="2029"/>
                    <a:pt x="61" y="2029"/>
                  </a:cubicBezTo>
                  <a:cubicBezTo>
                    <a:pt x="60" y="2031"/>
                    <a:pt x="60" y="2031"/>
                    <a:pt x="60" y="2031"/>
                  </a:cubicBezTo>
                  <a:cubicBezTo>
                    <a:pt x="60" y="2031"/>
                    <a:pt x="60" y="2031"/>
                    <a:pt x="60" y="2031"/>
                  </a:cubicBezTo>
                  <a:cubicBezTo>
                    <a:pt x="60" y="2031"/>
                    <a:pt x="61" y="2032"/>
                    <a:pt x="61" y="2032"/>
                  </a:cubicBezTo>
                  <a:cubicBezTo>
                    <a:pt x="61" y="2032"/>
                    <a:pt x="61" y="2032"/>
                    <a:pt x="61" y="2032"/>
                  </a:cubicBezTo>
                  <a:cubicBezTo>
                    <a:pt x="61" y="2032"/>
                    <a:pt x="61" y="2032"/>
                    <a:pt x="61" y="2032"/>
                  </a:cubicBezTo>
                  <a:cubicBezTo>
                    <a:pt x="63" y="2034"/>
                    <a:pt x="63" y="2034"/>
                    <a:pt x="63" y="2034"/>
                  </a:cubicBezTo>
                  <a:cubicBezTo>
                    <a:pt x="63" y="2034"/>
                    <a:pt x="63" y="2034"/>
                    <a:pt x="63" y="2034"/>
                  </a:cubicBezTo>
                  <a:cubicBezTo>
                    <a:pt x="63" y="2034"/>
                    <a:pt x="63" y="2034"/>
                    <a:pt x="63" y="2034"/>
                  </a:cubicBezTo>
                  <a:cubicBezTo>
                    <a:pt x="63" y="2034"/>
                    <a:pt x="63" y="2034"/>
                    <a:pt x="63" y="2034"/>
                  </a:cubicBezTo>
                  <a:cubicBezTo>
                    <a:pt x="63" y="2034"/>
                    <a:pt x="64" y="2034"/>
                    <a:pt x="64" y="2034"/>
                  </a:cubicBezTo>
                  <a:cubicBezTo>
                    <a:pt x="65" y="2033"/>
                    <a:pt x="65" y="2033"/>
                    <a:pt x="65" y="2033"/>
                  </a:cubicBezTo>
                  <a:cubicBezTo>
                    <a:pt x="68" y="2035"/>
                    <a:pt x="68" y="2035"/>
                    <a:pt x="68" y="2035"/>
                  </a:cubicBezTo>
                  <a:cubicBezTo>
                    <a:pt x="67" y="2037"/>
                    <a:pt x="67" y="2037"/>
                    <a:pt x="67" y="2037"/>
                  </a:cubicBezTo>
                  <a:cubicBezTo>
                    <a:pt x="67" y="2037"/>
                    <a:pt x="67" y="2037"/>
                    <a:pt x="67" y="2037"/>
                  </a:cubicBezTo>
                  <a:cubicBezTo>
                    <a:pt x="67" y="2037"/>
                    <a:pt x="68" y="2037"/>
                    <a:pt x="68" y="2037"/>
                  </a:cubicBezTo>
                  <a:cubicBezTo>
                    <a:pt x="68" y="2037"/>
                    <a:pt x="68" y="2037"/>
                    <a:pt x="68" y="2037"/>
                  </a:cubicBezTo>
                  <a:cubicBezTo>
                    <a:pt x="68" y="2037"/>
                    <a:pt x="68" y="2037"/>
                    <a:pt x="68" y="2038"/>
                  </a:cubicBezTo>
                  <a:cubicBezTo>
                    <a:pt x="70" y="2039"/>
                    <a:pt x="70" y="2039"/>
                    <a:pt x="70" y="2039"/>
                  </a:cubicBezTo>
                  <a:cubicBezTo>
                    <a:pt x="70" y="2039"/>
                    <a:pt x="70" y="2039"/>
                    <a:pt x="70" y="2039"/>
                  </a:cubicBezTo>
                  <a:cubicBezTo>
                    <a:pt x="70" y="2039"/>
                    <a:pt x="70" y="2039"/>
                    <a:pt x="70" y="2039"/>
                  </a:cubicBezTo>
                  <a:cubicBezTo>
                    <a:pt x="70" y="2039"/>
                    <a:pt x="70" y="2039"/>
                    <a:pt x="70" y="2039"/>
                  </a:cubicBezTo>
                  <a:cubicBezTo>
                    <a:pt x="71" y="2039"/>
                    <a:pt x="71" y="2039"/>
                    <a:pt x="71" y="2039"/>
                  </a:cubicBezTo>
                  <a:cubicBezTo>
                    <a:pt x="72" y="2038"/>
                    <a:pt x="72" y="2038"/>
                    <a:pt x="72" y="2038"/>
                  </a:cubicBezTo>
                  <a:cubicBezTo>
                    <a:pt x="75" y="2040"/>
                    <a:pt x="75" y="2040"/>
                    <a:pt x="75" y="2040"/>
                  </a:cubicBezTo>
                  <a:cubicBezTo>
                    <a:pt x="74" y="2042"/>
                    <a:pt x="74" y="2042"/>
                    <a:pt x="74" y="2042"/>
                  </a:cubicBezTo>
                  <a:cubicBezTo>
                    <a:pt x="74" y="2042"/>
                    <a:pt x="75" y="2042"/>
                    <a:pt x="75" y="2042"/>
                  </a:cubicBezTo>
                  <a:cubicBezTo>
                    <a:pt x="75" y="2042"/>
                    <a:pt x="75" y="2042"/>
                    <a:pt x="75" y="2042"/>
                  </a:cubicBezTo>
                  <a:cubicBezTo>
                    <a:pt x="75" y="2042"/>
                    <a:pt x="75" y="2043"/>
                    <a:pt x="75" y="2043"/>
                  </a:cubicBezTo>
                  <a:cubicBezTo>
                    <a:pt x="75" y="2043"/>
                    <a:pt x="75" y="2043"/>
                    <a:pt x="75" y="2043"/>
                  </a:cubicBezTo>
                  <a:cubicBezTo>
                    <a:pt x="77" y="2044"/>
                    <a:pt x="77" y="2044"/>
                    <a:pt x="77" y="2044"/>
                  </a:cubicBezTo>
                  <a:cubicBezTo>
                    <a:pt x="77" y="2044"/>
                    <a:pt x="77" y="2044"/>
                    <a:pt x="77" y="2044"/>
                  </a:cubicBezTo>
                  <a:cubicBezTo>
                    <a:pt x="77" y="2044"/>
                    <a:pt x="77" y="2044"/>
                    <a:pt x="77" y="2044"/>
                  </a:cubicBezTo>
                  <a:cubicBezTo>
                    <a:pt x="77" y="2044"/>
                    <a:pt x="77" y="2044"/>
                    <a:pt x="77" y="2044"/>
                  </a:cubicBezTo>
                  <a:cubicBezTo>
                    <a:pt x="78" y="2044"/>
                    <a:pt x="78" y="2044"/>
                    <a:pt x="78" y="2044"/>
                  </a:cubicBezTo>
                  <a:cubicBezTo>
                    <a:pt x="79" y="2044"/>
                    <a:pt x="79" y="2044"/>
                    <a:pt x="79" y="2044"/>
                  </a:cubicBezTo>
                  <a:cubicBezTo>
                    <a:pt x="82" y="2045"/>
                    <a:pt x="82" y="2045"/>
                    <a:pt x="82" y="2045"/>
                  </a:cubicBezTo>
                  <a:cubicBezTo>
                    <a:pt x="82" y="2047"/>
                    <a:pt x="82" y="2047"/>
                    <a:pt x="82" y="2047"/>
                  </a:cubicBezTo>
                  <a:cubicBezTo>
                    <a:pt x="82" y="2047"/>
                    <a:pt x="82" y="2047"/>
                    <a:pt x="82" y="2047"/>
                  </a:cubicBezTo>
                  <a:cubicBezTo>
                    <a:pt x="82" y="2047"/>
                    <a:pt x="82" y="2048"/>
                    <a:pt x="82" y="2048"/>
                  </a:cubicBezTo>
                  <a:cubicBezTo>
                    <a:pt x="82" y="2048"/>
                    <a:pt x="82" y="2048"/>
                    <a:pt x="82" y="2048"/>
                  </a:cubicBezTo>
                  <a:cubicBezTo>
                    <a:pt x="82" y="2048"/>
                    <a:pt x="82" y="2048"/>
                    <a:pt x="82" y="2048"/>
                  </a:cubicBezTo>
                  <a:cubicBezTo>
                    <a:pt x="84" y="2049"/>
                    <a:pt x="84" y="2049"/>
                    <a:pt x="84" y="2049"/>
                  </a:cubicBezTo>
                  <a:cubicBezTo>
                    <a:pt x="75" y="2237"/>
                    <a:pt x="75" y="2237"/>
                    <a:pt x="75" y="2237"/>
                  </a:cubicBezTo>
                  <a:cubicBezTo>
                    <a:pt x="35" y="2205"/>
                    <a:pt x="35" y="2205"/>
                    <a:pt x="35" y="2205"/>
                  </a:cubicBezTo>
                  <a:lnTo>
                    <a:pt x="41" y="2057"/>
                  </a:lnTo>
                  <a:close/>
                  <a:moveTo>
                    <a:pt x="35" y="2208"/>
                  </a:moveTo>
                  <a:cubicBezTo>
                    <a:pt x="75" y="2240"/>
                    <a:pt x="75" y="2240"/>
                    <a:pt x="75" y="2240"/>
                  </a:cubicBezTo>
                  <a:cubicBezTo>
                    <a:pt x="75" y="2247"/>
                    <a:pt x="75" y="2247"/>
                    <a:pt x="75" y="2247"/>
                  </a:cubicBezTo>
                  <a:cubicBezTo>
                    <a:pt x="34" y="2215"/>
                    <a:pt x="34" y="2215"/>
                    <a:pt x="34" y="2215"/>
                  </a:cubicBezTo>
                  <a:lnTo>
                    <a:pt x="35" y="2208"/>
                  </a:lnTo>
                  <a:close/>
                  <a:moveTo>
                    <a:pt x="105" y="2111"/>
                  </a:moveTo>
                  <a:cubicBezTo>
                    <a:pt x="105" y="2111"/>
                    <a:pt x="105" y="2111"/>
                    <a:pt x="105" y="2110"/>
                  </a:cubicBezTo>
                  <a:cubicBezTo>
                    <a:pt x="106" y="2110"/>
                    <a:pt x="106" y="2110"/>
                    <a:pt x="106" y="2110"/>
                  </a:cubicBezTo>
                  <a:cubicBezTo>
                    <a:pt x="106" y="2109"/>
                    <a:pt x="105" y="2108"/>
                    <a:pt x="105" y="2108"/>
                  </a:cubicBezTo>
                  <a:cubicBezTo>
                    <a:pt x="105" y="2108"/>
                    <a:pt x="105" y="2108"/>
                    <a:pt x="105" y="2108"/>
                  </a:cubicBezTo>
                  <a:cubicBezTo>
                    <a:pt x="105" y="2108"/>
                    <a:pt x="105" y="2107"/>
                    <a:pt x="104" y="2107"/>
                  </a:cubicBezTo>
                  <a:cubicBezTo>
                    <a:pt x="105" y="2107"/>
                    <a:pt x="105" y="2107"/>
                    <a:pt x="105" y="2106"/>
                  </a:cubicBezTo>
                  <a:cubicBezTo>
                    <a:pt x="105" y="2106"/>
                    <a:pt x="104" y="2105"/>
                    <a:pt x="104" y="2105"/>
                  </a:cubicBezTo>
                  <a:cubicBezTo>
                    <a:pt x="104" y="2105"/>
                    <a:pt x="104" y="2105"/>
                    <a:pt x="104" y="2105"/>
                  </a:cubicBezTo>
                  <a:cubicBezTo>
                    <a:pt x="104" y="2104"/>
                    <a:pt x="104" y="2104"/>
                    <a:pt x="104" y="2104"/>
                  </a:cubicBezTo>
                  <a:cubicBezTo>
                    <a:pt x="104" y="2104"/>
                    <a:pt x="104" y="2103"/>
                    <a:pt x="104" y="2103"/>
                  </a:cubicBezTo>
                  <a:cubicBezTo>
                    <a:pt x="104" y="2102"/>
                    <a:pt x="103" y="2102"/>
                    <a:pt x="103" y="2102"/>
                  </a:cubicBezTo>
                  <a:cubicBezTo>
                    <a:pt x="103" y="2102"/>
                    <a:pt x="103" y="2101"/>
                    <a:pt x="103" y="2101"/>
                  </a:cubicBezTo>
                  <a:cubicBezTo>
                    <a:pt x="103" y="2101"/>
                    <a:pt x="103" y="2101"/>
                    <a:pt x="103" y="2100"/>
                  </a:cubicBezTo>
                  <a:cubicBezTo>
                    <a:pt x="103" y="2100"/>
                    <a:pt x="103" y="2100"/>
                    <a:pt x="103" y="2100"/>
                  </a:cubicBezTo>
                  <a:cubicBezTo>
                    <a:pt x="103" y="2099"/>
                    <a:pt x="102" y="2098"/>
                    <a:pt x="102" y="2098"/>
                  </a:cubicBezTo>
                  <a:cubicBezTo>
                    <a:pt x="102" y="2098"/>
                    <a:pt x="102" y="2098"/>
                    <a:pt x="102" y="2098"/>
                  </a:cubicBezTo>
                  <a:cubicBezTo>
                    <a:pt x="102" y="2098"/>
                    <a:pt x="102" y="2097"/>
                    <a:pt x="102" y="2097"/>
                  </a:cubicBezTo>
                  <a:cubicBezTo>
                    <a:pt x="102" y="2097"/>
                    <a:pt x="102" y="2097"/>
                    <a:pt x="102" y="2096"/>
                  </a:cubicBezTo>
                  <a:cubicBezTo>
                    <a:pt x="102" y="2096"/>
                    <a:pt x="102" y="2095"/>
                    <a:pt x="101" y="2095"/>
                  </a:cubicBezTo>
                  <a:cubicBezTo>
                    <a:pt x="101" y="2095"/>
                    <a:pt x="101" y="2095"/>
                    <a:pt x="101" y="2095"/>
                  </a:cubicBezTo>
                  <a:cubicBezTo>
                    <a:pt x="101" y="2094"/>
                    <a:pt x="101" y="2094"/>
                    <a:pt x="101" y="2094"/>
                  </a:cubicBezTo>
                  <a:cubicBezTo>
                    <a:pt x="101" y="2094"/>
                    <a:pt x="101" y="2093"/>
                    <a:pt x="101" y="2093"/>
                  </a:cubicBezTo>
                  <a:cubicBezTo>
                    <a:pt x="101" y="2092"/>
                    <a:pt x="101" y="2092"/>
                    <a:pt x="100" y="2092"/>
                  </a:cubicBezTo>
                  <a:cubicBezTo>
                    <a:pt x="100" y="2092"/>
                    <a:pt x="100" y="2091"/>
                    <a:pt x="100" y="2091"/>
                  </a:cubicBezTo>
                  <a:cubicBezTo>
                    <a:pt x="100" y="2091"/>
                    <a:pt x="100" y="2091"/>
                    <a:pt x="100" y="2090"/>
                  </a:cubicBezTo>
                  <a:cubicBezTo>
                    <a:pt x="100" y="2090"/>
                    <a:pt x="101" y="2090"/>
                    <a:pt x="100" y="2090"/>
                  </a:cubicBezTo>
                  <a:cubicBezTo>
                    <a:pt x="100" y="2089"/>
                    <a:pt x="100" y="2088"/>
                    <a:pt x="99" y="2088"/>
                  </a:cubicBezTo>
                  <a:cubicBezTo>
                    <a:pt x="99" y="2088"/>
                    <a:pt x="100" y="2088"/>
                    <a:pt x="100" y="2088"/>
                  </a:cubicBezTo>
                  <a:cubicBezTo>
                    <a:pt x="100" y="2088"/>
                    <a:pt x="99" y="2087"/>
                    <a:pt x="99" y="2087"/>
                  </a:cubicBezTo>
                  <a:cubicBezTo>
                    <a:pt x="99" y="2087"/>
                    <a:pt x="100" y="2087"/>
                    <a:pt x="100" y="2086"/>
                  </a:cubicBezTo>
                  <a:cubicBezTo>
                    <a:pt x="100" y="2086"/>
                    <a:pt x="99" y="2085"/>
                    <a:pt x="98" y="2085"/>
                  </a:cubicBezTo>
                  <a:cubicBezTo>
                    <a:pt x="99" y="2085"/>
                    <a:pt x="99" y="2085"/>
                    <a:pt x="99" y="2085"/>
                  </a:cubicBezTo>
                  <a:cubicBezTo>
                    <a:pt x="99" y="2084"/>
                    <a:pt x="99" y="2084"/>
                    <a:pt x="98" y="2084"/>
                  </a:cubicBezTo>
                  <a:cubicBezTo>
                    <a:pt x="99" y="2084"/>
                    <a:pt x="99" y="2083"/>
                    <a:pt x="99" y="2083"/>
                  </a:cubicBezTo>
                  <a:cubicBezTo>
                    <a:pt x="99" y="2082"/>
                    <a:pt x="98" y="2082"/>
                    <a:pt x="98" y="2082"/>
                  </a:cubicBezTo>
                  <a:cubicBezTo>
                    <a:pt x="98" y="2082"/>
                    <a:pt x="98" y="2081"/>
                    <a:pt x="98" y="2081"/>
                  </a:cubicBezTo>
                  <a:cubicBezTo>
                    <a:pt x="98" y="2081"/>
                    <a:pt x="98" y="2081"/>
                    <a:pt x="97" y="2081"/>
                  </a:cubicBezTo>
                  <a:cubicBezTo>
                    <a:pt x="98" y="2080"/>
                    <a:pt x="98" y="2080"/>
                    <a:pt x="98" y="2080"/>
                  </a:cubicBezTo>
                  <a:cubicBezTo>
                    <a:pt x="98" y="2079"/>
                    <a:pt x="97" y="2078"/>
                    <a:pt x="97" y="2078"/>
                  </a:cubicBezTo>
                  <a:cubicBezTo>
                    <a:pt x="97" y="2078"/>
                    <a:pt x="97" y="2078"/>
                    <a:pt x="97" y="2078"/>
                  </a:cubicBezTo>
                  <a:cubicBezTo>
                    <a:pt x="97" y="2078"/>
                    <a:pt x="97" y="2077"/>
                    <a:pt x="97" y="2077"/>
                  </a:cubicBezTo>
                  <a:cubicBezTo>
                    <a:pt x="97" y="2077"/>
                    <a:pt x="97" y="2077"/>
                    <a:pt x="97" y="2076"/>
                  </a:cubicBezTo>
                  <a:cubicBezTo>
                    <a:pt x="97" y="2076"/>
                    <a:pt x="96" y="2075"/>
                    <a:pt x="96" y="2075"/>
                  </a:cubicBezTo>
                  <a:cubicBezTo>
                    <a:pt x="96" y="2075"/>
                    <a:pt x="96" y="2075"/>
                    <a:pt x="96" y="2075"/>
                  </a:cubicBezTo>
                  <a:cubicBezTo>
                    <a:pt x="96" y="2074"/>
                    <a:pt x="96" y="2074"/>
                    <a:pt x="96" y="2074"/>
                  </a:cubicBezTo>
                  <a:cubicBezTo>
                    <a:pt x="96" y="2074"/>
                    <a:pt x="96" y="2073"/>
                    <a:pt x="96" y="2073"/>
                  </a:cubicBezTo>
                  <a:cubicBezTo>
                    <a:pt x="96" y="2072"/>
                    <a:pt x="96" y="2072"/>
                    <a:pt x="95" y="2072"/>
                  </a:cubicBezTo>
                  <a:cubicBezTo>
                    <a:pt x="95" y="2072"/>
                    <a:pt x="95" y="2072"/>
                    <a:pt x="95" y="2071"/>
                  </a:cubicBezTo>
                  <a:cubicBezTo>
                    <a:pt x="95" y="2071"/>
                    <a:pt x="95" y="2071"/>
                    <a:pt x="95" y="2071"/>
                  </a:cubicBezTo>
                  <a:cubicBezTo>
                    <a:pt x="95" y="2070"/>
                    <a:pt x="95" y="2070"/>
                    <a:pt x="95" y="2070"/>
                  </a:cubicBezTo>
                  <a:cubicBezTo>
                    <a:pt x="95" y="2069"/>
                    <a:pt x="95" y="2069"/>
                    <a:pt x="94" y="2069"/>
                  </a:cubicBezTo>
                  <a:cubicBezTo>
                    <a:pt x="94" y="2068"/>
                    <a:pt x="94" y="2068"/>
                    <a:pt x="94" y="2068"/>
                  </a:cubicBezTo>
                  <a:cubicBezTo>
                    <a:pt x="94" y="2068"/>
                    <a:pt x="94" y="2067"/>
                    <a:pt x="94" y="2067"/>
                  </a:cubicBezTo>
                  <a:cubicBezTo>
                    <a:pt x="94" y="2067"/>
                    <a:pt x="94" y="2067"/>
                    <a:pt x="94" y="2066"/>
                  </a:cubicBezTo>
                  <a:cubicBezTo>
                    <a:pt x="94" y="2066"/>
                    <a:pt x="94" y="2065"/>
                    <a:pt x="93" y="2065"/>
                  </a:cubicBezTo>
                  <a:cubicBezTo>
                    <a:pt x="93" y="2065"/>
                    <a:pt x="93" y="2065"/>
                    <a:pt x="93" y="2065"/>
                  </a:cubicBezTo>
                  <a:cubicBezTo>
                    <a:pt x="93" y="2064"/>
                    <a:pt x="93" y="2064"/>
                    <a:pt x="93" y="2064"/>
                  </a:cubicBezTo>
                  <a:cubicBezTo>
                    <a:pt x="93" y="2064"/>
                    <a:pt x="94" y="2063"/>
                    <a:pt x="94" y="2063"/>
                  </a:cubicBezTo>
                  <a:cubicBezTo>
                    <a:pt x="93" y="2062"/>
                    <a:pt x="93" y="2062"/>
                    <a:pt x="92" y="2062"/>
                  </a:cubicBezTo>
                  <a:cubicBezTo>
                    <a:pt x="92" y="2062"/>
                    <a:pt x="93" y="2062"/>
                    <a:pt x="93" y="2062"/>
                  </a:cubicBezTo>
                  <a:cubicBezTo>
                    <a:pt x="93" y="2061"/>
                    <a:pt x="92" y="2061"/>
                    <a:pt x="92" y="2061"/>
                  </a:cubicBezTo>
                  <a:cubicBezTo>
                    <a:pt x="92" y="2061"/>
                    <a:pt x="93" y="2060"/>
                    <a:pt x="93" y="2060"/>
                  </a:cubicBezTo>
                  <a:cubicBezTo>
                    <a:pt x="93" y="2059"/>
                    <a:pt x="92" y="2059"/>
                    <a:pt x="92" y="2059"/>
                  </a:cubicBezTo>
                  <a:cubicBezTo>
                    <a:pt x="92" y="2059"/>
                    <a:pt x="92" y="2058"/>
                    <a:pt x="92" y="2058"/>
                  </a:cubicBezTo>
                  <a:cubicBezTo>
                    <a:pt x="92" y="2058"/>
                    <a:pt x="92" y="2058"/>
                    <a:pt x="91" y="2057"/>
                  </a:cubicBezTo>
                  <a:cubicBezTo>
                    <a:pt x="92" y="2057"/>
                    <a:pt x="92" y="2057"/>
                    <a:pt x="92" y="2057"/>
                  </a:cubicBezTo>
                  <a:cubicBezTo>
                    <a:pt x="92" y="2056"/>
                    <a:pt x="91" y="2056"/>
                    <a:pt x="91" y="2055"/>
                  </a:cubicBezTo>
                  <a:cubicBezTo>
                    <a:pt x="91" y="2055"/>
                    <a:pt x="91" y="2055"/>
                    <a:pt x="91" y="2055"/>
                  </a:cubicBezTo>
                  <a:cubicBezTo>
                    <a:pt x="91" y="2055"/>
                    <a:pt x="91" y="2055"/>
                    <a:pt x="91" y="2055"/>
                  </a:cubicBezTo>
                  <a:cubicBezTo>
                    <a:pt x="91" y="2055"/>
                    <a:pt x="91" y="2055"/>
                    <a:pt x="91" y="2055"/>
                  </a:cubicBezTo>
                  <a:cubicBezTo>
                    <a:pt x="91" y="2055"/>
                    <a:pt x="91" y="2055"/>
                    <a:pt x="91" y="2055"/>
                  </a:cubicBezTo>
                  <a:cubicBezTo>
                    <a:pt x="91" y="2055"/>
                    <a:pt x="91" y="2055"/>
                    <a:pt x="91" y="2055"/>
                  </a:cubicBezTo>
                  <a:cubicBezTo>
                    <a:pt x="92" y="2055"/>
                    <a:pt x="92" y="2055"/>
                    <a:pt x="92" y="2055"/>
                  </a:cubicBezTo>
                  <a:cubicBezTo>
                    <a:pt x="92" y="2055"/>
                    <a:pt x="92" y="2055"/>
                    <a:pt x="92" y="2055"/>
                  </a:cubicBezTo>
                  <a:cubicBezTo>
                    <a:pt x="94" y="2054"/>
                    <a:pt x="94" y="2054"/>
                    <a:pt x="94" y="2054"/>
                  </a:cubicBezTo>
                  <a:cubicBezTo>
                    <a:pt x="94" y="2055"/>
                    <a:pt x="94" y="2055"/>
                    <a:pt x="94" y="2055"/>
                  </a:cubicBezTo>
                  <a:cubicBezTo>
                    <a:pt x="95" y="2059"/>
                    <a:pt x="95" y="2059"/>
                    <a:pt x="95" y="2059"/>
                  </a:cubicBezTo>
                  <a:cubicBezTo>
                    <a:pt x="95" y="2059"/>
                    <a:pt x="95" y="2059"/>
                    <a:pt x="95" y="2059"/>
                  </a:cubicBezTo>
                  <a:cubicBezTo>
                    <a:pt x="109" y="2110"/>
                    <a:pt x="109" y="2110"/>
                    <a:pt x="109" y="2110"/>
                  </a:cubicBezTo>
                  <a:lnTo>
                    <a:pt x="105" y="2111"/>
                  </a:lnTo>
                  <a:close/>
                  <a:moveTo>
                    <a:pt x="112" y="2112"/>
                  </a:moveTo>
                  <a:cubicBezTo>
                    <a:pt x="112" y="2112"/>
                    <a:pt x="112" y="2111"/>
                    <a:pt x="112" y="2111"/>
                  </a:cubicBezTo>
                  <a:cubicBezTo>
                    <a:pt x="112" y="2111"/>
                    <a:pt x="112" y="2111"/>
                    <a:pt x="112" y="2111"/>
                  </a:cubicBezTo>
                  <a:cubicBezTo>
                    <a:pt x="112" y="2111"/>
                    <a:pt x="112" y="2111"/>
                    <a:pt x="112" y="2111"/>
                  </a:cubicBezTo>
                  <a:cubicBezTo>
                    <a:pt x="112" y="2111"/>
                    <a:pt x="112" y="2111"/>
                    <a:pt x="112" y="2111"/>
                  </a:cubicBezTo>
                  <a:cubicBezTo>
                    <a:pt x="98" y="2060"/>
                    <a:pt x="98" y="2060"/>
                    <a:pt x="98" y="2060"/>
                  </a:cubicBezTo>
                  <a:cubicBezTo>
                    <a:pt x="98" y="2060"/>
                    <a:pt x="98" y="2060"/>
                    <a:pt x="98" y="2060"/>
                  </a:cubicBezTo>
                  <a:cubicBezTo>
                    <a:pt x="99" y="2060"/>
                    <a:pt x="99" y="2060"/>
                    <a:pt x="99" y="2060"/>
                  </a:cubicBezTo>
                  <a:cubicBezTo>
                    <a:pt x="99" y="2060"/>
                    <a:pt x="99" y="2060"/>
                    <a:pt x="99" y="2060"/>
                  </a:cubicBezTo>
                  <a:cubicBezTo>
                    <a:pt x="99" y="2060"/>
                    <a:pt x="99" y="2060"/>
                    <a:pt x="99" y="2060"/>
                  </a:cubicBezTo>
                  <a:cubicBezTo>
                    <a:pt x="101" y="2060"/>
                    <a:pt x="101" y="2060"/>
                    <a:pt x="101" y="2060"/>
                  </a:cubicBezTo>
                  <a:cubicBezTo>
                    <a:pt x="103" y="2061"/>
                    <a:pt x="103" y="2061"/>
                    <a:pt x="103" y="2061"/>
                  </a:cubicBezTo>
                  <a:cubicBezTo>
                    <a:pt x="103" y="2063"/>
                    <a:pt x="103" y="2063"/>
                    <a:pt x="103" y="2063"/>
                  </a:cubicBezTo>
                  <a:cubicBezTo>
                    <a:pt x="103" y="2063"/>
                    <a:pt x="103" y="2063"/>
                    <a:pt x="103" y="2063"/>
                  </a:cubicBezTo>
                  <a:cubicBezTo>
                    <a:pt x="103" y="2063"/>
                    <a:pt x="103" y="2064"/>
                    <a:pt x="103" y="2064"/>
                  </a:cubicBezTo>
                  <a:cubicBezTo>
                    <a:pt x="103" y="2064"/>
                    <a:pt x="103" y="2064"/>
                    <a:pt x="103" y="2064"/>
                  </a:cubicBezTo>
                  <a:cubicBezTo>
                    <a:pt x="103" y="2064"/>
                    <a:pt x="103" y="2064"/>
                    <a:pt x="103" y="2064"/>
                  </a:cubicBezTo>
                  <a:cubicBezTo>
                    <a:pt x="105" y="2066"/>
                    <a:pt x="105" y="2066"/>
                    <a:pt x="105" y="2066"/>
                  </a:cubicBezTo>
                  <a:cubicBezTo>
                    <a:pt x="105" y="2066"/>
                    <a:pt x="105" y="2066"/>
                    <a:pt x="106" y="2066"/>
                  </a:cubicBezTo>
                  <a:cubicBezTo>
                    <a:pt x="106" y="2066"/>
                    <a:pt x="106" y="2066"/>
                    <a:pt x="106" y="2066"/>
                  </a:cubicBezTo>
                  <a:cubicBezTo>
                    <a:pt x="106" y="2066"/>
                    <a:pt x="106" y="2066"/>
                    <a:pt x="106" y="2066"/>
                  </a:cubicBezTo>
                  <a:cubicBezTo>
                    <a:pt x="106" y="2066"/>
                    <a:pt x="106" y="2066"/>
                    <a:pt x="106" y="2066"/>
                  </a:cubicBezTo>
                  <a:cubicBezTo>
                    <a:pt x="108" y="2065"/>
                    <a:pt x="108" y="2065"/>
                    <a:pt x="108" y="2065"/>
                  </a:cubicBezTo>
                  <a:cubicBezTo>
                    <a:pt x="110" y="2067"/>
                    <a:pt x="110" y="2067"/>
                    <a:pt x="110" y="2067"/>
                  </a:cubicBezTo>
                  <a:cubicBezTo>
                    <a:pt x="110" y="2069"/>
                    <a:pt x="110" y="2069"/>
                    <a:pt x="110" y="2069"/>
                  </a:cubicBezTo>
                  <a:cubicBezTo>
                    <a:pt x="110" y="2069"/>
                    <a:pt x="110" y="2069"/>
                    <a:pt x="110" y="2069"/>
                  </a:cubicBezTo>
                  <a:cubicBezTo>
                    <a:pt x="110" y="2069"/>
                    <a:pt x="110" y="2069"/>
                    <a:pt x="110" y="2069"/>
                  </a:cubicBezTo>
                  <a:cubicBezTo>
                    <a:pt x="110" y="2069"/>
                    <a:pt x="110" y="2069"/>
                    <a:pt x="110" y="2070"/>
                  </a:cubicBezTo>
                  <a:cubicBezTo>
                    <a:pt x="110" y="2070"/>
                    <a:pt x="110" y="2070"/>
                    <a:pt x="110" y="2070"/>
                  </a:cubicBezTo>
                  <a:cubicBezTo>
                    <a:pt x="112" y="2071"/>
                    <a:pt x="112" y="2071"/>
                    <a:pt x="112" y="2071"/>
                  </a:cubicBezTo>
                  <a:cubicBezTo>
                    <a:pt x="112" y="2071"/>
                    <a:pt x="112" y="2071"/>
                    <a:pt x="113" y="2071"/>
                  </a:cubicBezTo>
                  <a:cubicBezTo>
                    <a:pt x="113" y="2071"/>
                    <a:pt x="113" y="2071"/>
                    <a:pt x="113" y="2071"/>
                  </a:cubicBezTo>
                  <a:cubicBezTo>
                    <a:pt x="113" y="2071"/>
                    <a:pt x="113" y="2071"/>
                    <a:pt x="113" y="2071"/>
                  </a:cubicBezTo>
                  <a:cubicBezTo>
                    <a:pt x="113" y="2071"/>
                    <a:pt x="113" y="2071"/>
                    <a:pt x="113" y="2071"/>
                  </a:cubicBezTo>
                  <a:cubicBezTo>
                    <a:pt x="115" y="2070"/>
                    <a:pt x="115" y="2070"/>
                    <a:pt x="115" y="2070"/>
                  </a:cubicBezTo>
                  <a:cubicBezTo>
                    <a:pt x="117" y="2072"/>
                    <a:pt x="117" y="2072"/>
                    <a:pt x="117" y="2072"/>
                  </a:cubicBezTo>
                  <a:cubicBezTo>
                    <a:pt x="117" y="2074"/>
                    <a:pt x="117" y="2074"/>
                    <a:pt x="117" y="2074"/>
                  </a:cubicBezTo>
                  <a:cubicBezTo>
                    <a:pt x="117" y="2074"/>
                    <a:pt x="117" y="2074"/>
                    <a:pt x="117" y="2074"/>
                  </a:cubicBezTo>
                  <a:cubicBezTo>
                    <a:pt x="117" y="2074"/>
                    <a:pt x="117" y="2074"/>
                    <a:pt x="117" y="2075"/>
                  </a:cubicBezTo>
                  <a:cubicBezTo>
                    <a:pt x="117" y="2075"/>
                    <a:pt x="117" y="2075"/>
                    <a:pt x="117" y="2075"/>
                  </a:cubicBezTo>
                  <a:cubicBezTo>
                    <a:pt x="118" y="2075"/>
                    <a:pt x="118" y="2075"/>
                    <a:pt x="118" y="2075"/>
                  </a:cubicBezTo>
                  <a:cubicBezTo>
                    <a:pt x="119" y="2076"/>
                    <a:pt x="119" y="2076"/>
                    <a:pt x="119" y="2076"/>
                  </a:cubicBezTo>
                  <a:cubicBezTo>
                    <a:pt x="119" y="2076"/>
                    <a:pt x="120" y="2076"/>
                    <a:pt x="120" y="2077"/>
                  </a:cubicBezTo>
                  <a:cubicBezTo>
                    <a:pt x="120" y="2077"/>
                    <a:pt x="120" y="2077"/>
                    <a:pt x="120" y="2077"/>
                  </a:cubicBezTo>
                  <a:cubicBezTo>
                    <a:pt x="120" y="2077"/>
                    <a:pt x="120" y="2077"/>
                    <a:pt x="120" y="2077"/>
                  </a:cubicBezTo>
                  <a:cubicBezTo>
                    <a:pt x="120" y="2077"/>
                    <a:pt x="120" y="2077"/>
                    <a:pt x="121" y="2076"/>
                  </a:cubicBezTo>
                  <a:cubicBezTo>
                    <a:pt x="122" y="2076"/>
                    <a:pt x="122" y="2076"/>
                    <a:pt x="122" y="2076"/>
                  </a:cubicBezTo>
                  <a:cubicBezTo>
                    <a:pt x="124" y="2078"/>
                    <a:pt x="124" y="2078"/>
                    <a:pt x="124" y="2078"/>
                  </a:cubicBezTo>
                  <a:cubicBezTo>
                    <a:pt x="124" y="2079"/>
                    <a:pt x="124" y="2079"/>
                    <a:pt x="124" y="2079"/>
                  </a:cubicBezTo>
                  <a:cubicBezTo>
                    <a:pt x="124" y="2079"/>
                    <a:pt x="124" y="2080"/>
                    <a:pt x="124" y="2080"/>
                  </a:cubicBezTo>
                  <a:cubicBezTo>
                    <a:pt x="124" y="2080"/>
                    <a:pt x="124" y="2080"/>
                    <a:pt x="124" y="2080"/>
                  </a:cubicBezTo>
                  <a:cubicBezTo>
                    <a:pt x="125" y="2080"/>
                    <a:pt x="125" y="2080"/>
                    <a:pt x="125" y="2080"/>
                  </a:cubicBezTo>
                  <a:cubicBezTo>
                    <a:pt x="125" y="2080"/>
                    <a:pt x="125" y="2080"/>
                    <a:pt x="125" y="2080"/>
                  </a:cubicBezTo>
                  <a:cubicBezTo>
                    <a:pt x="127" y="2082"/>
                    <a:pt x="127" y="2082"/>
                    <a:pt x="127" y="2082"/>
                  </a:cubicBezTo>
                  <a:cubicBezTo>
                    <a:pt x="127" y="2082"/>
                    <a:pt x="127" y="2082"/>
                    <a:pt x="127" y="2082"/>
                  </a:cubicBezTo>
                  <a:cubicBezTo>
                    <a:pt x="127" y="2082"/>
                    <a:pt x="127" y="2082"/>
                    <a:pt x="127" y="2082"/>
                  </a:cubicBezTo>
                  <a:cubicBezTo>
                    <a:pt x="127" y="2082"/>
                    <a:pt x="127" y="2082"/>
                    <a:pt x="127" y="2082"/>
                  </a:cubicBezTo>
                  <a:cubicBezTo>
                    <a:pt x="127" y="2082"/>
                    <a:pt x="128" y="2082"/>
                    <a:pt x="128" y="2082"/>
                  </a:cubicBezTo>
                  <a:cubicBezTo>
                    <a:pt x="129" y="2081"/>
                    <a:pt x="129" y="2081"/>
                    <a:pt x="129" y="2081"/>
                  </a:cubicBezTo>
                  <a:cubicBezTo>
                    <a:pt x="132" y="2083"/>
                    <a:pt x="132" y="2083"/>
                    <a:pt x="132" y="2083"/>
                  </a:cubicBezTo>
                  <a:cubicBezTo>
                    <a:pt x="131" y="2085"/>
                    <a:pt x="131" y="2085"/>
                    <a:pt x="131" y="2085"/>
                  </a:cubicBezTo>
                  <a:cubicBezTo>
                    <a:pt x="131" y="2085"/>
                    <a:pt x="131" y="2085"/>
                    <a:pt x="131" y="2085"/>
                  </a:cubicBezTo>
                  <a:cubicBezTo>
                    <a:pt x="131" y="2085"/>
                    <a:pt x="132" y="2085"/>
                    <a:pt x="132" y="2085"/>
                  </a:cubicBezTo>
                  <a:cubicBezTo>
                    <a:pt x="132" y="2086"/>
                    <a:pt x="132" y="2086"/>
                    <a:pt x="132" y="2086"/>
                  </a:cubicBezTo>
                  <a:cubicBezTo>
                    <a:pt x="132" y="2086"/>
                    <a:pt x="132" y="2086"/>
                    <a:pt x="132" y="2086"/>
                  </a:cubicBezTo>
                  <a:cubicBezTo>
                    <a:pt x="134" y="2087"/>
                    <a:pt x="134" y="2087"/>
                    <a:pt x="134" y="2087"/>
                  </a:cubicBezTo>
                  <a:cubicBezTo>
                    <a:pt x="134" y="2087"/>
                    <a:pt x="134" y="2087"/>
                    <a:pt x="134" y="2087"/>
                  </a:cubicBezTo>
                  <a:cubicBezTo>
                    <a:pt x="134" y="2087"/>
                    <a:pt x="134" y="2087"/>
                    <a:pt x="134" y="2087"/>
                  </a:cubicBezTo>
                  <a:cubicBezTo>
                    <a:pt x="134" y="2087"/>
                    <a:pt x="134" y="2087"/>
                    <a:pt x="134" y="2087"/>
                  </a:cubicBezTo>
                  <a:cubicBezTo>
                    <a:pt x="135" y="2087"/>
                    <a:pt x="135" y="2087"/>
                    <a:pt x="135" y="2087"/>
                  </a:cubicBezTo>
                  <a:cubicBezTo>
                    <a:pt x="136" y="2087"/>
                    <a:pt x="136" y="2087"/>
                    <a:pt x="136" y="2087"/>
                  </a:cubicBezTo>
                  <a:cubicBezTo>
                    <a:pt x="139" y="2088"/>
                    <a:pt x="139" y="2088"/>
                    <a:pt x="139" y="2088"/>
                  </a:cubicBezTo>
                  <a:cubicBezTo>
                    <a:pt x="139" y="2090"/>
                    <a:pt x="139" y="2090"/>
                    <a:pt x="139" y="2090"/>
                  </a:cubicBezTo>
                  <a:cubicBezTo>
                    <a:pt x="139" y="2090"/>
                    <a:pt x="139" y="2090"/>
                    <a:pt x="139" y="2090"/>
                  </a:cubicBezTo>
                  <a:cubicBezTo>
                    <a:pt x="139" y="2091"/>
                    <a:pt x="139" y="2091"/>
                    <a:pt x="139" y="2091"/>
                  </a:cubicBezTo>
                  <a:cubicBezTo>
                    <a:pt x="139" y="2091"/>
                    <a:pt x="139" y="2091"/>
                    <a:pt x="139" y="2091"/>
                  </a:cubicBezTo>
                  <a:cubicBezTo>
                    <a:pt x="139" y="2091"/>
                    <a:pt x="139" y="2091"/>
                    <a:pt x="139" y="2091"/>
                  </a:cubicBezTo>
                  <a:cubicBezTo>
                    <a:pt x="141" y="2093"/>
                    <a:pt x="141" y="2093"/>
                    <a:pt x="141" y="2093"/>
                  </a:cubicBezTo>
                  <a:cubicBezTo>
                    <a:pt x="141" y="2093"/>
                    <a:pt x="141" y="2093"/>
                    <a:pt x="141" y="2093"/>
                  </a:cubicBezTo>
                  <a:cubicBezTo>
                    <a:pt x="142" y="2093"/>
                    <a:pt x="142" y="2093"/>
                    <a:pt x="142" y="2093"/>
                  </a:cubicBezTo>
                  <a:cubicBezTo>
                    <a:pt x="142" y="2093"/>
                    <a:pt x="142" y="2093"/>
                    <a:pt x="142" y="2093"/>
                  </a:cubicBezTo>
                  <a:cubicBezTo>
                    <a:pt x="142" y="2093"/>
                    <a:pt x="142" y="2093"/>
                    <a:pt x="142" y="2093"/>
                  </a:cubicBezTo>
                  <a:cubicBezTo>
                    <a:pt x="144" y="2092"/>
                    <a:pt x="144" y="2092"/>
                    <a:pt x="144" y="2092"/>
                  </a:cubicBezTo>
                  <a:cubicBezTo>
                    <a:pt x="146" y="2094"/>
                    <a:pt x="146" y="2094"/>
                    <a:pt x="146" y="2094"/>
                  </a:cubicBezTo>
                  <a:cubicBezTo>
                    <a:pt x="146" y="2096"/>
                    <a:pt x="146" y="2096"/>
                    <a:pt x="146" y="2096"/>
                  </a:cubicBezTo>
                  <a:cubicBezTo>
                    <a:pt x="146" y="2096"/>
                    <a:pt x="146" y="2096"/>
                    <a:pt x="146" y="2096"/>
                  </a:cubicBezTo>
                  <a:cubicBezTo>
                    <a:pt x="146" y="2096"/>
                    <a:pt x="146" y="2096"/>
                    <a:pt x="146" y="2096"/>
                  </a:cubicBezTo>
                  <a:cubicBezTo>
                    <a:pt x="146" y="2096"/>
                    <a:pt x="146" y="2097"/>
                    <a:pt x="146" y="2097"/>
                  </a:cubicBezTo>
                  <a:cubicBezTo>
                    <a:pt x="146" y="2097"/>
                    <a:pt x="146" y="2097"/>
                    <a:pt x="146" y="2097"/>
                  </a:cubicBezTo>
                  <a:cubicBezTo>
                    <a:pt x="148" y="2098"/>
                    <a:pt x="148" y="2098"/>
                    <a:pt x="148" y="2098"/>
                  </a:cubicBezTo>
                  <a:cubicBezTo>
                    <a:pt x="148" y="2098"/>
                    <a:pt x="149" y="2098"/>
                    <a:pt x="149" y="2098"/>
                  </a:cubicBezTo>
                  <a:cubicBezTo>
                    <a:pt x="149" y="2098"/>
                    <a:pt x="149" y="2098"/>
                    <a:pt x="149" y="2098"/>
                  </a:cubicBezTo>
                  <a:cubicBezTo>
                    <a:pt x="149" y="2098"/>
                    <a:pt x="149" y="2098"/>
                    <a:pt x="149" y="2098"/>
                  </a:cubicBezTo>
                  <a:cubicBezTo>
                    <a:pt x="149" y="2098"/>
                    <a:pt x="149" y="2098"/>
                    <a:pt x="149" y="2098"/>
                  </a:cubicBezTo>
                  <a:cubicBezTo>
                    <a:pt x="151" y="2098"/>
                    <a:pt x="151" y="2098"/>
                    <a:pt x="151" y="2098"/>
                  </a:cubicBezTo>
                  <a:cubicBezTo>
                    <a:pt x="153" y="2099"/>
                    <a:pt x="153" y="2099"/>
                    <a:pt x="153" y="2099"/>
                  </a:cubicBezTo>
                  <a:cubicBezTo>
                    <a:pt x="153" y="2101"/>
                    <a:pt x="153" y="2101"/>
                    <a:pt x="153" y="2101"/>
                  </a:cubicBezTo>
                  <a:cubicBezTo>
                    <a:pt x="153" y="2101"/>
                    <a:pt x="153" y="2101"/>
                    <a:pt x="153" y="2101"/>
                  </a:cubicBezTo>
                  <a:cubicBezTo>
                    <a:pt x="153" y="2102"/>
                    <a:pt x="153" y="2102"/>
                    <a:pt x="153" y="2102"/>
                  </a:cubicBezTo>
                  <a:cubicBezTo>
                    <a:pt x="153" y="2102"/>
                    <a:pt x="153" y="2102"/>
                    <a:pt x="154" y="2102"/>
                  </a:cubicBezTo>
                  <a:cubicBezTo>
                    <a:pt x="154" y="2102"/>
                    <a:pt x="154" y="2102"/>
                    <a:pt x="154" y="2102"/>
                  </a:cubicBezTo>
                  <a:cubicBezTo>
                    <a:pt x="155" y="2103"/>
                    <a:pt x="155" y="2103"/>
                    <a:pt x="155" y="2103"/>
                  </a:cubicBezTo>
                  <a:cubicBezTo>
                    <a:pt x="145" y="2292"/>
                    <a:pt x="145" y="2292"/>
                    <a:pt x="145" y="2292"/>
                  </a:cubicBezTo>
                  <a:cubicBezTo>
                    <a:pt x="105" y="2260"/>
                    <a:pt x="105" y="2260"/>
                    <a:pt x="105" y="2260"/>
                  </a:cubicBezTo>
                  <a:lnTo>
                    <a:pt x="112" y="2112"/>
                  </a:lnTo>
                  <a:close/>
                  <a:moveTo>
                    <a:pt x="105" y="2263"/>
                  </a:moveTo>
                  <a:cubicBezTo>
                    <a:pt x="145" y="2295"/>
                    <a:pt x="145" y="2295"/>
                    <a:pt x="145" y="2295"/>
                  </a:cubicBezTo>
                  <a:cubicBezTo>
                    <a:pt x="145" y="2303"/>
                    <a:pt x="145" y="2303"/>
                    <a:pt x="145" y="2303"/>
                  </a:cubicBezTo>
                  <a:cubicBezTo>
                    <a:pt x="104" y="2271"/>
                    <a:pt x="104" y="2271"/>
                    <a:pt x="104" y="2271"/>
                  </a:cubicBezTo>
                  <a:lnTo>
                    <a:pt x="105" y="2263"/>
                  </a:lnTo>
                  <a:close/>
                  <a:moveTo>
                    <a:pt x="179" y="2167"/>
                  </a:moveTo>
                  <a:cubicBezTo>
                    <a:pt x="178" y="2167"/>
                    <a:pt x="178" y="2167"/>
                    <a:pt x="178" y="2166"/>
                  </a:cubicBezTo>
                  <a:cubicBezTo>
                    <a:pt x="179" y="2166"/>
                    <a:pt x="179" y="2166"/>
                    <a:pt x="179" y="2166"/>
                  </a:cubicBezTo>
                  <a:cubicBezTo>
                    <a:pt x="179" y="2165"/>
                    <a:pt x="178" y="2164"/>
                    <a:pt x="178" y="2164"/>
                  </a:cubicBezTo>
                  <a:cubicBezTo>
                    <a:pt x="178" y="2164"/>
                    <a:pt x="178" y="2164"/>
                    <a:pt x="178" y="2164"/>
                  </a:cubicBezTo>
                  <a:cubicBezTo>
                    <a:pt x="178" y="2164"/>
                    <a:pt x="178" y="2164"/>
                    <a:pt x="178" y="2164"/>
                  </a:cubicBezTo>
                  <a:cubicBezTo>
                    <a:pt x="178" y="2164"/>
                    <a:pt x="178" y="2163"/>
                    <a:pt x="177" y="2163"/>
                  </a:cubicBezTo>
                  <a:cubicBezTo>
                    <a:pt x="178" y="2163"/>
                    <a:pt x="178" y="2163"/>
                    <a:pt x="178" y="2162"/>
                  </a:cubicBezTo>
                  <a:cubicBezTo>
                    <a:pt x="178" y="2161"/>
                    <a:pt x="177" y="2161"/>
                    <a:pt x="177" y="2161"/>
                  </a:cubicBezTo>
                  <a:cubicBezTo>
                    <a:pt x="177" y="2161"/>
                    <a:pt x="177" y="2161"/>
                    <a:pt x="177" y="2161"/>
                  </a:cubicBezTo>
                  <a:cubicBezTo>
                    <a:pt x="177" y="2161"/>
                    <a:pt x="177" y="2161"/>
                    <a:pt x="177" y="2160"/>
                  </a:cubicBezTo>
                  <a:cubicBezTo>
                    <a:pt x="177" y="2160"/>
                    <a:pt x="177" y="2160"/>
                    <a:pt x="176" y="2160"/>
                  </a:cubicBezTo>
                  <a:cubicBezTo>
                    <a:pt x="177" y="2159"/>
                    <a:pt x="177" y="2159"/>
                    <a:pt x="177" y="2159"/>
                  </a:cubicBezTo>
                  <a:cubicBezTo>
                    <a:pt x="177" y="2158"/>
                    <a:pt x="176" y="2158"/>
                    <a:pt x="176" y="2158"/>
                  </a:cubicBezTo>
                  <a:cubicBezTo>
                    <a:pt x="176" y="2158"/>
                    <a:pt x="176" y="2158"/>
                    <a:pt x="176" y="2158"/>
                  </a:cubicBezTo>
                  <a:cubicBezTo>
                    <a:pt x="176" y="2157"/>
                    <a:pt x="176" y="2157"/>
                    <a:pt x="176" y="2157"/>
                  </a:cubicBezTo>
                  <a:cubicBezTo>
                    <a:pt x="176" y="2157"/>
                    <a:pt x="176" y="2156"/>
                    <a:pt x="176" y="2156"/>
                  </a:cubicBezTo>
                  <a:cubicBezTo>
                    <a:pt x="176" y="2156"/>
                    <a:pt x="176" y="2156"/>
                    <a:pt x="176" y="2155"/>
                  </a:cubicBezTo>
                  <a:cubicBezTo>
                    <a:pt x="176" y="2155"/>
                    <a:pt x="175" y="2154"/>
                    <a:pt x="175" y="2154"/>
                  </a:cubicBezTo>
                  <a:cubicBezTo>
                    <a:pt x="175" y="2154"/>
                    <a:pt x="175" y="2154"/>
                    <a:pt x="175" y="2154"/>
                  </a:cubicBezTo>
                  <a:cubicBezTo>
                    <a:pt x="175" y="2154"/>
                    <a:pt x="175" y="2154"/>
                    <a:pt x="175" y="2154"/>
                  </a:cubicBezTo>
                  <a:cubicBezTo>
                    <a:pt x="175" y="2153"/>
                    <a:pt x="175" y="2153"/>
                    <a:pt x="175" y="2153"/>
                  </a:cubicBezTo>
                  <a:cubicBezTo>
                    <a:pt x="175" y="2152"/>
                    <a:pt x="175" y="2152"/>
                    <a:pt x="175" y="2152"/>
                  </a:cubicBezTo>
                  <a:cubicBezTo>
                    <a:pt x="175" y="2151"/>
                    <a:pt x="175" y="2151"/>
                    <a:pt x="174" y="2151"/>
                  </a:cubicBezTo>
                  <a:cubicBezTo>
                    <a:pt x="174" y="2151"/>
                    <a:pt x="174" y="2151"/>
                    <a:pt x="174" y="2151"/>
                  </a:cubicBezTo>
                  <a:cubicBezTo>
                    <a:pt x="174" y="2150"/>
                    <a:pt x="174" y="2150"/>
                    <a:pt x="174" y="2150"/>
                  </a:cubicBezTo>
                  <a:cubicBezTo>
                    <a:pt x="174" y="2150"/>
                    <a:pt x="174" y="2149"/>
                    <a:pt x="174" y="2149"/>
                  </a:cubicBezTo>
                  <a:cubicBezTo>
                    <a:pt x="174" y="2149"/>
                    <a:pt x="174" y="2149"/>
                    <a:pt x="174" y="2148"/>
                  </a:cubicBezTo>
                  <a:cubicBezTo>
                    <a:pt x="174" y="2148"/>
                    <a:pt x="174" y="2147"/>
                    <a:pt x="173" y="2147"/>
                  </a:cubicBezTo>
                  <a:cubicBezTo>
                    <a:pt x="173" y="2147"/>
                    <a:pt x="173" y="2147"/>
                    <a:pt x="173" y="2147"/>
                  </a:cubicBezTo>
                  <a:cubicBezTo>
                    <a:pt x="173" y="2147"/>
                    <a:pt x="173" y="2147"/>
                    <a:pt x="173" y="2147"/>
                  </a:cubicBezTo>
                  <a:cubicBezTo>
                    <a:pt x="173" y="2146"/>
                    <a:pt x="173" y="2146"/>
                    <a:pt x="173" y="2146"/>
                  </a:cubicBezTo>
                  <a:cubicBezTo>
                    <a:pt x="173" y="2146"/>
                    <a:pt x="173" y="2145"/>
                    <a:pt x="173" y="2145"/>
                  </a:cubicBezTo>
                  <a:cubicBezTo>
                    <a:pt x="173" y="2144"/>
                    <a:pt x="173" y="2144"/>
                    <a:pt x="172" y="2144"/>
                  </a:cubicBezTo>
                  <a:cubicBezTo>
                    <a:pt x="172" y="2144"/>
                    <a:pt x="172" y="2143"/>
                    <a:pt x="172" y="2143"/>
                  </a:cubicBezTo>
                  <a:cubicBezTo>
                    <a:pt x="172" y="2143"/>
                    <a:pt x="172" y="2143"/>
                    <a:pt x="172" y="2142"/>
                  </a:cubicBezTo>
                  <a:cubicBezTo>
                    <a:pt x="172" y="2142"/>
                    <a:pt x="172" y="2142"/>
                    <a:pt x="172" y="2142"/>
                  </a:cubicBezTo>
                  <a:cubicBezTo>
                    <a:pt x="172" y="2141"/>
                    <a:pt x="172" y="2140"/>
                    <a:pt x="171" y="2140"/>
                  </a:cubicBezTo>
                  <a:cubicBezTo>
                    <a:pt x="171" y="2140"/>
                    <a:pt x="171" y="2140"/>
                    <a:pt x="171" y="2140"/>
                  </a:cubicBezTo>
                  <a:cubicBezTo>
                    <a:pt x="171" y="2140"/>
                    <a:pt x="171" y="2140"/>
                    <a:pt x="171" y="2140"/>
                  </a:cubicBezTo>
                  <a:cubicBezTo>
                    <a:pt x="171" y="2139"/>
                    <a:pt x="171" y="2139"/>
                    <a:pt x="171" y="2139"/>
                  </a:cubicBezTo>
                  <a:cubicBezTo>
                    <a:pt x="171" y="2139"/>
                    <a:pt x="171" y="2138"/>
                    <a:pt x="171" y="2138"/>
                  </a:cubicBezTo>
                  <a:cubicBezTo>
                    <a:pt x="171" y="2137"/>
                    <a:pt x="171" y="2137"/>
                    <a:pt x="170" y="2137"/>
                  </a:cubicBezTo>
                  <a:cubicBezTo>
                    <a:pt x="170" y="2137"/>
                    <a:pt x="170" y="2137"/>
                    <a:pt x="170" y="2136"/>
                  </a:cubicBezTo>
                  <a:cubicBezTo>
                    <a:pt x="170" y="2136"/>
                    <a:pt x="170" y="2136"/>
                    <a:pt x="170" y="2136"/>
                  </a:cubicBezTo>
                  <a:cubicBezTo>
                    <a:pt x="170" y="2135"/>
                    <a:pt x="170" y="2135"/>
                    <a:pt x="170" y="2135"/>
                  </a:cubicBezTo>
                  <a:cubicBezTo>
                    <a:pt x="170" y="2134"/>
                    <a:pt x="170" y="2134"/>
                    <a:pt x="169" y="2134"/>
                  </a:cubicBezTo>
                  <a:cubicBezTo>
                    <a:pt x="169" y="2133"/>
                    <a:pt x="169" y="2133"/>
                    <a:pt x="169" y="2133"/>
                  </a:cubicBezTo>
                  <a:cubicBezTo>
                    <a:pt x="169" y="2133"/>
                    <a:pt x="169" y="2132"/>
                    <a:pt x="169" y="2132"/>
                  </a:cubicBezTo>
                  <a:cubicBezTo>
                    <a:pt x="169" y="2132"/>
                    <a:pt x="169" y="2132"/>
                    <a:pt x="169" y="2131"/>
                  </a:cubicBezTo>
                  <a:cubicBezTo>
                    <a:pt x="169" y="2131"/>
                    <a:pt x="169" y="2130"/>
                    <a:pt x="168" y="2130"/>
                  </a:cubicBezTo>
                  <a:cubicBezTo>
                    <a:pt x="168" y="2130"/>
                    <a:pt x="168" y="2130"/>
                    <a:pt x="168" y="2130"/>
                  </a:cubicBezTo>
                  <a:cubicBezTo>
                    <a:pt x="168" y="2130"/>
                    <a:pt x="168" y="2130"/>
                    <a:pt x="168" y="2130"/>
                  </a:cubicBezTo>
                  <a:cubicBezTo>
                    <a:pt x="168" y="2129"/>
                    <a:pt x="168" y="2129"/>
                    <a:pt x="168" y="2129"/>
                  </a:cubicBezTo>
                  <a:cubicBezTo>
                    <a:pt x="168" y="2129"/>
                    <a:pt x="168" y="2128"/>
                    <a:pt x="168" y="2128"/>
                  </a:cubicBezTo>
                  <a:cubicBezTo>
                    <a:pt x="168" y="2127"/>
                    <a:pt x="168" y="2127"/>
                    <a:pt x="167" y="2127"/>
                  </a:cubicBezTo>
                  <a:cubicBezTo>
                    <a:pt x="167" y="2127"/>
                    <a:pt x="167" y="2126"/>
                    <a:pt x="167" y="2126"/>
                  </a:cubicBezTo>
                  <a:cubicBezTo>
                    <a:pt x="167" y="2126"/>
                    <a:pt x="167" y="2126"/>
                    <a:pt x="167" y="2125"/>
                  </a:cubicBezTo>
                  <a:cubicBezTo>
                    <a:pt x="167" y="2125"/>
                    <a:pt x="168" y="2125"/>
                    <a:pt x="167" y="2124"/>
                  </a:cubicBezTo>
                  <a:cubicBezTo>
                    <a:pt x="167" y="2124"/>
                    <a:pt x="167" y="2123"/>
                    <a:pt x="166" y="2123"/>
                  </a:cubicBezTo>
                  <a:cubicBezTo>
                    <a:pt x="166" y="2123"/>
                    <a:pt x="166" y="2123"/>
                    <a:pt x="166" y="2123"/>
                  </a:cubicBezTo>
                  <a:cubicBezTo>
                    <a:pt x="166" y="2122"/>
                    <a:pt x="166" y="2122"/>
                    <a:pt x="166" y="2122"/>
                  </a:cubicBezTo>
                  <a:cubicBezTo>
                    <a:pt x="166" y="2122"/>
                    <a:pt x="167" y="2121"/>
                    <a:pt x="167" y="2121"/>
                  </a:cubicBezTo>
                  <a:cubicBezTo>
                    <a:pt x="167" y="2120"/>
                    <a:pt x="166" y="2120"/>
                    <a:pt x="165" y="2120"/>
                  </a:cubicBezTo>
                  <a:cubicBezTo>
                    <a:pt x="165" y="2120"/>
                    <a:pt x="166" y="2120"/>
                    <a:pt x="166" y="2119"/>
                  </a:cubicBezTo>
                  <a:cubicBezTo>
                    <a:pt x="165" y="2119"/>
                    <a:pt x="165" y="2119"/>
                    <a:pt x="165" y="2119"/>
                  </a:cubicBezTo>
                  <a:cubicBezTo>
                    <a:pt x="165" y="2118"/>
                    <a:pt x="166" y="2118"/>
                    <a:pt x="166" y="2118"/>
                  </a:cubicBezTo>
                  <a:cubicBezTo>
                    <a:pt x="166" y="2117"/>
                    <a:pt x="165" y="2117"/>
                    <a:pt x="164" y="2117"/>
                  </a:cubicBezTo>
                  <a:cubicBezTo>
                    <a:pt x="164" y="2116"/>
                    <a:pt x="165" y="2116"/>
                    <a:pt x="165" y="2116"/>
                  </a:cubicBezTo>
                  <a:cubicBezTo>
                    <a:pt x="165" y="2116"/>
                    <a:pt x="164" y="2115"/>
                    <a:pt x="164" y="2115"/>
                  </a:cubicBezTo>
                  <a:cubicBezTo>
                    <a:pt x="164" y="2115"/>
                    <a:pt x="165" y="2115"/>
                    <a:pt x="165" y="2114"/>
                  </a:cubicBezTo>
                  <a:cubicBezTo>
                    <a:pt x="165" y="2114"/>
                    <a:pt x="164" y="2113"/>
                    <a:pt x="163" y="2113"/>
                  </a:cubicBezTo>
                  <a:cubicBezTo>
                    <a:pt x="164" y="2113"/>
                    <a:pt x="164" y="2113"/>
                    <a:pt x="164" y="2113"/>
                  </a:cubicBezTo>
                  <a:cubicBezTo>
                    <a:pt x="164" y="2112"/>
                    <a:pt x="163" y="2112"/>
                    <a:pt x="163" y="2112"/>
                  </a:cubicBezTo>
                  <a:cubicBezTo>
                    <a:pt x="164" y="2112"/>
                    <a:pt x="164" y="2111"/>
                    <a:pt x="164" y="2111"/>
                  </a:cubicBezTo>
                  <a:cubicBezTo>
                    <a:pt x="164" y="2110"/>
                    <a:pt x="163" y="2110"/>
                    <a:pt x="163" y="2110"/>
                  </a:cubicBezTo>
                  <a:cubicBezTo>
                    <a:pt x="163" y="2110"/>
                    <a:pt x="163" y="2110"/>
                    <a:pt x="163" y="2109"/>
                  </a:cubicBezTo>
                  <a:cubicBezTo>
                    <a:pt x="163" y="2109"/>
                    <a:pt x="163" y="2109"/>
                    <a:pt x="163" y="2109"/>
                  </a:cubicBezTo>
                  <a:cubicBezTo>
                    <a:pt x="163" y="2109"/>
                    <a:pt x="163" y="2109"/>
                    <a:pt x="163" y="2109"/>
                  </a:cubicBezTo>
                  <a:cubicBezTo>
                    <a:pt x="163" y="2109"/>
                    <a:pt x="163" y="2109"/>
                    <a:pt x="163" y="2109"/>
                  </a:cubicBezTo>
                  <a:cubicBezTo>
                    <a:pt x="163" y="2109"/>
                    <a:pt x="163" y="2109"/>
                    <a:pt x="163" y="2109"/>
                  </a:cubicBezTo>
                  <a:cubicBezTo>
                    <a:pt x="163" y="2109"/>
                    <a:pt x="163" y="2109"/>
                    <a:pt x="163" y="2109"/>
                  </a:cubicBezTo>
                  <a:cubicBezTo>
                    <a:pt x="164" y="2109"/>
                    <a:pt x="164" y="2109"/>
                    <a:pt x="164" y="2109"/>
                  </a:cubicBezTo>
                  <a:cubicBezTo>
                    <a:pt x="165" y="2109"/>
                    <a:pt x="165" y="2109"/>
                    <a:pt x="165" y="2109"/>
                  </a:cubicBezTo>
                  <a:cubicBezTo>
                    <a:pt x="166" y="2109"/>
                    <a:pt x="166" y="2109"/>
                    <a:pt x="166" y="2109"/>
                  </a:cubicBezTo>
                  <a:cubicBezTo>
                    <a:pt x="167" y="2112"/>
                    <a:pt x="167" y="2112"/>
                    <a:pt x="167" y="2112"/>
                  </a:cubicBezTo>
                  <a:cubicBezTo>
                    <a:pt x="182" y="2166"/>
                    <a:pt x="182" y="2166"/>
                    <a:pt x="182" y="2166"/>
                  </a:cubicBezTo>
                  <a:lnTo>
                    <a:pt x="179" y="2167"/>
                  </a:lnTo>
                  <a:close/>
                  <a:moveTo>
                    <a:pt x="185" y="2168"/>
                  </a:moveTo>
                  <a:cubicBezTo>
                    <a:pt x="185" y="2168"/>
                    <a:pt x="185" y="2168"/>
                    <a:pt x="185" y="2167"/>
                  </a:cubicBezTo>
                  <a:cubicBezTo>
                    <a:pt x="185" y="2167"/>
                    <a:pt x="185" y="2167"/>
                    <a:pt x="185" y="2167"/>
                  </a:cubicBezTo>
                  <a:cubicBezTo>
                    <a:pt x="185" y="2167"/>
                    <a:pt x="185" y="2167"/>
                    <a:pt x="185" y="2167"/>
                  </a:cubicBezTo>
                  <a:cubicBezTo>
                    <a:pt x="185" y="2167"/>
                    <a:pt x="185" y="2167"/>
                    <a:pt x="185" y="2167"/>
                  </a:cubicBezTo>
                  <a:cubicBezTo>
                    <a:pt x="170" y="2115"/>
                    <a:pt x="170" y="2115"/>
                    <a:pt x="170" y="2115"/>
                  </a:cubicBezTo>
                  <a:cubicBezTo>
                    <a:pt x="170" y="2115"/>
                    <a:pt x="170" y="2115"/>
                    <a:pt x="171" y="2115"/>
                  </a:cubicBezTo>
                  <a:cubicBezTo>
                    <a:pt x="171" y="2115"/>
                    <a:pt x="171" y="2115"/>
                    <a:pt x="171" y="2115"/>
                  </a:cubicBezTo>
                  <a:cubicBezTo>
                    <a:pt x="171" y="2115"/>
                    <a:pt x="171" y="2115"/>
                    <a:pt x="171" y="2115"/>
                  </a:cubicBezTo>
                  <a:cubicBezTo>
                    <a:pt x="171" y="2115"/>
                    <a:pt x="171" y="2115"/>
                    <a:pt x="171" y="2115"/>
                  </a:cubicBezTo>
                  <a:cubicBezTo>
                    <a:pt x="173" y="2114"/>
                    <a:pt x="173" y="2114"/>
                    <a:pt x="173" y="2114"/>
                  </a:cubicBezTo>
                  <a:cubicBezTo>
                    <a:pt x="175" y="2116"/>
                    <a:pt x="175" y="2116"/>
                    <a:pt x="175" y="2116"/>
                  </a:cubicBezTo>
                  <a:cubicBezTo>
                    <a:pt x="175" y="2118"/>
                    <a:pt x="175" y="2118"/>
                    <a:pt x="175" y="2118"/>
                  </a:cubicBezTo>
                  <a:cubicBezTo>
                    <a:pt x="175" y="2118"/>
                    <a:pt x="175" y="2118"/>
                    <a:pt x="175" y="2118"/>
                  </a:cubicBezTo>
                  <a:cubicBezTo>
                    <a:pt x="175" y="2118"/>
                    <a:pt x="175" y="2118"/>
                    <a:pt x="175" y="2118"/>
                  </a:cubicBezTo>
                  <a:cubicBezTo>
                    <a:pt x="175" y="2118"/>
                    <a:pt x="175" y="2119"/>
                    <a:pt x="175" y="2119"/>
                  </a:cubicBezTo>
                  <a:cubicBezTo>
                    <a:pt x="175" y="2119"/>
                    <a:pt x="175" y="2119"/>
                    <a:pt x="176" y="2119"/>
                  </a:cubicBezTo>
                  <a:cubicBezTo>
                    <a:pt x="177" y="2120"/>
                    <a:pt x="177" y="2120"/>
                    <a:pt x="177" y="2120"/>
                  </a:cubicBezTo>
                  <a:cubicBezTo>
                    <a:pt x="177" y="2120"/>
                    <a:pt x="178" y="2120"/>
                    <a:pt x="178" y="2120"/>
                  </a:cubicBezTo>
                  <a:cubicBezTo>
                    <a:pt x="178" y="2120"/>
                    <a:pt x="178" y="2120"/>
                    <a:pt x="178" y="2120"/>
                  </a:cubicBezTo>
                  <a:cubicBezTo>
                    <a:pt x="178" y="2120"/>
                    <a:pt x="178" y="2120"/>
                    <a:pt x="178" y="2120"/>
                  </a:cubicBezTo>
                  <a:cubicBezTo>
                    <a:pt x="178" y="2120"/>
                    <a:pt x="178" y="2120"/>
                    <a:pt x="179" y="2120"/>
                  </a:cubicBezTo>
                  <a:cubicBezTo>
                    <a:pt x="180" y="2120"/>
                    <a:pt x="180" y="2120"/>
                    <a:pt x="180" y="2120"/>
                  </a:cubicBezTo>
                  <a:cubicBezTo>
                    <a:pt x="182" y="2121"/>
                    <a:pt x="182" y="2121"/>
                    <a:pt x="182" y="2121"/>
                  </a:cubicBezTo>
                  <a:cubicBezTo>
                    <a:pt x="182" y="2123"/>
                    <a:pt x="182" y="2123"/>
                    <a:pt x="182" y="2123"/>
                  </a:cubicBezTo>
                  <a:cubicBezTo>
                    <a:pt x="182" y="2123"/>
                    <a:pt x="182" y="2123"/>
                    <a:pt x="182" y="2123"/>
                  </a:cubicBezTo>
                  <a:cubicBezTo>
                    <a:pt x="182" y="2124"/>
                    <a:pt x="182" y="2124"/>
                    <a:pt x="183" y="2124"/>
                  </a:cubicBezTo>
                  <a:cubicBezTo>
                    <a:pt x="183" y="2124"/>
                    <a:pt x="183" y="2124"/>
                    <a:pt x="183" y="2124"/>
                  </a:cubicBezTo>
                  <a:cubicBezTo>
                    <a:pt x="183" y="2124"/>
                    <a:pt x="183" y="2124"/>
                    <a:pt x="183" y="2124"/>
                  </a:cubicBezTo>
                  <a:cubicBezTo>
                    <a:pt x="185" y="2126"/>
                    <a:pt x="185" y="2126"/>
                    <a:pt x="185" y="2126"/>
                  </a:cubicBezTo>
                  <a:cubicBezTo>
                    <a:pt x="185" y="2126"/>
                    <a:pt x="185" y="2126"/>
                    <a:pt x="185" y="2126"/>
                  </a:cubicBezTo>
                  <a:cubicBezTo>
                    <a:pt x="185" y="2126"/>
                    <a:pt x="185" y="2126"/>
                    <a:pt x="185" y="2126"/>
                  </a:cubicBezTo>
                  <a:cubicBezTo>
                    <a:pt x="185" y="2126"/>
                    <a:pt x="185" y="2126"/>
                    <a:pt x="185" y="2126"/>
                  </a:cubicBezTo>
                  <a:cubicBezTo>
                    <a:pt x="186" y="2126"/>
                    <a:pt x="186" y="2126"/>
                    <a:pt x="186" y="2126"/>
                  </a:cubicBezTo>
                  <a:cubicBezTo>
                    <a:pt x="187" y="2125"/>
                    <a:pt x="187" y="2125"/>
                    <a:pt x="187" y="2125"/>
                  </a:cubicBezTo>
                  <a:cubicBezTo>
                    <a:pt x="190" y="2127"/>
                    <a:pt x="190" y="2127"/>
                    <a:pt x="190" y="2127"/>
                  </a:cubicBezTo>
                  <a:cubicBezTo>
                    <a:pt x="190" y="2129"/>
                    <a:pt x="190" y="2129"/>
                    <a:pt x="190" y="2129"/>
                  </a:cubicBezTo>
                  <a:cubicBezTo>
                    <a:pt x="190" y="2129"/>
                    <a:pt x="190" y="2129"/>
                    <a:pt x="190" y="2129"/>
                  </a:cubicBezTo>
                  <a:cubicBezTo>
                    <a:pt x="190" y="2129"/>
                    <a:pt x="190" y="2129"/>
                    <a:pt x="190" y="2129"/>
                  </a:cubicBezTo>
                  <a:cubicBezTo>
                    <a:pt x="190" y="2130"/>
                    <a:pt x="190" y="2130"/>
                    <a:pt x="190" y="2130"/>
                  </a:cubicBezTo>
                  <a:cubicBezTo>
                    <a:pt x="190" y="2130"/>
                    <a:pt x="190" y="2130"/>
                    <a:pt x="190" y="2130"/>
                  </a:cubicBezTo>
                  <a:cubicBezTo>
                    <a:pt x="192" y="2131"/>
                    <a:pt x="192" y="2131"/>
                    <a:pt x="192" y="2131"/>
                  </a:cubicBezTo>
                  <a:cubicBezTo>
                    <a:pt x="192" y="2131"/>
                    <a:pt x="192" y="2131"/>
                    <a:pt x="193" y="2131"/>
                  </a:cubicBezTo>
                  <a:cubicBezTo>
                    <a:pt x="193" y="2132"/>
                    <a:pt x="193" y="2132"/>
                    <a:pt x="193" y="2132"/>
                  </a:cubicBezTo>
                  <a:cubicBezTo>
                    <a:pt x="193" y="2132"/>
                    <a:pt x="193" y="2132"/>
                    <a:pt x="193" y="2132"/>
                  </a:cubicBezTo>
                  <a:cubicBezTo>
                    <a:pt x="193" y="2132"/>
                    <a:pt x="193" y="2132"/>
                    <a:pt x="193" y="2131"/>
                  </a:cubicBezTo>
                  <a:cubicBezTo>
                    <a:pt x="195" y="2131"/>
                    <a:pt x="195" y="2131"/>
                    <a:pt x="195" y="2131"/>
                  </a:cubicBezTo>
                  <a:cubicBezTo>
                    <a:pt x="197" y="2133"/>
                    <a:pt x="197" y="2133"/>
                    <a:pt x="197" y="2133"/>
                  </a:cubicBezTo>
                  <a:cubicBezTo>
                    <a:pt x="197" y="2135"/>
                    <a:pt x="197" y="2135"/>
                    <a:pt x="197" y="2135"/>
                  </a:cubicBezTo>
                  <a:cubicBezTo>
                    <a:pt x="197" y="2135"/>
                    <a:pt x="197" y="2135"/>
                    <a:pt x="197" y="2135"/>
                  </a:cubicBezTo>
                  <a:cubicBezTo>
                    <a:pt x="197" y="2135"/>
                    <a:pt x="197" y="2135"/>
                    <a:pt x="197" y="2135"/>
                  </a:cubicBezTo>
                  <a:cubicBezTo>
                    <a:pt x="197" y="2135"/>
                    <a:pt x="197" y="2135"/>
                    <a:pt x="198" y="2135"/>
                  </a:cubicBezTo>
                  <a:cubicBezTo>
                    <a:pt x="198" y="2135"/>
                    <a:pt x="198" y="2135"/>
                    <a:pt x="198" y="2136"/>
                  </a:cubicBezTo>
                  <a:cubicBezTo>
                    <a:pt x="199" y="2137"/>
                    <a:pt x="199" y="2137"/>
                    <a:pt x="199" y="2137"/>
                  </a:cubicBezTo>
                  <a:cubicBezTo>
                    <a:pt x="200" y="2137"/>
                    <a:pt x="200" y="2137"/>
                    <a:pt x="200" y="2137"/>
                  </a:cubicBezTo>
                  <a:cubicBezTo>
                    <a:pt x="200" y="2137"/>
                    <a:pt x="200" y="2137"/>
                    <a:pt x="200" y="2137"/>
                  </a:cubicBezTo>
                  <a:cubicBezTo>
                    <a:pt x="200" y="2137"/>
                    <a:pt x="200" y="2137"/>
                    <a:pt x="200" y="2137"/>
                  </a:cubicBezTo>
                  <a:cubicBezTo>
                    <a:pt x="200" y="2137"/>
                    <a:pt x="200" y="2137"/>
                    <a:pt x="201" y="2137"/>
                  </a:cubicBezTo>
                  <a:cubicBezTo>
                    <a:pt x="202" y="2136"/>
                    <a:pt x="202" y="2136"/>
                    <a:pt x="202" y="2136"/>
                  </a:cubicBezTo>
                  <a:cubicBezTo>
                    <a:pt x="205" y="2138"/>
                    <a:pt x="205" y="2138"/>
                    <a:pt x="205" y="2138"/>
                  </a:cubicBezTo>
                  <a:cubicBezTo>
                    <a:pt x="205" y="2140"/>
                    <a:pt x="205" y="2140"/>
                    <a:pt x="205" y="2140"/>
                  </a:cubicBezTo>
                  <a:cubicBezTo>
                    <a:pt x="205" y="2140"/>
                    <a:pt x="205" y="2140"/>
                    <a:pt x="205" y="2140"/>
                  </a:cubicBezTo>
                  <a:cubicBezTo>
                    <a:pt x="205" y="2140"/>
                    <a:pt x="205" y="2140"/>
                    <a:pt x="205" y="2141"/>
                  </a:cubicBezTo>
                  <a:cubicBezTo>
                    <a:pt x="205" y="2141"/>
                    <a:pt x="205" y="2141"/>
                    <a:pt x="205" y="2141"/>
                  </a:cubicBezTo>
                  <a:cubicBezTo>
                    <a:pt x="205" y="2141"/>
                    <a:pt x="205" y="2141"/>
                    <a:pt x="205" y="2141"/>
                  </a:cubicBezTo>
                  <a:cubicBezTo>
                    <a:pt x="207" y="2143"/>
                    <a:pt x="207" y="2143"/>
                    <a:pt x="207" y="2143"/>
                  </a:cubicBezTo>
                  <a:cubicBezTo>
                    <a:pt x="207" y="2143"/>
                    <a:pt x="207" y="2143"/>
                    <a:pt x="207" y="2143"/>
                  </a:cubicBezTo>
                  <a:cubicBezTo>
                    <a:pt x="207" y="2143"/>
                    <a:pt x="207" y="2143"/>
                    <a:pt x="207" y="2143"/>
                  </a:cubicBezTo>
                  <a:cubicBezTo>
                    <a:pt x="208" y="2143"/>
                    <a:pt x="208" y="2143"/>
                    <a:pt x="208" y="2143"/>
                  </a:cubicBezTo>
                  <a:cubicBezTo>
                    <a:pt x="208" y="2143"/>
                    <a:pt x="208" y="2143"/>
                    <a:pt x="208" y="2143"/>
                  </a:cubicBezTo>
                  <a:cubicBezTo>
                    <a:pt x="210" y="2142"/>
                    <a:pt x="210" y="2142"/>
                    <a:pt x="210" y="2142"/>
                  </a:cubicBezTo>
                  <a:cubicBezTo>
                    <a:pt x="212" y="2144"/>
                    <a:pt x="212" y="2144"/>
                    <a:pt x="212" y="2144"/>
                  </a:cubicBezTo>
                  <a:cubicBezTo>
                    <a:pt x="212" y="2146"/>
                    <a:pt x="212" y="2146"/>
                    <a:pt x="212" y="2146"/>
                  </a:cubicBezTo>
                  <a:cubicBezTo>
                    <a:pt x="212" y="2146"/>
                    <a:pt x="212" y="2146"/>
                    <a:pt x="212" y="2146"/>
                  </a:cubicBezTo>
                  <a:cubicBezTo>
                    <a:pt x="212" y="2146"/>
                    <a:pt x="212" y="2146"/>
                    <a:pt x="212" y="2146"/>
                  </a:cubicBezTo>
                  <a:cubicBezTo>
                    <a:pt x="212" y="2146"/>
                    <a:pt x="212" y="2147"/>
                    <a:pt x="212" y="2147"/>
                  </a:cubicBezTo>
                  <a:cubicBezTo>
                    <a:pt x="212" y="2147"/>
                    <a:pt x="212" y="2147"/>
                    <a:pt x="212" y="2147"/>
                  </a:cubicBezTo>
                  <a:cubicBezTo>
                    <a:pt x="214" y="2148"/>
                    <a:pt x="214" y="2148"/>
                    <a:pt x="214" y="2148"/>
                  </a:cubicBezTo>
                  <a:cubicBezTo>
                    <a:pt x="214" y="2148"/>
                    <a:pt x="215" y="2148"/>
                    <a:pt x="215" y="2148"/>
                  </a:cubicBezTo>
                  <a:cubicBezTo>
                    <a:pt x="215" y="2148"/>
                    <a:pt x="215" y="2148"/>
                    <a:pt x="215" y="2148"/>
                  </a:cubicBezTo>
                  <a:cubicBezTo>
                    <a:pt x="215" y="2148"/>
                    <a:pt x="215" y="2148"/>
                    <a:pt x="215" y="2148"/>
                  </a:cubicBezTo>
                  <a:cubicBezTo>
                    <a:pt x="215" y="2148"/>
                    <a:pt x="215" y="2148"/>
                    <a:pt x="215" y="2148"/>
                  </a:cubicBezTo>
                  <a:cubicBezTo>
                    <a:pt x="217" y="2148"/>
                    <a:pt x="217" y="2148"/>
                    <a:pt x="217" y="2148"/>
                  </a:cubicBezTo>
                  <a:cubicBezTo>
                    <a:pt x="220" y="2149"/>
                    <a:pt x="220" y="2149"/>
                    <a:pt x="220" y="2149"/>
                  </a:cubicBezTo>
                  <a:cubicBezTo>
                    <a:pt x="219" y="2151"/>
                    <a:pt x="219" y="2151"/>
                    <a:pt x="219" y="2151"/>
                  </a:cubicBezTo>
                  <a:cubicBezTo>
                    <a:pt x="219" y="2151"/>
                    <a:pt x="219" y="2151"/>
                    <a:pt x="219" y="2151"/>
                  </a:cubicBezTo>
                  <a:cubicBezTo>
                    <a:pt x="219" y="2152"/>
                    <a:pt x="220" y="2152"/>
                    <a:pt x="220" y="2152"/>
                  </a:cubicBezTo>
                  <a:cubicBezTo>
                    <a:pt x="220" y="2152"/>
                    <a:pt x="220" y="2152"/>
                    <a:pt x="220" y="2152"/>
                  </a:cubicBezTo>
                  <a:cubicBezTo>
                    <a:pt x="220" y="2152"/>
                    <a:pt x="220" y="2152"/>
                    <a:pt x="220" y="2152"/>
                  </a:cubicBezTo>
                  <a:cubicBezTo>
                    <a:pt x="222" y="2154"/>
                    <a:pt x="222" y="2154"/>
                    <a:pt x="222" y="2154"/>
                  </a:cubicBezTo>
                  <a:cubicBezTo>
                    <a:pt x="222" y="2154"/>
                    <a:pt x="222" y="2154"/>
                    <a:pt x="222" y="2154"/>
                  </a:cubicBezTo>
                  <a:cubicBezTo>
                    <a:pt x="222" y="2154"/>
                    <a:pt x="222" y="2154"/>
                    <a:pt x="222" y="2154"/>
                  </a:cubicBezTo>
                  <a:cubicBezTo>
                    <a:pt x="222" y="2154"/>
                    <a:pt x="222" y="2154"/>
                    <a:pt x="222" y="2154"/>
                  </a:cubicBezTo>
                  <a:cubicBezTo>
                    <a:pt x="223" y="2154"/>
                    <a:pt x="223" y="2154"/>
                    <a:pt x="223" y="2154"/>
                  </a:cubicBezTo>
                  <a:cubicBezTo>
                    <a:pt x="225" y="2153"/>
                    <a:pt x="225" y="2153"/>
                    <a:pt x="225" y="2153"/>
                  </a:cubicBezTo>
                  <a:cubicBezTo>
                    <a:pt x="227" y="2155"/>
                    <a:pt x="227" y="2155"/>
                    <a:pt x="227" y="2155"/>
                  </a:cubicBezTo>
                  <a:cubicBezTo>
                    <a:pt x="215" y="2348"/>
                    <a:pt x="215" y="2348"/>
                    <a:pt x="215" y="2348"/>
                  </a:cubicBezTo>
                  <a:cubicBezTo>
                    <a:pt x="177" y="2318"/>
                    <a:pt x="177" y="2318"/>
                    <a:pt x="177" y="2318"/>
                  </a:cubicBezTo>
                  <a:lnTo>
                    <a:pt x="185" y="2168"/>
                  </a:lnTo>
                  <a:close/>
                  <a:moveTo>
                    <a:pt x="177" y="2320"/>
                  </a:moveTo>
                  <a:cubicBezTo>
                    <a:pt x="215" y="2351"/>
                    <a:pt x="215" y="2351"/>
                    <a:pt x="215" y="2351"/>
                  </a:cubicBezTo>
                  <a:cubicBezTo>
                    <a:pt x="215" y="2359"/>
                    <a:pt x="215" y="2359"/>
                    <a:pt x="215" y="2359"/>
                  </a:cubicBezTo>
                  <a:cubicBezTo>
                    <a:pt x="176" y="2328"/>
                    <a:pt x="176" y="2328"/>
                    <a:pt x="176" y="2328"/>
                  </a:cubicBezTo>
                  <a:lnTo>
                    <a:pt x="177" y="2320"/>
                  </a:lnTo>
                  <a:close/>
                  <a:moveTo>
                    <a:pt x="228" y="2363"/>
                  </a:moveTo>
                  <a:cubicBezTo>
                    <a:pt x="230" y="2363"/>
                    <a:pt x="230" y="2363"/>
                    <a:pt x="230" y="2363"/>
                  </a:cubicBezTo>
                  <a:cubicBezTo>
                    <a:pt x="229" y="2370"/>
                    <a:pt x="229" y="2370"/>
                    <a:pt x="229" y="2370"/>
                  </a:cubicBezTo>
                  <a:cubicBezTo>
                    <a:pt x="228" y="2369"/>
                    <a:pt x="228" y="2369"/>
                    <a:pt x="228" y="2369"/>
                  </a:cubicBezTo>
                  <a:lnTo>
                    <a:pt x="228" y="2363"/>
                  </a:lnTo>
                  <a:close/>
                  <a:moveTo>
                    <a:pt x="236" y="2368"/>
                  </a:moveTo>
                  <a:cubicBezTo>
                    <a:pt x="237" y="2368"/>
                    <a:pt x="237" y="2368"/>
                    <a:pt x="237" y="2368"/>
                  </a:cubicBezTo>
                  <a:cubicBezTo>
                    <a:pt x="237" y="2376"/>
                    <a:pt x="237" y="2376"/>
                    <a:pt x="237" y="2376"/>
                  </a:cubicBezTo>
                  <a:cubicBezTo>
                    <a:pt x="235" y="2375"/>
                    <a:pt x="235" y="2375"/>
                    <a:pt x="235" y="2375"/>
                  </a:cubicBezTo>
                  <a:lnTo>
                    <a:pt x="236" y="2368"/>
                  </a:lnTo>
                  <a:close/>
                  <a:moveTo>
                    <a:pt x="243" y="2373"/>
                  </a:moveTo>
                  <a:cubicBezTo>
                    <a:pt x="244" y="2374"/>
                    <a:pt x="244" y="2374"/>
                    <a:pt x="244" y="2374"/>
                  </a:cubicBezTo>
                  <a:cubicBezTo>
                    <a:pt x="244" y="2374"/>
                    <a:pt x="244" y="2374"/>
                    <a:pt x="244" y="2374"/>
                  </a:cubicBezTo>
                  <a:cubicBezTo>
                    <a:pt x="244" y="2374"/>
                    <a:pt x="244" y="2374"/>
                    <a:pt x="244" y="2374"/>
                  </a:cubicBezTo>
                  <a:cubicBezTo>
                    <a:pt x="244" y="2382"/>
                    <a:pt x="244" y="2382"/>
                    <a:pt x="244" y="2382"/>
                  </a:cubicBezTo>
                  <a:cubicBezTo>
                    <a:pt x="243" y="2381"/>
                    <a:pt x="243" y="2381"/>
                    <a:pt x="243" y="2381"/>
                  </a:cubicBezTo>
                  <a:lnTo>
                    <a:pt x="243" y="2373"/>
                  </a:lnTo>
                  <a:close/>
                  <a:moveTo>
                    <a:pt x="251" y="2379"/>
                  </a:moveTo>
                  <a:cubicBezTo>
                    <a:pt x="251" y="2380"/>
                    <a:pt x="251" y="2380"/>
                    <a:pt x="251" y="2380"/>
                  </a:cubicBezTo>
                  <a:cubicBezTo>
                    <a:pt x="252" y="2380"/>
                    <a:pt x="252" y="2380"/>
                    <a:pt x="252" y="2380"/>
                  </a:cubicBezTo>
                  <a:cubicBezTo>
                    <a:pt x="251" y="2388"/>
                    <a:pt x="251" y="2388"/>
                    <a:pt x="251" y="2388"/>
                  </a:cubicBezTo>
                  <a:cubicBezTo>
                    <a:pt x="250" y="2387"/>
                    <a:pt x="250" y="2387"/>
                    <a:pt x="250" y="2387"/>
                  </a:cubicBezTo>
                  <a:lnTo>
                    <a:pt x="251" y="2379"/>
                  </a:lnTo>
                  <a:close/>
                  <a:moveTo>
                    <a:pt x="258" y="2385"/>
                  </a:moveTo>
                  <a:cubicBezTo>
                    <a:pt x="259" y="2386"/>
                    <a:pt x="259" y="2386"/>
                    <a:pt x="259" y="2386"/>
                  </a:cubicBezTo>
                  <a:cubicBezTo>
                    <a:pt x="259" y="2394"/>
                    <a:pt x="259" y="2394"/>
                    <a:pt x="259" y="2394"/>
                  </a:cubicBezTo>
                  <a:cubicBezTo>
                    <a:pt x="257" y="2393"/>
                    <a:pt x="257" y="2393"/>
                    <a:pt x="257" y="2393"/>
                  </a:cubicBezTo>
                  <a:lnTo>
                    <a:pt x="258" y="2385"/>
                  </a:lnTo>
                  <a:close/>
                  <a:moveTo>
                    <a:pt x="265" y="2391"/>
                  </a:moveTo>
                  <a:cubicBezTo>
                    <a:pt x="267" y="2392"/>
                    <a:pt x="267" y="2392"/>
                    <a:pt x="267" y="2392"/>
                  </a:cubicBezTo>
                  <a:cubicBezTo>
                    <a:pt x="266" y="2400"/>
                    <a:pt x="266" y="2400"/>
                    <a:pt x="266" y="2400"/>
                  </a:cubicBezTo>
                  <a:cubicBezTo>
                    <a:pt x="265" y="2399"/>
                    <a:pt x="265" y="2399"/>
                    <a:pt x="265" y="2399"/>
                  </a:cubicBezTo>
                  <a:lnTo>
                    <a:pt x="265" y="2391"/>
                  </a:lnTo>
                  <a:close/>
                  <a:moveTo>
                    <a:pt x="273" y="2397"/>
                  </a:moveTo>
                  <a:cubicBezTo>
                    <a:pt x="274" y="2398"/>
                    <a:pt x="274" y="2398"/>
                    <a:pt x="274" y="2398"/>
                  </a:cubicBezTo>
                  <a:cubicBezTo>
                    <a:pt x="274" y="2406"/>
                    <a:pt x="274" y="2406"/>
                    <a:pt x="274" y="2406"/>
                  </a:cubicBezTo>
                  <a:cubicBezTo>
                    <a:pt x="272" y="2405"/>
                    <a:pt x="272" y="2405"/>
                    <a:pt x="272" y="2405"/>
                  </a:cubicBezTo>
                  <a:lnTo>
                    <a:pt x="273" y="2397"/>
                  </a:lnTo>
                  <a:close/>
                  <a:moveTo>
                    <a:pt x="280" y="2403"/>
                  </a:moveTo>
                  <a:cubicBezTo>
                    <a:pt x="282" y="2404"/>
                    <a:pt x="282" y="2404"/>
                    <a:pt x="282" y="2404"/>
                  </a:cubicBezTo>
                  <a:cubicBezTo>
                    <a:pt x="281" y="2412"/>
                    <a:pt x="281" y="2412"/>
                    <a:pt x="281" y="2412"/>
                  </a:cubicBezTo>
                  <a:cubicBezTo>
                    <a:pt x="280" y="2411"/>
                    <a:pt x="280" y="2411"/>
                    <a:pt x="280" y="2411"/>
                  </a:cubicBezTo>
                  <a:lnTo>
                    <a:pt x="280" y="2403"/>
                  </a:lnTo>
                  <a:close/>
                  <a:moveTo>
                    <a:pt x="288" y="2409"/>
                  </a:moveTo>
                  <a:cubicBezTo>
                    <a:pt x="289" y="2410"/>
                    <a:pt x="289" y="2410"/>
                    <a:pt x="289" y="2410"/>
                  </a:cubicBezTo>
                  <a:cubicBezTo>
                    <a:pt x="289" y="2418"/>
                    <a:pt x="289" y="2418"/>
                    <a:pt x="289" y="2418"/>
                  </a:cubicBezTo>
                  <a:cubicBezTo>
                    <a:pt x="287" y="2417"/>
                    <a:pt x="287" y="2417"/>
                    <a:pt x="287" y="2417"/>
                  </a:cubicBezTo>
                  <a:lnTo>
                    <a:pt x="288" y="2409"/>
                  </a:lnTo>
                  <a:close/>
                  <a:moveTo>
                    <a:pt x="295" y="2415"/>
                  </a:moveTo>
                  <a:cubicBezTo>
                    <a:pt x="297" y="2416"/>
                    <a:pt x="297" y="2416"/>
                    <a:pt x="297" y="2416"/>
                  </a:cubicBezTo>
                  <a:cubicBezTo>
                    <a:pt x="296" y="2424"/>
                    <a:pt x="296" y="2424"/>
                    <a:pt x="296" y="2424"/>
                  </a:cubicBezTo>
                  <a:cubicBezTo>
                    <a:pt x="295" y="2423"/>
                    <a:pt x="295" y="2423"/>
                    <a:pt x="295" y="2423"/>
                  </a:cubicBezTo>
                  <a:lnTo>
                    <a:pt x="295" y="2415"/>
                  </a:lnTo>
                  <a:close/>
                  <a:moveTo>
                    <a:pt x="303" y="2421"/>
                  </a:moveTo>
                  <a:cubicBezTo>
                    <a:pt x="304" y="2422"/>
                    <a:pt x="304" y="2422"/>
                    <a:pt x="304" y="2422"/>
                  </a:cubicBezTo>
                  <a:cubicBezTo>
                    <a:pt x="304" y="2430"/>
                    <a:pt x="304" y="2430"/>
                    <a:pt x="304" y="2430"/>
                  </a:cubicBezTo>
                  <a:cubicBezTo>
                    <a:pt x="302" y="2429"/>
                    <a:pt x="302" y="2429"/>
                    <a:pt x="302" y="2429"/>
                  </a:cubicBezTo>
                  <a:lnTo>
                    <a:pt x="303" y="2421"/>
                  </a:lnTo>
                  <a:close/>
                  <a:moveTo>
                    <a:pt x="310" y="2427"/>
                  </a:moveTo>
                  <a:cubicBezTo>
                    <a:pt x="312" y="2428"/>
                    <a:pt x="312" y="2428"/>
                    <a:pt x="312" y="2428"/>
                  </a:cubicBezTo>
                  <a:cubicBezTo>
                    <a:pt x="311" y="2436"/>
                    <a:pt x="311" y="2436"/>
                    <a:pt x="311" y="2436"/>
                  </a:cubicBezTo>
                  <a:cubicBezTo>
                    <a:pt x="310" y="2435"/>
                    <a:pt x="310" y="2435"/>
                    <a:pt x="310" y="2435"/>
                  </a:cubicBezTo>
                  <a:lnTo>
                    <a:pt x="310" y="2427"/>
                  </a:lnTo>
                  <a:close/>
                  <a:moveTo>
                    <a:pt x="318" y="2433"/>
                  </a:moveTo>
                  <a:cubicBezTo>
                    <a:pt x="319" y="2434"/>
                    <a:pt x="319" y="2434"/>
                    <a:pt x="319" y="2434"/>
                  </a:cubicBezTo>
                  <a:cubicBezTo>
                    <a:pt x="319" y="2442"/>
                    <a:pt x="319" y="2442"/>
                    <a:pt x="319" y="2442"/>
                  </a:cubicBezTo>
                  <a:cubicBezTo>
                    <a:pt x="317" y="2441"/>
                    <a:pt x="317" y="2441"/>
                    <a:pt x="317" y="2441"/>
                  </a:cubicBezTo>
                  <a:lnTo>
                    <a:pt x="318" y="2433"/>
                  </a:lnTo>
                  <a:close/>
                  <a:moveTo>
                    <a:pt x="325" y="2439"/>
                  </a:moveTo>
                  <a:cubicBezTo>
                    <a:pt x="327" y="2440"/>
                    <a:pt x="327" y="2440"/>
                    <a:pt x="327" y="2440"/>
                  </a:cubicBezTo>
                  <a:cubicBezTo>
                    <a:pt x="326" y="2448"/>
                    <a:pt x="326" y="2448"/>
                    <a:pt x="326" y="2448"/>
                  </a:cubicBezTo>
                  <a:cubicBezTo>
                    <a:pt x="325" y="2447"/>
                    <a:pt x="325" y="2447"/>
                    <a:pt x="325" y="2447"/>
                  </a:cubicBezTo>
                  <a:lnTo>
                    <a:pt x="325" y="2439"/>
                  </a:lnTo>
                  <a:close/>
                  <a:moveTo>
                    <a:pt x="333" y="2445"/>
                  </a:moveTo>
                  <a:cubicBezTo>
                    <a:pt x="335" y="2446"/>
                    <a:pt x="335" y="2446"/>
                    <a:pt x="335" y="2446"/>
                  </a:cubicBezTo>
                  <a:cubicBezTo>
                    <a:pt x="334" y="2454"/>
                    <a:pt x="334" y="2454"/>
                    <a:pt x="334" y="2454"/>
                  </a:cubicBezTo>
                  <a:cubicBezTo>
                    <a:pt x="333" y="2453"/>
                    <a:pt x="333" y="2453"/>
                    <a:pt x="333" y="2453"/>
                  </a:cubicBezTo>
                  <a:lnTo>
                    <a:pt x="333" y="2445"/>
                  </a:lnTo>
                  <a:close/>
                  <a:moveTo>
                    <a:pt x="341" y="2451"/>
                  </a:moveTo>
                  <a:cubicBezTo>
                    <a:pt x="342" y="2452"/>
                    <a:pt x="342" y="2452"/>
                    <a:pt x="342" y="2452"/>
                  </a:cubicBezTo>
                  <a:cubicBezTo>
                    <a:pt x="342" y="2460"/>
                    <a:pt x="342" y="2460"/>
                    <a:pt x="342" y="2460"/>
                  </a:cubicBezTo>
                  <a:cubicBezTo>
                    <a:pt x="340" y="2459"/>
                    <a:pt x="340" y="2459"/>
                    <a:pt x="340" y="2459"/>
                  </a:cubicBezTo>
                  <a:lnTo>
                    <a:pt x="341" y="2451"/>
                  </a:lnTo>
                  <a:close/>
                  <a:moveTo>
                    <a:pt x="348" y="2457"/>
                  </a:moveTo>
                  <a:cubicBezTo>
                    <a:pt x="350" y="2458"/>
                    <a:pt x="350" y="2458"/>
                    <a:pt x="350" y="2458"/>
                  </a:cubicBezTo>
                  <a:cubicBezTo>
                    <a:pt x="349" y="2466"/>
                    <a:pt x="349" y="2466"/>
                    <a:pt x="349" y="2466"/>
                  </a:cubicBezTo>
                  <a:cubicBezTo>
                    <a:pt x="348" y="2465"/>
                    <a:pt x="348" y="2465"/>
                    <a:pt x="348" y="2465"/>
                  </a:cubicBezTo>
                  <a:lnTo>
                    <a:pt x="348" y="2457"/>
                  </a:lnTo>
                  <a:close/>
                  <a:moveTo>
                    <a:pt x="356" y="2463"/>
                  </a:moveTo>
                  <a:cubicBezTo>
                    <a:pt x="358" y="2464"/>
                    <a:pt x="358" y="2464"/>
                    <a:pt x="358" y="2464"/>
                  </a:cubicBezTo>
                  <a:cubicBezTo>
                    <a:pt x="357" y="2472"/>
                    <a:pt x="357" y="2472"/>
                    <a:pt x="357" y="2472"/>
                  </a:cubicBezTo>
                  <a:cubicBezTo>
                    <a:pt x="355" y="2471"/>
                    <a:pt x="355" y="2471"/>
                    <a:pt x="355" y="2471"/>
                  </a:cubicBezTo>
                  <a:lnTo>
                    <a:pt x="356" y="2463"/>
                  </a:lnTo>
                  <a:close/>
                  <a:moveTo>
                    <a:pt x="364" y="2469"/>
                  </a:moveTo>
                  <a:cubicBezTo>
                    <a:pt x="365" y="2471"/>
                    <a:pt x="365" y="2471"/>
                    <a:pt x="365" y="2471"/>
                  </a:cubicBezTo>
                  <a:cubicBezTo>
                    <a:pt x="365" y="2478"/>
                    <a:pt x="365" y="2478"/>
                    <a:pt x="365" y="2478"/>
                  </a:cubicBezTo>
                  <a:cubicBezTo>
                    <a:pt x="363" y="2477"/>
                    <a:pt x="363" y="2477"/>
                    <a:pt x="363" y="2477"/>
                  </a:cubicBezTo>
                  <a:lnTo>
                    <a:pt x="364" y="2469"/>
                  </a:lnTo>
                  <a:close/>
                  <a:moveTo>
                    <a:pt x="372" y="2475"/>
                  </a:moveTo>
                  <a:cubicBezTo>
                    <a:pt x="373" y="2477"/>
                    <a:pt x="373" y="2477"/>
                    <a:pt x="373" y="2477"/>
                  </a:cubicBezTo>
                  <a:cubicBezTo>
                    <a:pt x="372" y="2485"/>
                    <a:pt x="372" y="2485"/>
                    <a:pt x="372" y="2485"/>
                  </a:cubicBezTo>
                  <a:cubicBezTo>
                    <a:pt x="371" y="2483"/>
                    <a:pt x="371" y="2483"/>
                    <a:pt x="371" y="2483"/>
                  </a:cubicBezTo>
                  <a:lnTo>
                    <a:pt x="372" y="2475"/>
                  </a:lnTo>
                  <a:close/>
                  <a:moveTo>
                    <a:pt x="379" y="2482"/>
                  </a:moveTo>
                  <a:cubicBezTo>
                    <a:pt x="381" y="2483"/>
                    <a:pt x="381" y="2483"/>
                    <a:pt x="381" y="2483"/>
                  </a:cubicBezTo>
                  <a:cubicBezTo>
                    <a:pt x="380" y="2491"/>
                    <a:pt x="380" y="2491"/>
                    <a:pt x="380" y="2491"/>
                  </a:cubicBezTo>
                  <a:cubicBezTo>
                    <a:pt x="379" y="2490"/>
                    <a:pt x="379" y="2490"/>
                    <a:pt x="379" y="2490"/>
                  </a:cubicBezTo>
                  <a:lnTo>
                    <a:pt x="379" y="2482"/>
                  </a:lnTo>
                  <a:close/>
                  <a:moveTo>
                    <a:pt x="394" y="2501"/>
                  </a:moveTo>
                  <a:cubicBezTo>
                    <a:pt x="396" y="2500"/>
                    <a:pt x="396" y="2500"/>
                    <a:pt x="396" y="2500"/>
                  </a:cubicBezTo>
                  <a:cubicBezTo>
                    <a:pt x="396" y="2503"/>
                    <a:pt x="396" y="2503"/>
                    <a:pt x="396" y="2503"/>
                  </a:cubicBezTo>
                  <a:cubicBezTo>
                    <a:pt x="394" y="2502"/>
                    <a:pt x="394" y="2502"/>
                    <a:pt x="394" y="2502"/>
                  </a:cubicBezTo>
                  <a:lnTo>
                    <a:pt x="394" y="2501"/>
                  </a:lnTo>
                  <a:close/>
                  <a:moveTo>
                    <a:pt x="403" y="2500"/>
                  </a:moveTo>
                  <a:cubicBezTo>
                    <a:pt x="404" y="2502"/>
                    <a:pt x="404" y="2502"/>
                    <a:pt x="404" y="2502"/>
                  </a:cubicBezTo>
                  <a:cubicBezTo>
                    <a:pt x="404" y="2509"/>
                    <a:pt x="404" y="2509"/>
                    <a:pt x="404" y="2509"/>
                  </a:cubicBezTo>
                  <a:cubicBezTo>
                    <a:pt x="402" y="2508"/>
                    <a:pt x="402" y="2508"/>
                    <a:pt x="402" y="2508"/>
                  </a:cubicBezTo>
                  <a:lnTo>
                    <a:pt x="403" y="2500"/>
                  </a:lnTo>
                  <a:close/>
                  <a:moveTo>
                    <a:pt x="411" y="2507"/>
                  </a:moveTo>
                  <a:cubicBezTo>
                    <a:pt x="412" y="2508"/>
                    <a:pt x="412" y="2508"/>
                    <a:pt x="412" y="2508"/>
                  </a:cubicBezTo>
                  <a:cubicBezTo>
                    <a:pt x="412" y="2516"/>
                    <a:pt x="412" y="2516"/>
                    <a:pt x="412" y="2516"/>
                  </a:cubicBezTo>
                  <a:cubicBezTo>
                    <a:pt x="410" y="2514"/>
                    <a:pt x="410" y="2514"/>
                    <a:pt x="410" y="2514"/>
                  </a:cubicBezTo>
                  <a:lnTo>
                    <a:pt x="411" y="2507"/>
                  </a:lnTo>
                  <a:close/>
                  <a:moveTo>
                    <a:pt x="418" y="2513"/>
                  </a:moveTo>
                  <a:cubicBezTo>
                    <a:pt x="420" y="2514"/>
                    <a:pt x="420" y="2514"/>
                    <a:pt x="420" y="2514"/>
                  </a:cubicBezTo>
                  <a:cubicBezTo>
                    <a:pt x="419" y="2522"/>
                    <a:pt x="419" y="2522"/>
                    <a:pt x="419" y="2522"/>
                  </a:cubicBezTo>
                  <a:cubicBezTo>
                    <a:pt x="418" y="2521"/>
                    <a:pt x="418" y="2521"/>
                    <a:pt x="418" y="2521"/>
                  </a:cubicBezTo>
                  <a:lnTo>
                    <a:pt x="418" y="2513"/>
                  </a:lnTo>
                  <a:close/>
                  <a:moveTo>
                    <a:pt x="426" y="2519"/>
                  </a:moveTo>
                  <a:cubicBezTo>
                    <a:pt x="428" y="2520"/>
                    <a:pt x="428" y="2520"/>
                    <a:pt x="428" y="2520"/>
                  </a:cubicBezTo>
                  <a:cubicBezTo>
                    <a:pt x="427" y="2528"/>
                    <a:pt x="427" y="2528"/>
                    <a:pt x="427" y="2528"/>
                  </a:cubicBezTo>
                  <a:cubicBezTo>
                    <a:pt x="426" y="2527"/>
                    <a:pt x="426" y="2527"/>
                    <a:pt x="426" y="2527"/>
                  </a:cubicBezTo>
                  <a:lnTo>
                    <a:pt x="426" y="2519"/>
                  </a:lnTo>
                  <a:close/>
                  <a:moveTo>
                    <a:pt x="434" y="2525"/>
                  </a:moveTo>
                  <a:cubicBezTo>
                    <a:pt x="436" y="2527"/>
                    <a:pt x="436" y="2527"/>
                    <a:pt x="436" y="2527"/>
                  </a:cubicBezTo>
                  <a:cubicBezTo>
                    <a:pt x="435" y="2535"/>
                    <a:pt x="435" y="2535"/>
                    <a:pt x="435" y="2535"/>
                  </a:cubicBezTo>
                  <a:cubicBezTo>
                    <a:pt x="434" y="2533"/>
                    <a:pt x="434" y="2533"/>
                    <a:pt x="434" y="2533"/>
                  </a:cubicBezTo>
                  <a:lnTo>
                    <a:pt x="434" y="2525"/>
                  </a:lnTo>
                  <a:close/>
                  <a:moveTo>
                    <a:pt x="442" y="2532"/>
                  </a:moveTo>
                  <a:cubicBezTo>
                    <a:pt x="444" y="2533"/>
                    <a:pt x="444" y="2533"/>
                    <a:pt x="444" y="2533"/>
                  </a:cubicBezTo>
                  <a:cubicBezTo>
                    <a:pt x="443" y="2541"/>
                    <a:pt x="443" y="2541"/>
                    <a:pt x="443" y="2541"/>
                  </a:cubicBezTo>
                  <a:cubicBezTo>
                    <a:pt x="441" y="2540"/>
                    <a:pt x="441" y="2540"/>
                    <a:pt x="441" y="2540"/>
                  </a:cubicBezTo>
                  <a:lnTo>
                    <a:pt x="442" y="2532"/>
                  </a:lnTo>
                  <a:close/>
                  <a:moveTo>
                    <a:pt x="450" y="2538"/>
                  </a:moveTo>
                  <a:cubicBezTo>
                    <a:pt x="452" y="2539"/>
                    <a:pt x="452" y="2539"/>
                    <a:pt x="452" y="2539"/>
                  </a:cubicBezTo>
                  <a:cubicBezTo>
                    <a:pt x="451" y="2547"/>
                    <a:pt x="451" y="2547"/>
                    <a:pt x="451" y="2547"/>
                  </a:cubicBezTo>
                  <a:cubicBezTo>
                    <a:pt x="449" y="2546"/>
                    <a:pt x="449" y="2546"/>
                    <a:pt x="449" y="2546"/>
                  </a:cubicBezTo>
                  <a:lnTo>
                    <a:pt x="450" y="2538"/>
                  </a:lnTo>
                  <a:close/>
                  <a:moveTo>
                    <a:pt x="458" y="2544"/>
                  </a:moveTo>
                  <a:cubicBezTo>
                    <a:pt x="460" y="2546"/>
                    <a:pt x="460" y="2546"/>
                    <a:pt x="460" y="2546"/>
                  </a:cubicBezTo>
                  <a:cubicBezTo>
                    <a:pt x="459" y="2554"/>
                    <a:pt x="459" y="2554"/>
                    <a:pt x="459" y="2554"/>
                  </a:cubicBezTo>
                  <a:cubicBezTo>
                    <a:pt x="457" y="2552"/>
                    <a:pt x="457" y="2552"/>
                    <a:pt x="457" y="2552"/>
                  </a:cubicBezTo>
                  <a:lnTo>
                    <a:pt x="458" y="2544"/>
                  </a:lnTo>
                  <a:close/>
                  <a:moveTo>
                    <a:pt x="466" y="2551"/>
                  </a:moveTo>
                  <a:cubicBezTo>
                    <a:pt x="468" y="2552"/>
                    <a:pt x="468" y="2552"/>
                    <a:pt x="468" y="2552"/>
                  </a:cubicBezTo>
                  <a:cubicBezTo>
                    <a:pt x="467" y="2560"/>
                    <a:pt x="467" y="2560"/>
                    <a:pt x="467" y="2560"/>
                  </a:cubicBezTo>
                  <a:cubicBezTo>
                    <a:pt x="465" y="2559"/>
                    <a:pt x="465" y="2559"/>
                    <a:pt x="465" y="2559"/>
                  </a:cubicBezTo>
                  <a:lnTo>
                    <a:pt x="466" y="2551"/>
                  </a:lnTo>
                  <a:close/>
                  <a:moveTo>
                    <a:pt x="474" y="2557"/>
                  </a:moveTo>
                  <a:cubicBezTo>
                    <a:pt x="476" y="2559"/>
                    <a:pt x="476" y="2559"/>
                    <a:pt x="476" y="2559"/>
                  </a:cubicBezTo>
                  <a:cubicBezTo>
                    <a:pt x="475" y="2567"/>
                    <a:pt x="475" y="2567"/>
                    <a:pt x="475" y="2567"/>
                  </a:cubicBezTo>
                  <a:cubicBezTo>
                    <a:pt x="473" y="2565"/>
                    <a:pt x="473" y="2565"/>
                    <a:pt x="473" y="2565"/>
                  </a:cubicBezTo>
                  <a:lnTo>
                    <a:pt x="474" y="2557"/>
                  </a:lnTo>
                  <a:close/>
                  <a:moveTo>
                    <a:pt x="482" y="2564"/>
                  </a:moveTo>
                  <a:cubicBezTo>
                    <a:pt x="484" y="2565"/>
                    <a:pt x="484" y="2565"/>
                    <a:pt x="484" y="2565"/>
                  </a:cubicBezTo>
                  <a:cubicBezTo>
                    <a:pt x="483" y="2573"/>
                    <a:pt x="483" y="2573"/>
                    <a:pt x="483" y="2573"/>
                  </a:cubicBezTo>
                  <a:cubicBezTo>
                    <a:pt x="481" y="2571"/>
                    <a:pt x="481" y="2571"/>
                    <a:pt x="481" y="2571"/>
                  </a:cubicBezTo>
                  <a:lnTo>
                    <a:pt x="482" y="2564"/>
                  </a:lnTo>
                  <a:close/>
                  <a:moveTo>
                    <a:pt x="490" y="2570"/>
                  </a:moveTo>
                  <a:cubicBezTo>
                    <a:pt x="492" y="2571"/>
                    <a:pt x="492" y="2571"/>
                    <a:pt x="492" y="2571"/>
                  </a:cubicBezTo>
                  <a:cubicBezTo>
                    <a:pt x="491" y="2579"/>
                    <a:pt x="491" y="2579"/>
                    <a:pt x="491" y="2579"/>
                  </a:cubicBezTo>
                  <a:cubicBezTo>
                    <a:pt x="490" y="2578"/>
                    <a:pt x="490" y="2578"/>
                    <a:pt x="490" y="2578"/>
                  </a:cubicBezTo>
                  <a:lnTo>
                    <a:pt x="490" y="2570"/>
                  </a:lnTo>
                  <a:close/>
                  <a:moveTo>
                    <a:pt x="498" y="2576"/>
                  </a:moveTo>
                  <a:cubicBezTo>
                    <a:pt x="500" y="2578"/>
                    <a:pt x="500" y="2578"/>
                    <a:pt x="500" y="2578"/>
                  </a:cubicBezTo>
                  <a:cubicBezTo>
                    <a:pt x="500" y="2586"/>
                    <a:pt x="500" y="2586"/>
                    <a:pt x="500" y="2586"/>
                  </a:cubicBezTo>
                  <a:cubicBezTo>
                    <a:pt x="498" y="2584"/>
                    <a:pt x="498" y="2584"/>
                    <a:pt x="498" y="2584"/>
                  </a:cubicBezTo>
                  <a:lnTo>
                    <a:pt x="498" y="2576"/>
                  </a:lnTo>
                  <a:close/>
                  <a:moveTo>
                    <a:pt x="507" y="2583"/>
                  </a:moveTo>
                  <a:cubicBezTo>
                    <a:pt x="508" y="2584"/>
                    <a:pt x="508" y="2584"/>
                    <a:pt x="508" y="2584"/>
                  </a:cubicBezTo>
                  <a:cubicBezTo>
                    <a:pt x="508" y="2592"/>
                    <a:pt x="508" y="2592"/>
                    <a:pt x="508" y="2592"/>
                  </a:cubicBezTo>
                  <a:cubicBezTo>
                    <a:pt x="506" y="2591"/>
                    <a:pt x="506" y="2591"/>
                    <a:pt x="506" y="2591"/>
                  </a:cubicBezTo>
                  <a:lnTo>
                    <a:pt x="507" y="2583"/>
                  </a:lnTo>
                  <a:close/>
                  <a:moveTo>
                    <a:pt x="515" y="2589"/>
                  </a:moveTo>
                  <a:cubicBezTo>
                    <a:pt x="517" y="2591"/>
                    <a:pt x="517" y="2591"/>
                    <a:pt x="517" y="2591"/>
                  </a:cubicBezTo>
                  <a:cubicBezTo>
                    <a:pt x="516" y="2599"/>
                    <a:pt x="516" y="2599"/>
                    <a:pt x="516" y="2599"/>
                  </a:cubicBezTo>
                  <a:cubicBezTo>
                    <a:pt x="514" y="2597"/>
                    <a:pt x="514" y="2597"/>
                    <a:pt x="514" y="2597"/>
                  </a:cubicBezTo>
                  <a:lnTo>
                    <a:pt x="515" y="2589"/>
                  </a:lnTo>
                  <a:close/>
                  <a:moveTo>
                    <a:pt x="523" y="2596"/>
                  </a:moveTo>
                  <a:cubicBezTo>
                    <a:pt x="525" y="2597"/>
                    <a:pt x="525" y="2597"/>
                    <a:pt x="525" y="2597"/>
                  </a:cubicBezTo>
                  <a:cubicBezTo>
                    <a:pt x="524" y="2605"/>
                    <a:pt x="524" y="2605"/>
                    <a:pt x="524" y="2605"/>
                  </a:cubicBezTo>
                  <a:cubicBezTo>
                    <a:pt x="522" y="2604"/>
                    <a:pt x="522" y="2604"/>
                    <a:pt x="522" y="2604"/>
                  </a:cubicBezTo>
                  <a:lnTo>
                    <a:pt x="523" y="2596"/>
                  </a:lnTo>
                  <a:close/>
                  <a:moveTo>
                    <a:pt x="531" y="2602"/>
                  </a:moveTo>
                  <a:cubicBezTo>
                    <a:pt x="533" y="2604"/>
                    <a:pt x="533" y="2604"/>
                    <a:pt x="533" y="2604"/>
                  </a:cubicBezTo>
                  <a:cubicBezTo>
                    <a:pt x="532" y="2612"/>
                    <a:pt x="532" y="2612"/>
                    <a:pt x="532" y="2612"/>
                  </a:cubicBezTo>
                  <a:cubicBezTo>
                    <a:pt x="530" y="2610"/>
                    <a:pt x="530" y="2610"/>
                    <a:pt x="530" y="2610"/>
                  </a:cubicBezTo>
                  <a:lnTo>
                    <a:pt x="531" y="2602"/>
                  </a:lnTo>
                  <a:close/>
                  <a:moveTo>
                    <a:pt x="539" y="2609"/>
                  </a:moveTo>
                  <a:cubicBezTo>
                    <a:pt x="541" y="2611"/>
                    <a:pt x="541" y="2611"/>
                    <a:pt x="541" y="2611"/>
                  </a:cubicBezTo>
                  <a:cubicBezTo>
                    <a:pt x="540" y="2619"/>
                    <a:pt x="540" y="2619"/>
                    <a:pt x="540" y="2619"/>
                  </a:cubicBezTo>
                  <a:cubicBezTo>
                    <a:pt x="538" y="2617"/>
                    <a:pt x="538" y="2617"/>
                    <a:pt x="538" y="2617"/>
                  </a:cubicBezTo>
                  <a:lnTo>
                    <a:pt x="539" y="2609"/>
                  </a:lnTo>
                  <a:close/>
                  <a:moveTo>
                    <a:pt x="548" y="2616"/>
                  </a:moveTo>
                  <a:cubicBezTo>
                    <a:pt x="550" y="2617"/>
                    <a:pt x="550" y="2617"/>
                    <a:pt x="550" y="2617"/>
                  </a:cubicBezTo>
                  <a:cubicBezTo>
                    <a:pt x="549" y="2625"/>
                    <a:pt x="549" y="2625"/>
                    <a:pt x="549" y="2625"/>
                  </a:cubicBezTo>
                  <a:cubicBezTo>
                    <a:pt x="547" y="2624"/>
                    <a:pt x="547" y="2624"/>
                    <a:pt x="547" y="2624"/>
                  </a:cubicBezTo>
                  <a:lnTo>
                    <a:pt x="548" y="2616"/>
                  </a:lnTo>
                  <a:close/>
                  <a:moveTo>
                    <a:pt x="556" y="2622"/>
                  </a:moveTo>
                  <a:cubicBezTo>
                    <a:pt x="558" y="2624"/>
                    <a:pt x="558" y="2624"/>
                    <a:pt x="558" y="2624"/>
                  </a:cubicBezTo>
                  <a:cubicBezTo>
                    <a:pt x="557" y="2632"/>
                    <a:pt x="557" y="2632"/>
                    <a:pt x="557" y="2632"/>
                  </a:cubicBezTo>
                  <a:cubicBezTo>
                    <a:pt x="555" y="2630"/>
                    <a:pt x="555" y="2630"/>
                    <a:pt x="555" y="2630"/>
                  </a:cubicBezTo>
                  <a:lnTo>
                    <a:pt x="556" y="2622"/>
                  </a:lnTo>
                  <a:close/>
                  <a:moveTo>
                    <a:pt x="564" y="2629"/>
                  </a:moveTo>
                  <a:cubicBezTo>
                    <a:pt x="566" y="2630"/>
                    <a:pt x="566" y="2630"/>
                    <a:pt x="566" y="2630"/>
                  </a:cubicBezTo>
                  <a:cubicBezTo>
                    <a:pt x="565" y="2638"/>
                    <a:pt x="565" y="2638"/>
                    <a:pt x="565" y="2638"/>
                  </a:cubicBezTo>
                  <a:cubicBezTo>
                    <a:pt x="563" y="2637"/>
                    <a:pt x="563" y="2637"/>
                    <a:pt x="563" y="2637"/>
                  </a:cubicBezTo>
                  <a:lnTo>
                    <a:pt x="564" y="2629"/>
                  </a:lnTo>
                  <a:close/>
                  <a:moveTo>
                    <a:pt x="572" y="2635"/>
                  </a:moveTo>
                  <a:cubicBezTo>
                    <a:pt x="575" y="2637"/>
                    <a:pt x="575" y="2637"/>
                    <a:pt x="575" y="2637"/>
                  </a:cubicBezTo>
                  <a:cubicBezTo>
                    <a:pt x="574" y="2645"/>
                    <a:pt x="574" y="2645"/>
                    <a:pt x="574" y="2645"/>
                  </a:cubicBezTo>
                  <a:cubicBezTo>
                    <a:pt x="572" y="2643"/>
                    <a:pt x="572" y="2643"/>
                    <a:pt x="572" y="2643"/>
                  </a:cubicBezTo>
                  <a:lnTo>
                    <a:pt x="572" y="2635"/>
                  </a:lnTo>
                  <a:close/>
                  <a:moveTo>
                    <a:pt x="581" y="2642"/>
                  </a:moveTo>
                  <a:cubicBezTo>
                    <a:pt x="583" y="2644"/>
                    <a:pt x="583" y="2644"/>
                    <a:pt x="583" y="2644"/>
                  </a:cubicBezTo>
                  <a:cubicBezTo>
                    <a:pt x="582" y="2652"/>
                    <a:pt x="582" y="2652"/>
                    <a:pt x="582" y="2652"/>
                  </a:cubicBezTo>
                  <a:cubicBezTo>
                    <a:pt x="580" y="2650"/>
                    <a:pt x="580" y="2650"/>
                    <a:pt x="580" y="2650"/>
                  </a:cubicBezTo>
                  <a:lnTo>
                    <a:pt x="581" y="2642"/>
                  </a:lnTo>
                  <a:close/>
                  <a:moveTo>
                    <a:pt x="589" y="2649"/>
                  </a:moveTo>
                  <a:cubicBezTo>
                    <a:pt x="591" y="2650"/>
                    <a:pt x="591" y="2650"/>
                    <a:pt x="591" y="2650"/>
                  </a:cubicBezTo>
                  <a:cubicBezTo>
                    <a:pt x="591" y="2658"/>
                    <a:pt x="591" y="2658"/>
                    <a:pt x="591" y="2658"/>
                  </a:cubicBezTo>
                  <a:cubicBezTo>
                    <a:pt x="588" y="2657"/>
                    <a:pt x="588" y="2657"/>
                    <a:pt x="588" y="2657"/>
                  </a:cubicBezTo>
                  <a:lnTo>
                    <a:pt x="589" y="2649"/>
                  </a:lnTo>
                  <a:close/>
                  <a:moveTo>
                    <a:pt x="598" y="2655"/>
                  </a:moveTo>
                  <a:cubicBezTo>
                    <a:pt x="600" y="2657"/>
                    <a:pt x="600" y="2657"/>
                    <a:pt x="600" y="2657"/>
                  </a:cubicBezTo>
                  <a:cubicBezTo>
                    <a:pt x="599" y="2665"/>
                    <a:pt x="599" y="2665"/>
                    <a:pt x="599" y="2665"/>
                  </a:cubicBezTo>
                  <a:cubicBezTo>
                    <a:pt x="597" y="2663"/>
                    <a:pt x="597" y="2663"/>
                    <a:pt x="597" y="2663"/>
                  </a:cubicBezTo>
                  <a:lnTo>
                    <a:pt x="598" y="2655"/>
                  </a:lnTo>
                  <a:close/>
                  <a:moveTo>
                    <a:pt x="606" y="2662"/>
                  </a:moveTo>
                  <a:cubicBezTo>
                    <a:pt x="608" y="2664"/>
                    <a:pt x="608" y="2664"/>
                    <a:pt x="608" y="2664"/>
                  </a:cubicBezTo>
                  <a:cubicBezTo>
                    <a:pt x="607" y="2672"/>
                    <a:pt x="607" y="2672"/>
                    <a:pt x="607" y="2672"/>
                  </a:cubicBezTo>
                  <a:cubicBezTo>
                    <a:pt x="605" y="2670"/>
                    <a:pt x="605" y="2670"/>
                    <a:pt x="605" y="2670"/>
                  </a:cubicBezTo>
                  <a:lnTo>
                    <a:pt x="606" y="2662"/>
                  </a:lnTo>
                  <a:close/>
                  <a:moveTo>
                    <a:pt x="614" y="2669"/>
                  </a:moveTo>
                  <a:cubicBezTo>
                    <a:pt x="617" y="2671"/>
                    <a:pt x="617" y="2671"/>
                    <a:pt x="617" y="2671"/>
                  </a:cubicBezTo>
                  <a:cubicBezTo>
                    <a:pt x="616" y="2679"/>
                    <a:pt x="616" y="2679"/>
                    <a:pt x="616" y="2679"/>
                  </a:cubicBezTo>
                  <a:cubicBezTo>
                    <a:pt x="614" y="2677"/>
                    <a:pt x="614" y="2677"/>
                    <a:pt x="614" y="2677"/>
                  </a:cubicBezTo>
                  <a:lnTo>
                    <a:pt x="614" y="2669"/>
                  </a:lnTo>
                  <a:close/>
                  <a:moveTo>
                    <a:pt x="623" y="2676"/>
                  </a:moveTo>
                  <a:cubicBezTo>
                    <a:pt x="625" y="2677"/>
                    <a:pt x="625" y="2677"/>
                    <a:pt x="625" y="2677"/>
                  </a:cubicBezTo>
                  <a:cubicBezTo>
                    <a:pt x="624" y="2685"/>
                    <a:pt x="624" y="2685"/>
                    <a:pt x="624" y="2685"/>
                  </a:cubicBezTo>
                  <a:cubicBezTo>
                    <a:pt x="622" y="2684"/>
                    <a:pt x="622" y="2684"/>
                    <a:pt x="622" y="2684"/>
                  </a:cubicBezTo>
                  <a:lnTo>
                    <a:pt x="623" y="2676"/>
                  </a:lnTo>
                  <a:close/>
                  <a:moveTo>
                    <a:pt x="632" y="2682"/>
                  </a:moveTo>
                  <a:cubicBezTo>
                    <a:pt x="634" y="2684"/>
                    <a:pt x="634" y="2684"/>
                    <a:pt x="634" y="2684"/>
                  </a:cubicBezTo>
                  <a:cubicBezTo>
                    <a:pt x="633" y="2692"/>
                    <a:pt x="633" y="2692"/>
                    <a:pt x="633" y="2692"/>
                  </a:cubicBezTo>
                  <a:cubicBezTo>
                    <a:pt x="631" y="2690"/>
                    <a:pt x="631" y="2690"/>
                    <a:pt x="631" y="2690"/>
                  </a:cubicBezTo>
                  <a:lnTo>
                    <a:pt x="632" y="2682"/>
                  </a:lnTo>
                  <a:close/>
                  <a:moveTo>
                    <a:pt x="640" y="2689"/>
                  </a:moveTo>
                  <a:cubicBezTo>
                    <a:pt x="642" y="2691"/>
                    <a:pt x="642" y="2691"/>
                    <a:pt x="642" y="2691"/>
                  </a:cubicBezTo>
                  <a:cubicBezTo>
                    <a:pt x="641" y="2699"/>
                    <a:pt x="641" y="2699"/>
                    <a:pt x="641" y="2699"/>
                  </a:cubicBezTo>
                  <a:cubicBezTo>
                    <a:pt x="639" y="2697"/>
                    <a:pt x="639" y="2697"/>
                    <a:pt x="639" y="2697"/>
                  </a:cubicBezTo>
                  <a:lnTo>
                    <a:pt x="640" y="2689"/>
                  </a:lnTo>
                  <a:close/>
                  <a:moveTo>
                    <a:pt x="649" y="2696"/>
                  </a:moveTo>
                  <a:cubicBezTo>
                    <a:pt x="651" y="2698"/>
                    <a:pt x="651" y="2698"/>
                    <a:pt x="651" y="2698"/>
                  </a:cubicBezTo>
                  <a:cubicBezTo>
                    <a:pt x="650" y="2706"/>
                    <a:pt x="650" y="2706"/>
                    <a:pt x="650" y="2706"/>
                  </a:cubicBezTo>
                  <a:cubicBezTo>
                    <a:pt x="648" y="2704"/>
                    <a:pt x="648" y="2704"/>
                    <a:pt x="648" y="2704"/>
                  </a:cubicBezTo>
                  <a:lnTo>
                    <a:pt x="649" y="2696"/>
                  </a:lnTo>
                  <a:close/>
                  <a:moveTo>
                    <a:pt x="657" y="2703"/>
                  </a:moveTo>
                  <a:cubicBezTo>
                    <a:pt x="660" y="2705"/>
                    <a:pt x="660" y="2705"/>
                    <a:pt x="660" y="2705"/>
                  </a:cubicBezTo>
                  <a:cubicBezTo>
                    <a:pt x="659" y="2713"/>
                    <a:pt x="659" y="2713"/>
                    <a:pt x="659" y="2713"/>
                  </a:cubicBezTo>
                  <a:cubicBezTo>
                    <a:pt x="656" y="2711"/>
                    <a:pt x="656" y="2711"/>
                    <a:pt x="656" y="2711"/>
                  </a:cubicBezTo>
                  <a:lnTo>
                    <a:pt x="657" y="2703"/>
                  </a:lnTo>
                  <a:close/>
                  <a:moveTo>
                    <a:pt x="666" y="2710"/>
                  </a:moveTo>
                  <a:cubicBezTo>
                    <a:pt x="668" y="2711"/>
                    <a:pt x="668" y="2711"/>
                    <a:pt x="668" y="2711"/>
                  </a:cubicBezTo>
                  <a:cubicBezTo>
                    <a:pt x="667" y="2720"/>
                    <a:pt x="667" y="2720"/>
                    <a:pt x="667" y="2720"/>
                  </a:cubicBezTo>
                  <a:cubicBezTo>
                    <a:pt x="665" y="2718"/>
                    <a:pt x="665" y="2718"/>
                    <a:pt x="665" y="2718"/>
                  </a:cubicBezTo>
                  <a:lnTo>
                    <a:pt x="666" y="2710"/>
                  </a:lnTo>
                  <a:close/>
                  <a:moveTo>
                    <a:pt x="674" y="2716"/>
                  </a:moveTo>
                  <a:cubicBezTo>
                    <a:pt x="677" y="2718"/>
                    <a:pt x="677" y="2718"/>
                    <a:pt x="677" y="2718"/>
                  </a:cubicBezTo>
                  <a:cubicBezTo>
                    <a:pt x="676" y="2727"/>
                    <a:pt x="676" y="2727"/>
                    <a:pt x="676" y="2727"/>
                  </a:cubicBezTo>
                  <a:cubicBezTo>
                    <a:pt x="674" y="2725"/>
                    <a:pt x="674" y="2725"/>
                    <a:pt x="674" y="2725"/>
                  </a:cubicBezTo>
                  <a:lnTo>
                    <a:pt x="674" y="2716"/>
                  </a:lnTo>
                  <a:close/>
                  <a:moveTo>
                    <a:pt x="678" y="2729"/>
                  </a:moveTo>
                  <a:cubicBezTo>
                    <a:pt x="679" y="2718"/>
                    <a:pt x="679" y="2718"/>
                    <a:pt x="679" y="2718"/>
                  </a:cubicBezTo>
                  <a:cubicBezTo>
                    <a:pt x="688" y="2644"/>
                    <a:pt x="688" y="2644"/>
                    <a:pt x="688" y="2644"/>
                  </a:cubicBezTo>
                  <a:cubicBezTo>
                    <a:pt x="688" y="2644"/>
                    <a:pt x="688" y="2644"/>
                    <a:pt x="688" y="2644"/>
                  </a:cubicBezTo>
                  <a:cubicBezTo>
                    <a:pt x="678" y="2731"/>
                    <a:pt x="678" y="2731"/>
                    <a:pt x="678" y="2731"/>
                  </a:cubicBezTo>
                  <a:lnTo>
                    <a:pt x="678" y="2729"/>
                  </a:lnTo>
                  <a:close/>
                  <a:moveTo>
                    <a:pt x="683" y="2723"/>
                  </a:moveTo>
                  <a:cubicBezTo>
                    <a:pt x="686" y="2725"/>
                    <a:pt x="686" y="2725"/>
                    <a:pt x="686" y="2725"/>
                  </a:cubicBezTo>
                  <a:cubicBezTo>
                    <a:pt x="685" y="2734"/>
                    <a:pt x="685" y="2734"/>
                    <a:pt x="685" y="2734"/>
                  </a:cubicBezTo>
                  <a:cubicBezTo>
                    <a:pt x="682" y="2732"/>
                    <a:pt x="682" y="2732"/>
                    <a:pt x="682" y="2732"/>
                  </a:cubicBezTo>
                  <a:lnTo>
                    <a:pt x="683" y="2723"/>
                  </a:lnTo>
                  <a:close/>
                  <a:moveTo>
                    <a:pt x="688" y="2725"/>
                  </a:moveTo>
                  <a:cubicBezTo>
                    <a:pt x="697" y="2651"/>
                    <a:pt x="697" y="2651"/>
                    <a:pt x="697" y="2651"/>
                  </a:cubicBezTo>
                  <a:cubicBezTo>
                    <a:pt x="697" y="2651"/>
                    <a:pt x="697" y="2651"/>
                    <a:pt x="697" y="2651"/>
                  </a:cubicBezTo>
                  <a:cubicBezTo>
                    <a:pt x="688" y="2728"/>
                    <a:pt x="688" y="2728"/>
                    <a:pt x="688" y="2728"/>
                  </a:cubicBezTo>
                  <a:lnTo>
                    <a:pt x="688" y="2725"/>
                  </a:lnTo>
                  <a:close/>
                  <a:moveTo>
                    <a:pt x="692" y="2730"/>
                  </a:moveTo>
                  <a:cubicBezTo>
                    <a:pt x="694" y="2732"/>
                    <a:pt x="694" y="2732"/>
                    <a:pt x="694" y="2732"/>
                  </a:cubicBezTo>
                  <a:cubicBezTo>
                    <a:pt x="693" y="2740"/>
                    <a:pt x="693" y="2740"/>
                    <a:pt x="693" y="2740"/>
                  </a:cubicBezTo>
                  <a:cubicBezTo>
                    <a:pt x="691" y="2739"/>
                    <a:pt x="691" y="2739"/>
                    <a:pt x="691" y="2739"/>
                  </a:cubicBezTo>
                  <a:lnTo>
                    <a:pt x="692" y="2730"/>
                  </a:lnTo>
                  <a:close/>
                  <a:moveTo>
                    <a:pt x="695" y="2730"/>
                  </a:moveTo>
                  <a:cubicBezTo>
                    <a:pt x="692" y="2728"/>
                    <a:pt x="692" y="2728"/>
                    <a:pt x="692" y="2728"/>
                  </a:cubicBezTo>
                  <a:cubicBezTo>
                    <a:pt x="701" y="2656"/>
                    <a:pt x="701" y="2656"/>
                    <a:pt x="701" y="2656"/>
                  </a:cubicBezTo>
                  <a:cubicBezTo>
                    <a:pt x="703" y="2658"/>
                    <a:pt x="703" y="2658"/>
                    <a:pt x="703" y="2658"/>
                  </a:cubicBezTo>
                  <a:lnTo>
                    <a:pt x="695" y="2730"/>
                  </a:lnTo>
                  <a:close/>
                  <a:moveTo>
                    <a:pt x="701" y="2737"/>
                  </a:moveTo>
                  <a:cubicBezTo>
                    <a:pt x="704" y="2740"/>
                    <a:pt x="704" y="2740"/>
                    <a:pt x="704" y="2740"/>
                  </a:cubicBezTo>
                  <a:cubicBezTo>
                    <a:pt x="705" y="2740"/>
                    <a:pt x="705" y="2740"/>
                    <a:pt x="705" y="2741"/>
                  </a:cubicBezTo>
                  <a:cubicBezTo>
                    <a:pt x="704" y="2749"/>
                    <a:pt x="704" y="2749"/>
                    <a:pt x="704" y="2749"/>
                  </a:cubicBezTo>
                  <a:cubicBezTo>
                    <a:pt x="700" y="2745"/>
                    <a:pt x="700" y="2745"/>
                    <a:pt x="700" y="2745"/>
                  </a:cubicBezTo>
                  <a:lnTo>
                    <a:pt x="701" y="2737"/>
                  </a:lnTo>
                  <a:close/>
                  <a:moveTo>
                    <a:pt x="705" y="2738"/>
                  </a:moveTo>
                  <a:cubicBezTo>
                    <a:pt x="701" y="2735"/>
                    <a:pt x="701" y="2735"/>
                    <a:pt x="701" y="2735"/>
                  </a:cubicBezTo>
                  <a:cubicBezTo>
                    <a:pt x="710" y="2663"/>
                    <a:pt x="710" y="2663"/>
                    <a:pt x="710" y="2663"/>
                  </a:cubicBezTo>
                  <a:cubicBezTo>
                    <a:pt x="714" y="2666"/>
                    <a:pt x="714" y="2666"/>
                    <a:pt x="714" y="2666"/>
                  </a:cubicBezTo>
                  <a:lnTo>
                    <a:pt x="705" y="2738"/>
                  </a:lnTo>
                  <a:close/>
                  <a:moveTo>
                    <a:pt x="714" y="2733"/>
                  </a:moveTo>
                  <a:cubicBezTo>
                    <a:pt x="713" y="2734"/>
                    <a:pt x="713" y="2734"/>
                    <a:pt x="713" y="2734"/>
                  </a:cubicBezTo>
                  <a:cubicBezTo>
                    <a:pt x="721" y="2664"/>
                    <a:pt x="721" y="2664"/>
                    <a:pt x="721" y="2664"/>
                  </a:cubicBezTo>
                  <a:cubicBezTo>
                    <a:pt x="723" y="2663"/>
                    <a:pt x="723" y="2663"/>
                    <a:pt x="723" y="2663"/>
                  </a:cubicBezTo>
                  <a:lnTo>
                    <a:pt x="714" y="2733"/>
                  </a:lnTo>
                  <a:close/>
                  <a:moveTo>
                    <a:pt x="723" y="2728"/>
                  </a:moveTo>
                  <a:cubicBezTo>
                    <a:pt x="722" y="2729"/>
                    <a:pt x="722" y="2729"/>
                    <a:pt x="722" y="2729"/>
                  </a:cubicBezTo>
                  <a:cubicBezTo>
                    <a:pt x="730" y="2659"/>
                    <a:pt x="730" y="2659"/>
                    <a:pt x="730" y="2659"/>
                  </a:cubicBezTo>
                  <a:cubicBezTo>
                    <a:pt x="732" y="2658"/>
                    <a:pt x="732" y="2658"/>
                    <a:pt x="732" y="2658"/>
                  </a:cubicBezTo>
                  <a:lnTo>
                    <a:pt x="723" y="2728"/>
                  </a:lnTo>
                  <a:close/>
                  <a:moveTo>
                    <a:pt x="732" y="2723"/>
                  </a:moveTo>
                  <a:cubicBezTo>
                    <a:pt x="731" y="2724"/>
                    <a:pt x="731" y="2724"/>
                    <a:pt x="731" y="2724"/>
                  </a:cubicBezTo>
                  <a:cubicBezTo>
                    <a:pt x="739" y="2654"/>
                    <a:pt x="739" y="2654"/>
                    <a:pt x="739" y="2654"/>
                  </a:cubicBezTo>
                  <a:cubicBezTo>
                    <a:pt x="741" y="2653"/>
                    <a:pt x="741" y="2653"/>
                    <a:pt x="741" y="2653"/>
                  </a:cubicBezTo>
                  <a:lnTo>
                    <a:pt x="732" y="2723"/>
                  </a:lnTo>
                  <a:close/>
                  <a:moveTo>
                    <a:pt x="741" y="2718"/>
                  </a:moveTo>
                  <a:cubicBezTo>
                    <a:pt x="740" y="2719"/>
                    <a:pt x="740" y="2719"/>
                    <a:pt x="740" y="2719"/>
                  </a:cubicBezTo>
                  <a:cubicBezTo>
                    <a:pt x="749" y="2649"/>
                    <a:pt x="749" y="2649"/>
                    <a:pt x="749" y="2649"/>
                  </a:cubicBezTo>
                  <a:cubicBezTo>
                    <a:pt x="750" y="2649"/>
                    <a:pt x="750" y="2649"/>
                    <a:pt x="750" y="2649"/>
                  </a:cubicBezTo>
                  <a:lnTo>
                    <a:pt x="741" y="2718"/>
                  </a:lnTo>
                  <a:close/>
                  <a:moveTo>
                    <a:pt x="750" y="2714"/>
                  </a:moveTo>
                  <a:cubicBezTo>
                    <a:pt x="749" y="2714"/>
                    <a:pt x="749" y="2714"/>
                    <a:pt x="749" y="2714"/>
                  </a:cubicBezTo>
                  <a:cubicBezTo>
                    <a:pt x="758" y="2645"/>
                    <a:pt x="758" y="2645"/>
                    <a:pt x="758" y="2645"/>
                  </a:cubicBezTo>
                  <a:cubicBezTo>
                    <a:pt x="759" y="2644"/>
                    <a:pt x="759" y="2644"/>
                    <a:pt x="759" y="2644"/>
                  </a:cubicBezTo>
                  <a:lnTo>
                    <a:pt x="750" y="2714"/>
                  </a:lnTo>
                  <a:close/>
                  <a:moveTo>
                    <a:pt x="759" y="2709"/>
                  </a:moveTo>
                  <a:cubicBezTo>
                    <a:pt x="758" y="2710"/>
                    <a:pt x="758" y="2710"/>
                    <a:pt x="758" y="2710"/>
                  </a:cubicBezTo>
                  <a:cubicBezTo>
                    <a:pt x="767" y="2640"/>
                    <a:pt x="767" y="2640"/>
                    <a:pt x="767" y="2640"/>
                  </a:cubicBezTo>
                  <a:cubicBezTo>
                    <a:pt x="768" y="2639"/>
                    <a:pt x="768" y="2639"/>
                    <a:pt x="768" y="2639"/>
                  </a:cubicBezTo>
                  <a:lnTo>
                    <a:pt x="759" y="2709"/>
                  </a:lnTo>
                  <a:close/>
                  <a:moveTo>
                    <a:pt x="768" y="2704"/>
                  </a:moveTo>
                  <a:cubicBezTo>
                    <a:pt x="767" y="2705"/>
                    <a:pt x="767" y="2705"/>
                    <a:pt x="767" y="2705"/>
                  </a:cubicBezTo>
                  <a:cubicBezTo>
                    <a:pt x="776" y="2635"/>
                    <a:pt x="776" y="2635"/>
                    <a:pt x="776" y="2635"/>
                  </a:cubicBezTo>
                  <a:cubicBezTo>
                    <a:pt x="777" y="2634"/>
                    <a:pt x="777" y="2634"/>
                    <a:pt x="777" y="2634"/>
                  </a:cubicBezTo>
                  <a:lnTo>
                    <a:pt x="768" y="2704"/>
                  </a:lnTo>
                  <a:close/>
                  <a:moveTo>
                    <a:pt x="777" y="2699"/>
                  </a:moveTo>
                  <a:cubicBezTo>
                    <a:pt x="775" y="2700"/>
                    <a:pt x="775" y="2700"/>
                    <a:pt x="775" y="2700"/>
                  </a:cubicBezTo>
                  <a:cubicBezTo>
                    <a:pt x="785" y="2630"/>
                    <a:pt x="785" y="2630"/>
                    <a:pt x="785" y="2630"/>
                  </a:cubicBezTo>
                  <a:cubicBezTo>
                    <a:pt x="786" y="2629"/>
                    <a:pt x="786" y="2629"/>
                    <a:pt x="786" y="2629"/>
                  </a:cubicBezTo>
                  <a:lnTo>
                    <a:pt x="777" y="2699"/>
                  </a:lnTo>
                  <a:close/>
                  <a:moveTo>
                    <a:pt x="786" y="2694"/>
                  </a:moveTo>
                  <a:cubicBezTo>
                    <a:pt x="784" y="2695"/>
                    <a:pt x="784" y="2695"/>
                    <a:pt x="784" y="2695"/>
                  </a:cubicBezTo>
                  <a:cubicBezTo>
                    <a:pt x="793" y="2625"/>
                    <a:pt x="793" y="2625"/>
                    <a:pt x="793" y="2625"/>
                  </a:cubicBezTo>
                  <a:cubicBezTo>
                    <a:pt x="795" y="2625"/>
                    <a:pt x="795" y="2625"/>
                    <a:pt x="795" y="2625"/>
                  </a:cubicBezTo>
                  <a:lnTo>
                    <a:pt x="786" y="2694"/>
                  </a:lnTo>
                  <a:close/>
                  <a:moveTo>
                    <a:pt x="795" y="2689"/>
                  </a:moveTo>
                  <a:cubicBezTo>
                    <a:pt x="793" y="2690"/>
                    <a:pt x="793" y="2690"/>
                    <a:pt x="793" y="2690"/>
                  </a:cubicBezTo>
                  <a:cubicBezTo>
                    <a:pt x="802" y="2621"/>
                    <a:pt x="802" y="2621"/>
                    <a:pt x="802" y="2621"/>
                  </a:cubicBezTo>
                  <a:cubicBezTo>
                    <a:pt x="804" y="2620"/>
                    <a:pt x="804" y="2620"/>
                    <a:pt x="804" y="2620"/>
                  </a:cubicBezTo>
                  <a:lnTo>
                    <a:pt x="795" y="2689"/>
                  </a:lnTo>
                  <a:close/>
                  <a:moveTo>
                    <a:pt x="804" y="2685"/>
                  </a:moveTo>
                  <a:cubicBezTo>
                    <a:pt x="802" y="2685"/>
                    <a:pt x="802" y="2685"/>
                    <a:pt x="802" y="2685"/>
                  </a:cubicBezTo>
                  <a:cubicBezTo>
                    <a:pt x="811" y="2616"/>
                    <a:pt x="811" y="2616"/>
                    <a:pt x="811" y="2616"/>
                  </a:cubicBezTo>
                  <a:cubicBezTo>
                    <a:pt x="813" y="2615"/>
                    <a:pt x="813" y="2615"/>
                    <a:pt x="813" y="2615"/>
                  </a:cubicBezTo>
                  <a:lnTo>
                    <a:pt x="804" y="2685"/>
                  </a:lnTo>
                  <a:close/>
                  <a:moveTo>
                    <a:pt x="810" y="2687"/>
                  </a:moveTo>
                  <a:cubicBezTo>
                    <a:pt x="811" y="2688"/>
                    <a:pt x="811" y="2688"/>
                    <a:pt x="811" y="2688"/>
                  </a:cubicBezTo>
                  <a:cubicBezTo>
                    <a:pt x="811" y="2692"/>
                    <a:pt x="811" y="2692"/>
                    <a:pt x="811" y="2692"/>
                  </a:cubicBezTo>
                  <a:cubicBezTo>
                    <a:pt x="809" y="2693"/>
                    <a:pt x="809" y="2693"/>
                    <a:pt x="809" y="2693"/>
                  </a:cubicBezTo>
                  <a:lnTo>
                    <a:pt x="810" y="2687"/>
                  </a:lnTo>
                  <a:close/>
                  <a:moveTo>
                    <a:pt x="812" y="2686"/>
                  </a:moveTo>
                  <a:cubicBezTo>
                    <a:pt x="810" y="2685"/>
                    <a:pt x="810" y="2685"/>
                    <a:pt x="810" y="2685"/>
                  </a:cubicBezTo>
                  <a:cubicBezTo>
                    <a:pt x="820" y="2611"/>
                    <a:pt x="820" y="2611"/>
                    <a:pt x="820" y="2611"/>
                  </a:cubicBezTo>
                  <a:cubicBezTo>
                    <a:pt x="822" y="2610"/>
                    <a:pt x="822" y="2610"/>
                    <a:pt x="822" y="2610"/>
                  </a:cubicBezTo>
                  <a:lnTo>
                    <a:pt x="812" y="2686"/>
                  </a:lnTo>
                  <a:close/>
                  <a:moveTo>
                    <a:pt x="831" y="2603"/>
                  </a:moveTo>
                  <a:cubicBezTo>
                    <a:pt x="829" y="2604"/>
                    <a:pt x="829" y="2604"/>
                    <a:pt x="829" y="2604"/>
                  </a:cubicBezTo>
                  <a:cubicBezTo>
                    <a:pt x="829" y="2604"/>
                    <a:pt x="829" y="2603"/>
                    <a:pt x="829" y="2603"/>
                  </a:cubicBezTo>
                  <a:cubicBezTo>
                    <a:pt x="829" y="2603"/>
                    <a:pt x="829" y="2603"/>
                    <a:pt x="829" y="2603"/>
                  </a:cubicBezTo>
                  <a:cubicBezTo>
                    <a:pt x="829" y="2603"/>
                    <a:pt x="829" y="2603"/>
                    <a:pt x="829" y="2603"/>
                  </a:cubicBezTo>
                  <a:cubicBezTo>
                    <a:pt x="829" y="2602"/>
                    <a:pt x="829" y="2602"/>
                    <a:pt x="829" y="2602"/>
                  </a:cubicBezTo>
                  <a:cubicBezTo>
                    <a:pt x="831" y="2601"/>
                    <a:pt x="831" y="2601"/>
                    <a:pt x="831" y="2601"/>
                  </a:cubicBezTo>
                  <a:lnTo>
                    <a:pt x="831" y="2603"/>
                  </a:lnTo>
                  <a:close/>
                  <a:moveTo>
                    <a:pt x="832" y="2598"/>
                  </a:moveTo>
                  <a:cubicBezTo>
                    <a:pt x="830" y="2599"/>
                    <a:pt x="830" y="2599"/>
                    <a:pt x="830" y="2599"/>
                  </a:cubicBezTo>
                  <a:cubicBezTo>
                    <a:pt x="846" y="2479"/>
                    <a:pt x="846" y="2479"/>
                    <a:pt x="846" y="2479"/>
                  </a:cubicBezTo>
                  <a:cubicBezTo>
                    <a:pt x="846" y="2479"/>
                    <a:pt x="846" y="2479"/>
                    <a:pt x="846" y="2478"/>
                  </a:cubicBezTo>
                  <a:cubicBezTo>
                    <a:pt x="847" y="2476"/>
                    <a:pt x="847" y="2476"/>
                    <a:pt x="847" y="2476"/>
                  </a:cubicBezTo>
                  <a:cubicBezTo>
                    <a:pt x="848" y="2475"/>
                    <a:pt x="848" y="2475"/>
                    <a:pt x="848" y="2475"/>
                  </a:cubicBezTo>
                  <a:lnTo>
                    <a:pt x="832" y="2598"/>
                  </a:lnTo>
                  <a:close/>
                  <a:moveTo>
                    <a:pt x="830" y="2670"/>
                  </a:moveTo>
                  <a:cubicBezTo>
                    <a:pt x="828" y="2671"/>
                    <a:pt x="828" y="2671"/>
                    <a:pt x="828" y="2671"/>
                  </a:cubicBezTo>
                  <a:cubicBezTo>
                    <a:pt x="838" y="2602"/>
                    <a:pt x="838" y="2602"/>
                    <a:pt x="838" y="2602"/>
                  </a:cubicBezTo>
                  <a:cubicBezTo>
                    <a:pt x="839" y="2601"/>
                    <a:pt x="839" y="2601"/>
                    <a:pt x="839" y="2601"/>
                  </a:cubicBezTo>
                  <a:lnTo>
                    <a:pt x="830" y="2670"/>
                  </a:lnTo>
                  <a:close/>
                  <a:moveTo>
                    <a:pt x="840" y="2598"/>
                  </a:moveTo>
                  <a:cubicBezTo>
                    <a:pt x="838" y="2599"/>
                    <a:pt x="838" y="2599"/>
                    <a:pt x="838" y="2599"/>
                  </a:cubicBezTo>
                  <a:cubicBezTo>
                    <a:pt x="839" y="2597"/>
                    <a:pt x="839" y="2597"/>
                    <a:pt x="839" y="2597"/>
                  </a:cubicBezTo>
                  <a:cubicBezTo>
                    <a:pt x="840" y="2596"/>
                    <a:pt x="840" y="2596"/>
                    <a:pt x="840" y="2596"/>
                  </a:cubicBezTo>
                  <a:lnTo>
                    <a:pt x="840" y="2598"/>
                  </a:lnTo>
                  <a:close/>
                  <a:moveTo>
                    <a:pt x="840" y="2593"/>
                  </a:moveTo>
                  <a:cubicBezTo>
                    <a:pt x="839" y="2594"/>
                    <a:pt x="839" y="2594"/>
                    <a:pt x="839" y="2594"/>
                  </a:cubicBezTo>
                  <a:cubicBezTo>
                    <a:pt x="840" y="2585"/>
                    <a:pt x="840" y="2585"/>
                    <a:pt x="840" y="2585"/>
                  </a:cubicBezTo>
                  <a:cubicBezTo>
                    <a:pt x="842" y="2584"/>
                    <a:pt x="842" y="2584"/>
                    <a:pt x="842" y="2584"/>
                  </a:cubicBezTo>
                  <a:lnTo>
                    <a:pt x="840" y="2593"/>
                  </a:lnTo>
                  <a:close/>
                  <a:moveTo>
                    <a:pt x="842" y="2581"/>
                  </a:moveTo>
                  <a:cubicBezTo>
                    <a:pt x="841" y="2582"/>
                    <a:pt x="841" y="2582"/>
                    <a:pt x="841" y="2582"/>
                  </a:cubicBezTo>
                  <a:cubicBezTo>
                    <a:pt x="844" y="2553"/>
                    <a:pt x="844" y="2553"/>
                    <a:pt x="844" y="2553"/>
                  </a:cubicBezTo>
                  <a:cubicBezTo>
                    <a:pt x="846" y="2554"/>
                    <a:pt x="846" y="2554"/>
                    <a:pt x="846" y="2554"/>
                  </a:cubicBezTo>
                  <a:lnTo>
                    <a:pt x="842" y="2581"/>
                  </a:lnTo>
                  <a:close/>
                  <a:moveTo>
                    <a:pt x="846" y="2551"/>
                  </a:moveTo>
                  <a:cubicBezTo>
                    <a:pt x="845" y="2550"/>
                    <a:pt x="845" y="2550"/>
                    <a:pt x="845" y="2550"/>
                  </a:cubicBezTo>
                  <a:cubicBezTo>
                    <a:pt x="851" y="2502"/>
                    <a:pt x="851" y="2502"/>
                    <a:pt x="851" y="2502"/>
                  </a:cubicBezTo>
                  <a:cubicBezTo>
                    <a:pt x="853" y="2503"/>
                    <a:pt x="853" y="2503"/>
                    <a:pt x="853" y="2503"/>
                  </a:cubicBezTo>
                  <a:lnTo>
                    <a:pt x="846" y="2551"/>
                  </a:lnTo>
                  <a:close/>
                  <a:moveTo>
                    <a:pt x="853" y="2500"/>
                  </a:moveTo>
                  <a:cubicBezTo>
                    <a:pt x="852" y="2499"/>
                    <a:pt x="852" y="2499"/>
                    <a:pt x="852" y="2499"/>
                  </a:cubicBezTo>
                  <a:cubicBezTo>
                    <a:pt x="855" y="2474"/>
                    <a:pt x="855" y="2474"/>
                    <a:pt x="855" y="2474"/>
                  </a:cubicBezTo>
                  <a:cubicBezTo>
                    <a:pt x="856" y="2471"/>
                    <a:pt x="856" y="2471"/>
                    <a:pt x="856" y="2471"/>
                  </a:cubicBezTo>
                  <a:cubicBezTo>
                    <a:pt x="857" y="2471"/>
                    <a:pt x="857" y="2471"/>
                    <a:pt x="857" y="2471"/>
                  </a:cubicBezTo>
                  <a:lnTo>
                    <a:pt x="853" y="2500"/>
                  </a:lnTo>
                  <a:close/>
                  <a:moveTo>
                    <a:pt x="839" y="2666"/>
                  </a:moveTo>
                  <a:cubicBezTo>
                    <a:pt x="837" y="2666"/>
                    <a:pt x="837" y="2666"/>
                    <a:pt x="837" y="2666"/>
                  </a:cubicBezTo>
                  <a:cubicBezTo>
                    <a:pt x="847" y="2597"/>
                    <a:pt x="847" y="2597"/>
                    <a:pt x="847" y="2597"/>
                  </a:cubicBezTo>
                  <a:cubicBezTo>
                    <a:pt x="848" y="2596"/>
                    <a:pt x="848" y="2596"/>
                    <a:pt x="848" y="2596"/>
                  </a:cubicBezTo>
                  <a:lnTo>
                    <a:pt x="839" y="2666"/>
                  </a:lnTo>
                  <a:close/>
                  <a:moveTo>
                    <a:pt x="849" y="2593"/>
                  </a:moveTo>
                  <a:cubicBezTo>
                    <a:pt x="847" y="2594"/>
                    <a:pt x="847" y="2594"/>
                    <a:pt x="847" y="2594"/>
                  </a:cubicBezTo>
                  <a:cubicBezTo>
                    <a:pt x="847" y="2592"/>
                    <a:pt x="847" y="2592"/>
                    <a:pt x="847" y="2592"/>
                  </a:cubicBezTo>
                  <a:cubicBezTo>
                    <a:pt x="849" y="2591"/>
                    <a:pt x="849" y="2591"/>
                    <a:pt x="849" y="2591"/>
                  </a:cubicBezTo>
                  <a:lnTo>
                    <a:pt x="849" y="2593"/>
                  </a:lnTo>
                  <a:close/>
                  <a:moveTo>
                    <a:pt x="849" y="2589"/>
                  </a:moveTo>
                  <a:cubicBezTo>
                    <a:pt x="848" y="2589"/>
                    <a:pt x="848" y="2589"/>
                    <a:pt x="848" y="2589"/>
                  </a:cubicBezTo>
                  <a:cubicBezTo>
                    <a:pt x="849" y="2580"/>
                    <a:pt x="849" y="2580"/>
                    <a:pt x="849" y="2580"/>
                  </a:cubicBezTo>
                  <a:cubicBezTo>
                    <a:pt x="850" y="2579"/>
                    <a:pt x="850" y="2579"/>
                    <a:pt x="850" y="2579"/>
                  </a:cubicBezTo>
                  <a:lnTo>
                    <a:pt x="849" y="2589"/>
                  </a:lnTo>
                  <a:close/>
                  <a:moveTo>
                    <a:pt x="851" y="2576"/>
                  </a:moveTo>
                  <a:cubicBezTo>
                    <a:pt x="849" y="2577"/>
                    <a:pt x="849" y="2577"/>
                    <a:pt x="849" y="2577"/>
                  </a:cubicBezTo>
                  <a:cubicBezTo>
                    <a:pt x="852" y="2559"/>
                    <a:pt x="852" y="2559"/>
                    <a:pt x="852" y="2559"/>
                  </a:cubicBezTo>
                  <a:cubicBezTo>
                    <a:pt x="853" y="2560"/>
                    <a:pt x="853" y="2560"/>
                    <a:pt x="853" y="2560"/>
                  </a:cubicBezTo>
                  <a:lnTo>
                    <a:pt x="851" y="2576"/>
                  </a:lnTo>
                  <a:close/>
                  <a:moveTo>
                    <a:pt x="854" y="2557"/>
                  </a:moveTo>
                  <a:cubicBezTo>
                    <a:pt x="852" y="2556"/>
                    <a:pt x="852" y="2556"/>
                    <a:pt x="852" y="2556"/>
                  </a:cubicBezTo>
                  <a:cubicBezTo>
                    <a:pt x="859" y="2507"/>
                    <a:pt x="859" y="2507"/>
                    <a:pt x="859" y="2507"/>
                  </a:cubicBezTo>
                  <a:cubicBezTo>
                    <a:pt x="860" y="2508"/>
                    <a:pt x="860" y="2508"/>
                    <a:pt x="860" y="2508"/>
                  </a:cubicBezTo>
                  <a:lnTo>
                    <a:pt x="854" y="2557"/>
                  </a:lnTo>
                  <a:close/>
                  <a:moveTo>
                    <a:pt x="861" y="2506"/>
                  </a:moveTo>
                  <a:cubicBezTo>
                    <a:pt x="859" y="2505"/>
                    <a:pt x="859" y="2505"/>
                    <a:pt x="859" y="2505"/>
                  </a:cubicBezTo>
                  <a:cubicBezTo>
                    <a:pt x="864" y="2469"/>
                    <a:pt x="864" y="2469"/>
                    <a:pt x="864" y="2469"/>
                  </a:cubicBezTo>
                  <a:cubicBezTo>
                    <a:pt x="865" y="2467"/>
                    <a:pt x="865" y="2467"/>
                    <a:pt x="865" y="2467"/>
                  </a:cubicBezTo>
                  <a:cubicBezTo>
                    <a:pt x="866" y="2466"/>
                    <a:pt x="866" y="2466"/>
                    <a:pt x="866" y="2466"/>
                  </a:cubicBezTo>
                  <a:lnTo>
                    <a:pt x="861" y="2506"/>
                  </a:lnTo>
                  <a:close/>
                  <a:moveTo>
                    <a:pt x="847" y="2661"/>
                  </a:moveTo>
                  <a:cubicBezTo>
                    <a:pt x="846" y="2661"/>
                    <a:pt x="846" y="2661"/>
                    <a:pt x="846" y="2661"/>
                  </a:cubicBezTo>
                  <a:cubicBezTo>
                    <a:pt x="856" y="2592"/>
                    <a:pt x="856" y="2592"/>
                    <a:pt x="856" y="2592"/>
                  </a:cubicBezTo>
                  <a:cubicBezTo>
                    <a:pt x="857" y="2591"/>
                    <a:pt x="857" y="2591"/>
                    <a:pt x="857" y="2591"/>
                  </a:cubicBezTo>
                  <a:lnTo>
                    <a:pt x="847" y="2661"/>
                  </a:lnTo>
                  <a:close/>
                  <a:moveTo>
                    <a:pt x="857" y="2589"/>
                  </a:moveTo>
                  <a:cubicBezTo>
                    <a:pt x="856" y="2589"/>
                    <a:pt x="856" y="2589"/>
                    <a:pt x="856" y="2589"/>
                  </a:cubicBezTo>
                  <a:cubicBezTo>
                    <a:pt x="856" y="2587"/>
                    <a:pt x="856" y="2587"/>
                    <a:pt x="856" y="2587"/>
                  </a:cubicBezTo>
                  <a:cubicBezTo>
                    <a:pt x="858" y="2587"/>
                    <a:pt x="858" y="2587"/>
                    <a:pt x="858" y="2587"/>
                  </a:cubicBezTo>
                  <a:lnTo>
                    <a:pt x="857" y="2589"/>
                  </a:lnTo>
                  <a:close/>
                  <a:moveTo>
                    <a:pt x="858" y="2584"/>
                  </a:moveTo>
                  <a:cubicBezTo>
                    <a:pt x="857" y="2585"/>
                    <a:pt x="857" y="2585"/>
                    <a:pt x="857" y="2585"/>
                  </a:cubicBezTo>
                  <a:cubicBezTo>
                    <a:pt x="858" y="2575"/>
                    <a:pt x="858" y="2575"/>
                    <a:pt x="858" y="2575"/>
                  </a:cubicBezTo>
                  <a:cubicBezTo>
                    <a:pt x="859" y="2574"/>
                    <a:pt x="859" y="2574"/>
                    <a:pt x="859" y="2574"/>
                  </a:cubicBezTo>
                  <a:lnTo>
                    <a:pt x="858" y="2584"/>
                  </a:lnTo>
                  <a:close/>
                  <a:moveTo>
                    <a:pt x="861" y="2562"/>
                  </a:moveTo>
                  <a:cubicBezTo>
                    <a:pt x="860" y="2562"/>
                    <a:pt x="860" y="2562"/>
                    <a:pt x="860" y="2562"/>
                  </a:cubicBezTo>
                  <a:cubicBezTo>
                    <a:pt x="866" y="2513"/>
                    <a:pt x="866" y="2513"/>
                    <a:pt x="866" y="2513"/>
                  </a:cubicBezTo>
                  <a:cubicBezTo>
                    <a:pt x="868" y="2514"/>
                    <a:pt x="868" y="2514"/>
                    <a:pt x="868" y="2514"/>
                  </a:cubicBezTo>
                  <a:lnTo>
                    <a:pt x="861" y="2562"/>
                  </a:lnTo>
                  <a:close/>
                  <a:moveTo>
                    <a:pt x="868" y="2511"/>
                  </a:moveTo>
                  <a:cubicBezTo>
                    <a:pt x="867" y="2510"/>
                    <a:pt x="867" y="2510"/>
                    <a:pt x="867" y="2510"/>
                  </a:cubicBezTo>
                  <a:cubicBezTo>
                    <a:pt x="873" y="2464"/>
                    <a:pt x="873" y="2464"/>
                    <a:pt x="873" y="2464"/>
                  </a:cubicBezTo>
                  <a:cubicBezTo>
                    <a:pt x="873" y="2462"/>
                    <a:pt x="873" y="2462"/>
                    <a:pt x="873" y="2462"/>
                  </a:cubicBezTo>
                  <a:cubicBezTo>
                    <a:pt x="875" y="2461"/>
                    <a:pt x="875" y="2461"/>
                    <a:pt x="875" y="2461"/>
                  </a:cubicBezTo>
                  <a:lnTo>
                    <a:pt x="868" y="2511"/>
                  </a:lnTo>
                  <a:close/>
                  <a:moveTo>
                    <a:pt x="856" y="2656"/>
                  </a:moveTo>
                  <a:cubicBezTo>
                    <a:pt x="855" y="2657"/>
                    <a:pt x="855" y="2657"/>
                    <a:pt x="855" y="2657"/>
                  </a:cubicBezTo>
                  <a:cubicBezTo>
                    <a:pt x="864" y="2587"/>
                    <a:pt x="864" y="2587"/>
                    <a:pt x="864" y="2587"/>
                  </a:cubicBezTo>
                  <a:cubicBezTo>
                    <a:pt x="866" y="2587"/>
                    <a:pt x="866" y="2587"/>
                    <a:pt x="866" y="2587"/>
                  </a:cubicBezTo>
                  <a:lnTo>
                    <a:pt x="856" y="2656"/>
                  </a:lnTo>
                  <a:close/>
                  <a:moveTo>
                    <a:pt x="866" y="2584"/>
                  </a:moveTo>
                  <a:cubicBezTo>
                    <a:pt x="865" y="2585"/>
                    <a:pt x="865" y="2585"/>
                    <a:pt x="865" y="2585"/>
                  </a:cubicBezTo>
                  <a:cubicBezTo>
                    <a:pt x="865" y="2583"/>
                    <a:pt x="865" y="2583"/>
                    <a:pt x="865" y="2583"/>
                  </a:cubicBezTo>
                  <a:cubicBezTo>
                    <a:pt x="866" y="2582"/>
                    <a:pt x="866" y="2582"/>
                    <a:pt x="866" y="2582"/>
                  </a:cubicBezTo>
                  <a:lnTo>
                    <a:pt x="866" y="2584"/>
                  </a:lnTo>
                  <a:close/>
                  <a:moveTo>
                    <a:pt x="867" y="2579"/>
                  </a:moveTo>
                  <a:cubicBezTo>
                    <a:pt x="865" y="2580"/>
                    <a:pt x="865" y="2580"/>
                    <a:pt x="865" y="2580"/>
                  </a:cubicBezTo>
                  <a:cubicBezTo>
                    <a:pt x="867" y="2570"/>
                    <a:pt x="867" y="2570"/>
                    <a:pt x="867" y="2570"/>
                  </a:cubicBezTo>
                  <a:cubicBezTo>
                    <a:pt x="868" y="2570"/>
                    <a:pt x="868" y="2570"/>
                    <a:pt x="868" y="2570"/>
                  </a:cubicBezTo>
                  <a:cubicBezTo>
                    <a:pt x="868" y="2570"/>
                    <a:pt x="868" y="2570"/>
                    <a:pt x="868" y="2570"/>
                  </a:cubicBezTo>
                  <a:cubicBezTo>
                    <a:pt x="868" y="2570"/>
                    <a:pt x="868" y="2570"/>
                    <a:pt x="868" y="2570"/>
                  </a:cubicBezTo>
                  <a:lnTo>
                    <a:pt x="867" y="2579"/>
                  </a:lnTo>
                  <a:close/>
                  <a:moveTo>
                    <a:pt x="868" y="2567"/>
                  </a:moveTo>
                  <a:cubicBezTo>
                    <a:pt x="868" y="2567"/>
                    <a:pt x="868" y="2567"/>
                    <a:pt x="868" y="2567"/>
                  </a:cubicBezTo>
                  <a:cubicBezTo>
                    <a:pt x="867" y="2567"/>
                    <a:pt x="867" y="2567"/>
                    <a:pt x="867" y="2567"/>
                  </a:cubicBezTo>
                  <a:cubicBezTo>
                    <a:pt x="874" y="2518"/>
                    <a:pt x="874" y="2518"/>
                    <a:pt x="874" y="2518"/>
                  </a:cubicBezTo>
                  <a:cubicBezTo>
                    <a:pt x="875" y="2519"/>
                    <a:pt x="875" y="2519"/>
                    <a:pt x="875" y="2519"/>
                  </a:cubicBezTo>
                  <a:lnTo>
                    <a:pt x="868" y="2567"/>
                  </a:lnTo>
                  <a:close/>
                  <a:moveTo>
                    <a:pt x="875" y="2516"/>
                  </a:moveTo>
                  <a:cubicBezTo>
                    <a:pt x="874" y="2516"/>
                    <a:pt x="874" y="2516"/>
                    <a:pt x="874" y="2516"/>
                  </a:cubicBezTo>
                  <a:cubicBezTo>
                    <a:pt x="882" y="2460"/>
                    <a:pt x="882" y="2460"/>
                    <a:pt x="882" y="2460"/>
                  </a:cubicBezTo>
                  <a:cubicBezTo>
                    <a:pt x="882" y="2457"/>
                    <a:pt x="882" y="2457"/>
                    <a:pt x="882" y="2457"/>
                  </a:cubicBezTo>
                  <a:cubicBezTo>
                    <a:pt x="884" y="2457"/>
                    <a:pt x="884" y="2457"/>
                    <a:pt x="884" y="2457"/>
                  </a:cubicBezTo>
                  <a:lnTo>
                    <a:pt x="875" y="2516"/>
                  </a:lnTo>
                  <a:close/>
                  <a:moveTo>
                    <a:pt x="865" y="2651"/>
                  </a:moveTo>
                  <a:cubicBezTo>
                    <a:pt x="863" y="2652"/>
                    <a:pt x="863" y="2652"/>
                    <a:pt x="863" y="2652"/>
                  </a:cubicBezTo>
                  <a:cubicBezTo>
                    <a:pt x="873" y="2583"/>
                    <a:pt x="873" y="2583"/>
                    <a:pt x="873" y="2583"/>
                  </a:cubicBezTo>
                  <a:cubicBezTo>
                    <a:pt x="874" y="2582"/>
                    <a:pt x="874" y="2582"/>
                    <a:pt x="874" y="2582"/>
                  </a:cubicBezTo>
                  <a:lnTo>
                    <a:pt x="865" y="2651"/>
                  </a:lnTo>
                  <a:close/>
                  <a:moveTo>
                    <a:pt x="875" y="2579"/>
                  </a:moveTo>
                  <a:cubicBezTo>
                    <a:pt x="874" y="2580"/>
                    <a:pt x="874" y="2580"/>
                    <a:pt x="874" y="2580"/>
                  </a:cubicBezTo>
                  <a:cubicBezTo>
                    <a:pt x="874" y="2578"/>
                    <a:pt x="874" y="2578"/>
                    <a:pt x="874" y="2578"/>
                  </a:cubicBezTo>
                  <a:cubicBezTo>
                    <a:pt x="875" y="2577"/>
                    <a:pt x="875" y="2577"/>
                    <a:pt x="875" y="2577"/>
                  </a:cubicBezTo>
                  <a:lnTo>
                    <a:pt x="875" y="2579"/>
                  </a:lnTo>
                  <a:close/>
                  <a:moveTo>
                    <a:pt x="876" y="2574"/>
                  </a:moveTo>
                  <a:cubicBezTo>
                    <a:pt x="874" y="2575"/>
                    <a:pt x="874" y="2575"/>
                    <a:pt x="874" y="2575"/>
                  </a:cubicBezTo>
                  <a:cubicBezTo>
                    <a:pt x="876" y="2566"/>
                    <a:pt x="876" y="2566"/>
                    <a:pt x="876" y="2566"/>
                  </a:cubicBezTo>
                  <a:cubicBezTo>
                    <a:pt x="877" y="2565"/>
                    <a:pt x="877" y="2565"/>
                    <a:pt x="877" y="2565"/>
                  </a:cubicBezTo>
                  <a:lnTo>
                    <a:pt x="876" y="2574"/>
                  </a:lnTo>
                  <a:close/>
                  <a:moveTo>
                    <a:pt x="877" y="2562"/>
                  </a:moveTo>
                  <a:cubicBezTo>
                    <a:pt x="876" y="2563"/>
                    <a:pt x="876" y="2563"/>
                    <a:pt x="876" y="2563"/>
                  </a:cubicBezTo>
                  <a:cubicBezTo>
                    <a:pt x="881" y="2524"/>
                    <a:pt x="881" y="2524"/>
                    <a:pt x="881" y="2524"/>
                  </a:cubicBezTo>
                  <a:cubicBezTo>
                    <a:pt x="883" y="2525"/>
                    <a:pt x="883" y="2525"/>
                    <a:pt x="883" y="2525"/>
                  </a:cubicBezTo>
                  <a:lnTo>
                    <a:pt x="877" y="2562"/>
                  </a:lnTo>
                  <a:close/>
                  <a:moveTo>
                    <a:pt x="883" y="2522"/>
                  </a:moveTo>
                  <a:cubicBezTo>
                    <a:pt x="882" y="2521"/>
                    <a:pt x="882" y="2521"/>
                    <a:pt x="882" y="2521"/>
                  </a:cubicBezTo>
                  <a:cubicBezTo>
                    <a:pt x="891" y="2455"/>
                    <a:pt x="891" y="2455"/>
                    <a:pt x="891" y="2455"/>
                  </a:cubicBezTo>
                  <a:cubicBezTo>
                    <a:pt x="891" y="2453"/>
                    <a:pt x="891" y="2453"/>
                    <a:pt x="891" y="2453"/>
                  </a:cubicBezTo>
                  <a:cubicBezTo>
                    <a:pt x="893" y="2452"/>
                    <a:pt x="893" y="2452"/>
                    <a:pt x="893" y="2452"/>
                  </a:cubicBezTo>
                  <a:lnTo>
                    <a:pt x="883" y="2522"/>
                  </a:lnTo>
                  <a:close/>
                  <a:moveTo>
                    <a:pt x="873" y="2647"/>
                  </a:moveTo>
                  <a:cubicBezTo>
                    <a:pt x="872" y="2647"/>
                    <a:pt x="872" y="2647"/>
                    <a:pt x="872" y="2647"/>
                  </a:cubicBezTo>
                  <a:cubicBezTo>
                    <a:pt x="882" y="2581"/>
                    <a:pt x="882" y="2581"/>
                    <a:pt x="882" y="2581"/>
                  </a:cubicBezTo>
                  <a:cubicBezTo>
                    <a:pt x="883" y="2581"/>
                    <a:pt x="883" y="2581"/>
                    <a:pt x="883" y="2581"/>
                  </a:cubicBezTo>
                  <a:lnTo>
                    <a:pt x="873" y="2647"/>
                  </a:lnTo>
                  <a:close/>
                  <a:moveTo>
                    <a:pt x="884" y="2575"/>
                  </a:moveTo>
                  <a:cubicBezTo>
                    <a:pt x="883" y="2575"/>
                    <a:pt x="883" y="2575"/>
                    <a:pt x="883" y="2575"/>
                  </a:cubicBezTo>
                  <a:cubicBezTo>
                    <a:pt x="882" y="2575"/>
                    <a:pt x="882" y="2575"/>
                    <a:pt x="882" y="2575"/>
                  </a:cubicBezTo>
                  <a:cubicBezTo>
                    <a:pt x="883" y="2573"/>
                    <a:pt x="883" y="2573"/>
                    <a:pt x="883" y="2573"/>
                  </a:cubicBezTo>
                  <a:cubicBezTo>
                    <a:pt x="884" y="2573"/>
                    <a:pt x="884" y="2573"/>
                    <a:pt x="884" y="2573"/>
                  </a:cubicBezTo>
                  <a:lnTo>
                    <a:pt x="884" y="2575"/>
                  </a:lnTo>
                  <a:close/>
                  <a:moveTo>
                    <a:pt x="886" y="2558"/>
                  </a:moveTo>
                  <a:cubicBezTo>
                    <a:pt x="885" y="2556"/>
                    <a:pt x="885" y="2556"/>
                    <a:pt x="885" y="2556"/>
                  </a:cubicBezTo>
                  <a:cubicBezTo>
                    <a:pt x="885" y="2556"/>
                    <a:pt x="885" y="2556"/>
                    <a:pt x="885" y="2556"/>
                  </a:cubicBezTo>
                  <a:cubicBezTo>
                    <a:pt x="888" y="2534"/>
                    <a:pt x="888" y="2534"/>
                    <a:pt x="888" y="2534"/>
                  </a:cubicBezTo>
                  <a:cubicBezTo>
                    <a:pt x="890" y="2532"/>
                    <a:pt x="890" y="2532"/>
                    <a:pt x="890" y="2532"/>
                  </a:cubicBezTo>
                  <a:lnTo>
                    <a:pt x="886" y="2558"/>
                  </a:lnTo>
                  <a:close/>
                  <a:moveTo>
                    <a:pt x="890" y="2527"/>
                  </a:moveTo>
                  <a:cubicBezTo>
                    <a:pt x="889" y="2526"/>
                    <a:pt x="889" y="2526"/>
                    <a:pt x="889" y="2526"/>
                  </a:cubicBezTo>
                  <a:cubicBezTo>
                    <a:pt x="900" y="2451"/>
                    <a:pt x="900" y="2451"/>
                    <a:pt x="900" y="2451"/>
                  </a:cubicBezTo>
                  <a:cubicBezTo>
                    <a:pt x="900" y="2451"/>
                    <a:pt x="900" y="2451"/>
                    <a:pt x="900" y="2451"/>
                  </a:cubicBezTo>
                  <a:cubicBezTo>
                    <a:pt x="900" y="2448"/>
                    <a:pt x="900" y="2448"/>
                    <a:pt x="900" y="2448"/>
                  </a:cubicBezTo>
                  <a:cubicBezTo>
                    <a:pt x="902" y="2447"/>
                    <a:pt x="902" y="2447"/>
                    <a:pt x="902" y="2447"/>
                  </a:cubicBezTo>
                  <a:lnTo>
                    <a:pt x="890" y="2527"/>
                  </a:lnTo>
                  <a:close/>
                  <a:moveTo>
                    <a:pt x="882" y="2642"/>
                  </a:moveTo>
                  <a:cubicBezTo>
                    <a:pt x="881" y="2643"/>
                    <a:pt x="881" y="2643"/>
                    <a:pt x="881" y="2643"/>
                  </a:cubicBezTo>
                  <a:cubicBezTo>
                    <a:pt x="889" y="2586"/>
                    <a:pt x="889" y="2586"/>
                    <a:pt x="889" y="2586"/>
                  </a:cubicBezTo>
                  <a:cubicBezTo>
                    <a:pt x="890" y="2587"/>
                    <a:pt x="890" y="2587"/>
                    <a:pt x="890" y="2587"/>
                  </a:cubicBezTo>
                  <a:lnTo>
                    <a:pt x="882" y="2642"/>
                  </a:lnTo>
                  <a:close/>
                  <a:moveTo>
                    <a:pt x="890" y="2584"/>
                  </a:moveTo>
                  <a:cubicBezTo>
                    <a:pt x="889" y="2583"/>
                    <a:pt x="889" y="2583"/>
                    <a:pt x="889" y="2583"/>
                  </a:cubicBezTo>
                  <a:cubicBezTo>
                    <a:pt x="889" y="2583"/>
                    <a:pt x="889" y="2583"/>
                    <a:pt x="889" y="2583"/>
                  </a:cubicBezTo>
                  <a:cubicBezTo>
                    <a:pt x="891" y="2573"/>
                    <a:pt x="891" y="2573"/>
                    <a:pt x="891" y="2573"/>
                  </a:cubicBezTo>
                  <a:cubicBezTo>
                    <a:pt x="892" y="2573"/>
                    <a:pt x="892" y="2573"/>
                    <a:pt x="892" y="2573"/>
                  </a:cubicBezTo>
                  <a:lnTo>
                    <a:pt x="890" y="2584"/>
                  </a:lnTo>
                  <a:close/>
                  <a:moveTo>
                    <a:pt x="892" y="2570"/>
                  </a:moveTo>
                  <a:cubicBezTo>
                    <a:pt x="891" y="2571"/>
                    <a:pt x="891" y="2571"/>
                    <a:pt x="891" y="2571"/>
                  </a:cubicBezTo>
                  <a:cubicBezTo>
                    <a:pt x="891" y="2569"/>
                    <a:pt x="891" y="2569"/>
                    <a:pt x="891" y="2569"/>
                  </a:cubicBezTo>
                  <a:cubicBezTo>
                    <a:pt x="893" y="2568"/>
                    <a:pt x="893" y="2568"/>
                    <a:pt x="893" y="2568"/>
                  </a:cubicBezTo>
                  <a:lnTo>
                    <a:pt x="892" y="2570"/>
                  </a:lnTo>
                  <a:close/>
                  <a:moveTo>
                    <a:pt x="893" y="2565"/>
                  </a:moveTo>
                  <a:cubicBezTo>
                    <a:pt x="892" y="2566"/>
                    <a:pt x="892" y="2566"/>
                    <a:pt x="892" y="2566"/>
                  </a:cubicBezTo>
                  <a:cubicBezTo>
                    <a:pt x="893" y="2556"/>
                    <a:pt x="893" y="2556"/>
                    <a:pt x="893" y="2556"/>
                  </a:cubicBezTo>
                  <a:cubicBezTo>
                    <a:pt x="894" y="2556"/>
                    <a:pt x="894" y="2556"/>
                    <a:pt x="894" y="2556"/>
                  </a:cubicBezTo>
                  <a:lnTo>
                    <a:pt x="893" y="2565"/>
                  </a:lnTo>
                  <a:close/>
                  <a:moveTo>
                    <a:pt x="895" y="2553"/>
                  </a:moveTo>
                  <a:cubicBezTo>
                    <a:pt x="893" y="2554"/>
                    <a:pt x="893" y="2554"/>
                    <a:pt x="893" y="2554"/>
                  </a:cubicBezTo>
                  <a:cubicBezTo>
                    <a:pt x="897" y="2526"/>
                    <a:pt x="897" y="2526"/>
                    <a:pt x="897" y="2526"/>
                  </a:cubicBezTo>
                  <a:cubicBezTo>
                    <a:pt x="898" y="2527"/>
                    <a:pt x="898" y="2527"/>
                    <a:pt x="898" y="2527"/>
                  </a:cubicBezTo>
                  <a:lnTo>
                    <a:pt x="895" y="2553"/>
                  </a:lnTo>
                  <a:close/>
                  <a:moveTo>
                    <a:pt x="901" y="2510"/>
                  </a:moveTo>
                  <a:cubicBezTo>
                    <a:pt x="899" y="2511"/>
                    <a:pt x="899" y="2511"/>
                    <a:pt x="899" y="2511"/>
                  </a:cubicBezTo>
                  <a:cubicBezTo>
                    <a:pt x="909" y="2446"/>
                    <a:pt x="909" y="2446"/>
                    <a:pt x="909" y="2446"/>
                  </a:cubicBezTo>
                  <a:cubicBezTo>
                    <a:pt x="909" y="2446"/>
                    <a:pt x="909" y="2446"/>
                    <a:pt x="909" y="2446"/>
                  </a:cubicBezTo>
                  <a:cubicBezTo>
                    <a:pt x="909" y="2444"/>
                    <a:pt x="909" y="2444"/>
                    <a:pt x="909" y="2444"/>
                  </a:cubicBezTo>
                  <a:cubicBezTo>
                    <a:pt x="910" y="2443"/>
                    <a:pt x="910" y="2443"/>
                    <a:pt x="910" y="2443"/>
                  </a:cubicBezTo>
                  <a:lnTo>
                    <a:pt x="901" y="2510"/>
                  </a:lnTo>
                  <a:close/>
                  <a:moveTo>
                    <a:pt x="891" y="2637"/>
                  </a:moveTo>
                  <a:cubicBezTo>
                    <a:pt x="889" y="2638"/>
                    <a:pt x="889" y="2638"/>
                    <a:pt x="889" y="2638"/>
                  </a:cubicBezTo>
                  <a:cubicBezTo>
                    <a:pt x="896" y="2591"/>
                    <a:pt x="896" y="2591"/>
                    <a:pt x="896" y="2591"/>
                  </a:cubicBezTo>
                  <a:cubicBezTo>
                    <a:pt x="897" y="2592"/>
                    <a:pt x="897" y="2592"/>
                    <a:pt x="897" y="2592"/>
                  </a:cubicBezTo>
                  <a:lnTo>
                    <a:pt x="891" y="2637"/>
                  </a:lnTo>
                  <a:close/>
                  <a:moveTo>
                    <a:pt x="898" y="2590"/>
                  </a:moveTo>
                  <a:cubicBezTo>
                    <a:pt x="897" y="2589"/>
                    <a:pt x="897" y="2589"/>
                    <a:pt x="897" y="2589"/>
                  </a:cubicBezTo>
                  <a:cubicBezTo>
                    <a:pt x="899" y="2576"/>
                    <a:pt x="899" y="2576"/>
                    <a:pt x="899" y="2576"/>
                  </a:cubicBezTo>
                  <a:cubicBezTo>
                    <a:pt x="900" y="2576"/>
                    <a:pt x="900" y="2576"/>
                    <a:pt x="900" y="2576"/>
                  </a:cubicBezTo>
                  <a:lnTo>
                    <a:pt x="898" y="2590"/>
                  </a:lnTo>
                  <a:close/>
                  <a:moveTo>
                    <a:pt x="900" y="2573"/>
                  </a:moveTo>
                  <a:cubicBezTo>
                    <a:pt x="899" y="2573"/>
                    <a:pt x="899" y="2573"/>
                    <a:pt x="899" y="2573"/>
                  </a:cubicBezTo>
                  <a:cubicBezTo>
                    <a:pt x="899" y="2573"/>
                    <a:pt x="899" y="2573"/>
                    <a:pt x="899" y="2573"/>
                  </a:cubicBezTo>
                  <a:cubicBezTo>
                    <a:pt x="899" y="2573"/>
                    <a:pt x="899" y="2572"/>
                    <a:pt x="899" y="2572"/>
                  </a:cubicBezTo>
                  <a:cubicBezTo>
                    <a:pt x="899" y="2569"/>
                    <a:pt x="899" y="2569"/>
                    <a:pt x="899" y="2569"/>
                  </a:cubicBezTo>
                  <a:cubicBezTo>
                    <a:pt x="901" y="2568"/>
                    <a:pt x="901" y="2568"/>
                    <a:pt x="901" y="2568"/>
                  </a:cubicBezTo>
                  <a:lnTo>
                    <a:pt x="900" y="2573"/>
                  </a:lnTo>
                  <a:close/>
                  <a:moveTo>
                    <a:pt x="901" y="2565"/>
                  </a:moveTo>
                  <a:cubicBezTo>
                    <a:pt x="900" y="2566"/>
                    <a:pt x="900" y="2566"/>
                    <a:pt x="900" y="2566"/>
                  </a:cubicBezTo>
                  <a:cubicBezTo>
                    <a:pt x="900" y="2564"/>
                    <a:pt x="900" y="2564"/>
                    <a:pt x="900" y="2564"/>
                  </a:cubicBezTo>
                  <a:cubicBezTo>
                    <a:pt x="901" y="2563"/>
                    <a:pt x="901" y="2563"/>
                    <a:pt x="901" y="2563"/>
                  </a:cubicBezTo>
                  <a:lnTo>
                    <a:pt x="901" y="2565"/>
                  </a:lnTo>
                  <a:close/>
                  <a:moveTo>
                    <a:pt x="902" y="2560"/>
                  </a:moveTo>
                  <a:cubicBezTo>
                    <a:pt x="900" y="2561"/>
                    <a:pt x="900" y="2561"/>
                    <a:pt x="900" y="2561"/>
                  </a:cubicBezTo>
                  <a:cubicBezTo>
                    <a:pt x="902" y="2552"/>
                    <a:pt x="902" y="2552"/>
                    <a:pt x="902" y="2552"/>
                  </a:cubicBezTo>
                  <a:cubicBezTo>
                    <a:pt x="903" y="2551"/>
                    <a:pt x="903" y="2551"/>
                    <a:pt x="903" y="2551"/>
                  </a:cubicBezTo>
                  <a:lnTo>
                    <a:pt x="902" y="2560"/>
                  </a:lnTo>
                  <a:close/>
                  <a:moveTo>
                    <a:pt x="903" y="2548"/>
                  </a:moveTo>
                  <a:cubicBezTo>
                    <a:pt x="902" y="2549"/>
                    <a:pt x="902" y="2549"/>
                    <a:pt x="902" y="2549"/>
                  </a:cubicBezTo>
                  <a:cubicBezTo>
                    <a:pt x="905" y="2532"/>
                    <a:pt x="905" y="2532"/>
                    <a:pt x="905" y="2532"/>
                  </a:cubicBezTo>
                  <a:cubicBezTo>
                    <a:pt x="906" y="2532"/>
                    <a:pt x="906" y="2532"/>
                    <a:pt x="906" y="2532"/>
                  </a:cubicBezTo>
                  <a:lnTo>
                    <a:pt x="903" y="2548"/>
                  </a:lnTo>
                  <a:close/>
                  <a:moveTo>
                    <a:pt x="908" y="2518"/>
                  </a:moveTo>
                  <a:cubicBezTo>
                    <a:pt x="907" y="2517"/>
                    <a:pt x="907" y="2517"/>
                    <a:pt x="907" y="2517"/>
                  </a:cubicBezTo>
                  <a:cubicBezTo>
                    <a:pt x="908" y="2509"/>
                    <a:pt x="908" y="2509"/>
                    <a:pt x="908" y="2509"/>
                  </a:cubicBezTo>
                  <a:cubicBezTo>
                    <a:pt x="909" y="2509"/>
                    <a:pt x="909" y="2509"/>
                    <a:pt x="909" y="2509"/>
                  </a:cubicBezTo>
                  <a:lnTo>
                    <a:pt x="908" y="2518"/>
                  </a:lnTo>
                  <a:close/>
                  <a:moveTo>
                    <a:pt x="909" y="2506"/>
                  </a:moveTo>
                  <a:cubicBezTo>
                    <a:pt x="908" y="2507"/>
                    <a:pt x="908" y="2507"/>
                    <a:pt x="908" y="2507"/>
                  </a:cubicBezTo>
                  <a:cubicBezTo>
                    <a:pt x="917" y="2441"/>
                    <a:pt x="917" y="2441"/>
                    <a:pt x="917" y="2441"/>
                  </a:cubicBezTo>
                  <a:cubicBezTo>
                    <a:pt x="917" y="2441"/>
                    <a:pt x="917" y="2441"/>
                    <a:pt x="917" y="2441"/>
                  </a:cubicBezTo>
                  <a:cubicBezTo>
                    <a:pt x="918" y="2439"/>
                    <a:pt x="918" y="2439"/>
                    <a:pt x="918" y="2439"/>
                  </a:cubicBezTo>
                  <a:cubicBezTo>
                    <a:pt x="919" y="2438"/>
                    <a:pt x="919" y="2438"/>
                    <a:pt x="919" y="2438"/>
                  </a:cubicBezTo>
                  <a:lnTo>
                    <a:pt x="909" y="2506"/>
                  </a:lnTo>
                  <a:close/>
                  <a:moveTo>
                    <a:pt x="899" y="2633"/>
                  </a:moveTo>
                  <a:cubicBezTo>
                    <a:pt x="898" y="2633"/>
                    <a:pt x="898" y="2633"/>
                    <a:pt x="898" y="2633"/>
                  </a:cubicBezTo>
                  <a:cubicBezTo>
                    <a:pt x="903" y="2597"/>
                    <a:pt x="903" y="2597"/>
                    <a:pt x="903" y="2597"/>
                  </a:cubicBezTo>
                  <a:cubicBezTo>
                    <a:pt x="904" y="2598"/>
                    <a:pt x="904" y="2598"/>
                    <a:pt x="904" y="2598"/>
                  </a:cubicBezTo>
                  <a:lnTo>
                    <a:pt x="899" y="2633"/>
                  </a:lnTo>
                  <a:close/>
                  <a:moveTo>
                    <a:pt x="905" y="2595"/>
                  </a:moveTo>
                  <a:cubicBezTo>
                    <a:pt x="904" y="2594"/>
                    <a:pt x="904" y="2594"/>
                    <a:pt x="904" y="2594"/>
                  </a:cubicBezTo>
                  <a:cubicBezTo>
                    <a:pt x="906" y="2580"/>
                    <a:pt x="906" y="2580"/>
                    <a:pt x="906" y="2580"/>
                  </a:cubicBezTo>
                  <a:cubicBezTo>
                    <a:pt x="907" y="2581"/>
                    <a:pt x="907" y="2581"/>
                    <a:pt x="907" y="2581"/>
                  </a:cubicBezTo>
                  <a:lnTo>
                    <a:pt x="905" y="2595"/>
                  </a:lnTo>
                  <a:close/>
                  <a:moveTo>
                    <a:pt x="907" y="2579"/>
                  </a:moveTo>
                  <a:cubicBezTo>
                    <a:pt x="906" y="2578"/>
                    <a:pt x="906" y="2578"/>
                    <a:pt x="906" y="2578"/>
                  </a:cubicBezTo>
                  <a:cubicBezTo>
                    <a:pt x="908" y="2564"/>
                    <a:pt x="908" y="2564"/>
                    <a:pt x="908" y="2564"/>
                  </a:cubicBezTo>
                  <a:cubicBezTo>
                    <a:pt x="909" y="2563"/>
                    <a:pt x="909" y="2563"/>
                    <a:pt x="909" y="2563"/>
                  </a:cubicBezTo>
                  <a:lnTo>
                    <a:pt x="907" y="2579"/>
                  </a:lnTo>
                  <a:close/>
                  <a:moveTo>
                    <a:pt x="910" y="2561"/>
                  </a:moveTo>
                  <a:cubicBezTo>
                    <a:pt x="908" y="2561"/>
                    <a:pt x="908" y="2561"/>
                    <a:pt x="908" y="2561"/>
                  </a:cubicBezTo>
                  <a:cubicBezTo>
                    <a:pt x="909" y="2559"/>
                    <a:pt x="909" y="2559"/>
                    <a:pt x="909" y="2559"/>
                  </a:cubicBezTo>
                  <a:cubicBezTo>
                    <a:pt x="910" y="2559"/>
                    <a:pt x="910" y="2559"/>
                    <a:pt x="910" y="2559"/>
                  </a:cubicBezTo>
                  <a:lnTo>
                    <a:pt x="910" y="2561"/>
                  </a:lnTo>
                  <a:close/>
                  <a:moveTo>
                    <a:pt x="910" y="2556"/>
                  </a:moveTo>
                  <a:cubicBezTo>
                    <a:pt x="909" y="2557"/>
                    <a:pt x="909" y="2557"/>
                    <a:pt x="909" y="2557"/>
                  </a:cubicBezTo>
                  <a:cubicBezTo>
                    <a:pt x="910" y="2547"/>
                    <a:pt x="910" y="2547"/>
                    <a:pt x="910" y="2547"/>
                  </a:cubicBezTo>
                  <a:cubicBezTo>
                    <a:pt x="912" y="2546"/>
                    <a:pt x="912" y="2546"/>
                    <a:pt x="912" y="2546"/>
                  </a:cubicBezTo>
                  <a:lnTo>
                    <a:pt x="910" y="2556"/>
                  </a:lnTo>
                  <a:close/>
                  <a:moveTo>
                    <a:pt x="915" y="2523"/>
                  </a:moveTo>
                  <a:cubicBezTo>
                    <a:pt x="914" y="2522"/>
                    <a:pt x="914" y="2522"/>
                    <a:pt x="914" y="2522"/>
                  </a:cubicBezTo>
                  <a:cubicBezTo>
                    <a:pt x="917" y="2505"/>
                    <a:pt x="917" y="2505"/>
                    <a:pt x="917" y="2505"/>
                  </a:cubicBezTo>
                  <a:cubicBezTo>
                    <a:pt x="918" y="2504"/>
                    <a:pt x="918" y="2504"/>
                    <a:pt x="918" y="2504"/>
                  </a:cubicBezTo>
                  <a:lnTo>
                    <a:pt x="915" y="2523"/>
                  </a:lnTo>
                  <a:close/>
                  <a:moveTo>
                    <a:pt x="918" y="2501"/>
                  </a:moveTo>
                  <a:cubicBezTo>
                    <a:pt x="917" y="2502"/>
                    <a:pt x="917" y="2502"/>
                    <a:pt x="917" y="2502"/>
                  </a:cubicBezTo>
                  <a:cubicBezTo>
                    <a:pt x="926" y="2437"/>
                    <a:pt x="926" y="2437"/>
                    <a:pt x="926" y="2437"/>
                  </a:cubicBezTo>
                  <a:cubicBezTo>
                    <a:pt x="927" y="2434"/>
                    <a:pt x="927" y="2434"/>
                    <a:pt x="927" y="2434"/>
                  </a:cubicBezTo>
                  <a:cubicBezTo>
                    <a:pt x="928" y="2434"/>
                    <a:pt x="928" y="2434"/>
                    <a:pt x="928" y="2434"/>
                  </a:cubicBezTo>
                  <a:lnTo>
                    <a:pt x="918" y="2501"/>
                  </a:lnTo>
                  <a:close/>
                  <a:moveTo>
                    <a:pt x="908" y="2628"/>
                  </a:moveTo>
                  <a:cubicBezTo>
                    <a:pt x="907" y="2628"/>
                    <a:pt x="907" y="2628"/>
                    <a:pt x="907" y="2628"/>
                  </a:cubicBezTo>
                  <a:cubicBezTo>
                    <a:pt x="911" y="2602"/>
                    <a:pt x="911" y="2602"/>
                    <a:pt x="911" y="2602"/>
                  </a:cubicBezTo>
                  <a:cubicBezTo>
                    <a:pt x="912" y="2603"/>
                    <a:pt x="912" y="2603"/>
                    <a:pt x="912" y="2603"/>
                  </a:cubicBezTo>
                  <a:lnTo>
                    <a:pt x="908" y="2628"/>
                  </a:lnTo>
                  <a:close/>
                  <a:moveTo>
                    <a:pt x="912" y="2600"/>
                  </a:moveTo>
                  <a:cubicBezTo>
                    <a:pt x="911" y="2600"/>
                    <a:pt x="911" y="2600"/>
                    <a:pt x="911" y="2600"/>
                  </a:cubicBezTo>
                  <a:cubicBezTo>
                    <a:pt x="913" y="2586"/>
                    <a:pt x="913" y="2586"/>
                    <a:pt x="913" y="2586"/>
                  </a:cubicBezTo>
                  <a:cubicBezTo>
                    <a:pt x="914" y="2586"/>
                    <a:pt x="914" y="2586"/>
                    <a:pt x="914" y="2586"/>
                  </a:cubicBezTo>
                  <a:lnTo>
                    <a:pt x="912" y="2600"/>
                  </a:lnTo>
                  <a:close/>
                  <a:moveTo>
                    <a:pt x="914" y="2584"/>
                  </a:moveTo>
                  <a:cubicBezTo>
                    <a:pt x="913" y="2583"/>
                    <a:pt x="913" y="2583"/>
                    <a:pt x="913" y="2583"/>
                  </a:cubicBezTo>
                  <a:cubicBezTo>
                    <a:pt x="917" y="2559"/>
                    <a:pt x="917" y="2559"/>
                    <a:pt x="917" y="2559"/>
                  </a:cubicBezTo>
                  <a:cubicBezTo>
                    <a:pt x="918" y="2559"/>
                    <a:pt x="918" y="2559"/>
                    <a:pt x="918" y="2559"/>
                  </a:cubicBezTo>
                  <a:lnTo>
                    <a:pt x="914" y="2584"/>
                  </a:lnTo>
                  <a:close/>
                  <a:moveTo>
                    <a:pt x="918" y="2556"/>
                  </a:moveTo>
                  <a:cubicBezTo>
                    <a:pt x="917" y="2557"/>
                    <a:pt x="917" y="2557"/>
                    <a:pt x="917" y="2557"/>
                  </a:cubicBezTo>
                  <a:cubicBezTo>
                    <a:pt x="917" y="2555"/>
                    <a:pt x="917" y="2555"/>
                    <a:pt x="917" y="2555"/>
                  </a:cubicBezTo>
                  <a:cubicBezTo>
                    <a:pt x="919" y="2554"/>
                    <a:pt x="919" y="2554"/>
                    <a:pt x="919" y="2554"/>
                  </a:cubicBezTo>
                  <a:lnTo>
                    <a:pt x="918" y="2556"/>
                  </a:lnTo>
                  <a:close/>
                  <a:moveTo>
                    <a:pt x="919" y="2551"/>
                  </a:moveTo>
                  <a:cubicBezTo>
                    <a:pt x="918" y="2552"/>
                    <a:pt x="918" y="2552"/>
                    <a:pt x="918" y="2552"/>
                  </a:cubicBezTo>
                  <a:cubicBezTo>
                    <a:pt x="919" y="2542"/>
                    <a:pt x="919" y="2542"/>
                    <a:pt x="919" y="2542"/>
                  </a:cubicBezTo>
                  <a:cubicBezTo>
                    <a:pt x="919" y="2542"/>
                    <a:pt x="919" y="2542"/>
                    <a:pt x="919" y="2542"/>
                  </a:cubicBezTo>
                  <a:cubicBezTo>
                    <a:pt x="920" y="2542"/>
                    <a:pt x="920" y="2542"/>
                    <a:pt x="920" y="2542"/>
                  </a:cubicBezTo>
                  <a:cubicBezTo>
                    <a:pt x="920" y="2542"/>
                    <a:pt x="920" y="2542"/>
                    <a:pt x="920" y="2542"/>
                  </a:cubicBezTo>
                  <a:lnTo>
                    <a:pt x="919" y="2551"/>
                  </a:lnTo>
                  <a:close/>
                  <a:moveTo>
                    <a:pt x="922" y="2528"/>
                  </a:moveTo>
                  <a:cubicBezTo>
                    <a:pt x="921" y="2527"/>
                    <a:pt x="921" y="2527"/>
                    <a:pt x="921" y="2527"/>
                  </a:cubicBezTo>
                  <a:cubicBezTo>
                    <a:pt x="925" y="2500"/>
                    <a:pt x="925" y="2500"/>
                    <a:pt x="925" y="2500"/>
                  </a:cubicBezTo>
                  <a:cubicBezTo>
                    <a:pt x="927" y="2500"/>
                    <a:pt x="927" y="2500"/>
                    <a:pt x="927" y="2500"/>
                  </a:cubicBezTo>
                  <a:lnTo>
                    <a:pt x="922" y="2528"/>
                  </a:lnTo>
                  <a:close/>
                  <a:moveTo>
                    <a:pt x="927" y="2497"/>
                  </a:moveTo>
                  <a:cubicBezTo>
                    <a:pt x="926" y="2497"/>
                    <a:pt x="926" y="2497"/>
                    <a:pt x="926" y="2497"/>
                  </a:cubicBezTo>
                  <a:cubicBezTo>
                    <a:pt x="935" y="2432"/>
                    <a:pt x="935" y="2432"/>
                    <a:pt x="935" y="2432"/>
                  </a:cubicBezTo>
                  <a:cubicBezTo>
                    <a:pt x="935" y="2430"/>
                    <a:pt x="935" y="2430"/>
                    <a:pt x="935" y="2430"/>
                  </a:cubicBezTo>
                  <a:cubicBezTo>
                    <a:pt x="937" y="2429"/>
                    <a:pt x="937" y="2429"/>
                    <a:pt x="937" y="2429"/>
                  </a:cubicBezTo>
                  <a:lnTo>
                    <a:pt x="927" y="2497"/>
                  </a:lnTo>
                  <a:close/>
                  <a:moveTo>
                    <a:pt x="917" y="2623"/>
                  </a:moveTo>
                  <a:cubicBezTo>
                    <a:pt x="915" y="2624"/>
                    <a:pt x="915" y="2624"/>
                    <a:pt x="915" y="2624"/>
                  </a:cubicBezTo>
                  <a:cubicBezTo>
                    <a:pt x="918" y="2608"/>
                    <a:pt x="918" y="2608"/>
                    <a:pt x="918" y="2608"/>
                  </a:cubicBezTo>
                  <a:cubicBezTo>
                    <a:pt x="919" y="2608"/>
                    <a:pt x="919" y="2608"/>
                    <a:pt x="919" y="2608"/>
                  </a:cubicBezTo>
                  <a:lnTo>
                    <a:pt x="917" y="2623"/>
                  </a:lnTo>
                  <a:close/>
                  <a:moveTo>
                    <a:pt x="919" y="2606"/>
                  </a:moveTo>
                  <a:cubicBezTo>
                    <a:pt x="918" y="2605"/>
                    <a:pt x="918" y="2605"/>
                    <a:pt x="918" y="2605"/>
                  </a:cubicBezTo>
                  <a:cubicBezTo>
                    <a:pt x="920" y="2591"/>
                    <a:pt x="920" y="2591"/>
                    <a:pt x="920" y="2591"/>
                  </a:cubicBezTo>
                  <a:cubicBezTo>
                    <a:pt x="921" y="2592"/>
                    <a:pt x="921" y="2592"/>
                    <a:pt x="921" y="2592"/>
                  </a:cubicBezTo>
                  <a:lnTo>
                    <a:pt x="919" y="2606"/>
                  </a:lnTo>
                  <a:close/>
                  <a:moveTo>
                    <a:pt x="922" y="2589"/>
                  </a:moveTo>
                  <a:cubicBezTo>
                    <a:pt x="920" y="2588"/>
                    <a:pt x="920" y="2588"/>
                    <a:pt x="920" y="2588"/>
                  </a:cubicBezTo>
                  <a:cubicBezTo>
                    <a:pt x="925" y="2555"/>
                    <a:pt x="925" y="2555"/>
                    <a:pt x="925" y="2555"/>
                  </a:cubicBezTo>
                  <a:cubicBezTo>
                    <a:pt x="927" y="2554"/>
                    <a:pt x="927" y="2554"/>
                    <a:pt x="927" y="2554"/>
                  </a:cubicBezTo>
                  <a:lnTo>
                    <a:pt x="922" y="2589"/>
                  </a:lnTo>
                  <a:close/>
                  <a:moveTo>
                    <a:pt x="927" y="2551"/>
                  </a:moveTo>
                  <a:cubicBezTo>
                    <a:pt x="926" y="2552"/>
                    <a:pt x="926" y="2552"/>
                    <a:pt x="926" y="2552"/>
                  </a:cubicBezTo>
                  <a:cubicBezTo>
                    <a:pt x="926" y="2550"/>
                    <a:pt x="926" y="2550"/>
                    <a:pt x="926" y="2550"/>
                  </a:cubicBezTo>
                  <a:cubicBezTo>
                    <a:pt x="927" y="2549"/>
                    <a:pt x="927" y="2549"/>
                    <a:pt x="927" y="2549"/>
                  </a:cubicBezTo>
                  <a:lnTo>
                    <a:pt x="927" y="2551"/>
                  </a:lnTo>
                  <a:close/>
                  <a:moveTo>
                    <a:pt x="928" y="2547"/>
                  </a:moveTo>
                  <a:cubicBezTo>
                    <a:pt x="926" y="2547"/>
                    <a:pt x="926" y="2547"/>
                    <a:pt x="926" y="2547"/>
                  </a:cubicBezTo>
                  <a:cubicBezTo>
                    <a:pt x="928" y="2538"/>
                    <a:pt x="928" y="2538"/>
                    <a:pt x="928" y="2538"/>
                  </a:cubicBezTo>
                  <a:cubicBezTo>
                    <a:pt x="929" y="2537"/>
                    <a:pt x="929" y="2537"/>
                    <a:pt x="929" y="2537"/>
                  </a:cubicBezTo>
                  <a:lnTo>
                    <a:pt x="928" y="2547"/>
                  </a:lnTo>
                  <a:close/>
                  <a:moveTo>
                    <a:pt x="930" y="2533"/>
                  </a:moveTo>
                  <a:cubicBezTo>
                    <a:pt x="929" y="2533"/>
                    <a:pt x="929" y="2533"/>
                    <a:pt x="929" y="2533"/>
                  </a:cubicBezTo>
                  <a:cubicBezTo>
                    <a:pt x="934" y="2496"/>
                    <a:pt x="934" y="2496"/>
                    <a:pt x="934" y="2496"/>
                  </a:cubicBezTo>
                  <a:cubicBezTo>
                    <a:pt x="935" y="2495"/>
                    <a:pt x="935" y="2495"/>
                    <a:pt x="935" y="2495"/>
                  </a:cubicBezTo>
                  <a:lnTo>
                    <a:pt x="930" y="2533"/>
                  </a:lnTo>
                  <a:close/>
                  <a:moveTo>
                    <a:pt x="936" y="2492"/>
                  </a:moveTo>
                  <a:cubicBezTo>
                    <a:pt x="934" y="2493"/>
                    <a:pt x="934" y="2493"/>
                    <a:pt x="934" y="2493"/>
                  </a:cubicBezTo>
                  <a:cubicBezTo>
                    <a:pt x="944" y="2428"/>
                    <a:pt x="944" y="2428"/>
                    <a:pt x="944" y="2428"/>
                  </a:cubicBezTo>
                  <a:cubicBezTo>
                    <a:pt x="944" y="2425"/>
                    <a:pt x="944" y="2425"/>
                    <a:pt x="944" y="2425"/>
                  </a:cubicBezTo>
                  <a:cubicBezTo>
                    <a:pt x="945" y="2425"/>
                    <a:pt x="945" y="2425"/>
                    <a:pt x="945" y="2425"/>
                  </a:cubicBezTo>
                  <a:lnTo>
                    <a:pt x="936" y="2492"/>
                  </a:lnTo>
                  <a:close/>
                  <a:moveTo>
                    <a:pt x="926" y="2611"/>
                  </a:moveTo>
                  <a:cubicBezTo>
                    <a:pt x="925" y="2610"/>
                    <a:pt x="925" y="2610"/>
                    <a:pt x="925" y="2610"/>
                  </a:cubicBezTo>
                  <a:cubicBezTo>
                    <a:pt x="927" y="2596"/>
                    <a:pt x="927" y="2596"/>
                    <a:pt x="927" y="2596"/>
                  </a:cubicBezTo>
                  <a:cubicBezTo>
                    <a:pt x="928" y="2597"/>
                    <a:pt x="928" y="2597"/>
                    <a:pt x="928" y="2597"/>
                  </a:cubicBezTo>
                  <a:lnTo>
                    <a:pt x="926" y="2611"/>
                  </a:lnTo>
                  <a:close/>
                  <a:moveTo>
                    <a:pt x="929" y="2594"/>
                  </a:moveTo>
                  <a:cubicBezTo>
                    <a:pt x="928" y="2594"/>
                    <a:pt x="928" y="2594"/>
                    <a:pt x="928" y="2594"/>
                  </a:cubicBezTo>
                  <a:cubicBezTo>
                    <a:pt x="934" y="2553"/>
                    <a:pt x="934" y="2553"/>
                    <a:pt x="934" y="2553"/>
                  </a:cubicBezTo>
                  <a:cubicBezTo>
                    <a:pt x="935" y="2554"/>
                    <a:pt x="935" y="2554"/>
                    <a:pt x="935" y="2554"/>
                  </a:cubicBezTo>
                  <a:lnTo>
                    <a:pt x="929" y="2594"/>
                  </a:lnTo>
                  <a:close/>
                  <a:moveTo>
                    <a:pt x="935" y="2551"/>
                  </a:moveTo>
                  <a:cubicBezTo>
                    <a:pt x="934" y="2550"/>
                    <a:pt x="934" y="2550"/>
                    <a:pt x="934" y="2550"/>
                  </a:cubicBezTo>
                  <a:cubicBezTo>
                    <a:pt x="935" y="2550"/>
                    <a:pt x="935" y="2550"/>
                    <a:pt x="935" y="2550"/>
                  </a:cubicBezTo>
                  <a:lnTo>
                    <a:pt x="935" y="2551"/>
                  </a:lnTo>
                  <a:close/>
                  <a:moveTo>
                    <a:pt x="936" y="2547"/>
                  </a:moveTo>
                  <a:cubicBezTo>
                    <a:pt x="934" y="2547"/>
                    <a:pt x="934" y="2547"/>
                    <a:pt x="934" y="2547"/>
                  </a:cubicBezTo>
                  <a:cubicBezTo>
                    <a:pt x="935" y="2545"/>
                    <a:pt x="935" y="2545"/>
                    <a:pt x="935" y="2545"/>
                  </a:cubicBezTo>
                  <a:cubicBezTo>
                    <a:pt x="936" y="2545"/>
                    <a:pt x="936" y="2545"/>
                    <a:pt x="936" y="2545"/>
                  </a:cubicBezTo>
                  <a:lnTo>
                    <a:pt x="936" y="2547"/>
                  </a:lnTo>
                  <a:close/>
                  <a:moveTo>
                    <a:pt x="936" y="2542"/>
                  </a:moveTo>
                  <a:cubicBezTo>
                    <a:pt x="935" y="2543"/>
                    <a:pt x="935" y="2543"/>
                    <a:pt x="935" y="2543"/>
                  </a:cubicBezTo>
                  <a:cubicBezTo>
                    <a:pt x="936" y="2533"/>
                    <a:pt x="936" y="2533"/>
                    <a:pt x="936" y="2533"/>
                  </a:cubicBezTo>
                  <a:cubicBezTo>
                    <a:pt x="938" y="2533"/>
                    <a:pt x="938" y="2533"/>
                    <a:pt x="938" y="2533"/>
                  </a:cubicBezTo>
                  <a:lnTo>
                    <a:pt x="936" y="2542"/>
                  </a:lnTo>
                  <a:close/>
                  <a:moveTo>
                    <a:pt x="938" y="2530"/>
                  </a:moveTo>
                  <a:cubicBezTo>
                    <a:pt x="937" y="2530"/>
                    <a:pt x="937" y="2530"/>
                    <a:pt x="937" y="2530"/>
                  </a:cubicBezTo>
                  <a:cubicBezTo>
                    <a:pt x="943" y="2491"/>
                    <a:pt x="943" y="2491"/>
                    <a:pt x="943" y="2491"/>
                  </a:cubicBezTo>
                  <a:cubicBezTo>
                    <a:pt x="944" y="2490"/>
                    <a:pt x="944" y="2490"/>
                    <a:pt x="944" y="2490"/>
                  </a:cubicBezTo>
                  <a:lnTo>
                    <a:pt x="938" y="2530"/>
                  </a:lnTo>
                  <a:close/>
                  <a:moveTo>
                    <a:pt x="944" y="2487"/>
                  </a:moveTo>
                  <a:cubicBezTo>
                    <a:pt x="943" y="2488"/>
                    <a:pt x="943" y="2488"/>
                    <a:pt x="943" y="2488"/>
                  </a:cubicBezTo>
                  <a:cubicBezTo>
                    <a:pt x="953" y="2423"/>
                    <a:pt x="953" y="2423"/>
                    <a:pt x="953" y="2423"/>
                  </a:cubicBezTo>
                  <a:cubicBezTo>
                    <a:pt x="953" y="2421"/>
                    <a:pt x="953" y="2421"/>
                    <a:pt x="953" y="2421"/>
                  </a:cubicBezTo>
                  <a:cubicBezTo>
                    <a:pt x="954" y="2420"/>
                    <a:pt x="954" y="2420"/>
                    <a:pt x="954" y="2420"/>
                  </a:cubicBezTo>
                  <a:lnTo>
                    <a:pt x="944" y="2487"/>
                  </a:lnTo>
                  <a:close/>
                  <a:moveTo>
                    <a:pt x="934" y="2614"/>
                  </a:moveTo>
                  <a:cubicBezTo>
                    <a:pt x="933" y="2615"/>
                    <a:pt x="933" y="2615"/>
                    <a:pt x="933" y="2615"/>
                  </a:cubicBezTo>
                  <a:cubicBezTo>
                    <a:pt x="934" y="2602"/>
                    <a:pt x="934" y="2602"/>
                    <a:pt x="934" y="2602"/>
                  </a:cubicBezTo>
                  <a:cubicBezTo>
                    <a:pt x="935" y="2602"/>
                    <a:pt x="935" y="2602"/>
                    <a:pt x="935" y="2602"/>
                  </a:cubicBezTo>
                  <a:lnTo>
                    <a:pt x="934" y="2614"/>
                  </a:lnTo>
                  <a:close/>
                  <a:moveTo>
                    <a:pt x="936" y="2600"/>
                  </a:moveTo>
                  <a:cubicBezTo>
                    <a:pt x="935" y="2599"/>
                    <a:pt x="935" y="2599"/>
                    <a:pt x="935" y="2599"/>
                  </a:cubicBezTo>
                  <a:cubicBezTo>
                    <a:pt x="941" y="2558"/>
                    <a:pt x="941" y="2558"/>
                    <a:pt x="941" y="2558"/>
                  </a:cubicBezTo>
                  <a:cubicBezTo>
                    <a:pt x="942" y="2559"/>
                    <a:pt x="942" y="2559"/>
                    <a:pt x="942" y="2559"/>
                  </a:cubicBezTo>
                  <a:lnTo>
                    <a:pt x="936" y="2600"/>
                  </a:lnTo>
                  <a:close/>
                  <a:moveTo>
                    <a:pt x="944" y="2542"/>
                  </a:moveTo>
                  <a:cubicBezTo>
                    <a:pt x="943" y="2543"/>
                    <a:pt x="943" y="2543"/>
                    <a:pt x="943" y="2543"/>
                  </a:cubicBezTo>
                  <a:cubicBezTo>
                    <a:pt x="943" y="2541"/>
                    <a:pt x="943" y="2541"/>
                    <a:pt x="943" y="2541"/>
                  </a:cubicBezTo>
                  <a:cubicBezTo>
                    <a:pt x="945" y="2540"/>
                    <a:pt x="945" y="2540"/>
                    <a:pt x="945" y="2540"/>
                  </a:cubicBezTo>
                  <a:lnTo>
                    <a:pt x="944" y="2542"/>
                  </a:lnTo>
                  <a:close/>
                  <a:moveTo>
                    <a:pt x="945" y="2537"/>
                  </a:moveTo>
                  <a:cubicBezTo>
                    <a:pt x="944" y="2538"/>
                    <a:pt x="944" y="2538"/>
                    <a:pt x="944" y="2538"/>
                  </a:cubicBezTo>
                  <a:cubicBezTo>
                    <a:pt x="945" y="2529"/>
                    <a:pt x="945" y="2529"/>
                    <a:pt x="945" y="2529"/>
                  </a:cubicBezTo>
                  <a:cubicBezTo>
                    <a:pt x="946" y="2528"/>
                    <a:pt x="946" y="2528"/>
                    <a:pt x="946" y="2528"/>
                  </a:cubicBezTo>
                  <a:lnTo>
                    <a:pt x="945" y="2537"/>
                  </a:lnTo>
                  <a:close/>
                  <a:moveTo>
                    <a:pt x="947" y="2525"/>
                  </a:moveTo>
                  <a:cubicBezTo>
                    <a:pt x="946" y="2526"/>
                    <a:pt x="946" y="2526"/>
                    <a:pt x="946" y="2526"/>
                  </a:cubicBezTo>
                  <a:cubicBezTo>
                    <a:pt x="951" y="2486"/>
                    <a:pt x="951" y="2486"/>
                    <a:pt x="951" y="2486"/>
                  </a:cubicBezTo>
                  <a:cubicBezTo>
                    <a:pt x="953" y="2486"/>
                    <a:pt x="953" y="2486"/>
                    <a:pt x="953" y="2486"/>
                  </a:cubicBezTo>
                  <a:lnTo>
                    <a:pt x="947" y="2525"/>
                  </a:lnTo>
                  <a:close/>
                  <a:moveTo>
                    <a:pt x="953" y="2483"/>
                  </a:moveTo>
                  <a:cubicBezTo>
                    <a:pt x="952" y="2484"/>
                    <a:pt x="952" y="2484"/>
                    <a:pt x="952" y="2484"/>
                  </a:cubicBezTo>
                  <a:cubicBezTo>
                    <a:pt x="961" y="2419"/>
                    <a:pt x="961" y="2419"/>
                    <a:pt x="961" y="2419"/>
                  </a:cubicBezTo>
                  <a:cubicBezTo>
                    <a:pt x="962" y="2416"/>
                    <a:pt x="962" y="2416"/>
                    <a:pt x="962" y="2416"/>
                  </a:cubicBezTo>
                  <a:cubicBezTo>
                    <a:pt x="963" y="2416"/>
                    <a:pt x="963" y="2416"/>
                    <a:pt x="963" y="2416"/>
                  </a:cubicBezTo>
                  <a:lnTo>
                    <a:pt x="953" y="2483"/>
                  </a:lnTo>
                  <a:close/>
                  <a:moveTo>
                    <a:pt x="943" y="2605"/>
                  </a:moveTo>
                  <a:cubicBezTo>
                    <a:pt x="942" y="2604"/>
                    <a:pt x="942" y="2604"/>
                    <a:pt x="942" y="2604"/>
                  </a:cubicBezTo>
                  <a:cubicBezTo>
                    <a:pt x="948" y="2563"/>
                    <a:pt x="948" y="2563"/>
                    <a:pt x="948" y="2563"/>
                  </a:cubicBezTo>
                  <a:cubicBezTo>
                    <a:pt x="949" y="2564"/>
                    <a:pt x="949" y="2564"/>
                    <a:pt x="949" y="2564"/>
                  </a:cubicBezTo>
                  <a:lnTo>
                    <a:pt x="943" y="2605"/>
                  </a:lnTo>
                  <a:close/>
                  <a:moveTo>
                    <a:pt x="951" y="2549"/>
                  </a:moveTo>
                  <a:cubicBezTo>
                    <a:pt x="950" y="2548"/>
                    <a:pt x="950" y="2548"/>
                    <a:pt x="950" y="2548"/>
                  </a:cubicBezTo>
                  <a:cubicBezTo>
                    <a:pt x="951" y="2541"/>
                    <a:pt x="951" y="2541"/>
                    <a:pt x="951" y="2541"/>
                  </a:cubicBezTo>
                  <a:cubicBezTo>
                    <a:pt x="952" y="2540"/>
                    <a:pt x="952" y="2540"/>
                    <a:pt x="952" y="2540"/>
                  </a:cubicBezTo>
                  <a:lnTo>
                    <a:pt x="951" y="2549"/>
                  </a:lnTo>
                  <a:close/>
                  <a:moveTo>
                    <a:pt x="953" y="2537"/>
                  </a:moveTo>
                  <a:cubicBezTo>
                    <a:pt x="952" y="2538"/>
                    <a:pt x="952" y="2538"/>
                    <a:pt x="952" y="2538"/>
                  </a:cubicBezTo>
                  <a:cubicBezTo>
                    <a:pt x="952" y="2536"/>
                    <a:pt x="952" y="2536"/>
                    <a:pt x="952" y="2536"/>
                  </a:cubicBezTo>
                  <a:cubicBezTo>
                    <a:pt x="953" y="2536"/>
                    <a:pt x="953" y="2536"/>
                    <a:pt x="953" y="2536"/>
                  </a:cubicBezTo>
                  <a:lnTo>
                    <a:pt x="953" y="2537"/>
                  </a:lnTo>
                  <a:close/>
                  <a:moveTo>
                    <a:pt x="954" y="2533"/>
                  </a:moveTo>
                  <a:cubicBezTo>
                    <a:pt x="952" y="2533"/>
                    <a:pt x="952" y="2533"/>
                    <a:pt x="952" y="2533"/>
                  </a:cubicBezTo>
                  <a:cubicBezTo>
                    <a:pt x="954" y="2524"/>
                    <a:pt x="954" y="2524"/>
                    <a:pt x="954" y="2524"/>
                  </a:cubicBezTo>
                  <a:cubicBezTo>
                    <a:pt x="955" y="2523"/>
                    <a:pt x="955" y="2523"/>
                    <a:pt x="955" y="2523"/>
                  </a:cubicBezTo>
                  <a:lnTo>
                    <a:pt x="954" y="2533"/>
                  </a:lnTo>
                  <a:close/>
                  <a:moveTo>
                    <a:pt x="955" y="2521"/>
                  </a:moveTo>
                  <a:cubicBezTo>
                    <a:pt x="954" y="2521"/>
                    <a:pt x="954" y="2521"/>
                    <a:pt x="954" y="2521"/>
                  </a:cubicBezTo>
                  <a:cubicBezTo>
                    <a:pt x="960" y="2482"/>
                    <a:pt x="960" y="2482"/>
                    <a:pt x="960" y="2482"/>
                  </a:cubicBezTo>
                  <a:cubicBezTo>
                    <a:pt x="961" y="2481"/>
                    <a:pt x="961" y="2481"/>
                    <a:pt x="961" y="2481"/>
                  </a:cubicBezTo>
                  <a:lnTo>
                    <a:pt x="955" y="2521"/>
                  </a:lnTo>
                  <a:close/>
                  <a:moveTo>
                    <a:pt x="962" y="2478"/>
                  </a:moveTo>
                  <a:cubicBezTo>
                    <a:pt x="960" y="2479"/>
                    <a:pt x="960" y="2479"/>
                    <a:pt x="960" y="2479"/>
                  </a:cubicBezTo>
                  <a:cubicBezTo>
                    <a:pt x="970" y="2414"/>
                    <a:pt x="970" y="2414"/>
                    <a:pt x="970" y="2414"/>
                  </a:cubicBezTo>
                  <a:cubicBezTo>
                    <a:pt x="970" y="2412"/>
                    <a:pt x="970" y="2412"/>
                    <a:pt x="970" y="2412"/>
                  </a:cubicBezTo>
                  <a:cubicBezTo>
                    <a:pt x="972" y="2411"/>
                    <a:pt x="972" y="2411"/>
                    <a:pt x="972" y="2411"/>
                  </a:cubicBezTo>
                  <a:lnTo>
                    <a:pt x="962" y="2478"/>
                  </a:lnTo>
                  <a:close/>
                  <a:moveTo>
                    <a:pt x="947" y="2621"/>
                  </a:moveTo>
                  <a:cubicBezTo>
                    <a:pt x="948" y="2620"/>
                    <a:pt x="948" y="2620"/>
                    <a:pt x="948" y="2620"/>
                  </a:cubicBezTo>
                  <a:cubicBezTo>
                    <a:pt x="948" y="2622"/>
                    <a:pt x="948" y="2622"/>
                    <a:pt x="948" y="2622"/>
                  </a:cubicBezTo>
                  <a:cubicBezTo>
                    <a:pt x="947" y="2622"/>
                    <a:pt x="947" y="2622"/>
                    <a:pt x="947" y="2622"/>
                  </a:cubicBezTo>
                  <a:lnTo>
                    <a:pt x="947" y="2621"/>
                  </a:lnTo>
                  <a:close/>
                  <a:moveTo>
                    <a:pt x="956" y="2616"/>
                  </a:moveTo>
                  <a:cubicBezTo>
                    <a:pt x="957" y="2615"/>
                    <a:pt x="957" y="2615"/>
                    <a:pt x="957" y="2615"/>
                  </a:cubicBezTo>
                  <a:cubicBezTo>
                    <a:pt x="957" y="2617"/>
                    <a:pt x="957" y="2617"/>
                    <a:pt x="957" y="2617"/>
                  </a:cubicBezTo>
                  <a:cubicBezTo>
                    <a:pt x="956" y="2618"/>
                    <a:pt x="956" y="2618"/>
                    <a:pt x="956" y="2618"/>
                  </a:cubicBezTo>
                  <a:lnTo>
                    <a:pt x="956" y="2616"/>
                  </a:lnTo>
                  <a:close/>
                  <a:moveTo>
                    <a:pt x="1345" y="2851"/>
                  </a:moveTo>
                  <a:cubicBezTo>
                    <a:pt x="1250" y="2781"/>
                    <a:pt x="1250" y="2781"/>
                    <a:pt x="1250" y="2781"/>
                  </a:cubicBezTo>
                  <a:cubicBezTo>
                    <a:pt x="1252" y="2771"/>
                    <a:pt x="1252" y="2771"/>
                    <a:pt x="1252" y="2771"/>
                  </a:cubicBezTo>
                  <a:cubicBezTo>
                    <a:pt x="1347" y="2841"/>
                    <a:pt x="1347" y="2841"/>
                    <a:pt x="1347" y="2841"/>
                  </a:cubicBezTo>
                  <a:lnTo>
                    <a:pt x="1345" y="2851"/>
                  </a:lnTo>
                  <a:close/>
                  <a:moveTo>
                    <a:pt x="1348" y="2839"/>
                  </a:moveTo>
                  <a:cubicBezTo>
                    <a:pt x="1253" y="2769"/>
                    <a:pt x="1253" y="2769"/>
                    <a:pt x="1253" y="2769"/>
                  </a:cubicBezTo>
                  <a:cubicBezTo>
                    <a:pt x="1452" y="2653"/>
                    <a:pt x="1452" y="2653"/>
                    <a:pt x="1452" y="2653"/>
                  </a:cubicBezTo>
                  <a:cubicBezTo>
                    <a:pt x="1452" y="2653"/>
                    <a:pt x="1452" y="2653"/>
                    <a:pt x="1452" y="2653"/>
                  </a:cubicBezTo>
                  <a:cubicBezTo>
                    <a:pt x="1452" y="2653"/>
                    <a:pt x="1452" y="2653"/>
                    <a:pt x="1452" y="2653"/>
                  </a:cubicBezTo>
                  <a:cubicBezTo>
                    <a:pt x="1452" y="2653"/>
                    <a:pt x="1452" y="2653"/>
                    <a:pt x="1452" y="2653"/>
                  </a:cubicBezTo>
                  <a:cubicBezTo>
                    <a:pt x="1452" y="2652"/>
                    <a:pt x="1452" y="2652"/>
                    <a:pt x="1452" y="2652"/>
                  </a:cubicBezTo>
                  <a:cubicBezTo>
                    <a:pt x="1452" y="2652"/>
                    <a:pt x="1452" y="2652"/>
                    <a:pt x="1452" y="2652"/>
                  </a:cubicBezTo>
                  <a:cubicBezTo>
                    <a:pt x="1452" y="2652"/>
                    <a:pt x="1452" y="2652"/>
                    <a:pt x="1452" y="2651"/>
                  </a:cubicBezTo>
                  <a:cubicBezTo>
                    <a:pt x="1452" y="2651"/>
                    <a:pt x="1452" y="2651"/>
                    <a:pt x="1452" y="2651"/>
                  </a:cubicBezTo>
                  <a:cubicBezTo>
                    <a:pt x="1452" y="2651"/>
                    <a:pt x="1452" y="2651"/>
                    <a:pt x="1452" y="2651"/>
                  </a:cubicBezTo>
                  <a:cubicBezTo>
                    <a:pt x="1418" y="2628"/>
                    <a:pt x="1418" y="2628"/>
                    <a:pt x="1418" y="2628"/>
                  </a:cubicBezTo>
                  <a:cubicBezTo>
                    <a:pt x="1602" y="2522"/>
                    <a:pt x="1602" y="2522"/>
                    <a:pt x="1602" y="2522"/>
                  </a:cubicBezTo>
                  <a:cubicBezTo>
                    <a:pt x="1608" y="2525"/>
                    <a:pt x="1608" y="2525"/>
                    <a:pt x="1608" y="2525"/>
                  </a:cubicBezTo>
                  <a:cubicBezTo>
                    <a:pt x="1711" y="2592"/>
                    <a:pt x="1711" y="2592"/>
                    <a:pt x="1711" y="2592"/>
                  </a:cubicBezTo>
                  <a:cubicBezTo>
                    <a:pt x="1709" y="2599"/>
                    <a:pt x="1709" y="2599"/>
                    <a:pt x="1709" y="2599"/>
                  </a:cubicBezTo>
                  <a:cubicBezTo>
                    <a:pt x="1709" y="2599"/>
                    <a:pt x="1709" y="2599"/>
                    <a:pt x="1709" y="2599"/>
                  </a:cubicBezTo>
                  <a:cubicBezTo>
                    <a:pt x="1709" y="2599"/>
                    <a:pt x="1709" y="2599"/>
                    <a:pt x="1709" y="2599"/>
                  </a:cubicBezTo>
                  <a:cubicBezTo>
                    <a:pt x="1709" y="2599"/>
                    <a:pt x="1709" y="2600"/>
                    <a:pt x="1709" y="2600"/>
                  </a:cubicBezTo>
                  <a:cubicBezTo>
                    <a:pt x="1710" y="2600"/>
                    <a:pt x="1710" y="2600"/>
                    <a:pt x="1710" y="2600"/>
                  </a:cubicBezTo>
                  <a:cubicBezTo>
                    <a:pt x="1726" y="2611"/>
                    <a:pt x="1726" y="2611"/>
                    <a:pt x="1726" y="2611"/>
                  </a:cubicBezTo>
                  <a:lnTo>
                    <a:pt x="1348" y="2839"/>
                  </a:lnTo>
                  <a:close/>
                  <a:moveTo>
                    <a:pt x="1727" y="2609"/>
                  </a:moveTo>
                  <a:cubicBezTo>
                    <a:pt x="1712" y="2598"/>
                    <a:pt x="1712" y="2598"/>
                    <a:pt x="1712" y="2598"/>
                  </a:cubicBezTo>
                  <a:cubicBezTo>
                    <a:pt x="1713" y="2592"/>
                    <a:pt x="1713" y="2592"/>
                    <a:pt x="1713" y="2592"/>
                  </a:cubicBezTo>
                  <a:cubicBezTo>
                    <a:pt x="1748" y="2443"/>
                    <a:pt x="1748" y="2443"/>
                    <a:pt x="1748" y="2443"/>
                  </a:cubicBezTo>
                  <a:cubicBezTo>
                    <a:pt x="1757" y="2407"/>
                    <a:pt x="1757" y="2407"/>
                    <a:pt x="1757" y="2407"/>
                  </a:cubicBezTo>
                  <a:cubicBezTo>
                    <a:pt x="1760" y="2395"/>
                    <a:pt x="1760" y="2395"/>
                    <a:pt x="1760" y="2395"/>
                  </a:cubicBezTo>
                  <a:cubicBezTo>
                    <a:pt x="1764" y="2378"/>
                    <a:pt x="1764" y="2378"/>
                    <a:pt x="1764" y="2378"/>
                  </a:cubicBezTo>
                  <a:cubicBezTo>
                    <a:pt x="1765" y="2376"/>
                    <a:pt x="1765" y="2376"/>
                    <a:pt x="1765" y="2376"/>
                  </a:cubicBezTo>
                  <a:cubicBezTo>
                    <a:pt x="1779" y="2316"/>
                    <a:pt x="1779" y="2316"/>
                    <a:pt x="1779" y="2316"/>
                  </a:cubicBezTo>
                  <a:cubicBezTo>
                    <a:pt x="1781" y="2309"/>
                    <a:pt x="1781" y="2309"/>
                    <a:pt x="1781" y="2309"/>
                  </a:cubicBezTo>
                  <a:cubicBezTo>
                    <a:pt x="1797" y="2319"/>
                    <a:pt x="1797" y="2319"/>
                    <a:pt x="1797" y="2319"/>
                  </a:cubicBezTo>
                  <a:lnTo>
                    <a:pt x="1727" y="2609"/>
                  </a:lnTo>
                  <a:close/>
                  <a:moveTo>
                    <a:pt x="1799" y="2317"/>
                  </a:moveTo>
                  <a:cubicBezTo>
                    <a:pt x="1782" y="2307"/>
                    <a:pt x="1782" y="2307"/>
                    <a:pt x="1782" y="2307"/>
                  </a:cubicBezTo>
                  <a:cubicBezTo>
                    <a:pt x="1784" y="2306"/>
                    <a:pt x="1784" y="2306"/>
                    <a:pt x="1784" y="2306"/>
                  </a:cubicBezTo>
                  <a:cubicBezTo>
                    <a:pt x="1784" y="2306"/>
                    <a:pt x="1784" y="2306"/>
                    <a:pt x="1784" y="2306"/>
                  </a:cubicBezTo>
                  <a:cubicBezTo>
                    <a:pt x="1786" y="2305"/>
                    <a:pt x="1786" y="2305"/>
                    <a:pt x="1786" y="2305"/>
                  </a:cubicBezTo>
                  <a:cubicBezTo>
                    <a:pt x="1786" y="2305"/>
                    <a:pt x="1786" y="2305"/>
                    <a:pt x="1786" y="2305"/>
                  </a:cubicBezTo>
                  <a:cubicBezTo>
                    <a:pt x="1787" y="2304"/>
                    <a:pt x="1787" y="2304"/>
                    <a:pt x="1787" y="2304"/>
                  </a:cubicBezTo>
                  <a:cubicBezTo>
                    <a:pt x="1789" y="2303"/>
                    <a:pt x="1789" y="2303"/>
                    <a:pt x="1789" y="2303"/>
                  </a:cubicBezTo>
                  <a:cubicBezTo>
                    <a:pt x="1791" y="2302"/>
                    <a:pt x="1791" y="2302"/>
                    <a:pt x="1791" y="2302"/>
                  </a:cubicBezTo>
                  <a:cubicBezTo>
                    <a:pt x="1793" y="2301"/>
                    <a:pt x="1793" y="2301"/>
                    <a:pt x="1793" y="2301"/>
                  </a:cubicBezTo>
                  <a:cubicBezTo>
                    <a:pt x="1794" y="2300"/>
                    <a:pt x="1794" y="2300"/>
                    <a:pt x="1794" y="2300"/>
                  </a:cubicBezTo>
                  <a:cubicBezTo>
                    <a:pt x="1796" y="2299"/>
                    <a:pt x="1796" y="2299"/>
                    <a:pt x="1796" y="2299"/>
                  </a:cubicBezTo>
                  <a:cubicBezTo>
                    <a:pt x="1798" y="2298"/>
                    <a:pt x="1798" y="2298"/>
                    <a:pt x="1798" y="2298"/>
                  </a:cubicBezTo>
                  <a:cubicBezTo>
                    <a:pt x="1800" y="2297"/>
                    <a:pt x="1800" y="2297"/>
                    <a:pt x="1800" y="2297"/>
                  </a:cubicBezTo>
                  <a:cubicBezTo>
                    <a:pt x="1801" y="2296"/>
                    <a:pt x="1801" y="2296"/>
                    <a:pt x="1801" y="2296"/>
                  </a:cubicBezTo>
                  <a:cubicBezTo>
                    <a:pt x="1803" y="2295"/>
                    <a:pt x="1803" y="2295"/>
                    <a:pt x="1803" y="2295"/>
                  </a:cubicBezTo>
                  <a:cubicBezTo>
                    <a:pt x="1805" y="2294"/>
                    <a:pt x="1805" y="2294"/>
                    <a:pt x="1805" y="2294"/>
                  </a:cubicBezTo>
                  <a:cubicBezTo>
                    <a:pt x="1805" y="2294"/>
                    <a:pt x="1805" y="2294"/>
                    <a:pt x="1805" y="2294"/>
                  </a:cubicBezTo>
                  <a:cubicBezTo>
                    <a:pt x="1807" y="2293"/>
                    <a:pt x="1807" y="2293"/>
                    <a:pt x="1807" y="2293"/>
                  </a:cubicBezTo>
                  <a:cubicBezTo>
                    <a:pt x="1807" y="2293"/>
                    <a:pt x="1807" y="2293"/>
                    <a:pt x="1807" y="2293"/>
                  </a:cubicBezTo>
                  <a:cubicBezTo>
                    <a:pt x="1808" y="2292"/>
                    <a:pt x="1808" y="2292"/>
                    <a:pt x="1808" y="2292"/>
                  </a:cubicBezTo>
                  <a:cubicBezTo>
                    <a:pt x="1810" y="2291"/>
                    <a:pt x="1810" y="2291"/>
                    <a:pt x="1810" y="2291"/>
                  </a:cubicBezTo>
                  <a:cubicBezTo>
                    <a:pt x="1810" y="2291"/>
                    <a:pt x="1810" y="2291"/>
                    <a:pt x="1810" y="2291"/>
                  </a:cubicBezTo>
                  <a:cubicBezTo>
                    <a:pt x="1812" y="2290"/>
                    <a:pt x="1812" y="2290"/>
                    <a:pt x="1812" y="2290"/>
                  </a:cubicBezTo>
                  <a:cubicBezTo>
                    <a:pt x="1812" y="2290"/>
                    <a:pt x="1812" y="2290"/>
                    <a:pt x="1812" y="2290"/>
                  </a:cubicBezTo>
                  <a:cubicBezTo>
                    <a:pt x="1814" y="2289"/>
                    <a:pt x="1814" y="2289"/>
                    <a:pt x="1814" y="2289"/>
                  </a:cubicBezTo>
                  <a:cubicBezTo>
                    <a:pt x="1814" y="2289"/>
                    <a:pt x="1814" y="2289"/>
                    <a:pt x="1814" y="2289"/>
                  </a:cubicBezTo>
                  <a:cubicBezTo>
                    <a:pt x="1815" y="2288"/>
                    <a:pt x="1815" y="2288"/>
                    <a:pt x="1815" y="2288"/>
                  </a:cubicBezTo>
                  <a:cubicBezTo>
                    <a:pt x="1815" y="2288"/>
                    <a:pt x="1815" y="2288"/>
                    <a:pt x="1815" y="2288"/>
                  </a:cubicBezTo>
                  <a:cubicBezTo>
                    <a:pt x="1817" y="2287"/>
                    <a:pt x="1817" y="2287"/>
                    <a:pt x="1817" y="2287"/>
                  </a:cubicBezTo>
                  <a:cubicBezTo>
                    <a:pt x="1817" y="2287"/>
                    <a:pt x="1817" y="2287"/>
                    <a:pt x="1817" y="2287"/>
                  </a:cubicBezTo>
                  <a:cubicBezTo>
                    <a:pt x="1817" y="2287"/>
                    <a:pt x="1817" y="2287"/>
                    <a:pt x="1817" y="2287"/>
                  </a:cubicBezTo>
                  <a:cubicBezTo>
                    <a:pt x="1819" y="2286"/>
                    <a:pt x="1819" y="2286"/>
                    <a:pt x="1819" y="2286"/>
                  </a:cubicBezTo>
                  <a:cubicBezTo>
                    <a:pt x="1819" y="2286"/>
                    <a:pt x="1819" y="2286"/>
                    <a:pt x="1819" y="2286"/>
                  </a:cubicBezTo>
                  <a:cubicBezTo>
                    <a:pt x="1821" y="2285"/>
                    <a:pt x="1821" y="2285"/>
                    <a:pt x="1821" y="2285"/>
                  </a:cubicBezTo>
                  <a:cubicBezTo>
                    <a:pt x="1822" y="2284"/>
                    <a:pt x="1822" y="2284"/>
                    <a:pt x="1822" y="2284"/>
                  </a:cubicBezTo>
                  <a:cubicBezTo>
                    <a:pt x="1824" y="2283"/>
                    <a:pt x="1824" y="2283"/>
                    <a:pt x="1824" y="2283"/>
                  </a:cubicBezTo>
                  <a:cubicBezTo>
                    <a:pt x="1826" y="2282"/>
                    <a:pt x="1826" y="2282"/>
                    <a:pt x="1826" y="2282"/>
                  </a:cubicBezTo>
                  <a:cubicBezTo>
                    <a:pt x="1826" y="2282"/>
                    <a:pt x="1826" y="2282"/>
                    <a:pt x="1826" y="2282"/>
                  </a:cubicBezTo>
                  <a:cubicBezTo>
                    <a:pt x="1828" y="2281"/>
                    <a:pt x="1828" y="2281"/>
                    <a:pt x="1828" y="2281"/>
                  </a:cubicBezTo>
                  <a:cubicBezTo>
                    <a:pt x="1829" y="2280"/>
                    <a:pt x="1829" y="2280"/>
                    <a:pt x="1829" y="2280"/>
                  </a:cubicBezTo>
                  <a:cubicBezTo>
                    <a:pt x="1829" y="2280"/>
                    <a:pt x="1829" y="2280"/>
                    <a:pt x="1829" y="2280"/>
                  </a:cubicBezTo>
                  <a:cubicBezTo>
                    <a:pt x="1831" y="2279"/>
                    <a:pt x="1831" y="2279"/>
                    <a:pt x="1831" y="2279"/>
                  </a:cubicBezTo>
                  <a:cubicBezTo>
                    <a:pt x="1831" y="2279"/>
                    <a:pt x="1831" y="2279"/>
                    <a:pt x="1831" y="2279"/>
                  </a:cubicBezTo>
                  <a:cubicBezTo>
                    <a:pt x="1833" y="2278"/>
                    <a:pt x="1833" y="2278"/>
                    <a:pt x="1833" y="2278"/>
                  </a:cubicBezTo>
                  <a:cubicBezTo>
                    <a:pt x="1833" y="2278"/>
                    <a:pt x="1833" y="2278"/>
                    <a:pt x="1833" y="2278"/>
                  </a:cubicBezTo>
                  <a:cubicBezTo>
                    <a:pt x="1835" y="2277"/>
                    <a:pt x="1835" y="2277"/>
                    <a:pt x="1835" y="2277"/>
                  </a:cubicBezTo>
                  <a:cubicBezTo>
                    <a:pt x="1835" y="2277"/>
                    <a:pt x="1835" y="2277"/>
                    <a:pt x="1835" y="2277"/>
                  </a:cubicBezTo>
                  <a:cubicBezTo>
                    <a:pt x="1836" y="2276"/>
                    <a:pt x="1836" y="2276"/>
                    <a:pt x="1836" y="2276"/>
                  </a:cubicBezTo>
                  <a:cubicBezTo>
                    <a:pt x="1836" y="2276"/>
                    <a:pt x="1836" y="2276"/>
                    <a:pt x="1836" y="2276"/>
                  </a:cubicBezTo>
                  <a:cubicBezTo>
                    <a:pt x="1838" y="2275"/>
                    <a:pt x="1838" y="2275"/>
                    <a:pt x="1838" y="2275"/>
                  </a:cubicBezTo>
                  <a:cubicBezTo>
                    <a:pt x="1838" y="2275"/>
                    <a:pt x="1838" y="2275"/>
                    <a:pt x="1838" y="2275"/>
                  </a:cubicBezTo>
                  <a:cubicBezTo>
                    <a:pt x="1840" y="2274"/>
                    <a:pt x="1840" y="2274"/>
                    <a:pt x="1840" y="2274"/>
                  </a:cubicBezTo>
                  <a:cubicBezTo>
                    <a:pt x="1840" y="2274"/>
                    <a:pt x="1840" y="2274"/>
                    <a:pt x="1840" y="2274"/>
                  </a:cubicBezTo>
                  <a:cubicBezTo>
                    <a:pt x="1841" y="2273"/>
                    <a:pt x="1841" y="2273"/>
                    <a:pt x="1841" y="2273"/>
                  </a:cubicBezTo>
                  <a:cubicBezTo>
                    <a:pt x="1841" y="2273"/>
                    <a:pt x="1841" y="2273"/>
                    <a:pt x="1841" y="2273"/>
                  </a:cubicBezTo>
                  <a:cubicBezTo>
                    <a:pt x="1843" y="2272"/>
                    <a:pt x="1843" y="2272"/>
                    <a:pt x="1843" y="2272"/>
                  </a:cubicBezTo>
                  <a:cubicBezTo>
                    <a:pt x="1843" y="2272"/>
                    <a:pt x="1843" y="2272"/>
                    <a:pt x="1843" y="2272"/>
                  </a:cubicBezTo>
                  <a:cubicBezTo>
                    <a:pt x="1845" y="2271"/>
                    <a:pt x="1845" y="2271"/>
                    <a:pt x="1845" y="2271"/>
                  </a:cubicBezTo>
                  <a:cubicBezTo>
                    <a:pt x="1847" y="2270"/>
                    <a:pt x="1847" y="2270"/>
                    <a:pt x="1847" y="2270"/>
                  </a:cubicBezTo>
                  <a:cubicBezTo>
                    <a:pt x="1847" y="2270"/>
                    <a:pt x="1847" y="2270"/>
                    <a:pt x="1847" y="2270"/>
                  </a:cubicBezTo>
                  <a:cubicBezTo>
                    <a:pt x="1848" y="2269"/>
                    <a:pt x="1848" y="2269"/>
                    <a:pt x="1848" y="2269"/>
                  </a:cubicBezTo>
                  <a:cubicBezTo>
                    <a:pt x="1848" y="2269"/>
                    <a:pt x="1848" y="2269"/>
                    <a:pt x="1848" y="2269"/>
                  </a:cubicBezTo>
                  <a:cubicBezTo>
                    <a:pt x="1850" y="2269"/>
                    <a:pt x="1850" y="2269"/>
                    <a:pt x="1850" y="2269"/>
                  </a:cubicBezTo>
                  <a:cubicBezTo>
                    <a:pt x="1852" y="2268"/>
                    <a:pt x="1852" y="2268"/>
                    <a:pt x="1852" y="2268"/>
                  </a:cubicBezTo>
                  <a:cubicBezTo>
                    <a:pt x="1852" y="2268"/>
                    <a:pt x="1852" y="2268"/>
                    <a:pt x="1852" y="2268"/>
                  </a:cubicBezTo>
                  <a:cubicBezTo>
                    <a:pt x="1854" y="2267"/>
                    <a:pt x="1854" y="2267"/>
                    <a:pt x="1854" y="2267"/>
                  </a:cubicBezTo>
                  <a:cubicBezTo>
                    <a:pt x="1854" y="2267"/>
                    <a:pt x="1854" y="2267"/>
                    <a:pt x="1854" y="2267"/>
                  </a:cubicBezTo>
                  <a:cubicBezTo>
                    <a:pt x="1855" y="2266"/>
                    <a:pt x="1855" y="2266"/>
                    <a:pt x="1855" y="2266"/>
                  </a:cubicBezTo>
                  <a:cubicBezTo>
                    <a:pt x="1857" y="2265"/>
                    <a:pt x="1857" y="2265"/>
                    <a:pt x="1857" y="2265"/>
                  </a:cubicBezTo>
                  <a:cubicBezTo>
                    <a:pt x="1857" y="2265"/>
                    <a:pt x="1857" y="2265"/>
                    <a:pt x="1857" y="2265"/>
                  </a:cubicBezTo>
                  <a:cubicBezTo>
                    <a:pt x="1859" y="2264"/>
                    <a:pt x="1859" y="2264"/>
                    <a:pt x="1859" y="2264"/>
                  </a:cubicBezTo>
                  <a:cubicBezTo>
                    <a:pt x="1859" y="2264"/>
                    <a:pt x="1859" y="2264"/>
                    <a:pt x="1859" y="2264"/>
                  </a:cubicBezTo>
                  <a:cubicBezTo>
                    <a:pt x="1860" y="2263"/>
                    <a:pt x="1860" y="2263"/>
                    <a:pt x="1860" y="2263"/>
                  </a:cubicBezTo>
                  <a:cubicBezTo>
                    <a:pt x="1860" y="2263"/>
                    <a:pt x="1860" y="2263"/>
                    <a:pt x="1861" y="2263"/>
                  </a:cubicBezTo>
                  <a:cubicBezTo>
                    <a:pt x="1862" y="2262"/>
                    <a:pt x="1862" y="2262"/>
                    <a:pt x="1862" y="2262"/>
                  </a:cubicBezTo>
                  <a:cubicBezTo>
                    <a:pt x="1862" y="2262"/>
                    <a:pt x="1862" y="2262"/>
                    <a:pt x="1862" y="2262"/>
                  </a:cubicBezTo>
                  <a:cubicBezTo>
                    <a:pt x="1864" y="2261"/>
                    <a:pt x="1864" y="2261"/>
                    <a:pt x="1864" y="2261"/>
                  </a:cubicBezTo>
                  <a:cubicBezTo>
                    <a:pt x="1866" y="2260"/>
                    <a:pt x="1866" y="2260"/>
                    <a:pt x="1866" y="2260"/>
                  </a:cubicBezTo>
                  <a:cubicBezTo>
                    <a:pt x="1866" y="2260"/>
                    <a:pt x="1866" y="2260"/>
                    <a:pt x="1866" y="2260"/>
                  </a:cubicBezTo>
                  <a:cubicBezTo>
                    <a:pt x="1867" y="2259"/>
                    <a:pt x="1867" y="2259"/>
                    <a:pt x="1867" y="2259"/>
                  </a:cubicBezTo>
                  <a:cubicBezTo>
                    <a:pt x="1867" y="2259"/>
                    <a:pt x="1867" y="2259"/>
                    <a:pt x="1867" y="2259"/>
                  </a:cubicBezTo>
                  <a:cubicBezTo>
                    <a:pt x="1869" y="2258"/>
                    <a:pt x="1869" y="2258"/>
                    <a:pt x="1869" y="2258"/>
                  </a:cubicBezTo>
                  <a:cubicBezTo>
                    <a:pt x="1871" y="2257"/>
                    <a:pt x="1871" y="2257"/>
                    <a:pt x="1871" y="2257"/>
                  </a:cubicBezTo>
                  <a:cubicBezTo>
                    <a:pt x="1872" y="2256"/>
                    <a:pt x="1872" y="2256"/>
                    <a:pt x="1872" y="2256"/>
                  </a:cubicBezTo>
                  <a:cubicBezTo>
                    <a:pt x="1873" y="2256"/>
                    <a:pt x="1873" y="2256"/>
                    <a:pt x="1873" y="2256"/>
                  </a:cubicBezTo>
                  <a:cubicBezTo>
                    <a:pt x="1874" y="2255"/>
                    <a:pt x="1874" y="2255"/>
                    <a:pt x="1874" y="2255"/>
                  </a:cubicBezTo>
                  <a:cubicBezTo>
                    <a:pt x="1874" y="2255"/>
                    <a:pt x="1874" y="2255"/>
                    <a:pt x="1874" y="2255"/>
                  </a:cubicBezTo>
                  <a:cubicBezTo>
                    <a:pt x="1876" y="2254"/>
                    <a:pt x="1876" y="2254"/>
                    <a:pt x="1876" y="2254"/>
                  </a:cubicBezTo>
                  <a:cubicBezTo>
                    <a:pt x="1876" y="2254"/>
                    <a:pt x="1876" y="2254"/>
                    <a:pt x="1876" y="2254"/>
                  </a:cubicBezTo>
                  <a:cubicBezTo>
                    <a:pt x="1878" y="2253"/>
                    <a:pt x="1878" y="2253"/>
                    <a:pt x="1878" y="2253"/>
                  </a:cubicBezTo>
                  <a:cubicBezTo>
                    <a:pt x="1878" y="2253"/>
                    <a:pt x="1878" y="2253"/>
                    <a:pt x="1878" y="2253"/>
                  </a:cubicBezTo>
                  <a:cubicBezTo>
                    <a:pt x="1879" y="2252"/>
                    <a:pt x="1879" y="2252"/>
                    <a:pt x="1879" y="2252"/>
                  </a:cubicBezTo>
                  <a:cubicBezTo>
                    <a:pt x="1881" y="2251"/>
                    <a:pt x="1881" y="2251"/>
                    <a:pt x="1881" y="2251"/>
                  </a:cubicBezTo>
                  <a:cubicBezTo>
                    <a:pt x="1881" y="2251"/>
                    <a:pt x="1881" y="2251"/>
                    <a:pt x="1881" y="2251"/>
                  </a:cubicBezTo>
                  <a:cubicBezTo>
                    <a:pt x="1883" y="2250"/>
                    <a:pt x="1883" y="2250"/>
                    <a:pt x="1883" y="2250"/>
                  </a:cubicBezTo>
                  <a:cubicBezTo>
                    <a:pt x="1883" y="2250"/>
                    <a:pt x="1883" y="2250"/>
                    <a:pt x="1883" y="2250"/>
                  </a:cubicBezTo>
                  <a:cubicBezTo>
                    <a:pt x="1885" y="2249"/>
                    <a:pt x="1885" y="2249"/>
                    <a:pt x="1885" y="2249"/>
                  </a:cubicBezTo>
                  <a:cubicBezTo>
                    <a:pt x="1886" y="2248"/>
                    <a:pt x="1886" y="2248"/>
                    <a:pt x="1886" y="2248"/>
                  </a:cubicBezTo>
                  <a:cubicBezTo>
                    <a:pt x="1886" y="2248"/>
                    <a:pt x="1886" y="2248"/>
                    <a:pt x="1886" y="2248"/>
                  </a:cubicBezTo>
                  <a:cubicBezTo>
                    <a:pt x="1888" y="2247"/>
                    <a:pt x="1888" y="2247"/>
                    <a:pt x="1888" y="2247"/>
                  </a:cubicBezTo>
                  <a:cubicBezTo>
                    <a:pt x="1890" y="2246"/>
                    <a:pt x="1890" y="2246"/>
                    <a:pt x="1890" y="2246"/>
                  </a:cubicBezTo>
                  <a:cubicBezTo>
                    <a:pt x="1891" y="2245"/>
                    <a:pt x="1891" y="2245"/>
                    <a:pt x="1891" y="2245"/>
                  </a:cubicBezTo>
                  <a:cubicBezTo>
                    <a:pt x="1893" y="2244"/>
                    <a:pt x="1893" y="2244"/>
                    <a:pt x="1893" y="2244"/>
                  </a:cubicBezTo>
                  <a:cubicBezTo>
                    <a:pt x="1895" y="2243"/>
                    <a:pt x="1895" y="2243"/>
                    <a:pt x="1895" y="2243"/>
                  </a:cubicBezTo>
                  <a:cubicBezTo>
                    <a:pt x="1895" y="2243"/>
                    <a:pt x="1895" y="2243"/>
                    <a:pt x="1895" y="2243"/>
                  </a:cubicBezTo>
                  <a:cubicBezTo>
                    <a:pt x="1896" y="2242"/>
                    <a:pt x="1896" y="2242"/>
                    <a:pt x="1896" y="2242"/>
                  </a:cubicBezTo>
                  <a:cubicBezTo>
                    <a:pt x="1896" y="2242"/>
                    <a:pt x="1896" y="2242"/>
                    <a:pt x="1896" y="2242"/>
                  </a:cubicBezTo>
                  <a:cubicBezTo>
                    <a:pt x="1896" y="2242"/>
                    <a:pt x="1896" y="2242"/>
                    <a:pt x="1896" y="2242"/>
                  </a:cubicBezTo>
                  <a:cubicBezTo>
                    <a:pt x="1898" y="2241"/>
                    <a:pt x="1898" y="2241"/>
                    <a:pt x="1898" y="2241"/>
                  </a:cubicBezTo>
                  <a:cubicBezTo>
                    <a:pt x="1900" y="2240"/>
                    <a:pt x="1900" y="2240"/>
                    <a:pt x="1900" y="2240"/>
                  </a:cubicBezTo>
                  <a:cubicBezTo>
                    <a:pt x="1900" y="2240"/>
                    <a:pt x="1900" y="2240"/>
                    <a:pt x="1900" y="2240"/>
                  </a:cubicBezTo>
                  <a:cubicBezTo>
                    <a:pt x="1902" y="2239"/>
                    <a:pt x="1902" y="2239"/>
                    <a:pt x="1902" y="2239"/>
                  </a:cubicBezTo>
                  <a:cubicBezTo>
                    <a:pt x="1902" y="2239"/>
                    <a:pt x="1902" y="2239"/>
                    <a:pt x="1902" y="2239"/>
                  </a:cubicBezTo>
                  <a:cubicBezTo>
                    <a:pt x="1902" y="2239"/>
                    <a:pt x="1902" y="2239"/>
                    <a:pt x="1902" y="2239"/>
                  </a:cubicBezTo>
                  <a:cubicBezTo>
                    <a:pt x="1903" y="2239"/>
                    <a:pt x="1903" y="2239"/>
                    <a:pt x="1903" y="2239"/>
                  </a:cubicBezTo>
                  <a:cubicBezTo>
                    <a:pt x="1905" y="2238"/>
                    <a:pt x="1905" y="2238"/>
                    <a:pt x="1905" y="2238"/>
                  </a:cubicBezTo>
                  <a:cubicBezTo>
                    <a:pt x="1907" y="2237"/>
                    <a:pt x="1907" y="2237"/>
                    <a:pt x="1907" y="2237"/>
                  </a:cubicBezTo>
                  <a:cubicBezTo>
                    <a:pt x="1907" y="2237"/>
                    <a:pt x="1907" y="2237"/>
                    <a:pt x="1907" y="2237"/>
                  </a:cubicBezTo>
                  <a:cubicBezTo>
                    <a:pt x="1908" y="2236"/>
                    <a:pt x="1908" y="2236"/>
                    <a:pt x="1908" y="2236"/>
                  </a:cubicBezTo>
                  <a:cubicBezTo>
                    <a:pt x="1908" y="2236"/>
                    <a:pt x="1908" y="2236"/>
                    <a:pt x="1908" y="2236"/>
                  </a:cubicBezTo>
                  <a:cubicBezTo>
                    <a:pt x="1908" y="2236"/>
                    <a:pt x="1908" y="2236"/>
                    <a:pt x="1908" y="2236"/>
                  </a:cubicBezTo>
                  <a:cubicBezTo>
                    <a:pt x="1910" y="2235"/>
                    <a:pt x="1910" y="2235"/>
                    <a:pt x="1910" y="2235"/>
                  </a:cubicBezTo>
                  <a:cubicBezTo>
                    <a:pt x="1910" y="2235"/>
                    <a:pt x="1910" y="2235"/>
                    <a:pt x="1910" y="2235"/>
                  </a:cubicBezTo>
                  <a:cubicBezTo>
                    <a:pt x="1912" y="2234"/>
                    <a:pt x="1912" y="2234"/>
                    <a:pt x="1912" y="2234"/>
                  </a:cubicBezTo>
                  <a:cubicBezTo>
                    <a:pt x="1912" y="2234"/>
                    <a:pt x="1912" y="2234"/>
                    <a:pt x="1912" y="2234"/>
                  </a:cubicBezTo>
                  <a:cubicBezTo>
                    <a:pt x="1913" y="2233"/>
                    <a:pt x="1913" y="2233"/>
                    <a:pt x="1913" y="2233"/>
                  </a:cubicBezTo>
                  <a:cubicBezTo>
                    <a:pt x="1913" y="2233"/>
                    <a:pt x="1913" y="2233"/>
                    <a:pt x="1913" y="2233"/>
                  </a:cubicBezTo>
                  <a:cubicBezTo>
                    <a:pt x="1915" y="2232"/>
                    <a:pt x="1915" y="2232"/>
                    <a:pt x="1915" y="2232"/>
                  </a:cubicBezTo>
                  <a:cubicBezTo>
                    <a:pt x="1915" y="2232"/>
                    <a:pt x="1915" y="2232"/>
                    <a:pt x="1915" y="2232"/>
                  </a:cubicBezTo>
                  <a:cubicBezTo>
                    <a:pt x="1915" y="2232"/>
                    <a:pt x="1915" y="2232"/>
                    <a:pt x="1915" y="2232"/>
                  </a:cubicBezTo>
                  <a:cubicBezTo>
                    <a:pt x="1917" y="2231"/>
                    <a:pt x="1917" y="2231"/>
                    <a:pt x="1917" y="2231"/>
                  </a:cubicBezTo>
                  <a:cubicBezTo>
                    <a:pt x="1917" y="2231"/>
                    <a:pt x="1917" y="2231"/>
                    <a:pt x="1917" y="2231"/>
                  </a:cubicBezTo>
                  <a:cubicBezTo>
                    <a:pt x="1919" y="2230"/>
                    <a:pt x="1919" y="2230"/>
                    <a:pt x="1919" y="2230"/>
                  </a:cubicBezTo>
                  <a:cubicBezTo>
                    <a:pt x="1919" y="2230"/>
                    <a:pt x="1919" y="2230"/>
                    <a:pt x="1919" y="2230"/>
                  </a:cubicBezTo>
                  <a:cubicBezTo>
                    <a:pt x="1920" y="2229"/>
                    <a:pt x="1920" y="2229"/>
                    <a:pt x="1920" y="2229"/>
                  </a:cubicBezTo>
                  <a:cubicBezTo>
                    <a:pt x="1922" y="2228"/>
                    <a:pt x="1922" y="2228"/>
                    <a:pt x="1922" y="2228"/>
                  </a:cubicBezTo>
                  <a:cubicBezTo>
                    <a:pt x="1922" y="2228"/>
                    <a:pt x="1922" y="2228"/>
                    <a:pt x="1922" y="2228"/>
                  </a:cubicBezTo>
                  <a:cubicBezTo>
                    <a:pt x="1924" y="2227"/>
                    <a:pt x="1924" y="2227"/>
                    <a:pt x="1924" y="2227"/>
                  </a:cubicBezTo>
                  <a:cubicBezTo>
                    <a:pt x="1925" y="2226"/>
                    <a:pt x="1925" y="2226"/>
                    <a:pt x="1925" y="2226"/>
                  </a:cubicBezTo>
                  <a:cubicBezTo>
                    <a:pt x="1925" y="2226"/>
                    <a:pt x="1925" y="2226"/>
                    <a:pt x="1925" y="2226"/>
                  </a:cubicBezTo>
                  <a:cubicBezTo>
                    <a:pt x="1927" y="2225"/>
                    <a:pt x="1927" y="2225"/>
                    <a:pt x="1927" y="2225"/>
                  </a:cubicBezTo>
                  <a:cubicBezTo>
                    <a:pt x="1927" y="2225"/>
                    <a:pt x="1927" y="2225"/>
                    <a:pt x="1927" y="2225"/>
                  </a:cubicBezTo>
                  <a:cubicBezTo>
                    <a:pt x="1929" y="2224"/>
                    <a:pt x="1929" y="2224"/>
                    <a:pt x="1929" y="2224"/>
                  </a:cubicBezTo>
                  <a:cubicBezTo>
                    <a:pt x="1929" y="2224"/>
                    <a:pt x="1929" y="2224"/>
                    <a:pt x="1929" y="2224"/>
                  </a:cubicBezTo>
                  <a:cubicBezTo>
                    <a:pt x="1930" y="2223"/>
                    <a:pt x="1930" y="2223"/>
                    <a:pt x="1930" y="2223"/>
                  </a:cubicBezTo>
                  <a:cubicBezTo>
                    <a:pt x="1930" y="2223"/>
                    <a:pt x="1930" y="2223"/>
                    <a:pt x="1930" y="2223"/>
                  </a:cubicBezTo>
                  <a:cubicBezTo>
                    <a:pt x="1932" y="2222"/>
                    <a:pt x="1932" y="2222"/>
                    <a:pt x="1932" y="2222"/>
                  </a:cubicBezTo>
                  <a:cubicBezTo>
                    <a:pt x="1934" y="2221"/>
                    <a:pt x="1934" y="2221"/>
                    <a:pt x="1934" y="2221"/>
                  </a:cubicBezTo>
                  <a:cubicBezTo>
                    <a:pt x="1934" y="2221"/>
                    <a:pt x="1934" y="2221"/>
                    <a:pt x="1934" y="2221"/>
                  </a:cubicBezTo>
                  <a:cubicBezTo>
                    <a:pt x="1935" y="2220"/>
                    <a:pt x="1935" y="2220"/>
                    <a:pt x="1935" y="2220"/>
                  </a:cubicBezTo>
                  <a:cubicBezTo>
                    <a:pt x="1935" y="2220"/>
                    <a:pt x="1935" y="2220"/>
                    <a:pt x="1935" y="2220"/>
                  </a:cubicBezTo>
                  <a:cubicBezTo>
                    <a:pt x="1937" y="2219"/>
                    <a:pt x="1937" y="2219"/>
                    <a:pt x="1937" y="2219"/>
                  </a:cubicBezTo>
                  <a:cubicBezTo>
                    <a:pt x="1939" y="2218"/>
                    <a:pt x="1939" y="2218"/>
                    <a:pt x="1939" y="2218"/>
                  </a:cubicBezTo>
                  <a:cubicBezTo>
                    <a:pt x="1940" y="2217"/>
                    <a:pt x="1940" y="2217"/>
                    <a:pt x="1940" y="2217"/>
                  </a:cubicBezTo>
                  <a:cubicBezTo>
                    <a:pt x="1940" y="2217"/>
                    <a:pt x="1940" y="2217"/>
                    <a:pt x="1940" y="2217"/>
                  </a:cubicBezTo>
                  <a:cubicBezTo>
                    <a:pt x="1942" y="2217"/>
                    <a:pt x="1942" y="2217"/>
                    <a:pt x="1942" y="2217"/>
                  </a:cubicBezTo>
                  <a:cubicBezTo>
                    <a:pt x="1942" y="2217"/>
                    <a:pt x="1942" y="2217"/>
                    <a:pt x="1942" y="2217"/>
                  </a:cubicBezTo>
                  <a:cubicBezTo>
                    <a:pt x="1944" y="2216"/>
                    <a:pt x="1944" y="2216"/>
                    <a:pt x="1944" y="2216"/>
                  </a:cubicBezTo>
                  <a:cubicBezTo>
                    <a:pt x="1946" y="2215"/>
                    <a:pt x="1946" y="2215"/>
                    <a:pt x="1946" y="2215"/>
                  </a:cubicBezTo>
                  <a:cubicBezTo>
                    <a:pt x="1947" y="2214"/>
                    <a:pt x="1947" y="2214"/>
                    <a:pt x="1947" y="2214"/>
                  </a:cubicBezTo>
                  <a:cubicBezTo>
                    <a:pt x="1949" y="2213"/>
                    <a:pt x="1949" y="2213"/>
                    <a:pt x="1949" y="2213"/>
                  </a:cubicBezTo>
                  <a:cubicBezTo>
                    <a:pt x="1949" y="2213"/>
                    <a:pt x="1949" y="2213"/>
                    <a:pt x="1949" y="2213"/>
                  </a:cubicBezTo>
                  <a:cubicBezTo>
                    <a:pt x="1951" y="2212"/>
                    <a:pt x="1951" y="2212"/>
                    <a:pt x="1951" y="2212"/>
                  </a:cubicBezTo>
                  <a:cubicBezTo>
                    <a:pt x="1951" y="2212"/>
                    <a:pt x="1951" y="2212"/>
                    <a:pt x="1951" y="2212"/>
                  </a:cubicBezTo>
                  <a:cubicBezTo>
                    <a:pt x="1952" y="2211"/>
                    <a:pt x="1952" y="2211"/>
                    <a:pt x="1952" y="2211"/>
                  </a:cubicBezTo>
                  <a:cubicBezTo>
                    <a:pt x="1968" y="2221"/>
                    <a:pt x="1968" y="2221"/>
                    <a:pt x="1968" y="2221"/>
                  </a:cubicBezTo>
                  <a:lnTo>
                    <a:pt x="1799" y="2317"/>
                  </a:lnTo>
                  <a:close/>
                  <a:moveTo>
                    <a:pt x="1972" y="2221"/>
                  </a:moveTo>
                  <a:cubicBezTo>
                    <a:pt x="1972" y="2221"/>
                    <a:pt x="1972" y="2221"/>
                    <a:pt x="1972" y="2221"/>
                  </a:cubicBezTo>
                  <a:cubicBezTo>
                    <a:pt x="1972" y="2221"/>
                    <a:pt x="1972" y="2221"/>
                    <a:pt x="1972" y="2221"/>
                  </a:cubicBezTo>
                  <a:cubicBezTo>
                    <a:pt x="1972" y="2220"/>
                    <a:pt x="1972" y="2220"/>
                    <a:pt x="1972" y="2220"/>
                  </a:cubicBezTo>
                  <a:cubicBezTo>
                    <a:pt x="1972" y="2220"/>
                    <a:pt x="1972" y="2220"/>
                    <a:pt x="1972" y="2220"/>
                  </a:cubicBezTo>
                  <a:cubicBezTo>
                    <a:pt x="1972" y="2220"/>
                    <a:pt x="1971" y="2220"/>
                    <a:pt x="1971" y="2220"/>
                  </a:cubicBezTo>
                  <a:cubicBezTo>
                    <a:pt x="1971" y="2220"/>
                    <a:pt x="1971" y="2220"/>
                    <a:pt x="1971" y="2220"/>
                  </a:cubicBezTo>
                  <a:cubicBezTo>
                    <a:pt x="1971" y="2220"/>
                    <a:pt x="1971" y="2220"/>
                    <a:pt x="1971" y="2220"/>
                  </a:cubicBezTo>
                  <a:cubicBezTo>
                    <a:pt x="1971" y="2220"/>
                    <a:pt x="1971" y="2220"/>
                    <a:pt x="1971" y="2220"/>
                  </a:cubicBezTo>
                  <a:cubicBezTo>
                    <a:pt x="1952" y="2209"/>
                    <a:pt x="1952" y="2209"/>
                    <a:pt x="1952" y="2209"/>
                  </a:cubicBezTo>
                  <a:cubicBezTo>
                    <a:pt x="1952" y="2209"/>
                    <a:pt x="1952" y="2209"/>
                    <a:pt x="1952" y="2209"/>
                  </a:cubicBezTo>
                  <a:cubicBezTo>
                    <a:pt x="1952" y="2209"/>
                    <a:pt x="1952" y="2209"/>
                    <a:pt x="1952" y="2209"/>
                  </a:cubicBezTo>
                  <a:cubicBezTo>
                    <a:pt x="1952" y="2209"/>
                    <a:pt x="1952" y="2209"/>
                    <a:pt x="1952" y="2209"/>
                  </a:cubicBezTo>
                  <a:cubicBezTo>
                    <a:pt x="1952" y="2209"/>
                    <a:pt x="1952" y="2209"/>
                    <a:pt x="1952" y="2209"/>
                  </a:cubicBezTo>
                  <a:cubicBezTo>
                    <a:pt x="1952" y="2208"/>
                    <a:pt x="1952" y="2208"/>
                    <a:pt x="1952" y="2208"/>
                  </a:cubicBezTo>
                  <a:cubicBezTo>
                    <a:pt x="1952" y="2208"/>
                    <a:pt x="1952" y="2208"/>
                    <a:pt x="1952" y="2208"/>
                  </a:cubicBezTo>
                  <a:cubicBezTo>
                    <a:pt x="1952" y="2208"/>
                    <a:pt x="1951" y="2208"/>
                    <a:pt x="1951" y="2208"/>
                  </a:cubicBezTo>
                  <a:cubicBezTo>
                    <a:pt x="1951" y="2208"/>
                    <a:pt x="1951" y="2208"/>
                    <a:pt x="1951" y="2208"/>
                  </a:cubicBezTo>
                  <a:cubicBezTo>
                    <a:pt x="1868" y="2160"/>
                    <a:pt x="1868" y="2160"/>
                    <a:pt x="1868" y="2160"/>
                  </a:cubicBezTo>
                  <a:cubicBezTo>
                    <a:pt x="1991" y="2092"/>
                    <a:pt x="1991" y="2092"/>
                    <a:pt x="1991" y="2092"/>
                  </a:cubicBezTo>
                  <a:cubicBezTo>
                    <a:pt x="2118" y="2163"/>
                    <a:pt x="2118" y="2163"/>
                    <a:pt x="2118" y="2163"/>
                  </a:cubicBezTo>
                  <a:cubicBezTo>
                    <a:pt x="2058" y="2382"/>
                    <a:pt x="2058" y="2382"/>
                    <a:pt x="2058" y="2382"/>
                  </a:cubicBezTo>
                  <a:cubicBezTo>
                    <a:pt x="1947" y="2316"/>
                    <a:pt x="1947" y="2316"/>
                    <a:pt x="1947" y="2316"/>
                  </a:cubicBezTo>
                  <a:lnTo>
                    <a:pt x="1972" y="2221"/>
                  </a:lnTo>
                  <a:close/>
                  <a:moveTo>
                    <a:pt x="1947" y="2318"/>
                  </a:moveTo>
                  <a:cubicBezTo>
                    <a:pt x="2059" y="2384"/>
                    <a:pt x="2059" y="2384"/>
                    <a:pt x="2059" y="2384"/>
                  </a:cubicBezTo>
                  <a:cubicBezTo>
                    <a:pt x="2067" y="2389"/>
                    <a:pt x="2067" y="2389"/>
                    <a:pt x="2067" y="2389"/>
                  </a:cubicBezTo>
                  <a:cubicBezTo>
                    <a:pt x="2054" y="2436"/>
                    <a:pt x="2054" y="2436"/>
                    <a:pt x="2054" y="2436"/>
                  </a:cubicBezTo>
                  <a:cubicBezTo>
                    <a:pt x="2038" y="2426"/>
                    <a:pt x="2038" y="2426"/>
                    <a:pt x="2038" y="2426"/>
                  </a:cubicBezTo>
                  <a:cubicBezTo>
                    <a:pt x="2046" y="2399"/>
                    <a:pt x="2046" y="2399"/>
                    <a:pt x="2046" y="2399"/>
                  </a:cubicBezTo>
                  <a:cubicBezTo>
                    <a:pt x="2046" y="2399"/>
                    <a:pt x="2046" y="2399"/>
                    <a:pt x="2046" y="2399"/>
                  </a:cubicBezTo>
                  <a:cubicBezTo>
                    <a:pt x="2046" y="2399"/>
                    <a:pt x="2046" y="2398"/>
                    <a:pt x="2046" y="2398"/>
                  </a:cubicBezTo>
                  <a:cubicBezTo>
                    <a:pt x="2046" y="2398"/>
                    <a:pt x="2046" y="2398"/>
                    <a:pt x="2046" y="2398"/>
                  </a:cubicBezTo>
                  <a:cubicBezTo>
                    <a:pt x="2046" y="2398"/>
                    <a:pt x="2046" y="2398"/>
                    <a:pt x="2046" y="2398"/>
                  </a:cubicBezTo>
                  <a:cubicBezTo>
                    <a:pt x="2046" y="2398"/>
                    <a:pt x="2046" y="2398"/>
                    <a:pt x="2046" y="2398"/>
                  </a:cubicBezTo>
                  <a:cubicBezTo>
                    <a:pt x="2046" y="2398"/>
                    <a:pt x="2045" y="2398"/>
                    <a:pt x="2045" y="2398"/>
                  </a:cubicBezTo>
                  <a:cubicBezTo>
                    <a:pt x="2045" y="2397"/>
                    <a:pt x="2045" y="2397"/>
                    <a:pt x="2045" y="2397"/>
                  </a:cubicBezTo>
                  <a:cubicBezTo>
                    <a:pt x="1942" y="2336"/>
                    <a:pt x="1942" y="2336"/>
                    <a:pt x="1942" y="2336"/>
                  </a:cubicBezTo>
                  <a:lnTo>
                    <a:pt x="1947" y="2318"/>
                  </a:lnTo>
                  <a:close/>
                  <a:moveTo>
                    <a:pt x="1941" y="2339"/>
                  </a:moveTo>
                  <a:cubicBezTo>
                    <a:pt x="2042" y="2398"/>
                    <a:pt x="2042" y="2398"/>
                    <a:pt x="2042" y="2398"/>
                  </a:cubicBezTo>
                  <a:cubicBezTo>
                    <a:pt x="1905" y="2481"/>
                    <a:pt x="1905" y="2481"/>
                    <a:pt x="1905" y="2481"/>
                  </a:cubicBezTo>
                  <a:lnTo>
                    <a:pt x="1941" y="2339"/>
                  </a:lnTo>
                  <a:close/>
                  <a:moveTo>
                    <a:pt x="1904" y="2484"/>
                  </a:moveTo>
                  <a:cubicBezTo>
                    <a:pt x="2043" y="2401"/>
                    <a:pt x="2043" y="2401"/>
                    <a:pt x="2043" y="2401"/>
                  </a:cubicBezTo>
                  <a:cubicBezTo>
                    <a:pt x="2036" y="2426"/>
                    <a:pt x="2036" y="2426"/>
                    <a:pt x="2036" y="2426"/>
                  </a:cubicBezTo>
                  <a:cubicBezTo>
                    <a:pt x="1897" y="2509"/>
                    <a:pt x="1897" y="2509"/>
                    <a:pt x="1897" y="2509"/>
                  </a:cubicBezTo>
                  <a:lnTo>
                    <a:pt x="1904" y="2484"/>
                  </a:lnTo>
                  <a:close/>
                  <a:moveTo>
                    <a:pt x="1897" y="2513"/>
                  </a:moveTo>
                  <a:cubicBezTo>
                    <a:pt x="2037" y="2428"/>
                    <a:pt x="2037" y="2428"/>
                    <a:pt x="2037" y="2428"/>
                  </a:cubicBezTo>
                  <a:cubicBezTo>
                    <a:pt x="2053" y="2437"/>
                    <a:pt x="2053" y="2437"/>
                    <a:pt x="2053" y="2437"/>
                  </a:cubicBezTo>
                  <a:cubicBezTo>
                    <a:pt x="1891" y="2536"/>
                    <a:pt x="1891" y="2536"/>
                    <a:pt x="1891" y="2536"/>
                  </a:cubicBezTo>
                  <a:lnTo>
                    <a:pt x="1897" y="2513"/>
                  </a:lnTo>
                  <a:close/>
                  <a:moveTo>
                    <a:pt x="2256" y="2275"/>
                  </a:moveTo>
                  <a:cubicBezTo>
                    <a:pt x="2247" y="2280"/>
                    <a:pt x="2247" y="2280"/>
                    <a:pt x="2247" y="2280"/>
                  </a:cubicBezTo>
                  <a:cubicBezTo>
                    <a:pt x="2309" y="2065"/>
                    <a:pt x="2309" y="2065"/>
                    <a:pt x="2309" y="2065"/>
                  </a:cubicBezTo>
                  <a:cubicBezTo>
                    <a:pt x="2319" y="2060"/>
                    <a:pt x="2319" y="2060"/>
                    <a:pt x="2319" y="2060"/>
                  </a:cubicBezTo>
                  <a:lnTo>
                    <a:pt x="2256" y="2275"/>
                  </a:lnTo>
                  <a:close/>
                  <a:moveTo>
                    <a:pt x="2320" y="2056"/>
                  </a:moveTo>
                  <a:cubicBezTo>
                    <a:pt x="2308" y="2063"/>
                    <a:pt x="2308" y="2063"/>
                    <a:pt x="2308" y="2063"/>
                  </a:cubicBezTo>
                  <a:cubicBezTo>
                    <a:pt x="2308" y="2063"/>
                    <a:pt x="2308" y="2063"/>
                    <a:pt x="2308" y="2063"/>
                  </a:cubicBezTo>
                  <a:cubicBezTo>
                    <a:pt x="2282" y="2078"/>
                    <a:pt x="2282" y="2078"/>
                    <a:pt x="2282" y="2078"/>
                  </a:cubicBezTo>
                  <a:cubicBezTo>
                    <a:pt x="2282" y="2078"/>
                    <a:pt x="2282" y="2078"/>
                    <a:pt x="2282" y="2078"/>
                  </a:cubicBezTo>
                  <a:cubicBezTo>
                    <a:pt x="2282" y="2078"/>
                    <a:pt x="2282" y="2078"/>
                    <a:pt x="2282" y="2078"/>
                  </a:cubicBezTo>
                  <a:cubicBezTo>
                    <a:pt x="2280" y="2079"/>
                    <a:pt x="2280" y="2079"/>
                    <a:pt x="2280" y="2079"/>
                  </a:cubicBezTo>
                  <a:cubicBezTo>
                    <a:pt x="2280" y="2079"/>
                    <a:pt x="2279" y="2080"/>
                    <a:pt x="2279" y="2080"/>
                  </a:cubicBezTo>
                  <a:cubicBezTo>
                    <a:pt x="2279" y="2080"/>
                    <a:pt x="2279" y="2080"/>
                    <a:pt x="2279" y="2080"/>
                  </a:cubicBezTo>
                  <a:cubicBezTo>
                    <a:pt x="2279" y="2080"/>
                    <a:pt x="2279" y="2080"/>
                    <a:pt x="2279" y="2080"/>
                  </a:cubicBezTo>
                  <a:cubicBezTo>
                    <a:pt x="2279" y="2080"/>
                    <a:pt x="2279" y="2080"/>
                    <a:pt x="2279" y="2080"/>
                  </a:cubicBezTo>
                  <a:cubicBezTo>
                    <a:pt x="2279" y="2080"/>
                    <a:pt x="2279" y="2080"/>
                    <a:pt x="2279" y="2080"/>
                  </a:cubicBezTo>
                  <a:cubicBezTo>
                    <a:pt x="2279" y="2080"/>
                    <a:pt x="2279" y="2080"/>
                    <a:pt x="2278" y="2080"/>
                  </a:cubicBezTo>
                  <a:cubicBezTo>
                    <a:pt x="2269" y="2086"/>
                    <a:pt x="2269" y="2086"/>
                    <a:pt x="2269" y="2086"/>
                  </a:cubicBezTo>
                  <a:cubicBezTo>
                    <a:pt x="2266" y="2087"/>
                    <a:pt x="2266" y="2087"/>
                    <a:pt x="2266" y="2087"/>
                  </a:cubicBezTo>
                  <a:cubicBezTo>
                    <a:pt x="2263" y="2089"/>
                    <a:pt x="2263" y="2089"/>
                    <a:pt x="2263" y="2089"/>
                  </a:cubicBezTo>
                  <a:cubicBezTo>
                    <a:pt x="2259" y="2091"/>
                    <a:pt x="2259" y="2091"/>
                    <a:pt x="2259" y="2091"/>
                  </a:cubicBezTo>
                  <a:cubicBezTo>
                    <a:pt x="2259" y="2091"/>
                    <a:pt x="2259" y="2091"/>
                    <a:pt x="2259" y="2091"/>
                  </a:cubicBezTo>
                  <a:cubicBezTo>
                    <a:pt x="2259" y="2091"/>
                    <a:pt x="2259" y="2091"/>
                    <a:pt x="2259" y="2091"/>
                  </a:cubicBezTo>
                  <a:cubicBezTo>
                    <a:pt x="2247" y="2098"/>
                    <a:pt x="2247" y="2098"/>
                    <a:pt x="2247" y="2098"/>
                  </a:cubicBezTo>
                  <a:cubicBezTo>
                    <a:pt x="2221" y="2113"/>
                    <a:pt x="2221" y="2113"/>
                    <a:pt x="2221" y="2113"/>
                  </a:cubicBezTo>
                  <a:cubicBezTo>
                    <a:pt x="2198" y="2126"/>
                    <a:pt x="2198" y="2126"/>
                    <a:pt x="2198" y="2126"/>
                  </a:cubicBezTo>
                  <a:cubicBezTo>
                    <a:pt x="2185" y="2134"/>
                    <a:pt x="2185" y="2134"/>
                    <a:pt x="2185" y="2134"/>
                  </a:cubicBezTo>
                  <a:cubicBezTo>
                    <a:pt x="2159" y="2148"/>
                    <a:pt x="2159" y="2148"/>
                    <a:pt x="2159" y="2148"/>
                  </a:cubicBezTo>
                  <a:cubicBezTo>
                    <a:pt x="2131" y="2165"/>
                    <a:pt x="2131" y="2165"/>
                    <a:pt x="2131" y="2165"/>
                  </a:cubicBezTo>
                  <a:cubicBezTo>
                    <a:pt x="2142" y="2125"/>
                    <a:pt x="2142" y="2125"/>
                    <a:pt x="2142" y="2125"/>
                  </a:cubicBezTo>
                  <a:cubicBezTo>
                    <a:pt x="2331" y="2017"/>
                    <a:pt x="2331" y="2017"/>
                    <a:pt x="2331" y="2017"/>
                  </a:cubicBezTo>
                  <a:lnTo>
                    <a:pt x="2320" y="2056"/>
                  </a:lnTo>
                  <a:close/>
                  <a:moveTo>
                    <a:pt x="2141" y="2123"/>
                  </a:moveTo>
                  <a:cubicBezTo>
                    <a:pt x="2004" y="2048"/>
                    <a:pt x="2004" y="2048"/>
                    <a:pt x="2004" y="2048"/>
                  </a:cubicBezTo>
                  <a:cubicBezTo>
                    <a:pt x="2072" y="2011"/>
                    <a:pt x="2072" y="2011"/>
                    <a:pt x="2072" y="2011"/>
                  </a:cubicBezTo>
                  <a:cubicBezTo>
                    <a:pt x="2072" y="2011"/>
                    <a:pt x="2072" y="2011"/>
                    <a:pt x="2072" y="2011"/>
                  </a:cubicBezTo>
                  <a:cubicBezTo>
                    <a:pt x="2072" y="2011"/>
                    <a:pt x="2072" y="2011"/>
                    <a:pt x="2072" y="2011"/>
                  </a:cubicBezTo>
                  <a:cubicBezTo>
                    <a:pt x="2072" y="2011"/>
                    <a:pt x="2072" y="2011"/>
                    <a:pt x="2072" y="2011"/>
                  </a:cubicBezTo>
                  <a:cubicBezTo>
                    <a:pt x="2073" y="2011"/>
                    <a:pt x="2073" y="2011"/>
                    <a:pt x="2073" y="2010"/>
                  </a:cubicBezTo>
                  <a:cubicBezTo>
                    <a:pt x="2073" y="2010"/>
                    <a:pt x="2073" y="2010"/>
                    <a:pt x="2072" y="2010"/>
                  </a:cubicBezTo>
                  <a:cubicBezTo>
                    <a:pt x="2072" y="2010"/>
                    <a:pt x="2072" y="2010"/>
                    <a:pt x="2072" y="2010"/>
                  </a:cubicBezTo>
                  <a:cubicBezTo>
                    <a:pt x="2072" y="2010"/>
                    <a:pt x="2072" y="2010"/>
                    <a:pt x="2072" y="2010"/>
                  </a:cubicBezTo>
                  <a:cubicBezTo>
                    <a:pt x="2072" y="2010"/>
                    <a:pt x="2072" y="2009"/>
                    <a:pt x="2072" y="2009"/>
                  </a:cubicBezTo>
                  <a:cubicBezTo>
                    <a:pt x="2029" y="1986"/>
                    <a:pt x="2029" y="1986"/>
                    <a:pt x="2029" y="1986"/>
                  </a:cubicBezTo>
                  <a:cubicBezTo>
                    <a:pt x="2077" y="1961"/>
                    <a:pt x="2077" y="1961"/>
                    <a:pt x="2077" y="1961"/>
                  </a:cubicBezTo>
                  <a:cubicBezTo>
                    <a:pt x="2077" y="1961"/>
                    <a:pt x="2077" y="1961"/>
                    <a:pt x="2077" y="1961"/>
                  </a:cubicBezTo>
                  <a:cubicBezTo>
                    <a:pt x="2089" y="1954"/>
                    <a:pt x="2089" y="1954"/>
                    <a:pt x="2089" y="1954"/>
                  </a:cubicBezTo>
                  <a:cubicBezTo>
                    <a:pt x="2089" y="1954"/>
                    <a:pt x="2089" y="1954"/>
                    <a:pt x="2089" y="1954"/>
                  </a:cubicBezTo>
                  <a:cubicBezTo>
                    <a:pt x="2138" y="1928"/>
                    <a:pt x="2138" y="1928"/>
                    <a:pt x="2138" y="1928"/>
                  </a:cubicBezTo>
                  <a:cubicBezTo>
                    <a:pt x="2149" y="1922"/>
                    <a:pt x="2149" y="1922"/>
                    <a:pt x="2149" y="1922"/>
                  </a:cubicBezTo>
                  <a:cubicBezTo>
                    <a:pt x="2153" y="1924"/>
                    <a:pt x="2153" y="1924"/>
                    <a:pt x="2153" y="1924"/>
                  </a:cubicBezTo>
                  <a:cubicBezTo>
                    <a:pt x="2330" y="2015"/>
                    <a:pt x="2330" y="2015"/>
                    <a:pt x="2330" y="2015"/>
                  </a:cubicBezTo>
                  <a:lnTo>
                    <a:pt x="2141" y="2123"/>
                  </a:lnTo>
                  <a:close/>
                  <a:moveTo>
                    <a:pt x="2151" y="1920"/>
                  </a:moveTo>
                  <a:cubicBezTo>
                    <a:pt x="2208" y="1706"/>
                    <a:pt x="2208" y="1706"/>
                    <a:pt x="2208" y="1706"/>
                  </a:cubicBezTo>
                  <a:cubicBezTo>
                    <a:pt x="2213" y="1689"/>
                    <a:pt x="2213" y="1689"/>
                    <a:pt x="2213" y="1689"/>
                  </a:cubicBezTo>
                  <a:cubicBezTo>
                    <a:pt x="2215" y="1680"/>
                    <a:pt x="2215" y="1680"/>
                    <a:pt x="2215" y="1680"/>
                  </a:cubicBezTo>
                  <a:cubicBezTo>
                    <a:pt x="2218" y="1679"/>
                    <a:pt x="2218" y="1679"/>
                    <a:pt x="2218" y="1679"/>
                  </a:cubicBezTo>
                  <a:cubicBezTo>
                    <a:pt x="2153" y="1921"/>
                    <a:pt x="2153" y="1921"/>
                    <a:pt x="2153" y="1921"/>
                  </a:cubicBezTo>
                  <a:lnTo>
                    <a:pt x="2151" y="1920"/>
                  </a:lnTo>
                  <a:close/>
                  <a:moveTo>
                    <a:pt x="2216" y="1677"/>
                  </a:moveTo>
                  <a:cubicBezTo>
                    <a:pt x="2216" y="1676"/>
                    <a:pt x="2216" y="1676"/>
                    <a:pt x="2216" y="1676"/>
                  </a:cubicBezTo>
                  <a:cubicBezTo>
                    <a:pt x="2217" y="1676"/>
                    <a:pt x="2217" y="1676"/>
                    <a:pt x="2217" y="1676"/>
                  </a:cubicBezTo>
                  <a:lnTo>
                    <a:pt x="2216" y="1677"/>
                  </a:lnTo>
                  <a:close/>
                  <a:moveTo>
                    <a:pt x="2214" y="1674"/>
                  </a:moveTo>
                  <a:cubicBezTo>
                    <a:pt x="2214" y="1674"/>
                    <a:pt x="2214" y="1674"/>
                    <a:pt x="2214" y="1674"/>
                  </a:cubicBezTo>
                  <a:cubicBezTo>
                    <a:pt x="2214" y="1674"/>
                    <a:pt x="2214" y="1674"/>
                    <a:pt x="2214" y="1674"/>
                  </a:cubicBezTo>
                  <a:cubicBezTo>
                    <a:pt x="2213" y="1679"/>
                    <a:pt x="2213" y="1679"/>
                    <a:pt x="2213" y="1679"/>
                  </a:cubicBezTo>
                  <a:cubicBezTo>
                    <a:pt x="2213" y="1679"/>
                    <a:pt x="2213" y="1679"/>
                    <a:pt x="2213" y="1679"/>
                  </a:cubicBezTo>
                  <a:cubicBezTo>
                    <a:pt x="2211" y="1687"/>
                    <a:pt x="2211" y="1687"/>
                    <a:pt x="2211" y="1687"/>
                  </a:cubicBezTo>
                  <a:cubicBezTo>
                    <a:pt x="2201" y="1692"/>
                    <a:pt x="2201" y="1692"/>
                    <a:pt x="2201" y="1692"/>
                  </a:cubicBezTo>
                  <a:cubicBezTo>
                    <a:pt x="2211" y="1655"/>
                    <a:pt x="2211" y="1655"/>
                    <a:pt x="2211" y="1655"/>
                  </a:cubicBezTo>
                  <a:cubicBezTo>
                    <a:pt x="2220" y="1651"/>
                    <a:pt x="2220" y="1651"/>
                    <a:pt x="2220" y="1651"/>
                  </a:cubicBezTo>
                  <a:lnTo>
                    <a:pt x="2214" y="1674"/>
                  </a:lnTo>
                  <a:close/>
                  <a:moveTo>
                    <a:pt x="2209" y="1654"/>
                  </a:moveTo>
                  <a:cubicBezTo>
                    <a:pt x="2162" y="1677"/>
                    <a:pt x="2162" y="1677"/>
                    <a:pt x="2162" y="1677"/>
                  </a:cubicBezTo>
                  <a:cubicBezTo>
                    <a:pt x="2167" y="1659"/>
                    <a:pt x="2167" y="1659"/>
                    <a:pt x="2167" y="1659"/>
                  </a:cubicBezTo>
                  <a:cubicBezTo>
                    <a:pt x="2192" y="1647"/>
                    <a:pt x="2192" y="1647"/>
                    <a:pt x="2192" y="1647"/>
                  </a:cubicBezTo>
                  <a:cubicBezTo>
                    <a:pt x="2192" y="1647"/>
                    <a:pt x="2192" y="1647"/>
                    <a:pt x="2192" y="1646"/>
                  </a:cubicBezTo>
                  <a:cubicBezTo>
                    <a:pt x="2192" y="1646"/>
                    <a:pt x="2192" y="1646"/>
                    <a:pt x="2192" y="1646"/>
                  </a:cubicBezTo>
                  <a:cubicBezTo>
                    <a:pt x="2192" y="1646"/>
                    <a:pt x="2192" y="1646"/>
                    <a:pt x="2192" y="1646"/>
                  </a:cubicBezTo>
                  <a:cubicBezTo>
                    <a:pt x="2192" y="1646"/>
                    <a:pt x="2192" y="1646"/>
                    <a:pt x="2192" y="1646"/>
                  </a:cubicBezTo>
                  <a:cubicBezTo>
                    <a:pt x="2192" y="1646"/>
                    <a:pt x="2192" y="1646"/>
                    <a:pt x="2192" y="1646"/>
                  </a:cubicBezTo>
                  <a:cubicBezTo>
                    <a:pt x="2195" y="1635"/>
                    <a:pt x="2195" y="1635"/>
                    <a:pt x="2195" y="1635"/>
                  </a:cubicBezTo>
                  <a:cubicBezTo>
                    <a:pt x="2231" y="1501"/>
                    <a:pt x="2231" y="1501"/>
                    <a:pt x="2231" y="1501"/>
                  </a:cubicBezTo>
                  <a:cubicBezTo>
                    <a:pt x="2241" y="1462"/>
                    <a:pt x="2241" y="1462"/>
                    <a:pt x="2241" y="1462"/>
                  </a:cubicBezTo>
                  <a:cubicBezTo>
                    <a:pt x="2258" y="1469"/>
                    <a:pt x="2258" y="1469"/>
                    <a:pt x="2258" y="1469"/>
                  </a:cubicBezTo>
                  <a:lnTo>
                    <a:pt x="2209" y="1654"/>
                  </a:lnTo>
                  <a:close/>
                  <a:moveTo>
                    <a:pt x="2260" y="1467"/>
                  </a:moveTo>
                  <a:cubicBezTo>
                    <a:pt x="2243" y="1460"/>
                    <a:pt x="2243" y="1460"/>
                    <a:pt x="2243" y="1460"/>
                  </a:cubicBezTo>
                  <a:cubicBezTo>
                    <a:pt x="2253" y="1456"/>
                    <a:pt x="2253" y="1456"/>
                    <a:pt x="2253" y="1456"/>
                  </a:cubicBezTo>
                  <a:cubicBezTo>
                    <a:pt x="2269" y="1463"/>
                    <a:pt x="2269" y="1463"/>
                    <a:pt x="2269" y="1463"/>
                  </a:cubicBezTo>
                  <a:lnTo>
                    <a:pt x="2260" y="1467"/>
                  </a:lnTo>
                  <a:close/>
                  <a:moveTo>
                    <a:pt x="2273" y="1463"/>
                  </a:moveTo>
                  <a:cubicBezTo>
                    <a:pt x="2273" y="1463"/>
                    <a:pt x="2273" y="1463"/>
                    <a:pt x="2273" y="1463"/>
                  </a:cubicBezTo>
                  <a:cubicBezTo>
                    <a:pt x="2273" y="1462"/>
                    <a:pt x="2273" y="1462"/>
                    <a:pt x="2273" y="1462"/>
                  </a:cubicBezTo>
                  <a:cubicBezTo>
                    <a:pt x="2273" y="1462"/>
                    <a:pt x="2273" y="1462"/>
                    <a:pt x="2273" y="1462"/>
                  </a:cubicBezTo>
                  <a:cubicBezTo>
                    <a:pt x="2273" y="1462"/>
                    <a:pt x="2273" y="1462"/>
                    <a:pt x="2273" y="1462"/>
                  </a:cubicBezTo>
                  <a:cubicBezTo>
                    <a:pt x="2273" y="1462"/>
                    <a:pt x="2273" y="1462"/>
                    <a:pt x="2273" y="1462"/>
                  </a:cubicBezTo>
                  <a:cubicBezTo>
                    <a:pt x="2273" y="1462"/>
                    <a:pt x="2273" y="1462"/>
                    <a:pt x="2273" y="1462"/>
                  </a:cubicBezTo>
                  <a:cubicBezTo>
                    <a:pt x="2253" y="1453"/>
                    <a:pt x="2253" y="1453"/>
                    <a:pt x="2253" y="1453"/>
                  </a:cubicBezTo>
                  <a:cubicBezTo>
                    <a:pt x="2253" y="1453"/>
                    <a:pt x="2253" y="1453"/>
                    <a:pt x="2253" y="1453"/>
                  </a:cubicBezTo>
                  <a:cubicBezTo>
                    <a:pt x="2253" y="1453"/>
                    <a:pt x="2253" y="1453"/>
                    <a:pt x="2253" y="1453"/>
                  </a:cubicBezTo>
                  <a:cubicBezTo>
                    <a:pt x="2253" y="1453"/>
                    <a:pt x="2253" y="1453"/>
                    <a:pt x="2253" y="1453"/>
                  </a:cubicBezTo>
                  <a:cubicBezTo>
                    <a:pt x="2253" y="1453"/>
                    <a:pt x="2253" y="1453"/>
                    <a:pt x="2253" y="1453"/>
                  </a:cubicBezTo>
                  <a:cubicBezTo>
                    <a:pt x="2240" y="1459"/>
                    <a:pt x="2240" y="1459"/>
                    <a:pt x="2240" y="1459"/>
                  </a:cubicBezTo>
                  <a:cubicBezTo>
                    <a:pt x="2240" y="1459"/>
                    <a:pt x="2240" y="1459"/>
                    <a:pt x="2240" y="1459"/>
                  </a:cubicBezTo>
                  <a:cubicBezTo>
                    <a:pt x="2240" y="1459"/>
                    <a:pt x="2240" y="1459"/>
                    <a:pt x="2240" y="1459"/>
                  </a:cubicBezTo>
                  <a:cubicBezTo>
                    <a:pt x="2240" y="1459"/>
                    <a:pt x="2240" y="1459"/>
                    <a:pt x="2240" y="1459"/>
                  </a:cubicBezTo>
                  <a:cubicBezTo>
                    <a:pt x="2240" y="1459"/>
                    <a:pt x="2240" y="1459"/>
                    <a:pt x="2240" y="1459"/>
                  </a:cubicBezTo>
                  <a:cubicBezTo>
                    <a:pt x="2240" y="1459"/>
                    <a:pt x="2240" y="1459"/>
                    <a:pt x="2239" y="1460"/>
                  </a:cubicBezTo>
                  <a:cubicBezTo>
                    <a:pt x="2239" y="1460"/>
                    <a:pt x="2239" y="1460"/>
                    <a:pt x="2239" y="1460"/>
                  </a:cubicBezTo>
                  <a:cubicBezTo>
                    <a:pt x="2239" y="1460"/>
                    <a:pt x="2239" y="1460"/>
                    <a:pt x="2239" y="1460"/>
                  </a:cubicBezTo>
                  <a:cubicBezTo>
                    <a:pt x="2239" y="1460"/>
                    <a:pt x="2239" y="1460"/>
                    <a:pt x="2239" y="1460"/>
                  </a:cubicBezTo>
                  <a:cubicBezTo>
                    <a:pt x="2229" y="1499"/>
                    <a:pt x="2229" y="1499"/>
                    <a:pt x="2229" y="1499"/>
                  </a:cubicBezTo>
                  <a:cubicBezTo>
                    <a:pt x="2211" y="1491"/>
                    <a:pt x="2211" y="1491"/>
                    <a:pt x="2211" y="1491"/>
                  </a:cubicBezTo>
                  <a:cubicBezTo>
                    <a:pt x="2214" y="1479"/>
                    <a:pt x="2214" y="1479"/>
                    <a:pt x="2214" y="1479"/>
                  </a:cubicBezTo>
                  <a:cubicBezTo>
                    <a:pt x="2214" y="1479"/>
                    <a:pt x="2214" y="1479"/>
                    <a:pt x="2214" y="1479"/>
                  </a:cubicBezTo>
                  <a:cubicBezTo>
                    <a:pt x="2214" y="1479"/>
                    <a:pt x="2214" y="1478"/>
                    <a:pt x="2214" y="1478"/>
                  </a:cubicBezTo>
                  <a:cubicBezTo>
                    <a:pt x="2214" y="1478"/>
                    <a:pt x="2214" y="1478"/>
                    <a:pt x="2214" y="1478"/>
                  </a:cubicBezTo>
                  <a:cubicBezTo>
                    <a:pt x="2214" y="1478"/>
                    <a:pt x="2214" y="1478"/>
                    <a:pt x="2214" y="1478"/>
                  </a:cubicBezTo>
                  <a:cubicBezTo>
                    <a:pt x="2214" y="1478"/>
                    <a:pt x="2214" y="1478"/>
                    <a:pt x="2214" y="1478"/>
                  </a:cubicBezTo>
                  <a:cubicBezTo>
                    <a:pt x="2214" y="1478"/>
                    <a:pt x="2214" y="1478"/>
                    <a:pt x="2213" y="1478"/>
                  </a:cubicBezTo>
                  <a:cubicBezTo>
                    <a:pt x="2194" y="1469"/>
                    <a:pt x="2194" y="1469"/>
                    <a:pt x="2194" y="1469"/>
                  </a:cubicBezTo>
                  <a:cubicBezTo>
                    <a:pt x="2194" y="1469"/>
                    <a:pt x="2194" y="1469"/>
                    <a:pt x="2194" y="1469"/>
                  </a:cubicBezTo>
                  <a:cubicBezTo>
                    <a:pt x="2194" y="1469"/>
                    <a:pt x="2194" y="1469"/>
                    <a:pt x="2194" y="1469"/>
                  </a:cubicBezTo>
                  <a:cubicBezTo>
                    <a:pt x="2194" y="1469"/>
                    <a:pt x="2194" y="1469"/>
                    <a:pt x="2193" y="1469"/>
                  </a:cubicBezTo>
                  <a:cubicBezTo>
                    <a:pt x="2193" y="1469"/>
                    <a:pt x="2193" y="1469"/>
                    <a:pt x="2193" y="1469"/>
                  </a:cubicBezTo>
                  <a:cubicBezTo>
                    <a:pt x="2181" y="1475"/>
                    <a:pt x="2181" y="1475"/>
                    <a:pt x="2181" y="1475"/>
                  </a:cubicBezTo>
                  <a:cubicBezTo>
                    <a:pt x="2181" y="1475"/>
                    <a:pt x="2181" y="1475"/>
                    <a:pt x="2181" y="1475"/>
                  </a:cubicBezTo>
                  <a:cubicBezTo>
                    <a:pt x="2181" y="1475"/>
                    <a:pt x="2181" y="1475"/>
                    <a:pt x="2181" y="1475"/>
                  </a:cubicBezTo>
                  <a:cubicBezTo>
                    <a:pt x="2181" y="1475"/>
                    <a:pt x="2181" y="1475"/>
                    <a:pt x="2181" y="1475"/>
                  </a:cubicBezTo>
                  <a:cubicBezTo>
                    <a:pt x="2180" y="1475"/>
                    <a:pt x="2180" y="1475"/>
                    <a:pt x="2180" y="1476"/>
                  </a:cubicBezTo>
                  <a:cubicBezTo>
                    <a:pt x="2180" y="1476"/>
                    <a:pt x="2180" y="1476"/>
                    <a:pt x="2180" y="1476"/>
                  </a:cubicBezTo>
                  <a:cubicBezTo>
                    <a:pt x="2180" y="1476"/>
                    <a:pt x="2180" y="1476"/>
                    <a:pt x="2180" y="1476"/>
                  </a:cubicBezTo>
                  <a:cubicBezTo>
                    <a:pt x="2180" y="1476"/>
                    <a:pt x="2180" y="1476"/>
                    <a:pt x="2180" y="1476"/>
                  </a:cubicBezTo>
                  <a:cubicBezTo>
                    <a:pt x="2180" y="1476"/>
                    <a:pt x="2180" y="1476"/>
                    <a:pt x="2180" y="1476"/>
                  </a:cubicBezTo>
                  <a:cubicBezTo>
                    <a:pt x="2180" y="1477"/>
                    <a:pt x="2180" y="1477"/>
                    <a:pt x="2180" y="1477"/>
                  </a:cubicBezTo>
                  <a:cubicBezTo>
                    <a:pt x="1969" y="1382"/>
                    <a:pt x="1969" y="1382"/>
                    <a:pt x="1969" y="1382"/>
                  </a:cubicBezTo>
                  <a:cubicBezTo>
                    <a:pt x="1980" y="1333"/>
                    <a:pt x="1980" y="1333"/>
                    <a:pt x="1980" y="1333"/>
                  </a:cubicBezTo>
                  <a:cubicBezTo>
                    <a:pt x="1980" y="1333"/>
                    <a:pt x="1980" y="1333"/>
                    <a:pt x="1980" y="1333"/>
                  </a:cubicBezTo>
                  <a:cubicBezTo>
                    <a:pt x="1980" y="1333"/>
                    <a:pt x="1980" y="1332"/>
                    <a:pt x="1980" y="1332"/>
                  </a:cubicBezTo>
                  <a:cubicBezTo>
                    <a:pt x="1980" y="1332"/>
                    <a:pt x="1980" y="1332"/>
                    <a:pt x="1980" y="1332"/>
                  </a:cubicBezTo>
                  <a:cubicBezTo>
                    <a:pt x="1980" y="1332"/>
                    <a:pt x="1980" y="1332"/>
                    <a:pt x="1980" y="1332"/>
                  </a:cubicBezTo>
                  <a:cubicBezTo>
                    <a:pt x="1980" y="1332"/>
                    <a:pt x="1980" y="1332"/>
                    <a:pt x="1980" y="1332"/>
                  </a:cubicBezTo>
                  <a:cubicBezTo>
                    <a:pt x="1979" y="1332"/>
                    <a:pt x="1979" y="1332"/>
                    <a:pt x="1979" y="1332"/>
                  </a:cubicBezTo>
                  <a:cubicBezTo>
                    <a:pt x="1979" y="1332"/>
                    <a:pt x="1979" y="1332"/>
                    <a:pt x="1979" y="1332"/>
                  </a:cubicBezTo>
                  <a:cubicBezTo>
                    <a:pt x="1979" y="1332"/>
                    <a:pt x="1979" y="1332"/>
                    <a:pt x="1979" y="1332"/>
                  </a:cubicBezTo>
                  <a:cubicBezTo>
                    <a:pt x="1962" y="1324"/>
                    <a:pt x="1962" y="1324"/>
                    <a:pt x="1962" y="1324"/>
                  </a:cubicBezTo>
                  <a:cubicBezTo>
                    <a:pt x="1962" y="1324"/>
                    <a:pt x="1962" y="1324"/>
                    <a:pt x="1962" y="1324"/>
                  </a:cubicBezTo>
                  <a:cubicBezTo>
                    <a:pt x="1962" y="1324"/>
                    <a:pt x="1961" y="1324"/>
                    <a:pt x="1961" y="1324"/>
                  </a:cubicBezTo>
                  <a:cubicBezTo>
                    <a:pt x="1961" y="1324"/>
                    <a:pt x="1961" y="1324"/>
                    <a:pt x="1961" y="1324"/>
                  </a:cubicBezTo>
                  <a:cubicBezTo>
                    <a:pt x="1961" y="1324"/>
                    <a:pt x="1961" y="1324"/>
                    <a:pt x="1961" y="1324"/>
                  </a:cubicBezTo>
                  <a:cubicBezTo>
                    <a:pt x="1948" y="1329"/>
                    <a:pt x="1948" y="1329"/>
                    <a:pt x="1948" y="1329"/>
                  </a:cubicBezTo>
                  <a:cubicBezTo>
                    <a:pt x="1948" y="1329"/>
                    <a:pt x="1948" y="1329"/>
                    <a:pt x="1948" y="1329"/>
                  </a:cubicBezTo>
                  <a:cubicBezTo>
                    <a:pt x="1948" y="1329"/>
                    <a:pt x="1948" y="1329"/>
                    <a:pt x="1948" y="1329"/>
                  </a:cubicBezTo>
                  <a:cubicBezTo>
                    <a:pt x="1948" y="1329"/>
                    <a:pt x="1948" y="1329"/>
                    <a:pt x="1948" y="1329"/>
                  </a:cubicBezTo>
                  <a:cubicBezTo>
                    <a:pt x="1948" y="1330"/>
                    <a:pt x="1948" y="1330"/>
                    <a:pt x="1948" y="1330"/>
                  </a:cubicBezTo>
                  <a:cubicBezTo>
                    <a:pt x="1948" y="1330"/>
                    <a:pt x="1948" y="1330"/>
                    <a:pt x="1948" y="1330"/>
                  </a:cubicBezTo>
                  <a:cubicBezTo>
                    <a:pt x="1948" y="1330"/>
                    <a:pt x="1948" y="1330"/>
                    <a:pt x="1948" y="1330"/>
                  </a:cubicBezTo>
                  <a:cubicBezTo>
                    <a:pt x="1948" y="1330"/>
                    <a:pt x="1948" y="1330"/>
                    <a:pt x="1948" y="1330"/>
                  </a:cubicBezTo>
                  <a:cubicBezTo>
                    <a:pt x="1948" y="1330"/>
                    <a:pt x="1948" y="1330"/>
                    <a:pt x="1948" y="1330"/>
                  </a:cubicBezTo>
                  <a:cubicBezTo>
                    <a:pt x="1939" y="1368"/>
                    <a:pt x="1939" y="1368"/>
                    <a:pt x="1939" y="1368"/>
                  </a:cubicBezTo>
                  <a:cubicBezTo>
                    <a:pt x="1918" y="1359"/>
                    <a:pt x="1918" y="1359"/>
                    <a:pt x="1918" y="1359"/>
                  </a:cubicBezTo>
                  <a:cubicBezTo>
                    <a:pt x="1920" y="1347"/>
                    <a:pt x="1920" y="1347"/>
                    <a:pt x="1920" y="1347"/>
                  </a:cubicBezTo>
                  <a:cubicBezTo>
                    <a:pt x="1920" y="1347"/>
                    <a:pt x="1920" y="1347"/>
                    <a:pt x="1920" y="1347"/>
                  </a:cubicBezTo>
                  <a:cubicBezTo>
                    <a:pt x="1920" y="1347"/>
                    <a:pt x="1920" y="1347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02" y="1338"/>
                    <a:pt x="1902" y="1338"/>
                    <a:pt x="1902" y="1338"/>
                  </a:cubicBezTo>
                  <a:cubicBezTo>
                    <a:pt x="1902" y="1338"/>
                    <a:pt x="1902" y="1338"/>
                    <a:pt x="1902" y="1338"/>
                  </a:cubicBezTo>
                  <a:cubicBezTo>
                    <a:pt x="1902" y="1338"/>
                    <a:pt x="1902" y="1338"/>
                    <a:pt x="1902" y="1338"/>
                  </a:cubicBezTo>
                  <a:cubicBezTo>
                    <a:pt x="1901" y="1338"/>
                    <a:pt x="1901" y="1338"/>
                    <a:pt x="1901" y="1338"/>
                  </a:cubicBezTo>
                  <a:cubicBezTo>
                    <a:pt x="1901" y="1338"/>
                    <a:pt x="1901" y="1338"/>
                    <a:pt x="1901" y="1338"/>
                  </a:cubicBezTo>
                  <a:cubicBezTo>
                    <a:pt x="1888" y="1343"/>
                    <a:pt x="1888" y="1343"/>
                    <a:pt x="1888" y="1343"/>
                  </a:cubicBezTo>
                  <a:cubicBezTo>
                    <a:pt x="1888" y="1343"/>
                    <a:pt x="1888" y="1343"/>
                    <a:pt x="1888" y="1343"/>
                  </a:cubicBezTo>
                  <a:cubicBezTo>
                    <a:pt x="1888" y="1343"/>
                    <a:pt x="1888" y="1343"/>
                    <a:pt x="1888" y="1343"/>
                  </a:cubicBezTo>
                  <a:cubicBezTo>
                    <a:pt x="1888" y="1343"/>
                    <a:pt x="1888" y="1343"/>
                    <a:pt x="1888" y="1343"/>
                  </a:cubicBezTo>
                  <a:cubicBezTo>
                    <a:pt x="1888" y="1344"/>
                    <a:pt x="1888" y="1344"/>
                    <a:pt x="1888" y="1344"/>
                  </a:cubicBezTo>
                  <a:cubicBezTo>
                    <a:pt x="1888" y="1344"/>
                    <a:pt x="1888" y="1344"/>
                    <a:pt x="1888" y="1344"/>
                  </a:cubicBezTo>
                  <a:cubicBezTo>
                    <a:pt x="1888" y="1344"/>
                    <a:pt x="1888" y="1344"/>
                    <a:pt x="1888" y="1344"/>
                  </a:cubicBezTo>
                  <a:cubicBezTo>
                    <a:pt x="1888" y="1344"/>
                    <a:pt x="1888" y="1344"/>
                    <a:pt x="1888" y="1344"/>
                  </a:cubicBezTo>
                  <a:cubicBezTo>
                    <a:pt x="1888" y="1344"/>
                    <a:pt x="1888" y="1344"/>
                    <a:pt x="1888" y="1344"/>
                  </a:cubicBezTo>
                  <a:cubicBezTo>
                    <a:pt x="1887" y="1345"/>
                    <a:pt x="1887" y="1345"/>
                    <a:pt x="1887" y="1345"/>
                  </a:cubicBezTo>
                  <a:cubicBezTo>
                    <a:pt x="1807" y="1309"/>
                    <a:pt x="1807" y="1309"/>
                    <a:pt x="1807" y="1309"/>
                  </a:cubicBezTo>
                  <a:cubicBezTo>
                    <a:pt x="1913" y="1264"/>
                    <a:pt x="1913" y="1264"/>
                    <a:pt x="1913" y="1264"/>
                  </a:cubicBezTo>
                  <a:cubicBezTo>
                    <a:pt x="2416" y="1484"/>
                    <a:pt x="2416" y="1484"/>
                    <a:pt x="2416" y="1484"/>
                  </a:cubicBezTo>
                  <a:cubicBezTo>
                    <a:pt x="2391" y="1572"/>
                    <a:pt x="2391" y="1572"/>
                    <a:pt x="2391" y="1572"/>
                  </a:cubicBezTo>
                  <a:cubicBezTo>
                    <a:pt x="2260" y="1513"/>
                    <a:pt x="2260" y="1513"/>
                    <a:pt x="2260" y="1513"/>
                  </a:cubicBezTo>
                  <a:lnTo>
                    <a:pt x="2273" y="1463"/>
                  </a:lnTo>
                  <a:close/>
                  <a:moveTo>
                    <a:pt x="2418" y="1482"/>
                  </a:moveTo>
                  <a:cubicBezTo>
                    <a:pt x="1916" y="1263"/>
                    <a:pt x="1916" y="1263"/>
                    <a:pt x="1916" y="1263"/>
                  </a:cubicBezTo>
                  <a:cubicBezTo>
                    <a:pt x="1919" y="1261"/>
                    <a:pt x="1919" y="1261"/>
                    <a:pt x="1919" y="1261"/>
                  </a:cubicBezTo>
                  <a:cubicBezTo>
                    <a:pt x="2421" y="1481"/>
                    <a:pt x="2421" y="1481"/>
                    <a:pt x="2421" y="1481"/>
                  </a:cubicBezTo>
                  <a:lnTo>
                    <a:pt x="2418" y="1482"/>
                  </a:lnTo>
                  <a:close/>
                  <a:moveTo>
                    <a:pt x="594" y="905"/>
                  </a:moveTo>
                  <a:cubicBezTo>
                    <a:pt x="1602" y="1385"/>
                    <a:pt x="1602" y="1385"/>
                    <a:pt x="1602" y="1385"/>
                  </a:cubicBezTo>
                  <a:cubicBezTo>
                    <a:pt x="1600" y="1394"/>
                    <a:pt x="1600" y="1394"/>
                    <a:pt x="1600" y="1394"/>
                  </a:cubicBezTo>
                  <a:cubicBezTo>
                    <a:pt x="1593" y="1390"/>
                    <a:pt x="1593" y="1390"/>
                    <a:pt x="1593" y="1390"/>
                  </a:cubicBezTo>
                  <a:cubicBezTo>
                    <a:pt x="1583" y="1385"/>
                    <a:pt x="1583" y="1385"/>
                    <a:pt x="1583" y="1385"/>
                  </a:cubicBezTo>
                  <a:cubicBezTo>
                    <a:pt x="1566" y="1377"/>
                    <a:pt x="1566" y="1377"/>
                    <a:pt x="1566" y="1377"/>
                  </a:cubicBezTo>
                  <a:cubicBezTo>
                    <a:pt x="1471" y="1332"/>
                    <a:pt x="1471" y="1332"/>
                    <a:pt x="1471" y="1332"/>
                  </a:cubicBezTo>
                  <a:cubicBezTo>
                    <a:pt x="1457" y="1325"/>
                    <a:pt x="1457" y="1325"/>
                    <a:pt x="1457" y="1325"/>
                  </a:cubicBezTo>
                  <a:cubicBezTo>
                    <a:pt x="1429" y="1312"/>
                    <a:pt x="1429" y="1312"/>
                    <a:pt x="1429" y="1312"/>
                  </a:cubicBezTo>
                  <a:cubicBezTo>
                    <a:pt x="1419" y="1307"/>
                    <a:pt x="1419" y="1307"/>
                    <a:pt x="1419" y="1307"/>
                  </a:cubicBezTo>
                  <a:cubicBezTo>
                    <a:pt x="1404" y="1299"/>
                    <a:pt x="1404" y="1299"/>
                    <a:pt x="1404" y="1299"/>
                  </a:cubicBezTo>
                  <a:cubicBezTo>
                    <a:pt x="1375" y="1286"/>
                    <a:pt x="1375" y="1286"/>
                    <a:pt x="1375" y="1286"/>
                  </a:cubicBezTo>
                  <a:cubicBezTo>
                    <a:pt x="1364" y="1281"/>
                    <a:pt x="1364" y="1281"/>
                    <a:pt x="1364" y="1281"/>
                  </a:cubicBezTo>
                  <a:cubicBezTo>
                    <a:pt x="1349" y="1273"/>
                    <a:pt x="1349" y="1273"/>
                    <a:pt x="1349" y="1273"/>
                  </a:cubicBezTo>
                  <a:cubicBezTo>
                    <a:pt x="1242" y="1222"/>
                    <a:pt x="1242" y="1222"/>
                    <a:pt x="1242" y="1222"/>
                  </a:cubicBezTo>
                  <a:cubicBezTo>
                    <a:pt x="1199" y="1201"/>
                    <a:pt x="1199" y="1201"/>
                    <a:pt x="1199" y="1201"/>
                  </a:cubicBezTo>
                  <a:cubicBezTo>
                    <a:pt x="1188" y="1196"/>
                    <a:pt x="1188" y="1196"/>
                    <a:pt x="1188" y="1196"/>
                  </a:cubicBezTo>
                  <a:cubicBezTo>
                    <a:pt x="1144" y="1175"/>
                    <a:pt x="1144" y="1175"/>
                    <a:pt x="1144" y="1175"/>
                  </a:cubicBezTo>
                  <a:cubicBezTo>
                    <a:pt x="1134" y="1170"/>
                    <a:pt x="1134" y="1170"/>
                    <a:pt x="1134" y="1170"/>
                  </a:cubicBezTo>
                  <a:cubicBezTo>
                    <a:pt x="1134" y="1170"/>
                    <a:pt x="1133" y="1170"/>
                    <a:pt x="1133" y="1170"/>
                  </a:cubicBezTo>
                  <a:cubicBezTo>
                    <a:pt x="1133" y="1170"/>
                    <a:pt x="1133" y="1170"/>
                    <a:pt x="1132" y="1170"/>
                  </a:cubicBezTo>
                  <a:cubicBezTo>
                    <a:pt x="1118" y="1163"/>
                    <a:pt x="1118" y="1163"/>
                    <a:pt x="1118" y="1163"/>
                  </a:cubicBezTo>
                  <a:cubicBezTo>
                    <a:pt x="593" y="912"/>
                    <a:pt x="593" y="912"/>
                    <a:pt x="593" y="912"/>
                  </a:cubicBezTo>
                  <a:lnTo>
                    <a:pt x="594" y="905"/>
                  </a:lnTo>
                  <a:close/>
                  <a:moveTo>
                    <a:pt x="1125" y="1291"/>
                  </a:moveTo>
                  <a:cubicBezTo>
                    <a:pt x="1115" y="1295"/>
                    <a:pt x="1115" y="1295"/>
                    <a:pt x="1115" y="1295"/>
                  </a:cubicBezTo>
                  <a:cubicBezTo>
                    <a:pt x="1133" y="1172"/>
                    <a:pt x="1133" y="1172"/>
                    <a:pt x="1133" y="1172"/>
                  </a:cubicBezTo>
                  <a:cubicBezTo>
                    <a:pt x="1133" y="1172"/>
                    <a:pt x="1133" y="1172"/>
                    <a:pt x="1133" y="1173"/>
                  </a:cubicBezTo>
                  <a:cubicBezTo>
                    <a:pt x="1142" y="1177"/>
                    <a:pt x="1142" y="1177"/>
                    <a:pt x="1142" y="1177"/>
                  </a:cubicBezTo>
                  <a:lnTo>
                    <a:pt x="1125" y="1291"/>
                  </a:lnTo>
                  <a:close/>
                  <a:moveTo>
                    <a:pt x="1118" y="1167"/>
                  </a:moveTo>
                  <a:cubicBezTo>
                    <a:pt x="1118" y="1166"/>
                    <a:pt x="1119" y="1166"/>
                    <a:pt x="1119" y="1166"/>
                  </a:cubicBezTo>
                  <a:cubicBezTo>
                    <a:pt x="1130" y="1171"/>
                    <a:pt x="1130" y="1171"/>
                    <a:pt x="1130" y="1171"/>
                  </a:cubicBezTo>
                  <a:cubicBezTo>
                    <a:pt x="918" y="1250"/>
                    <a:pt x="918" y="1250"/>
                    <a:pt x="918" y="1250"/>
                  </a:cubicBezTo>
                  <a:cubicBezTo>
                    <a:pt x="919" y="1240"/>
                    <a:pt x="919" y="1240"/>
                    <a:pt x="919" y="1240"/>
                  </a:cubicBezTo>
                  <a:lnTo>
                    <a:pt x="1118" y="1167"/>
                  </a:lnTo>
                  <a:close/>
                  <a:moveTo>
                    <a:pt x="900" y="1378"/>
                  </a:moveTo>
                  <a:cubicBezTo>
                    <a:pt x="889" y="1383"/>
                    <a:pt x="889" y="1383"/>
                    <a:pt x="889" y="1383"/>
                  </a:cubicBezTo>
                  <a:cubicBezTo>
                    <a:pt x="904" y="1258"/>
                    <a:pt x="904" y="1258"/>
                    <a:pt x="904" y="1258"/>
                  </a:cubicBezTo>
                  <a:cubicBezTo>
                    <a:pt x="915" y="1254"/>
                    <a:pt x="915" y="1254"/>
                    <a:pt x="915" y="1254"/>
                  </a:cubicBezTo>
                  <a:lnTo>
                    <a:pt x="900" y="1378"/>
                  </a:lnTo>
                  <a:close/>
                  <a:moveTo>
                    <a:pt x="886" y="1384"/>
                  </a:moveTo>
                  <a:cubicBezTo>
                    <a:pt x="886" y="1384"/>
                    <a:pt x="886" y="1384"/>
                    <a:pt x="886" y="1385"/>
                  </a:cubicBezTo>
                  <a:cubicBezTo>
                    <a:pt x="886" y="1385"/>
                    <a:pt x="886" y="1385"/>
                    <a:pt x="886" y="1385"/>
                  </a:cubicBezTo>
                  <a:cubicBezTo>
                    <a:pt x="886" y="1385"/>
                    <a:pt x="887" y="1385"/>
                    <a:pt x="887" y="1385"/>
                  </a:cubicBezTo>
                  <a:cubicBezTo>
                    <a:pt x="887" y="1385"/>
                    <a:pt x="887" y="1386"/>
                    <a:pt x="887" y="1386"/>
                  </a:cubicBezTo>
                  <a:cubicBezTo>
                    <a:pt x="887" y="1386"/>
                    <a:pt x="887" y="1386"/>
                    <a:pt x="888" y="1386"/>
                  </a:cubicBezTo>
                  <a:cubicBezTo>
                    <a:pt x="888" y="1386"/>
                    <a:pt x="888" y="1386"/>
                    <a:pt x="888" y="1386"/>
                  </a:cubicBezTo>
                  <a:cubicBezTo>
                    <a:pt x="901" y="1380"/>
                    <a:pt x="901" y="1380"/>
                    <a:pt x="901" y="1380"/>
                  </a:cubicBezTo>
                  <a:cubicBezTo>
                    <a:pt x="901" y="1380"/>
                    <a:pt x="901" y="1380"/>
                    <a:pt x="901" y="1380"/>
                  </a:cubicBezTo>
                  <a:cubicBezTo>
                    <a:pt x="901" y="1380"/>
                    <a:pt x="902" y="1380"/>
                    <a:pt x="902" y="1380"/>
                  </a:cubicBezTo>
                  <a:cubicBezTo>
                    <a:pt x="902" y="1380"/>
                    <a:pt x="902" y="1380"/>
                    <a:pt x="902" y="1380"/>
                  </a:cubicBezTo>
                  <a:cubicBezTo>
                    <a:pt x="902" y="1380"/>
                    <a:pt x="902" y="1380"/>
                    <a:pt x="902" y="1379"/>
                  </a:cubicBezTo>
                  <a:cubicBezTo>
                    <a:pt x="918" y="1253"/>
                    <a:pt x="918" y="1253"/>
                    <a:pt x="918" y="1253"/>
                  </a:cubicBezTo>
                  <a:cubicBezTo>
                    <a:pt x="1130" y="1174"/>
                    <a:pt x="1130" y="1174"/>
                    <a:pt x="1130" y="1174"/>
                  </a:cubicBezTo>
                  <a:cubicBezTo>
                    <a:pt x="1112" y="1297"/>
                    <a:pt x="1112" y="1297"/>
                    <a:pt x="1112" y="1297"/>
                  </a:cubicBezTo>
                  <a:cubicBezTo>
                    <a:pt x="1112" y="1297"/>
                    <a:pt x="1112" y="1297"/>
                    <a:pt x="1112" y="1297"/>
                  </a:cubicBezTo>
                  <a:cubicBezTo>
                    <a:pt x="1112" y="1297"/>
                    <a:pt x="1112" y="1297"/>
                    <a:pt x="1112" y="1298"/>
                  </a:cubicBezTo>
                  <a:cubicBezTo>
                    <a:pt x="1112" y="1298"/>
                    <a:pt x="1112" y="1298"/>
                    <a:pt x="1112" y="1298"/>
                  </a:cubicBezTo>
                  <a:cubicBezTo>
                    <a:pt x="1113" y="1298"/>
                    <a:pt x="1113" y="1298"/>
                    <a:pt x="1113" y="1298"/>
                  </a:cubicBezTo>
                  <a:cubicBezTo>
                    <a:pt x="1113" y="1298"/>
                    <a:pt x="1113" y="1298"/>
                    <a:pt x="1113" y="1298"/>
                  </a:cubicBezTo>
                  <a:cubicBezTo>
                    <a:pt x="1114" y="1298"/>
                    <a:pt x="1114" y="1298"/>
                    <a:pt x="1114" y="1298"/>
                  </a:cubicBezTo>
                  <a:cubicBezTo>
                    <a:pt x="1126" y="1293"/>
                    <a:pt x="1126" y="1293"/>
                    <a:pt x="1126" y="1293"/>
                  </a:cubicBezTo>
                  <a:cubicBezTo>
                    <a:pt x="1126" y="1293"/>
                    <a:pt x="1126" y="1293"/>
                    <a:pt x="1127" y="1293"/>
                  </a:cubicBezTo>
                  <a:cubicBezTo>
                    <a:pt x="1127" y="1293"/>
                    <a:pt x="1127" y="1293"/>
                    <a:pt x="1127" y="1293"/>
                  </a:cubicBezTo>
                  <a:cubicBezTo>
                    <a:pt x="1127" y="1293"/>
                    <a:pt x="1127" y="1293"/>
                    <a:pt x="1127" y="1293"/>
                  </a:cubicBezTo>
                  <a:cubicBezTo>
                    <a:pt x="1127" y="1293"/>
                    <a:pt x="1127" y="1293"/>
                    <a:pt x="1127" y="1292"/>
                  </a:cubicBezTo>
                  <a:cubicBezTo>
                    <a:pt x="1144" y="1178"/>
                    <a:pt x="1144" y="1178"/>
                    <a:pt x="1144" y="1178"/>
                  </a:cubicBezTo>
                  <a:cubicBezTo>
                    <a:pt x="1186" y="1198"/>
                    <a:pt x="1186" y="1198"/>
                    <a:pt x="1186" y="1198"/>
                  </a:cubicBezTo>
                  <a:cubicBezTo>
                    <a:pt x="1182" y="1221"/>
                    <a:pt x="1182" y="1221"/>
                    <a:pt x="1182" y="1221"/>
                  </a:cubicBezTo>
                  <a:cubicBezTo>
                    <a:pt x="1177" y="1257"/>
                    <a:pt x="1177" y="1257"/>
                    <a:pt x="1177" y="1257"/>
                  </a:cubicBezTo>
                  <a:cubicBezTo>
                    <a:pt x="1174" y="1273"/>
                    <a:pt x="1174" y="1273"/>
                    <a:pt x="1174" y="1273"/>
                  </a:cubicBezTo>
                  <a:cubicBezTo>
                    <a:pt x="1174" y="1273"/>
                    <a:pt x="1175" y="1273"/>
                    <a:pt x="1175" y="1273"/>
                  </a:cubicBezTo>
                  <a:cubicBezTo>
                    <a:pt x="1175" y="1273"/>
                    <a:pt x="1175" y="1273"/>
                    <a:pt x="1175" y="1274"/>
                  </a:cubicBezTo>
                  <a:cubicBezTo>
                    <a:pt x="1175" y="1274"/>
                    <a:pt x="1175" y="1274"/>
                    <a:pt x="1175" y="1274"/>
                  </a:cubicBezTo>
                  <a:cubicBezTo>
                    <a:pt x="1175" y="1274"/>
                    <a:pt x="1175" y="1274"/>
                    <a:pt x="1175" y="1274"/>
                  </a:cubicBezTo>
                  <a:cubicBezTo>
                    <a:pt x="1176" y="1274"/>
                    <a:pt x="1176" y="1274"/>
                    <a:pt x="1176" y="1274"/>
                  </a:cubicBezTo>
                  <a:cubicBezTo>
                    <a:pt x="1176" y="1274"/>
                    <a:pt x="1176" y="1274"/>
                    <a:pt x="1176" y="1274"/>
                  </a:cubicBezTo>
                  <a:cubicBezTo>
                    <a:pt x="1188" y="1269"/>
                    <a:pt x="1188" y="1269"/>
                    <a:pt x="1188" y="1269"/>
                  </a:cubicBezTo>
                  <a:cubicBezTo>
                    <a:pt x="1188" y="1269"/>
                    <a:pt x="1188" y="1269"/>
                    <a:pt x="1189" y="1269"/>
                  </a:cubicBezTo>
                  <a:cubicBezTo>
                    <a:pt x="1189" y="1269"/>
                    <a:pt x="1189" y="1269"/>
                    <a:pt x="1189" y="1269"/>
                  </a:cubicBezTo>
                  <a:cubicBezTo>
                    <a:pt x="1189" y="1269"/>
                    <a:pt x="1189" y="1269"/>
                    <a:pt x="1189" y="1269"/>
                  </a:cubicBezTo>
                  <a:cubicBezTo>
                    <a:pt x="1189" y="1269"/>
                    <a:pt x="1189" y="1269"/>
                    <a:pt x="1189" y="1269"/>
                  </a:cubicBezTo>
                  <a:cubicBezTo>
                    <a:pt x="1190" y="1264"/>
                    <a:pt x="1190" y="1264"/>
                    <a:pt x="1190" y="1264"/>
                  </a:cubicBezTo>
                  <a:cubicBezTo>
                    <a:pt x="1241" y="1289"/>
                    <a:pt x="1241" y="1289"/>
                    <a:pt x="1241" y="1289"/>
                  </a:cubicBezTo>
                  <a:cubicBezTo>
                    <a:pt x="1217" y="1440"/>
                    <a:pt x="1217" y="1440"/>
                    <a:pt x="1217" y="1440"/>
                  </a:cubicBezTo>
                  <a:cubicBezTo>
                    <a:pt x="1217" y="1440"/>
                    <a:pt x="1217" y="1440"/>
                    <a:pt x="1217" y="1440"/>
                  </a:cubicBezTo>
                  <a:cubicBezTo>
                    <a:pt x="1217" y="1440"/>
                    <a:pt x="1217" y="1440"/>
                    <a:pt x="1217" y="1440"/>
                  </a:cubicBezTo>
                  <a:cubicBezTo>
                    <a:pt x="1217" y="1441"/>
                    <a:pt x="1217" y="1441"/>
                    <a:pt x="1217" y="1441"/>
                  </a:cubicBezTo>
                  <a:cubicBezTo>
                    <a:pt x="1217" y="1441"/>
                    <a:pt x="1217" y="1441"/>
                    <a:pt x="1217" y="1441"/>
                  </a:cubicBezTo>
                  <a:cubicBezTo>
                    <a:pt x="1322" y="1495"/>
                    <a:pt x="1322" y="1495"/>
                    <a:pt x="1322" y="1495"/>
                  </a:cubicBezTo>
                  <a:cubicBezTo>
                    <a:pt x="1307" y="1582"/>
                    <a:pt x="1307" y="1582"/>
                    <a:pt x="1307" y="1582"/>
                  </a:cubicBezTo>
                  <a:cubicBezTo>
                    <a:pt x="1205" y="1528"/>
                    <a:pt x="1205" y="1528"/>
                    <a:pt x="1205" y="1528"/>
                  </a:cubicBezTo>
                  <a:cubicBezTo>
                    <a:pt x="1218" y="1448"/>
                    <a:pt x="1218" y="1448"/>
                    <a:pt x="1218" y="1448"/>
                  </a:cubicBezTo>
                  <a:cubicBezTo>
                    <a:pt x="1218" y="1448"/>
                    <a:pt x="1218" y="1448"/>
                    <a:pt x="1218" y="1447"/>
                  </a:cubicBezTo>
                  <a:cubicBezTo>
                    <a:pt x="1218" y="1447"/>
                    <a:pt x="1218" y="1447"/>
                    <a:pt x="1218" y="1447"/>
                  </a:cubicBezTo>
                  <a:cubicBezTo>
                    <a:pt x="1217" y="1447"/>
                    <a:pt x="1218" y="1447"/>
                    <a:pt x="1218" y="1447"/>
                  </a:cubicBezTo>
                  <a:cubicBezTo>
                    <a:pt x="1217" y="1447"/>
                    <a:pt x="1217" y="1447"/>
                    <a:pt x="1217" y="1447"/>
                  </a:cubicBezTo>
                  <a:cubicBezTo>
                    <a:pt x="1217" y="1447"/>
                    <a:pt x="1217" y="1447"/>
                    <a:pt x="1217" y="1447"/>
                  </a:cubicBezTo>
                  <a:cubicBezTo>
                    <a:pt x="1217" y="1447"/>
                    <a:pt x="1217" y="1447"/>
                    <a:pt x="1217" y="1447"/>
                  </a:cubicBezTo>
                  <a:cubicBezTo>
                    <a:pt x="1217" y="1446"/>
                    <a:pt x="1217" y="1446"/>
                    <a:pt x="1217" y="1446"/>
                  </a:cubicBezTo>
                  <a:cubicBezTo>
                    <a:pt x="1217" y="1446"/>
                    <a:pt x="1217" y="1446"/>
                    <a:pt x="1217" y="1446"/>
                  </a:cubicBezTo>
                  <a:cubicBezTo>
                    <a:pt x="1208" y="1442"/>
                    <a:pt x="1208" y="1442"/>
                    <a:pt x="1208" y="1442"/>
                  </a:cubicBezTo>
                  <a:cubicBezTo>
                    <a:pt x="1210" y="1434"/>
                    <a:pt x="1210" y="1434"/>
                    <a:pt x="1210" y="1434"/>
                  </a:cubicBezTo>
                  <a:cubicBezTo>
                    <a:pt x="1210" y="1433"/>
                    <a:pt x="1210" y="1433"/>
                    <a:pt x="1210" y="1433"/>
                  </a:cubicBezTo>
                  <a:cubicBezTo>
                    <a:pt x="1210" y="1433"/>
                    <a:pt x="1210" y="1433"/>
                    <a:pt x="1210" y="1433"/>
                  </a:cubicBezTo>
                  <a:cubicBezTo>
                    <a:pt x="1210" y="1433"/>
                    <a:pt x="1210" y="1433"/>
                    <a:pt x="1210" y="1433"/>
                  </a:cubicBezTo>
                  <a:cubicBezTo>
                    <a:pt x="1210" y="1433"/>
                    <a:pt x="1210" y="1433"/>
                    <a:pt x="1210" y="1433"/>
                  </a:cubicBezTo>
                  <a:cubicBezTo>
                    <a:pt x="1210" y="1433"/>
                    <a:pt x="1209" y="1433"/>
                    <a:pt x="1209" y="1433"/>
                  </a:cubicBezTo>
                  <a:cubicBezTo>
                    <a:pt x="1209" y="1432"/>
                    <a:pt x="1209" y="1432"/>
                    <a:pt x="1209" y="1432"/>
                  </a:cubicBezTo>
                  <a:cubicBezTo>
                    <a:pt x="1193" y="1424"/>
                    <a:pt x="1193" y="1424"/>
                    <a:pt x="1193" y="1424"/>
                  </a:cubicBezTo>
                  <a:cubicBezTo>
                    <a:pt x="1193" y="1424"/>
                    <a:pt x="1193" y="1424"/>
                    <a:pt x="1193" y="1424"/>
                  </a:cubicBezTo>
                  <a:cubicBezTo>
                    <a:pt x="1193" y="1424"/>
                    <a:pt x="1193" y="1424"/>
                    <a:pt x="1193" y="1424"/>
                  </a:cubicBezTo>
                  <a:cubicBezTo>
                    <a:pt x="1192" y="1424"/>
                    <a:pt x="1192" y="1424"/>
                    <a:pt x="1192" y="1424"/>
                  </a:cubicBezTo>
                  <a:cubicBezTo>
                    <a:pt x="1192" y="1424"/>
                    <a:pt x="1192" y="1424"/>
                    <a:pt x="1192" y="1424"/>
                  </a:cubicBezTo>
                  <a:cubicBezTo>
                    <a:pt x="1182" y="1428"/>
                    <a:pt x="1182" y="1428"/>
                    <a:pt x="1182" y="1428"/>
                  </a:cubicBezTo>
                  <a:cubicBezTo>
                    <a:pt x="1158" y="1416"/>
                    <a:pt x="1158" y="1416"/>
                    <a:pt x="1158" y="1416"/>
                  </a:cubicBezTo>
                  <a:cubicBezTo>
                    <a:pt x="1158" y="1416"/>
                    <a:pt x="1158" y="1416"/>
                    <a:pt x="1158" y="1416"/>
                  </a:cubicBezTo>
                  <a:cubicBezTo>
                    <a:pt x="1158" y="1416"/>
                    <a:pt x="1158" y="1416"/>
                    <a:pt x="1158" y="1416"/>
                  </a:cubicBezTo>
                  <a:cubicBezTo>
                    <a:pt x="1158" y="1416"/>
                    <a:pt x="1158" y="1416"/>
                    <a:pt x="1157" y="1416"/>
                  </a:cubicBezTo>
                  <a:cubicBezTo>
                    <a:pt x="1157" y="1416"/>
                    <a:pt x="1157" y="1416"/>
                    <a:pt x="1157" y="1416"/>
                  </a:cubicBezTo>
                  <a:cubicBezTo>
                    <a:pt x="1151" y="1419"/>
                    <a:pt x="1151" y="1419"/>
                    <a:pt x="1151" y="1419"/>
                  </a:cubicBezTo>
                  <a:cubicBezTo>
                    <a:pt x="1151" y="1419"/>
                    <a:pt x="1151" y="1419"/>
                    <a:pt x="1151" y="1419"/>
                  </a:cubicBezTo>
                  <a:cubicBezTo>
                    <a:pt x="1151" y="1419"/>
                    <a:pt x="1151" y="1419"/>
                    <a:pt x="1150" y="1419"/>
                  </a:cubicBezTo>
                  <a:cubicBezTo>
                    <a:pt x="1150" y="1419"/>
                    <a:pt x="1150" y="1419"/>
                    <a:pt x="1150" y="1419"/>
                  </a:cubicBezTo>
                  <a:cubicBezTo>
                    <a:pt x="1150" y="1419"/>
                    <a:pt x="1150" y="1419"/>
                    <a:pt x="1150" y="1419"/>
                  </a:cubicBezTo>
                  <a:cubicBezTo>
                    <a:pt x="1150" y="1419"/>
                    <a:pt x="1150" y="1420"/>
                    <a:pt x="1150" y="1420"/>
                  </a:cubicBezTo>
                  <a:cubicBezTo>
                    <a:pt x="1150" y="1420"/>
                    <a:pt x="1150" y="1420"/>
                    <a:pt x="1150" y="1420"/>
                  </a:cubicBezTo>
                  <a:cubicBezTo>
                    <a:pt x="1144" y="1462"/>
                    <a:pt x="1144" y="1462"/>
                    <a:pt x="1144" y="1462"/>
                  </a:cubicBezTo>
                  <a:cubicBezTo>
                    <a:pt x="1133" y="1467"/>
                    <a:pt x="1133" y="1467"/>
                    <a:pt x="1133" y="1467"/>
                  </a:cubicBezTo>
                  <a:cubicBezTo>
                    <a:pt x="1165" y="1254"/>
                    <a:pt x="1165" y="1254"/>
                    <a:pt x="1165" y="1254"/>
                  </a:cubicBezTo>
                  <a:cubicBezTo>
                    <a:pt x="1165" y="1254"/>
                    <a:pt x="1165" y="1254"/>
                    <a:pt x="1165" y="1254"/>
                  </a:cubicBezTo>
                  <a:cubicBezTo>
                    <a:pt x="1165" y="1254"/>
                    <a:pt x="1165" y="1253"/>
                    <a:pt x="1165" y="1253"/>
                  </a:cubicBezTo>
                  <a:cubicBezTo>
                    <a:pt x="1165" y="1253"/>
                    <a:pt x="1165" y="1253"/>
                    <a:pt x="1165" y="1253"/>
                  </a:cubicBezTo>
                  <a:cubicBezTo>
                    <a:pt x="1165" y="1253"/>
                    <a:pt x="1165" y="1253"/>
                    <a:pt x="1165" y="1253"/>
                  </a:cubicBezTo>
                  <a:cubicBezTo>
                    <a:pt x="1165" y="1253"/>
                    <a:pt x="1165" y="1253"/>
                    <a:pt x="1165" y="1253"/>
                  </a:cubicBezTo>
                  <a:cubicBezTo>
                    <a:pt x="1165" y="1253"/>
                    <a:pt x="1165" y="1253"/>
                    <a:pt x="1165" y="1253"/>
                  </a:cubicBezTo>
                  <a:cubicBezTo>
                    <a:pt x="1150" y="1245"/>
                    <a:pt x="1150" y="1245"/>
                    <a:pt x="1150" y="1245"/>
                  </a:cubicBezTo>
                  <a:cubicBezTo>
                    <a:pt x="1150" y="1245"/>
                    <a:pt x="1150" y="1245"/>
                    <a:pt x="1150" y="1245"/>
                  </a:cubicBezTo>
                  <a:cubicBezTo>
                    <a:pt x="1150" y="1245"/>
                    <a:pt x="1150" y="1245"/>
                    <a:pt x="1150" y="1245"/>
                  </a:cubicBezTo>
                  <a:cubicBezTo>
                    <a:pt x="1149" y="1245"/>
                    <a:pt x="1149" y="1245"/>
                    <a:pt x="1149" y="1245"/>
                  </a:cubicBezTo>
                  <a:cubicBezTo>
                    <a:pt x="1149" y="1245"/>
                    <a:pt x="1149" y="1245"/>
                    <a:pt x="1149" y="1245"/>
                  </a:cubicBezTo>
                  <a:cubicBezTo>
                    <a:pt x="1135" y="1250"/>
                    <a:pt x="1135" y="1250"/>
                    <a:pt x="1135" y="1250"/>
                  </a:cubicBezTo>
                  <a:cubicBezTo>
                    <a:pt x="1135" y="1250"/>
                    <a:pt x="1135" y="1251"/>
                    <a:pt x="1135" y="1251"/>
                  </a:cubicBezTo>
                  <a:cubicBezTo>
                    <a:pt x="1135" y="1251"/>
                    <a:pt x="1135" y="1251"/>
                    <a:pt x="1135" y="1251"/>
                  </a:cubicBezTo>
                  <a:cubicBezTo>
                    <a:pt x="1134" y="1251"/>
                    <a:pt x="1134" y="1251"/>
                    <a:pt x="1134" y="1251"/>
                  </a:cubicBezTo>
                  <a:cubicBezTo>
                    <a:pt x="1134" y="1251"/>
                    <a:pt x="1134" y="1251"/>
                    <a:pt x="1134" y="1251"/>
                  </a:cubicBezTo>
                  <a:cubicBezTo>
                    <a:pt x="1134" y="1251"/>
                    <a:pt x="1134" y="1251"/>
                    <a:pt x="1134" y="1251"/>
                  </a:cubicBezTo>
                  <a:cubicBezTo>
                    <a:pt x="1134" y="1251"/>
                    <a:pt x="1134" y="1251"/>
                    <a:pt x="1134" y="1251"/>
                  </a:cubicBezTo>
                  <a:cubicBezTo>
                    <a:pt x="1101" y="1480"/>
                    <a:pt x="1101" y="1480"/>
                    <a:pt x="1101" y="1480"/>
                  </a:cubicBezTo>
                  <a:cubicBezTo>
                    <a:pt x="1074" y="1491"/>
                    <a:pt x="1074" y="1491"/>
                    <a:pt x="1074" y="1491"/>
                  </a:cubicBezTo>
                  <a:cubicBezTo>
                    <a:pt x="1016" y="1460"/>
                    <a:pt x="1016" y="1460"/>
                    <a:pt x="1016" y="1460"/>
                  </a:cubicBezTo>
                  <a:cubicBezTo>
                    <a:pt x="1031" y="1351"/>
                    <a:pt x="1031" y="1351"/>
                    <a:pt x="1031" y="1351"/>
                  </a:cubicBezTo>
                  <a:cubicBezTo>
                    <a:pt x="1031" y="1351"/>
                    <a:pt x="1031" y="1351"/>
                    <a:pt x="1031" y="1351"/>
                  </a:cubicBezTo>
                  <a:cubicBezTo>
                    <a:pt x="1031" y="1351"/>
                    <a:pt x="1031" y="1351"/>
                    <a:pt x="1031" y="1351"/>
                  </a:cubicBezTo>
                  <a:cubicBezTo>
                    <a:pt x="1031" y="1351"/>
                    <a:pt x="1031" y="1351"/>
                    <a:pt x="1031" y="1351"/>
                  </a:cubicBezTo>
                  <a:cubicBezTo>
                    <a:pt x="1031" y="1351"/>
                    <a:pt x="1031" y="1351"/>
                    <a:pt x="1031" y="1351"/>
                  </a:cubicBezTo>
                  <a:cubicBezTo>
                    <a:pt x="1031" y="1351"/>
                    <a:pt x="1031" y="1350"/>
                    <a:pt x="1031" y="1350"/>
                  </a:cubicBezTo>
                  <a:cubicBezTo>
                    <a:pt x="1031" y="1350"/>
                    <a:pt x="1031" y="1350"/>
                    <a:pt x="1031" y="1350"/>
                  </a:cubicBezTo>
                  <a:cubicBezTo>
                    <a:pt x="1031" y="1350"/>
                    <a:pt x="1031" y="1350"/>
                    <a:pt x="1031" y="1350"/>
                  </a:cubicBezTo>
                  <a:cubicBezTo>
                    <a:pt x="1031" y="1350"/>
                    <a:pt x="1031" y="1350"/>
                    <a:pt x="1031" y="1350"/>
                  </a:cubicBezTo>
                  <a:cubicBezTo>
                    <a:pt x="990" y="1329"/>
                    <a:pt x="990" y="1329"/>
                    <a:pt x="990" y="1329"/>
                  </a:cubicBezTo>
                  <a:cubicBezTo>
                    <a:pt x="991" y="1321"/>
                    <a:pt x="991" y="1321"/>
                    <a:pt x="991" y="1321"/>
                  </a:cubicBezTo>
                  <a:cubicBezTo>
                    <a:pt x="991" y="1321"/>
                    <a:pt x="991" y="1321"/>
                    <a:pt x="991" y="1321"/>
                  </a:cubicBezTo>
                  <a:cubicBezTo>
                    <a:pt x="991" y="1320"/>
                    <a:pt x="991" y="1320"/>
                    <a:pt x="991" y="1320"/>
                  </a:cubicBezTo>
                  <a:cubicBezTo>
                    <a:pt x="991" y="1320"/>
                    <a:pt x="991" y="1320"/>
                    <a:pt x="991" y="1320"/>
                  </a:cubicBezTo>
                  <a:cubicBezTo>
                    <a:pt x="991" y="1320"/>
                    <a:pt x="991" y="1320"/>
                    <a:pt x="991" y="1320"/>
                  </a:cubicBezTo>
                  <a:cubicBezTo>
                    <a:pt x="991" y="1320"/>
                    <a:pt x="991" y="1320"/>
                    <a:pt x="990" y="1320"/>
                  </a:cubicBezTo>
                  <a:cubicBezTo>
                    <a:pt x="990" y="1320"/>
                    <a:pt x="990" y="1320"/>
                    <a:pt x="990" y="1320"/>
                  </a:cubicBezTo>
                  <a:cubicBezTo>
                    <a:pt x="975" y="1312"/>
                    <a:pt x="975" y="1312"/>
                    <a:pt x="975" y="1312"/>
                  </a:cubicBezTo>
                  <a:cubicBezTo>
                    <a:pt x="975" y="1312"/>
                    <a:pt x="975" y="1312"/>
                    <a:pt x="975" y="1312"/>
                  </a:cubicBezTo>
                  <a:cubicBezTo>
                    <a:pt x="975" y="1312"/>
                    <a:pt x="975" y="1312"/>
                    <a:pt x="975" y="1312"/>
                  </a:cubicBezTo>
                  <a:cubicBezTo>
                    <a:pt x="975" y="1312"/>
                    <a:pt x="975" y="1312"/>
                    <a:pt x="974" y="1312"/>
                  </a:cubicBezTo>
                  <a:cubicBezTo>
                    <a:pt x="974" y="1312"/>
                    <a:pt x="974" y="1312"/>
                    <a:pt x="974" y="1312"/>
                  </a:cubicBezTo>
                  <a:cubicBezTo>
                    <a:pt x="960" y="1317"/>
                    <a:pt x="960" y="1317"/>
                    <a:pt x="960" y="1317"/>
                  </a:cubicBezTo>
                  <a:cubicBezTo>
                    <a:pt x="960" y="1317"/>
                    <a:pt x="960" y="1317"/>
                    <a:pt x="960" y="1317"/>
                  </a:cubicBezTo>
                  <a:cubicBezTo>
                    <a:pt x="960" y="1317"/>
                    <a:pt x="960" y="1317"/>
                    <a:pt x="960" y="1318"/>
                  </a:cubicBezTo>
                  <a:cubicBezTo>
                    <a:pt x="960" y="1318"/>
                    <a:pt x="959" y="1318"/>
                    <a:pt x="959" y="1318"/>
                  </a:cubicBezTo>
                  <a:cubicBezTo>
                    <a:pt x="959" y="1318"/>
                    <a:pt x="959" y="1318"/>
                    <a:pt x="959" y="1318"/>
                  </a:cubicBezTo>
                  <a:cubicBezTo>
                    <a:pt x="959" y="1318"/>
                    <a:pt x="959" y="1318"/>
                    <a:pt x="959" y="1318"/>
                  </a:cubicBezTo>
                  <a:cubicBezTo>
                    <a:pt x="959" y="1318"/>
                    <a:pt x="959" y="1318"/>
                    <a:pt x="959" y="1318"/>
                  </a:cubicBezTo>
                  <a:cubicBezTo>
                    <a:pt x="946" y="1422"/>
                    <a:pt x="946" y="1422"/>
                    <a:pt x="946" y="1422"/>
                  </a:cubicBezTo>
                  <a:cubicBezTo>
                    <a:pt x="748" y="1316"/>
                    <a:pt x="748" y="1316"/>
                    <a:pt x="748" y="1316"/>
                  </a:cubicBezTo>
                  <a:cubicBezTo>
                    <a:pt x="902" y="1259"/>
                    <a:pt x="902" y="1259"/>
                    <a:pt x="902" y="1259"/>
                  </a:cubicBezTo>
                  <a:lnTo>
                    <a:pt x="886" y="1384"/>
                  </a:lnTo>
                  <a:close/>
                  <a:moveTo>
                    <a:pt x="975" y="1314"/>
                  </a:moveTo>
                  <a:cubicBezTo>
                    <a:pt x="987" y="1320"/>
                    <a:pt x="987" y="1320"/>
                    <a:pt x="987" y="1320"/>
                  </a:cubicBezTo>
                  <a:cubicBezTo>
                    <a:pt x="976" y="1325"/>
                    <a:pt x="976" y="1325"/>
                    <a:pt x="976" y="1325"/>
                  </a:cubicBezTo>
                  <a:cubicBezTo>
                    <a:pt x="963" y="1318"/>
                    <a:pt x="963" y="1318"/>
                    <a:pt x="963" y="1318"/>
                  </a:cubicBezTo>
                  <a:lnTo>
                    <a:pt x="975" y="1314"/>
                  </a:lnTo>
                  <a:close/>
                  <a:moveTo>
                    <a:pt x="1024" y="1352"/>
                  </a:moveTo>
                  <a:cubicBezTo>
                    <a:pt x="989" y="1335"/>
                    <a:pt x="989" y="1335"/>
                    <a:pt x="989" y="1335"/>
                  </a:cubicBezTo>
                  <a:cubicBezTo>
                    <a:pt x="990" y="1332"/>
                    <a:pt x="990" y="1332"/>
                    <a:pt x="990" y="1332"/>
                  </a:cubicBezTo>
                  <a:cubicBezTo>
                    <a:pt x="1027" y="1351"/>
                    <a:pt x="1027" y="1351"/>
                    <a:pt x="1027" y="1351"/>
                  </a:cubicBezTo>
                  <a:lnTo>
                    <a:pt x="1024" y="1352"/>
                  </a:lnTo>
                  <a:close/>
                  <a:moveTo>
                    <a:pt x="961" y="1320"/>
                  </a:moveTo>
                  <a:cubicBezTo>
                    <a:pt x="974" y="1327"/>
                    <a:pt x="974" y="1327"/>
                    <a:pt x="974" y="1327"/>
                  </a:cubicBezTo>
                  <a:cubicBezTo>
                    <a:pt x="961" y="1430"/>
                    <a:pt x="961" y="1430"/>
                    <a:pt x="961" y="1430"/>
                  </a:cubicBezTo>
                  <a:cubicBezTo>
                    <a:pt x="948" y="1424"/>
                    <a:pt x="948" y="1424"/>
                    <a:pt x="948" y="1424"/>
                  </a:cubicBezTo>
                  <a:lnTo>
                    <a:pt x="961" y="1320"/>
                  </a:lnTo>
                  <a:close/>
                  <a:moveTo>
                    <a:pt x="977" y="1327"/>
                  </a:moveTo>
                  <a:cubicBezTo>
                    <a:pt x="988" y="1322"/>
                    <a:pt x="988" y="1322"/>
                    <a:pt x="988" y="1322"/>
                  </a:cubicBezTo>
                  <a:cubicBezTo>
                    <a:pt x="987" y="1330"/>
                    <a:pt x="987" y="1330"/>
                    <a:pt x="987" y="1330"/>
                  </a:cubicBezTo>
                  <a:cubicBezTo>
                    <a:pt x="987" y="1330"/>
                    <a:pt x="987" y="1330"/>
                    <a:pt x="987" y="1330"/>
                  </a:cubicBezTo>
                  <a:cubicBezTo>
                    <a:pt x="987" y="1335"/>
                    <a:pt x="987" y="1335"/>
                    <a:pt x="987" y="1335"/>
                  </a:cubicBezTo>
                  <a:cubicBezTo>
                    <a:pt x="987" y="1335"/>
                    <a:pt x="987" y="1335"/>
                    <a:pt x="987" y="1335"/>
                  </a:cubicBezTo>
                  <a:cubicBezTo>
                    <a:pt x="973" y="1437"/>
                    <a:pt x="973" y="1437"/>
                    <a:pt x="973" y="1437"/>
                  </a:cubicBezTo>
                  <a:cubicBezTo>
                    <a:pt x="963" y="1432"/>
                    <a:pt x="963" y="1432"/>
                    <a:pt x="963" y="1432"/>
                  </a:cubicBezTo>
                  <a:lnTo>
                    <a:pt x="977" y="1327"/>
                  </a:lnTo>
                  <a:close/>
                  <a:moveTo>
                    <a:pt x="989" y="1337"/>
                  </a:moveTo>
                  <a:cubicBezTo>
                    <a:pt x="1022" y="1354"/>
                    <a:pt x="1022" y="1354"/>
                    <a:pt x="1022" y="1354"/>
                  </a:cubicBezTo>
                  <a:cubicBezTo>
                    <a:pt x="1008" y="1456"/>
                    <a:pt x="1008" y="1456"/>
                    <a:pt x="1008" y="1456"/>
                  </a:cubicBezTo>
                  <a:cubicBezTo>
                    <a:pt x="975" y="1438"/>
                    <a:pt x="975" y="1438"/>
                    <a:pt x="975" y="1438"/>
                  </a:cubicBezTo>
                  <a:lnTo>
                    <a:pt x="989" y="1337"/>
                  </a:lnTo>
                  <a:close/>
                  <a:moveTo>
                    <a:pt x="1025" y="1355"/>
                  </a:moveTo>
                  <a:cubicBezTo>
                    <a:pt x="1029" y="1353"/>
                    <a:pt x="1029" y="1353"/>
                    <a:pt x="1029" y="1353"/>
                  </a:cubicBezTo>
                  <a:cubicBezTo>
                    <a:pt x="1014" y="1459"/>
                    <a:pt x="1014" y="1459"/>
                    <a:pt x="1014" y="1459"/>
                  </a:cubicBezTo>
                  <a:cubicBezTo>
                    <a:pt x="1011" y="1457"/>
                    <a:pt x="1011" y="1457"/>
                    <a:pt x="1011" y="1457"/>
                  </a:cubicBezTo>
                  <a:lnTo>
                    <a:pt x="1025" y="1355"/>
                  </a:lnTo>
                  <a:close/>
                  <a:moveTo>
                    <a:pt x="746" y="1302"/>
                  </a:moveTo>
                  <a:cubicBezTo>
                    <a:pt x="745" y="1314"/>
                    <a:pt x="745" y="1314"/>
                    <a:pt x="745" y="1314"/>
                  </a:cubicBezTo>
                  <a:cubicBezTo>
                    <a:pt x="734" y="1309"/>
                    <a:pt x="734" y="1309"/>
                    <a:pt x="734" y="1309"/>
                  </a:cubicBezTo>
                  <a:cubicBezTo>
                    <a:pt x="735" y="1306"/>
                    <a:pt x="735" y="1306"/>
                    <a:pt x="735" y="1306"/>
                  </a:cubicBezTo>
                  <a:cubicBezTo>
                    <a:pt x="746" y="1301"/>
                    <a:pt x="746" y="1301"/>
                    <a:pt x="746" y="1301"/>
                  </a:cubicBezTo>
                  <a:lnTo>
                    <a:pt x="746" y="1302"/>
                  </a:lnTo>
                  <a:close/>
                  <a:moveTo>
                    <a:pt x="732" y="1308"/>
                  </a:moveTo>
                  <a:cubicBezTo>
                    <a:pt x="731" y="1307"/>
                    <a:pt x="731" y="1307"/>
                    <a:pt x="731" y="1307"/>
                  </a:cubicBezTo>
                  <a:cubicBezTo>
                    <a:pt x="732" y="1306"/>
                    <a:pt x="732" y="1306"/>
                    <a:pt x="732" y="1306"/>
                  </a:cubicBezTo>
                  <a:lnTo>
                    <a:pt x="732" y="1308"/>
                  </a:lnTo>
                  <a:close/>
                  <a:moveTo>
                    <a:pt x="691" y="1302"/>
                  </a:moveTo>
                  <a:cubicBezTo>
                    <a:pt x="1442" y="1708"/>
                    <a:pt x="1442" y="1708"/>
                    <a:pt x="1442" y="1708"/>
                  </a:cubicBezTo>
                  <a:cubicBezTo>
                    <a:pt x="1438" y="1728"/>
                    <a:pt x="1438" y="1728"/>
                    <a:pt x="1438" y="1728"/>
                  </a:cubicBezTo>
                  <a:cubicBezTo>
                    <a:pt x="779" y="1370"/>
                    <a:pt x="779" y="1370"/>
                    <a:pt x="779" y="1370"/>
                  </a:cubicBezTo>
                  <a:cubicBezTo>
                    <a:pt x="743" y="1350"/>
                    <a:pt x="743" y="1350"/>
                    <a:pt x="743" y="1350"/>
                  </a:cubicBezTo>
                  <a:cubicBezTo>
                    <a:pt x="730" y="1343"/>
                    <a:pt x="730" y="1343"/>
                    <a:pt x="730" y="1343"/>
                  </a:cubicBezTo>
                  <a:cubicBezTo>
                    <a:pt x="705" y="1330"/>
                    <a:pt x="705" y="1330"/>
                    <a:pt x="705" y="1330"/>
                  </a:cubicBezTo>
                  <a:cubicBezTo>
                    <a:pt x="691" y="1322"/>
                    <a:pt x="691" y="1322"/>
                    <a:pt x="691" y="1322"/>
                  </a:cubicBezTo>
                  <a:cubicBezTo>
                    <a:pt x="689" y="1321"/>
                    <a:pt x="689" y="1321"/>
                    <a:pt x="689" y="1321"/>
                  </a:cubicBezTo>
                  <a:lnTo>
                    <a:pt x="691" y="1302"/>
                  </a:lnTo>
                  <a:close/>
                  <a:moveTo>
                    <a:pt x="702" y="1330"/>
                  </a:moveTo>
                  <a:cubicBezTo>
                    <a:pt x="697" y="1332"/>
                    <a:pt x="697" y="1332"/>
                    <a:pt x="697" y="1332"/>
                  </a:cubicBezTo>
                  <a:cubicBezTo>
                    <a:pt x="690" y="1328"/>
                    <a:pt x="690" y="1328"/>
                    <a:pt x="690" y="1328"/>
                  </a:cubicBezTo>
                  <a:cubicBezTo>
                    <a:pt x="690" y="1328"/>
                    <a:pt x="690" y="1328"/>
                    <a:pt x="690" y="1328"/>
                  </a:cubicBezTo>
                  <a:cubicBezTo>
                    <a:pt x="690" y="1328"/>
                    <a:pt x="690" y="1328"/>
                    <a:pt x="690" y="1328"/>
                  </a:cubicBezTo>
                  <a:cubicBezTo>
                    <a:pt x="690" y="1328"/>
                    <a:pt x="690" y="1328"/>
                    <a:pt x="689" y="1328"/>
                  </a:cubicBezTo>
                  <a:cubicBezTo>
                    <a:pt x="689" y="1328"/>
                    <a:pt x="689" y="1328"/>
                    <a:pt x="689" y="1328"/>
                  </a:cubicBezTo>
                  <a:cubicBezTo>
                    <a:pt x="681" y="1331"/>
                    <a:pt x="681" y="1331"/>
                    <a:pt x="681" y="1331"/>
                  </a:cubicBezTo>
                  <a:cubicBezTo>
                    <a:pt x="681" y="1331"/>
                    <a:pt x="681" y="1332"/>
                    <a:pt x="681" y="1332"/>
                  </a:cubicBezTo>
                  <a:cubicBezTo>
                    <a:pt x="681" y="1332"/>
                    <a:pt x="681" y="1332"/>
                    <a:pt x="681" y="1332"/>
                  </a:cubicBezTo>
                  <a:cubicBezTo>
                    <a:pt x="681" y="1332"/>
                    <a:pt x="681" y="1332"/>
                    <a:pt x="681" y="1332"/>
                  </a:cubicBezTo>
                  <a:cubicBezTo>
                    <a:pt x="681" y="1332"/>
                    <a:pt x="681" y="1332"/>
                    <a:pt x="681" y="1332"/>
                  </a:cubicBezTo>
                  <a:cubicBezTo>
                    <a:pt x="681" y="1333"/>
                    <a:pt x="681" y="1333"/>
                    <a:pt x="681" y="1333"/>
                  </a:cubicBezTo>
                  <a:cubicBezTo>
                    <a:pt x="681" y="1333"/>
                    <a:pt x="681" y="1334"/>
                    <a:pt x="681" y="1334"/>
                  </a:cubicBezTo>
                  <a:cubicBezTo>
                    <a:pt x="686" y="1336"/>
                    <a:pt x="686" y="1336"/>
                    <a:pt x="686" y="1336"/>
                  </a:cubicBezTo>
                  <a:cubicBezTo>
                    <a:pt x="550" y="1387"/>
                    <a:pt x="550" y="1387"/>
                    <a:pt x="550" y="1387"/>
                  </a:cubicBezTo>
                  <a:cubicBezTo>
                    <a:pt x="551" y="1376"/>
                    <a:pt x="551" y="1376"/>
                    <a:pt x="551" y="1376"/>
                  </a:cubicBezTo>
                  <a:cubicBezTo>
                    <a:pt x="691" y="1325"/>
                    <a:pt x="691" y="1325"/>
                    <a:pt x="691" y="1325"/>
                  </a:cubicBezTo>
                  <a:lnTo>
                    <a:pt x="702" y="1330"/>
                  </a:lnTo>
                  <a:close/>
                  <a:moveTo>
                    <a:pt x="506" y="1393"/>
                  </a:moveTo>
                  <a:cubicBezTo>
                    <a:pt x="517" y="1399"/>
                    <a:pt x="517" y="1399"/>
                    <a:pt x="517" y="1399"/>
                  </a:cubicBezTo>
                  <a:cubicBezTo>
                    <a:pt x="362" y="1456"/>
                    <a:pt x="362" y="1456"/>
                    <a:pt x="362" y="1456"/>
                  </a:cubicBezTo>
                  <a:cubicBezTo>
                    <a:pt x="351" y="1450"/>
                    <a:pt x="351" y="1450"/>
                    <a:pt x="351" y="1450"/>
                  </a:cubicBezTo>
                  <a:lnTo>
                    <a:pt x="506" y="1393"/>
                  </a:lnTo>
                  <a:close/>
                  <a:moveTo>
                    <a:pt x="353" y="1469"/>
                  </a:moveTo>
                  <a:cubicBezTo>
                    <a:pt x="350" y="1467"/>
                    <a:pt x="350" y="1467"/>
                    <a:pt x="350" y="1467"/>
                  </a:cubicBezTo>
                  <a:cubicBezTo>
                    <a:pt x="353" y="1466"/>
                    <a:pt x="353" y="1466"/>
                    <a:pt x="353" y="1466"/>
                  </a:cubicBezTo>
                  <a:lnTo>
                    <a:pt x="353" y="1469"/>
                  </a:lnTo>
                  <a:close/>
                  <a:moveTo>
                    <a:pt x="362" y="1476"/>
                  </a:moveTo>
                  <a:cubicBezTo>
                    <a:pt x="517" y="1418"/>
                    <a:pt x="517" y="1418"/>
                    <a:pt x="517" y="1418"/>
                  </a:cubicBezTo>
                  <a:cubicBezTo>
                    <a:pt x="508" y="1526"/>
                    <a:pt x="508" y="1526"/>
                    <a:pt x="508" y="1526"/>
                  </a:cubicBezTo>
                  <a:cubicBezTo>
                    <a:pt x="354" y="1585"/>
                    <a:pt x="354" y="1585"/>
                    <a:pt x="354" y="1585"/>
                  </a:cubicBezTo>
                  <a:lnTo>
                    <a:pt x="362" y="1476"/>
                  </a:lnTo>
                  <a:close/>
                  <a:moveTo>
                    <a:pt x="354" y="1588"/>
                  </a:moveTo>
                  <a:cubicBezTo>
                    <a:pt x="507" y="1528"/>
                    <a:pt x="507" y="1528"/>
                    <a:pt x="507" y="1528"/>
                  </a:cubicBezTo>
                  <a:cubicBezTo>
                    <a:pt x="489" y="1738"/>
                    <a:pt x="489" y="1738"/>
                    <a:pt x="489" y="1738"/>
                  </a:cubicBezTo>
                  <a:cubicBezTo>
                    <a:pt x="339" y="1799"/>
                    <a:pt x="339" y="1799"/>
                    <a:pt x="339" y="1799"/>
                  </a:cubicBezTo>
                  <a:lnTo>
                    <a:pt x="354" y="1588"/>
                  </a:lnTo>
                  <a:close/>
                  <a:moveTo>
                    <a:pt x="325" y="1811"/>
                  </a:moveTo>
                  <a:cubicBezTo>
                    <a:pt x="335" y="1818"/>
                    <a:pt x="335" y="1818"/>
                    <a:pt x="335" y="1818"/>
                  </a:cubicBezTo>
                  <a:cubicBezTo>
                    <a:pt x="320" y="2036"/>
                    <a:pt x="320" y="2036"/>
                    <a:pt x="320" y="2036"/>
                  </a:cubicBezTo>
                  <a:cubicBezTo>
                    <a:pt x="310" y="2028"/>
                    <a:pt x="310" y="2028"/>
                    <a:pt x="310" y="2028"/>
                  </a:cubicBezTo>
                  <a:lnTo>
                    <a:pt x="325" y="1811"/>
                  </a:lnTo>
                  <a:close/>
                  <a:moveTo>
                    <a:pt x="708" y="2328"/>
                  </a:moveTo>
                  <a:cubicBezTo>
                    <a:pt x="715" y="2324"/>
                    <a:pt x="715" y="2324"/>
                    <a:pt x="715" y="2324"/>
                  </a:cubicBezTo>
                  <a:cubicBezTo>
                    <a:pt x="712" y="2346"/>
                    <a:pt x="712" y="2346"/>
                    <a:pt x="712" y="2346"/>
                  </a:cubicBezTo>
                  <a:cubicBezTo>
                    <a:pt x="710" y="2344"/>
                    <a:pt x="710" y="2344"/>
                    <a:pt x="710" y="2344"/>
                  </a:cubicBezTo>
                  <a:cubicBezTo>
                    <a:pt x="710" y="2344"/>
                    <a:pt x="710" y="2344"/>
                    <a:pt x="710" y="2344"/>
                  </a:cubicBezTo>
                  <a:cubicBezTo>
                    <a:pt x="710" y="2344"/>
                    <a:pt x="709" y="2344"/>
                    <a:pt x="709" y="2344"/>
                  </a:cubicBezTo>
                  <a:cubicBezTo>
                    <a:pt x="709" y="2344"/>
                    <a:pt x="709" y="2344"/>
                    <a:pt x="709" y="2344"/>
                  </a:cubicBezTo>
                  <a:cubicBezTo>
                    <a:pt x="709" y="2344"/>
                    <a:pt x="709" y="2344"/>
                    <a:pt x="709" y="2344"/>
                  </a:cubicBezTo>
                  <a:cubicBezTo>
                    <a:pt x="706" y="2345"/>
                    <a:pt x="706" y="2345"/>
                    <a:pt x="706" y="2345"/>
                  </a:cubicBezTo>
                  <a:lnTo>
                    <a:pt x="708" y="2328"/>
                  </a:lnTo>
                  <a:close/>
                  <a:moveTo>
                    <a:pt x="703" y="2351"/>
                  </a:moveTo>
                  <a:cubicBezTo>
                    <a:pt x="703" y="2351"/>
                    <a:pt x="703" y="2351"/>
                    <a:pt x="703" y="2351"/>
                  </a:cubicBezTo>
                  <a:cubicBezTo>
                    <a:pt x="686" y="2501"/>
                    <a:pt x="686" y="2501"/>
                    <a:pt x="686" y="2501"/>
                  </a:cubicBezTo>
                  <a:cubicBezTo>
                    <a:pt x="686" y="2501"/>
                    <a:pt x="686" y="2501"/>
                    <a:pt x="686" y="2501"/>
                  </a:cubicBezTo>
                  <a:cubicBezTo>
                    <a:pt x="686" y="2499"/>
                    <a:pt x="686" y="2499"/>
                    <a:pt x="686" y="2499"/>
                  </a:cubicBezTo>
                  <a:cubicBezTo>
                    <a:pt x="687" y="2490"/>
                    <a:pt x="687" y="2490"/>
                    <a:pt x="687" y="2490"/>
                  </a:cubicBezTo>
                  <a:cubicBezTo>
                    <a:pt x="688" y="2479"/>
                    <a:pt x="688" y="2479"/>
                    <a:pt x="688" y="2479"/>
                  </a:cubicBezTo>
                  <a:cubicBezTo>
                    <a:pt x="690" y="2460"/>
                    <a:pt x="690" y="2460"/>
                    <a:pt x="690" y="2460"/>
                  </a:cubicBezTo>
                  <a:lnTo>
                    <a:pt x="703" y="2351"/>
                  </a:lnTo>
                  <a:close/>
                  <a:moveTo>
                    <a:pt x="686" y="2477"/>
                  </a:moveTo>
                  <a:cubicBezTo>
                    <a:pt x="684" y="2475"/>
                    <a:pt x="684" y="2475"/>
                    <a:pt x="684" y="2475"/>
                  </a:cubicBezTo>
                  <a:cubicBezTo>
                    <a:pt x="686" y="2458"/>
                    <a:pt x="686" y="2458"/>
                    <a:pt x="686" y="2458"/>
                  </a:cubicBezTo>
                  <a:cubicBezTo>
                    <a:pt x="688" y="2460"/>
                    <a:pt x="688" y="2460"/>
                    <a:pt x="688" y="2460"/>
                  </a:cubicBezTo>
                  <a:lnTo>
                    <a:pt x="686" y="2477"/>
                  </a:lnTo>
                  <a:close/>
                  <a:moveTo>
                    <a:pt x="694" y="2344"/>
                  </a:moveTo>
                  <a:cubicBezTo>
                    <a:pt x="694" y="2344"/>
                    <a:pt x="694" y="2344"/>
                    <a:pt x="694" y="2344"/>
                  </a:cubicBezTo>
                  <a:cubicBezTo>
                    <a:pt x="677" y="2495"/>
                    <a:pt x="677" y="2495"/>
                    <a:pt x="677" y="2495"/>
                  </a:cubicBezTo>
                  <a:cubicBezTo>
                    <a:pt x="677" y="2495"/>
                    <a:pt x="677" y="2495"/>
                    <a:pt x="677" y="2495"/>
                  </a:cubicBezTo>
                  <a:cubicBezTo>
                    <a:pt x="677" y="2493"/>
                    <a:pt x="677" y="2493"/>
                    <a:pt x="677" y="2493"/>
                  </a:cubicBezTo>
                  <a:cubicBezTo>
                    <a:pt x="677" y="2493"/>
                    <a:pt x="677" y="2493"/>
                    <a:pt x="677" y="2493"/>
                  </a:cubicBezTo>
                  <a:cubicBezTo>
                    <a:pt x="678" y="2483"/>
                    <a:pt x="678" y="2483"/>
                    <a:pt x="678" y="2483"/>
                  </a:cubicBezTo>
                  <a:cubicBezTo>
                    <a:pt x="679" y="2472"/>
                    <a:pt x="679" y="2472"/>
                    <a:pt x="679" y="2472"/>
                  </a:cubicBezTo>
                  <a:cubicBezTo>
                    <a:pt x="682" y="2453"/>
                    <a:pt x="682" y="2453"/>
                    <a:pt x="682" y="2453"/>
                  </a:cubicBezTo>
                  <a:lnTo>
                    <a:pt x="694" y="2344"/>
                  </a:lnTo>
                  <a:close/>
                  <a:moveTo>
                    <a:pt x="677" y="2470"/>
                  </a:moveTo>
                  <a:cubicBezTo>
                    <a:pt x="675" y="2468"/>
                    <a:pt x="675" y="2468"/>
                    <a:pt x="675" y="2468"/>
                  </a:cubicBezTo>
                  <a:cubicBezTo>
                    <a:pt x="677" y="2452"/>
                    <a:pt x="677" y="2452"/>
                    <a:pt x="677" y="2452"/>
                  </a:cubicBezTo>
                  <a:cubicBezTo>
                    <a:pt x="679" y="2454"/>
                    <a:pt x="679" y="2454"/>
                    <a:pt x="679" y="2454"/>
                  </a:cubicBezTo>
                  <a:lnTo>
                    <a:pt x="677" y="2470"/>
                  </a:lnTo>
                  <a:close/>
                  <a:moveTo>
                    <a:pt x="685" y="2338"/>
                  </a:moveTo>
                  <a:cubicBezTo>
                    <a:pt x="685" y="2338"/>
                    <a:pt x="685" y="2338"/>
                    <a:pt x="685" y="2338"/>
                  </a:cubicBezTo>
                  <a:cubicBezTo>
                    <a:pt x="668" y="2488"/>
                    <a:pt x="668" y="2488"/>
                    <a:pt x="668" y="2488"/>
                  </a:cubicBezTo>
                  <a:cubicBezTo>
                    <a:pt x="668" y="2488"/>
                    <a:pt x="668" y="2488"/>
                    <a:pt x="668" y="2488"/>
                  </a:cubicBezTo>
                  <a:cubicBezTo>
                    <a:pt x="668" y="2486"/>
                    <a:pt x="668" y="2486"/>
                    <a:pt x="668" y="2486"/>
                  </a:cubicBezTo>
                  <a:cubicBezTo>
                    <a:pt x="669" y="2476"/>
                    <a:pt x="669" y="2476"/>
                    <a:pt x="669" y="2476"/>
                  </a:cubicBezTo>
                  <a:cubicBezTo>
                    <a:pt x="670" y="2466"/>
                    <a:pt x="670" y="2466"/>
                    <a:pt x="670" y="2466"/>
                  </a:cubicBezTo>
                  <a:cubicBezTo>
                    <a:pt x="673" y="2447"/>
                    <a:pt x="673" y="2447"/>
                    <a:pt x="673" y="2447"/>
                  </a:cubicBezTo>
                  <a:lnTo>
                    <a:pt x="685" y="2338"/>
                  </a:lnTo>
                  <a:close/>
                  <a:moveTo>
                    <a:pt x="668" y="2463"/>
                  </a:moveTo>
                  <a:cubicBezTo>
                    <a:pt x="666" y="2461"/>
                    <a:pt x="666" y="2461"/>
                    <a:pt x="666" y="2461"/>
                  </a:cubicBezTo>
                  <a:cubicBezTo>
                    <a:pt x="668" y="2445"/>
                    <a:pt x="668" y="2445"/>
                    <a:pt x="668" y="2445"/>
                  </a:cubicBezTo>
                  <a:cubicBezTo>
                    <a:pt x="670" y="2447"/>
                    <a:pt x="670" y="2447"/>
                    <a:pt x="670" y="2447"/>
                  </a:cubicBezTo>
                  <a:lnTo>
                    <a:pt x="668" y="2463"/>
                  </a:lnTo>
                  <a:close/>
                  <a:moveTo>
                    <a:pt x="676" y="2331"/>
                  </a:moveTo>
                  <a:cubicBezTo>
                    <a:pt x="676" y="2331"/>
                    <a:pt x="676" y="2331"/>
                    <a:pt x="676" y="2331"/>
                  </a:cubicBezTo>
                  <a:cubicBezTo>
                    <a:pt x="659" y="2481"/>
                    <a:pt x="659" y="2481"/>
                    <a:pt x="659" y="2481"/>
                  </a:cubicBezTo>
                  <a:cubicBezTo>
                    <a:pt x="659" y="2481"/>
                    <a:pt x="659" y="2481"/>
                    <a:pt x="659" y="2481"/>
                  </a:cubicBezTo>
                  <a:cubicBezTo>
                    <a:pt x="659" y="2479"/>
                    <a:pt x="659" y="2479"/>
                    <a:pt x="659" y="2479"/>
                  </a:cubicBezTo>
                  <a:cubicBezTo>
                    <a:pt x="660" y="2470"/>
                    <a:pt x="660" y="2470"/>
                    <a:pt x="660" y="2470"/>
                  </a:cubicBezTo>
                  <a:cubicBezTo>
                    <a:pt x="660" y="2470"/>
                    <a:pt x="660" y="2470"/>
                    <a:pt x="660" y="2470"/>
                  </a:cubicBezTo>
                  <a:cubicBezTo>
                    <a:pt x="660" y="2470"/>
                    <a:pt x="660" y="2470"/>
                    <a:pt x="660" y="2470"/>
                  </a:cubicBezTo>
                  <a:cubicBezTo>
                    <a:pt x="662" y="2459"/>
                    <a:pt x="662" y="2459"/>
                    <a:pt x="662" y="2459"/>
                  </a:cubicBezTo>
                  <a:cubicBezTo>
                    <a:pt x="664" y="2440"/>
                    <a:pt x="664" y="2440"/>
                    <a:pt x="664" y="2440"/>
                  </a:cubicBezTo>
                  <a:lnTo>
                    <a:pt x="676" y="2331"/>
                  </a:lnTo>
                  <a:close/>
                  <a:moveTo>
                    <a:pt x="660" y="2457"/>
                  </a:moveTo>
                  <a:cubicBezTo>
                    <a:pt x="657" y="2455"/>
                    <a:pt x="657" y="2455"/>
                    <a:pt x="657" y="2455"/>
                  </a:cubicBezTo>
                  <a:cubicBezTo>
                    <a:pt x="659" y="2439"/>
                    <a:pt x="659" y="2439"/>
                    <a:pt x="659" y="2439"/>
                  </a:cubicBezTo>
                  <a:cubicBezTo>
                    <a:pt x="661" y="2440"/>
                    <a:pt x="661" y="2440"/>
                    <a:pt x="661" y="2440"/>
                  </a:cubicBezTo>
                  <a:lnTo>
                    <a:pt x="660" y="2457"/>
                  </a:lnTo>
                  <a:close/>
                  <a:moveTo>
                    <a:pt x="667" y="2325"/>
                  </a:moveTo>
                  <a:cubicBezTo>
                    <a:pt x="667" y="2325"/>
                    <a:pt x="667" y="2325"/>
                    <a:pt x="667" y="2325"/>
                  </a:cubicBezTo>
                  <a:cubicBezTo>
                    <a:pt x="653" y="2449"/>
                    <a:pt x="653" y="2449"/>
                    <a:pt x="653" y="2449"/>
                  </a:cubicBezTo>
                  <a:cubicBezTo>
                    <a:pt x="655" y="2433"/>
                    <a:pt x="655" y="2433"/>
                    <a:pt x="655" y="2433"/>
                  </a:cubicBezTo>
                  <a:lnTo>
                    <a:pt x="667" y="2325"/>
                  </a:lnTo>
                  <a:close/>
                  <a:moveTo>
                    <a:pt x="651" y="2450"/>
                  </a:moveTo>
                  <a:cubicBezTo>
                    <a:pt x="648" y="2448"/>
                    <a:pt x="648" y="2448"/>
                    <a:pt x="648" y="2448"/>
                  </a:cubicBezTo>
                  <a:cubicBezTo>
                    <a:pt x="650" y="2432"/>
                    <a:pt x="650" y="2432"/>
                    <a:pt x="650" y="2432"/>
                  </a:cubicBezTo>
                  <a:cubicBezTo>
                    <a:pt x="653" y="2434"/>
                    <a:pt x="653" y="2434"/>
                    <a:pt x="653" y="2434"/>
                  </a:cubicBezTo>
                  <a:lnTo>
                    <a:pt x="651" y="2450"/>
                  </a:lnTo>
                  <a:close/>
                  <a:moveTo>
                    <a:pt x="658" y="2318"/>
                  </a:moveTo>
                  <a:cubicBezTo>
                    <a:pt x="658" y="2318"/>
                    <a:pt x="658" y="2318"/>
                    <a:pt x="658" y="2318"/>
                  </a:cubicBezTo>
                  <a:cubicBezTo>
                    <a:pt x="648" y="2408"/>
                    <a:pt x="648" y="2408"/>
                    <a:pt x="648" y="2408"/>
                  </a:cubicBezTo>
                  <a:lnTo>
                    <a:pt x="658" y="2318"/>
                  </a:lnTo>
                  <a:close/>
                  <a:moveTo>
                    <a:pt x="642" y="2443"/>
                  </a:moveTo>
                  <a:cubicBezTo>
                    <a:pt x="640" y="2442"/>
                    <a:pt x="640" y="2442"/>
                    <a:pt x="640" y="2442"/>
                  </a:cubicBezTo>
                  <a:cubicBezTo>
                    <a:pt x="641" y="2425"/>
                    <a:pt x="641" y="2425"/>
                    <a:pt x="641" y="2425"/>
                  </a:cubicBezTo>
                  <a:cubicBezTo>
                    <a:pt x="644" y="2427"/>
                    <a:pt x="644" y="2427"/>
                    <a:pt x="644" y="2427"/>
                  </a:cubicBezTo>
                  <a:lnTo>
                    <a:pt x="642" y="2443"/>
                  </a:lnTo>
                  <a:close/>
                  <a:moveTo>
                    <a:pt x="649" y="2312"/>
                  </a:moveTo>
                  <a:cubicBezTo>
                    <a:pt x="649" y="2312"/>
                    <a:pt x="649" y="2312"/>
                    <a:pt x="649" y="2312"/>
                  </a:cubicBezTo>
                  <a:cubicBezTo>
                    <a:pt x="641" y="2387"/>
                    <a:pt x="641" y="2387"/>
                    <a:pt x="641" y="2387"/>
                  </a:cubicBezTo>
                  <a:lnTo>
                    <a:pt x="649" y="2312"/>
                  </a:lnTo>
                  <a:close/>
                  <a:moveTo>
                    <a:pt x="633" y="2437"/>
                  </a:moveTo>
                  <a:cubicBezTo>
                    <a:pt x="631" y="2435"/>
                    <a:pt x="631" y="2435"/>
                    <a:pt x="631" y="2435"/>
                  </a:cubicBezTo>
                  <a:cubicBezTo>
                    <a:pt x="633" y="2419"/>
                    <a:pt x="633" y="2419"/>
                    <a:pt x="633" y="2419"/>
                  </a:cubicBezTo>
                  <a:cubicBezTo>
                    <a:pt x="635" y="2421"/>
                    <a:pt x="635" y="2421"/>
                    <a:pt x="635" y="2421"/>
                  </a:cubicBezTo>
                  <a:lnTo>
                    <a:pt x="633" y="2437"/>
                  </a:lnTo>
                  <a:close/>
                  <a:moveTo>
                    <a:pt x="640" y="2305"/>
                  </a:moveTo>
                  <a:cubicBezTo>
                    <a:pt x="640" y="2305"/>
                    <a:pt x="640" y="2305"/>
                    <a:pt x="640" y="2305"/>
                  </a:cubicBezTo>
                  <a:cubicBezTo>
                    <a:pt x="635" y="2353"/>
                    <a:pt x="635" y="2353"/>
                    <a:pt x="635" y="2353"/>
                  </a:cubicBezTo>
                  <a:lnTo>
                    <a:pt x="640" y="2305"/>
                  </a:lnTo>
                  <a:close/>
                  <a:moveTo>
                    <a:pt x="624" y="2430"/>
                  </a:moveTo>
                  <a:cubicBezTo>
                    <a:pt x="622" y="2428"/>
                    <a:pt x="622" y="2428"/>
                    <a:pt x="622" y="2428"/>
                  </a:cubicBezTo>
                  <a:cubicBezTo>
                    <a:pt x="624" y="2412"/>
                    <a:pt x="624" y="2412"/>
                    <a:pt x="624" y="2412"/>
                  </a:cubicBezTo>
                  <a:cubicBezTo>
                    <a:pt x="626" y="2414"/>
                    <a:pt x="626" y="2414"/>
                    <a:pt x="626" y="2414"/>
                  </a:cubicBezTo>
                  <a:lnTo>
                    <a:pt x="624" y="2430"/>
                  </a:lnTo>
                  <a:close/>
                  <a:moveTo>
                    <a:pt x="632" y="2299"/>
                  </a:moveTo>
                  <a:cubicBezTo>
                    <a:pt x="632" y="2299"/>
                    <a:pt x="632" y="2299"/>
                    <a:pt x="632" y="2299"/>
                  </a:cubicBezTo>
                  <a:cubicBezTo>
                    <a:pt x="629" y="2327"/>
                    <a:pt x="629" y="2327"/>
                    <a:pt x="629" y="2327"/>
                  </a:cubicBezTo>
                  <a:lnTo>
                    <a:pt x="632" y="2299"/>
                  </a:lnTo>
                  <a:close/>
                  <a:moveTo>
                    <a:pt x="616" y="2424"/>
                  </a:moveTo>
                  <a:cubicBezTo>
                    <a:pt x="613" y="2422"/>
                    <a:pt x="613" y="2422"/>
                    <a:pt x="613" y="2422"/>
                  </a:cubicBezTo>
                  <a:cubicBezTo>
                    <a:pt x="615" y="2406"/>
                    <a:pt x="615" y="2406"/>
                    <a:pt x="615" y="2406"/>
                  </a:cubicBezTo>
                  <a:cubicBezTo>
                    <a:pt x="617" y="2408"/>
                    <a:pt x="617" y="2408"/>
                    <a:pt x="617" y="2408"/>
                  </a:cubicBezTo>
                  <a:lnTo>
                    <a:pt x="616" y="2424"/>
                  </a:lnTo>
                  <a:close/>
                  <a:moveTo>
                    <a:pt x="607" y="2417"/>
                  </a:moveTo>
                  <a:cubicBezTo>
                    <a:pt x="605" y="2416"/>
                    <a:pt x="605" y="2416"/>
                    <a:pt x="605" y="2416"/>
                  </a:cubicBezTo>
                  <a:cubicBezTo>
                    <a:pt x="607" y="2399"/>
                    <a:pt x="607" y="2399"/>
                    <a:pt x="607" y="2399"/>
                  </a:cubicBezTo>
                  <a:cubicBezTo>
                    <a:pt x="609" y="2401"/>
                    <a:pt x="609" y="2401"/>
                    <a:pt x="609" y="2401"/>
                  </a:cubicBezTo>
                  <a:lnTo>
                    <a:pt x="607" y="2417"/>
                  </a:lnTo>
                  <a:close/>
                  <a:moveTo>
                    <a:pt x="598" y="2411"/>
                  </a:moveTo>
                  <a:cubicBezTo>
                    <a:pt x="596" y="2409"/>
                    <a:pt x="596" y="2409"/>
                    <a:pt x="596" y="2409"/>
                  </a:cubicBezTo>
                  <a:cubicBezTo>
                    <a:pt x="598" y="2393"/>
                    <a:pt x="598" y="2393"/>
                    <a:pt x="598" y="2393"/>
                  </a:cubicBezTo>
                  <a:cubicBezTo>
                    <a:pt x="600" y="2395"/>
                    <a:pt x="600" y="2395"/>
                    <a:pt x="600" y="2395"/>
                  </a:cubicBezTo>
                  <a:lnTo>
                    <a:pt x="598" y="2411"/>
                  </a:lnTo>
                  <a:close/>
                  <a:moveTo>
                    <a:pt x="590" y="2404"/>
                  </a:moveTo>
                  <a:cubicBezTo>
                    <a:pt x="588" y="2403"/>
                    <a:pt x="588" y="2403"/>
                    <a:pt x="588" y="2403"/>
                  </a:cubicBezTo>
                  <a:cubicBezTo>
                    <a:pt x="589" y="2386"/>
                    <a:pt x="589" y="2386"/>
                    <a:pt x="589" y="2386"/>
                  </a:cubicBezTo>
                  <a:cubicBezTo>
                    <a:pt x="592" y="2388"/>
                    <a:pt x="592" y="2388"/>
                    <a:pt x="592" y="2388"/>
                  </a:cubicBezTo>
                  <a:lnTo>
                    <a:pt x="590" y="2404"/>
                  </a:lnTo>
                  <a:close/>
                  <a:moveTo>
                    <a:pt x="581" y="2398"/>
                  </a:moveTo>
                  <a:cubicBezTo>
                    <a:pt x="579" y="2396"/>
                    <a:pt x="579" y="2396"/>
                    <a:pt x="579" y="2396"/>
                  </a:cubicBezTo>
                  <a:cubicBezTo>
                    <a:pt x="581" y="2380"/>
                    <a:pt x="581" y="2380"/>
                    <a:pt x="581" y="2380"/>
                  </a:cubicBezTo>
                  <a:cubicBezTo>
                    <a:pt x="583" y="2382"/>
                    <a:pt x="583" y="2382"/>
                    <a:pt x="583" y="2382"/>
                  </a:cubicBezTo>
                  <a:lnTo>
                    <a:pt x="581" y="2398"/>
                  </a:lnTo>
                  <a:close/>
                  <a:moveTo>
                    <a:pt x="573" y="2391"/>
                  </a:moveTo>
                  <a:cubicBezTo>
                    <a:pt x="571" y="2390"/>
                    <a:pt x="571" y="2390"/>
                    <a:pt x="571" y="2390"/>
                  </a:cubicBezTo>
                  <a:cubicBezTo>
                    <a:pt x="572" y="2374"/>
                    <a:pt x="572" y="2374"/>
                    <a:pt x="572" y="2374"/>
                  </a:cubicBezTo>
                  <a:cubicBezTo>
                    <a:pt x="574" y="2375"/>
                    <a:pt x="574" y="2375"/>
                    <a:pt x="574" y="2375"/>
                  </a:cubicBezTo>
                  <a:lnTo>
                    <a:pt x="573" y="2391"/>
                  </a:lnTo>
                  <a:close/>
                  <a:moveTo>
                    <a:pt x="564" y="2385"/>
                  </a:moveTo>
                  <a:cubicBezTo>
                    <a:pt x="562" y="2383"/>
                    <a:pt x="562" y="2383"/>
                    <a:pt x="562" y="2383"/>
                  </a:cubicBezTo>
                  <a:cubicBezTo>
                    <a:pt x="564" y="2367"/>
                    <a:pt x="564" y="2367"/>
                    <a:pt x="564" y="2367"/>
                  </a:cubicBezTo>
                  <a:cubicBezTo>
                    <a:pt x="566" y="2369"/>
                    <a:pt x="566" y="2369"/>
                    <a:pt x="566" y="2369"/>
                  </a:cubicBezTo>
                  <a:lnTo>
                    <a:pt x="564" y="2385"/>
                  </a:lnTo>
                  <a:close/>
                  <a:moveTo>
                    <a:pt x="556" y="2379"/>
                  </a:moveTo>
                  <a:cubicBezTo>
                    <a:pt x="554" y="2377"/>
                    <a:pt x="554" y="2377"/>
                    <a:pt x="554" y="2377"/>
                  </a:cubicBezTo>
                  <a:cubicBezTo>
                    <a:pt x="555" y="2361"/>
                    <a:pt x="555" y="2361"/>
                    <a:pt x="555" y="2361"/>
                  </a:cubicBezTo>
                  <a:cubicBezTo>
                    <a:pt x="557" y="2363"/>
                    <a:pt x="557" y="2363"/>
                    <a:pt x="557" y="2363"/>
                  </a:cubicBezTo>
                  <a:lnTo>
                    <a:pt x="556" y="2379"/>
                  </a:lnTo>
                  <a:close/>
                  <a:moveTo>
                    <a:pt x="547" y="2372"/>
                  </a:moveTo>
                  <a:cubicBezTo>
                    <a:pt x="545" y="2371"/>
                    <a:pt x="545" y="2371"/>
                    <a:pt x="545" y="2371"/>
                  </a:cubicBezTo>
                  <a:cubicBezTo>
                    <a:pt x="547" y="2355"/>
                    <a:pt x="547" y="2355"/>
                    <a:pt x="547" y="2355"/>
                  </a:cubicBezTo>
                  <a:cubicBezTo>
                    <a:pt x="549" y="2356"/>
                    <a:pt x="549" y="2356"/>
                    <a:pt x="549" y="2356"/>
                  </a:cubicBezTo>
                  <a:lnTo>
                    <a:pt x="547" y="2372"/>
                  </a:lnTo>
                  <a:close/>
                  <a:moveTo>
                    <a:pt x="539" y="2366"/>
                  </a:moveTo>
                  <a:cubicBezTo>
                    <a:pt x="537" y="2364"/>
                    <a:pt x="537" y="2364"/>
                    <a:pt x="537" y="2364"/>
                  </a:cubicBezTo>
                  <a:cubicBezTo>
                    <a:pt x="538" y="2348"/>
                    <a:pt x="538" y="2348"/>
                    <a:pt x="538" y="2348"/>
                  </a:cubicBezTo>
                  <a:cubicBezTo>
                    <a:pt x="540" y="2350"/>
                    <a:pt x="540" y="2350"/>
                    <a:pt x="540" y="2350"/>
                  </a:cubicBezTo>
                  <a:lnTo>
                    <a:pt x="539" y="2366"/>
                  </a:lnTo>
                  <a:close/>
                  <a:moveTo>
                    <a:pt x="530" y="2359"/>
                  </a:moveTo>
                  <a:cubicBezTo>
                    <a:pt x="528" y="2358"/>
                    <a:pt x="528" y="2358"/>
                    <a:pt x="528" y="2358"/>
                  </a:cubicBezTo>
                  <a:cubicBezTo>
                    <a:pt x="530" y="2342"/>
                    <a:pt x="530" y="2342"/>
                    <a:pt x="530" y="2342"/>
                  </a:cubicBezTo>
                  <a:cubicBezTo>
                    <a:pt x="532" y="2344"/>
                    <a:pt x="532" y="2344"/>
                    <a:pt x="532" y="2344"/>
                  </a:cubicBezTo>
                  <a:lnTo>
                    <a:pt x="530" y="2359"/>
                  </a:lnTo>
                  <a:close/>
                  <a:moveTo>
                    <a:pt x="522" y="2353"/>
                  </a:moveTo>
                  <a:cubicBezTo>
                    <a:pt x="520" y="2352"/>
                    <a:pt x="520" y="2352"/>
                    <a:pt x="520" y="2352"/>
                  </a:cubicBezTo>
                  <a:cubicBezTo>
                    <a:pt x="521" y="2336"/>
                    <a:pt x="521" y="2336"/>
                    <a:pt x="521" y="2336"/>
                  </a:cubicBezTo>
                  <a:cubicBezTo>
                    <a:pt x="523" y="2337"/>
                    <a:pt x="523" y="2337"/>
                    <a:pt x="523" y="2337"/>
                  </a:cubicBezTo>
                  <a:lnTo>
                    <a:pt x="522" y="2353"/>
                  </a:lnTo>
                  <a:close/>
                  <a:moveTo>
                    <a:pt x="514" y="2347"/>
                  </a:moveTo>
                  <a:cubicBezTo>
                    <a:pt x="511" y="2345"/>
                    <a:pt x="511" y="2345"/>
                    <a:pt x="511" y="2345"/>
                  </a:cubicBezTo>
                  <a:cubicBezTo>
                    <a:pt x="513" y="2329"/>
                    <a:pt x="513" y="2329"/>
                    <a:pt x="513" y="2329"/>
                  </a:cubicBezTo>
                  <a:cubicBezTo>
                    <a:pt x="515" y="2331"/>
                    <a:pt x="515" y="2331"/>
                    <a:pt x="515" y="2331"/>
                  </a:cubicBezTo>
                  <a:lnTo>
                    <a:pt x="514" y="2347"/>
                  </a:lnTo>
                  <a:close/>
                  <a:moveTo>
                    <a:pt x="505" y="2341"/>
                  </a:moveTo>
                  <a:cubicBezTo>
                    <a:pt x="503" y="2339"/>
                    <a:pt x="503" y="2339"/>
                    <a:pt x="503" y="2339"/>
                  </a:cubicBezTo>
                  <a:cubicBezTo>
                    <a:pt x="505" y="2323"/>
                    <a:pt x="505" y="2323"/>
                    <a:pt x="505" y="2323"/>
                  </a:cubicBezTo>
                  <a:cubicBezTo>
                    <a:pt x="507" y="2325"/>
                    <a:pt x="507" y="2325"/>
                    <a:pt x="507" y="2325"/>
                  </a:cubicBezTo>
                  <a:lnTo>
                    <a:pt x="505" y="2341"/>
                  </a:lnTo>
                  <a:close/>
                  <a:moveTo>
                    <a:pt x="497" y="2334"/>
                  </a:moveTo>
                  <a:cubicBezTo>
                    <a:pt x="495" y="2333"/>
                    <a:pt x="495" y="2333"/>
                    <a:pt x="495" y="2333"/>
                  </a:cubicBezTo>
                  <a:cubicBezTo>
                    <a:pt x="496" y="2317"/>
                    <a:pt x="496" y="2317"/>
                    <a:pt x="496" y="2317"/>
                  </a:cubicBezTo>
                  <a:cubicBezTo>
                    <a:pt x="498" y="2318"/>
                    <a:pt x="498" y="2318"/>
                    <a:pt x="498" y="2318"/>
                  </a:cubicBezTo>
                  <a:lnTo>
                    <a:pt x="497" y="2334"/>
                  </a:lnTo>
                  <a:close/>
                  <a:moveTo>
                    <a:pt x="489" y="2328"/>
                  </a:moveTo>
                  <a:cubicBezTo>
                    <a:pt x="487" y="2327"/>
                    <a:pt x="487" y="2327"/>
                    <a:pt x="487" y="2327"/>
                  </a:cubicBezTo>
                  <a:cubicBezTo>
                    <a:pt x="488" y="2311"/>
                    <a:pt x="488" y="2311"/>
                    <a:pt x="488" y="2311"/>
                  </a:cubicBezTo>
                  <a:cubicBezTo>
                    <a:pt x="490" y="2312"/>
                    <a:pt x="490" y="2312"/>
                    <a:pt x="490" y="2312"/>
                  </a:cubicBezTo>
                  <a:lnTo>
                    <a:pt x="489" y="2328"/>
                  </a:lnTo>
                  <a:close/>
                  <a:moveTo>
                    <a:pt x="480" y="2322"/>
                  </a:moveTo>
                  <a:cubicBezTo>
                    <a:pt x="478" y="2320"/>
                    <a:pt x="478" y="2320"/>
                    <a:pt x="478" y="2320"/>
                  </a:cubicBezTo>
                  <a:cubicBezTo>
                    <a:pt x="480" y="2305"/>
                    <a:pt x="480" y="2305"/>
                    <a:pt x="480" y="2305"/>
                  </a:cubicBezTo>
                  <a:cubicBezTo>
                    <a:pt x="482" y="2306"/>
                    <a:pt x="482" y="2306"/>
                    <a:pt x="482" y="2306"/>
                  </a:cubicBezTo>
                  <a:lnTo>
                    <a:pt x="480" y="2322"/>
                  </a:lnTo>
                  <a:close/>
                  <a:moveTo>
                    <a:pt x="472" y="2316"/>
                  </a:moveTo>
                  <a:cubicBezTo>
                    <a:pt x="470" y="2314"/>
                    <a:pt x="470" y="2314"/>
                    <a:pt x="470" y="2314"/>
                  </a:cubicBezTo>
                  <a:cubicBezTo>
                    <a:pt x="472" y="2298"/>
                    <a:pt x="472" y="2298"/>
                    <a:pt x="472" y="2298"/>
                  </a:cubicBezTo>
                  <a:cubicBezTo>
                    <a:pt x="473" y="2300"/>
                    <a:pt x="473" y="2300"/>
                    <a:pt x="473" y="2300"/>
                  </a:cubicBezTo>
                  <a:lnTo>
                    <a:pt x="472" y="2316"/>
                  </a:lnTo>
                  <a:close/>
                  <a:moveTo>
                    <a:pt x="464" y="2310"/>
                  </a:moveTo>
                  <a:cubicBezTo>
                    <a:pt x="462" y="2308"/>
                    <a:pt x="462" y="2308"/>
                    <a:pt x="462" y="2308"/>
                  </a:cubicBezTo>
                  <a:cubicBezTo>
                    <a:pt x="463" y="2292"/>
                    <a:pt x="463" y="2292"/>
                    <a:pt x="463" y="2292"/>
                  </a:cubicBezTo>
                  <a:cubicBezTo>
                    <a:pt x="465" y="2294"/>
                    <a:pt x="465" y="2294"/>
                    <a:pt x="465" y="2294"/>
                  </a:cubicBezTo>
                  <a:lnTo>
                    <a:pt x="464" y="2310"/>
                  </a:lnTo>
                  <a:close/>
                  <a:moveTo>
                    <a:pt x="456" y="2303"/>
                  </a:moveTo>
                  <a:cubicBezTo>
                    <a:pt x="454" y="2302"/>
                    <a:pt x="454" y="2302"/>
                    <a:pt x="454" y="2302"/>
                  </a:cubicBezTo>
                  <a:cubicBezTo>
                    <a:pt x="455" y="2286"/>
                    <a:pt x="455" y="2286"/>
                    <a:pt x="455" y="2286"/>
                  </a:cubicBezTo>
                  <a:cubicBezTo>
                    <a:pt x="457" y="2288"/>
                    <a:pt x="457" y="2288"/>
                    <a:pt x="457" y="2288"/>
                  </a:cubicBezTo>
                  <a:lnTo>
                    <a:pt x="456" y="2303"/>
                  </a:lnTo>
                  <a:close/>
                  <a:moveTo>
                    <a:pt x="447" y="2297"/>
                  </a:moveTo>
                  <a:cubicBezTo>
                    <a:pt x="446" y="2296"/>
                    <a:pt x="446" y="2296"/>
                    <a:pt x="446" y="2296"/>
                  </a:cubicBezTo>
                  <a:cubicBezTo>
                    <a:pt x="447" y="2280"/>
                    <a:pt x="447" y="2280"/>
                    <a:pt x="447" y="2280"/>
                  </a:cubicBezTo>
                  <a:cubicBezTo>
                    <a:pt x="449" y="2281"/>
                    <a:pt x="449" y="2281"/>
                    <a:pt x="449" y="2281"/>
                  </a:cubicBezTo>
                  <a:lnTo>
                    <a:pt x="447" y="2297"/>
                  </a:lnTo>
                  <a:close/>
                  <a:moveTo>
                    <a:pt x="439" y="2291"/>
                  </a:moveTo>
                  <a:cubicBezTo>
                    <a:pt x="437" y="2290"/>
                    <a:pt x="437" y="2290"/>
                    <a:pt x="437" y="2290"/>
                  </a:cubicBezTo>
                  <a:cubicBezTo>
                    <a:pt x="439" y="2274"/>
                    <a:pt x="439" y="2274"/>
                    <a:pt x="439" y="2274"/>
                  </a:cubicBezTo>
                  <a:cubicBezTo>
                    <a:pt x="441" y="2275"/>
                    <a:pt x="441" y="2275"/>
                    <a:pt x="441" y="2275"/>
                  </a:cubicBezTo>
                  <a:lnTo>
                    <a:pt x="439" y="2291"/>
                  </a:lnTo>
                  <a:close/>
                  <a:moveTo>
                    <a:pt x="431" y="2285"/>
                  </a:moveTo>
                  <a:cubicBezTo>
                    <a:pt x="429" y="2284"/>
                    <a:pt x="429" y="2284"/>
                    <a:pt x="429" y="2284"/>
                  </a:cubicBezTo>
                  <a:cubicBezTo>
                    <a:pt x="431" y="2268"/>
                    <a:pt x="431" y="2268"/>
                    <a:pt x="431" y="2268"/>
                  </a:cubicBezTo>
                  <a:cubicBezTo>
                    <a:pt x="433" y="2269"/>
                    <a:pt x="433" y="2269"/>
                    <a:pt x="433" y="2269"/>
                  </a:cubicBezTo>
                  <a:lnTo>
                    <a:pt x="431" y="2285"/>
                  </a:lnTo>
                  <a:close/>
                  <a:moveTo>
                    <a:pt x="423" y="2279"/>
                  </a:moveTo>
                  <a:cubicBezTo>
                    <a:pt x="421" y="2278"/>
                    <a:pt x="421" y="2278"/>
                    <a:pt x="421" y="2278"/>
                  </a:cubicBezTo>
                  <a:cubicBezTo>
                    <a:pt x="423" y="2262"/>
                    <a:pt x="423" y="2262"/>
                    <a:pt x="423" y="2262"/>
                  </a:cubicBezTo>
                  <a:cubicBezTo>
                    <a:pt x="424" y="2263"/>
                    <a:pt x="424" y="2263"/>
                    <a:pt x="424" y="2263"/>
                  </a:cubicBezTo>
                  <a:lnTo>
                    <a:pt x="423" y="2279"/>
                  </a:lnTo>
                  <a:close/>
                  <a:moveTo>
                    <a:pt x="415" y="2273"/>
                  </a:moveTo>
                  <a:cubicBezTo>
                    <a:pt x="415" y="2273"/>
                    <a:pt x="415" y="2273"/>
                    <a:pt x="415" y="2273"/>
                  </a:cubicBezTo>
                  <a:cubicBezTo>
                    <a:pt x="415" y="2273"/>
                    <a:pt x="415" y="2273"/>
                    <a:pt x="415" y="2273"/>
                  </a:cubicBezTo>
                  <a:cubicBezTo>
                    <a:pt x="413" y="2272"/>
                    <a:pt x="413" y="2272"/>
                    <a:pt x="413" y="2272"/>
                  </a:cubicBezTo>
                  <a:cubicBezTo>
                    <a:pt x="415" y="2256"/>
                    <a:pt x="415" y="2256"/>
                    <a:pt x="415" y="2256"/>
                  </a:cubicBezTo>
                  <a:cubicBezTo>
                    <a:pt x="416" y="2257"/>
                    <a:pt x="416" y="2257"/>
                    <a:pt x="416" y="2257"/>
                  </a:cubicBezTo>
                  <a:lnTo>
                    <a:pt x="415" y="2273"/>
                  </a:lnTo>
                  <a:close/>
                  <a:moveTo>
                    <a:pt x="407" y="2267"/>
                  </a:moveTo>
                  <a:cubicBezTo>
                    <a:pt x="405" y="2266"/>
                    <a:pt x="405" y="2266"/>
                    <a:pt x="405" y="2266"/>
                  </a:cubicBezTo>
                  <a:cubicBezTo>
                    <a:pt x="406" y="2250"/>
                    <a:pt x="406" y="2250"/>
                    <a:pt x="406" y="2250"/>
                  </a:cubicBezTo>
                  <a:cubicBezTo>
                    <a:pt x="408" y="2251"/>
                    <a:pt x="408" y="2251"/>
                    <a:pt x="408" y="2251"/>
                  </a:cubicBezTo>
                  <a:lnTo>
                    <a:pt x="407" y="2267"/>
                  </a:lnTo>
                  <a:close/>
                  <a:moveTo>
                    <a:pt x="399" y="2261"/>
                  </a:moveTo>
                  <a:cubicBezTo>
                    <a:pt x="397" y="2259"/>
                    <a:pt x="397" y="2259"/>
                    <a:pt x="397" y="2259"/>
                  </a:cubicBezTo>
                  <a:cubicBezTo>
                    <a:pt x="398" y="2244"/>
                    <a:pt x="398" y="2244"/>
                    <a:pt x="398" y="2244"/>
                  </a:cubicBezTo>
                  <a:cubicBezTo>
                    <a:pt x="400" y="2245"/>
                    <a:pt x="400" y="2245"/>
                    <a:pt x="400" y="2245"/>
                  </a:cubicBezTo>
                  <a:lnTo>
                    <a:pt x="399" y="2261"/>
                  </a:lnTo>
                  <a:close/>
                  <a:moveTo>
                    <a:pt x="391" y="2255"/>
                  </a:moveTo>
                  <a:cubicBezTo>
                    <a:pt x="389" y="2254"/>
                    <a:pt x="389" y="2254"/>
                    <a:pt x="389" y="2254"/>
                  </a:cubicBezTo>
                  <a:cubicBezTo>
                    <a:pt x="390" y="2238"/>
                    <a:pt x="390" y="2238"/>
                    <a:pt x="390" y="2238"/>
                  </a:cubicBezTo>
                  <a:cubicBezTo>
                    <a:pt x="392" y="2239"/>
                    <a:pt x="392" y="2239"/>
                    <a:pt x="392" y="2239"/>
                  </a:cubicBezTo>
                  <a:lnTo>
                    <a:pt x="391" y="2255"/>
                  </a:lnTo>
                  <a:close/>
                  <a:moveTo>
                    <a:pt x="383" y="2249"/>
                  </a:moveTo>
                  <a:cubicBezTo>
                    <a:pt x="381" y="2248"/>
                    <a:pt x="381" y="2248"/>
                    <a:pt x="381" y="2248"/>
                  </a:cubicBezTo>
                  <a:cubicBezTo>
                    <a:pt x="383" y="2232"/>
                    <a:pt x="383" y="2232"/>
                    <a:pt x="383" y="2232"/>
                  </a:cubicBezTo>
                  <a:cubicBezTo>
                    <a:pt x="384" y="2233"/>
                    <a:pt x="384" y="2233"/>
                    <a:pt x="384" y="2233"/>
                  </a:cubicBezTo>
                  <a:lnTo>
                    <a:pt x="383" y="2249"/>
                  </a:lnTo>
                  <a:close/>
                  <a:moveTo>
                    <a:pt x="375" y="2243"/>
                  </a:moveTo>
                  <a:cubicBezTo>
                    <a:pt x="373" y="2242"/>
                    <a:pt x="373" y="2242"/>
                    <a:pt x="373" y="2242"/>
                  </a:cubicBezTo>
                  <a:cubicBezTo>
                    <a:pt x="375" y="2226"/>
                    <a:pt x="375" y="2226"/>
                    <a:pt x="375" y="2226"/>
                  </a:cubicBezTo>
                  <a:cubicBezTo>
                    <a:pt x="376" y="2227"/>
                    <a:pt x="376" y="2227"/>
                    <a:pt x="376" y="2227"/>
                  </a:cubicBezTo>
                  <a:lnTo>
                    <a:pt x="375" y="2243"/>
                  </a:lnTo>
                  <a:close/>
                  <a:moveTo>
                    <a:pt x="367" y="2237"/>
                  </a:moveTo>
                  <a:cubicBezTo>
                    <a:pt x="365" y="2236"/>
                    <a:pt x="365" y="2236"/>
                    <a:pt x="365" y="2236"/>
                  </a:cubicBezTo>
                  <a:cubicBezTo>
                    <a:pt x="367" y="2220"/>
                    <a:pt x="367" y="2220"/>
                    <a:pt x="367" y="2220"/>
                  </a:cubicBezTo>
                  <a:cubicBezTo>
                    <a:pt x="368" y="2221"/>
                    <a:pt x="368" y="2221"/>
                    <a:pt x="368" y="2221"/>
                  </a:cubicBezTo>
                  <a:lnTo>
                    <a:pt x="367" y="2237"/>
                  </a:lnTo>
                  <a:close/>
                  <a:moveTo>
                    <a:pt x="359" y="2231"/>
                  </a:moveTo>
                  <a:cubicBezTo>
                    <a:pt x="358" y="2230"/>
                    <a:pt x="358" y="2230"/>
                    <a:pt x="358" y="2230"/>
                  </a:cubicBezTo>
                  <a:cubicBezTo>
                    <a:pt x="359" y="2214"/>
                    <a:pt x="359" y="2214"/>
                    <a:pt x="359" y="2214"/>
                  </a:cubicBezTo>
                  <a:cubicBezTo>
                    <a:pt x="360" y="2215"/>
                    <a:pt x="360" y="2215"/>
                    <a:pt x="360" y="2215"/>
                  </a:cubicBezTo>
                  <a:lnTo>
                    <a:pt x="359" y="2231"/>
                  </a:lnTo>
                  <a:close/>
                  <a:moveTo>
                    <a:pt x="351" y="2225"/>
                  </a:moveTo>
                  <a:cubicBezTo>
                    <a:pt x="350" y="2224"/>
                    <a:pt x="350" y="2224"/>
                    <a:pt x="350" y="2224"/>
                  </a:cubicBezTo>
                  <a:cubicBezTo>
                    <a:pt x="351" y="2208"/>
                    <a:pt x="351" y="2208"/>
                    <a:pt x="351" y="2208"/>
                  </a:cubicBezTo>
                  <a:cubicBezTo>
                    <a:pt x="352" y="2209"/>
                    <a:pt x="352" y="2209"/>
                    <a:pt x="352" y="2209"/>
                  </a:cubicBezTo>
                  <a:lnTo>
                    <a:pt x="351" y="2225"/>
                  </a:lnTo>
                  <a:close/>
                  <a:moveTo>
                    <a:pt x="343" y="2219"/>
                  </a:moveTo>
                  <a:cubicBezTo>
                    <a:pt x="342" y="2218"/>
                    <a:pt x="342" y="2218"/>
                    <a:pt x="342" y="2218"/>
                  </a:cubicBezTo>
                  <a:cubicBezTo>
                    <a:pt x="343" y="2202"/>
                    <a:pt x="343" y="2202"/>
                    <a:pt x="343" y="2202"/>
                  </a:cubicBezTo>
                  <a:cubicBezTo>
                    <a:pt x="345" y="2204"/>
                    <a:pt x="345" y="2204"/>
                    <a:pt x="345" y="2204"/>
                  </a:cubicBezTo>
                  <a:lnTo>
                    <a:pt x="343" y="2219"/>
                  </a:lnTo>
                  <a:close/>
                  <a:moveTo>
                    <a:pt x="336" y="2213"/>
                  </a:moveTo>
                  <a:cubicBezTo>
                    <a:pt x="334" y="2212"/>
                    <a:pt x="334" y="2212"/>
                    <a:pt x="334" y="2212"/>
                  </a:cubicBezTo>
                  <a:cubicBezTo>
                    <a:pt x="335" y="2197"/>
                    <a:pt x="335" y="2197"/>
                    <a:pt x="335" y="2197"/>
                  </a:cubicBezTo>
                  <a:cubicBezTo>
                    <a:pt x="337" y="2198"/>
                    <a:pt x="337" y="2198"/>
                    <a:pt x="337" y="2198"/>
                  </a:cubicBezTo>
                  <a:lnTo>
                    <a:pt x="336" y="2213"/>
                  </a:lnTo>
                  <a:close/>
                  <a:moveTo>
                    <a:pt x="328" y="2207"/>
                  </a:moveTo>
                  <a:cubicBezTo>
                    <a:pt x="326" y="2206"/>
                    <a:pt x="326" y="2206"/>
                    <a:pt x="326" y="2206"/>
                  </a:cubicBezTo>
                  <a:cubicBezTo>
                    <a:pt x="327" y="2191"/>
                    <a:pt x="327" y="2191"/>
                    <a:pt x="327" y="2191"/>
                  </a:cubicBezTo>
                  <a:cubicBezTo>
                    <a:pt x="329" y="2192"/>
                    <a:pt x="329" y="2192"/>
                    <a:pt x="329" y="2192"/>
                  </a:cubicBezTo>
                  <a:lnTo>
                    <a:pt x="328" y="2207"/>
                  </a:lnTo>
                  <a:close/>
                  <a:moveTo>
                    <a:pt x="320" y="2202"/>
                  </a:moveTo>
                  <a:cubicBezTo>
                    <a:pt x="318" y="2200"/>
                    <a:pt x="318" y="2200"/>
                    <a:pt x="318" y="2200"/>
                  </a:cubicBezTo>
                  <a:cubicBezTo>
                    <a:pt x="320" y="2185"/>
                    <a:pt x="320" y="2185"/>
                    <a:pt x="320" y="2185"/>
                  </a:cubicBezTo>
                  <a:cubicBezTo>
                    <a:pt x="321" y="2186"/>
                    <a:pt x="321" y="2186"/>
                    <a:pt x="321" y="2186"/>
                  </a:cubicBezTo>
                  <a:lnTo>
                    <a:pt x="320" y="2202"/>
                  </a:lnTo>
                  <a:close/>
                  <a:moveTo>
                    <a:pt x="312" y="2196"/>
                  </a:moveTo>
                  <a:cubicBezTo>
                    <a:pt x="311" y="2195"/>
                    <a:pt x="311" y="2195"/>
                    <a:pt x="311" y="2195"/>
                  </a:cubicBezTo>
                  <a:cubicBezTo>
                    <a:pt x="312" y="2179"/>
                    <a:pt x="312" y="2179"/>
                    <a:pt x="312" y="2179"/>
                  </a:cubicBezTo>
                  <a:cubicBezTo>
                    <a:pt x="313" y="2180"/>
                    <a:pt x="313" y="2180"/>
                    <a:pt x="313" y="2180"/>
                  </a:cubicBezTo>
                  <a:lnTo>
                    <a:pt x="312" y="2196"/>
                  </a:lnTo>
                  <a:close/>
                  <a:moveTo>
                    <a:pt x="305" y="2190"/>
                  </a:moveTo>
                  <a:cubicBezTo>
                    <a:pt x="303" y="2189"/>
                    <a:pt x="303" y="2189"/>
                    <a:pt x="303" y="2189"/>
                  </a:cubicBezTo>
                  <a:cubicBezTo>
                    <a:pt x="304" y="2173"/>
                    <a:pt x="304" y="2173"/>
                    <a:pt x="304" y="2173"/>
                  </a:cubicBezTo>
                  <a:cubicBezTo>
                    <a:pt x="306" y="2174"/>
                    <a:pt x="306" y="2174"/>
                    <a:pt x="306" y="2174"/>
                  </a:cubicBezTo>
                  <a:lnTo>
                    <a:pt x="305" y="2190"/>
                  </a:lnTo>
                  <a:close/>
                  <a:moveTo>
                    <a:pt x="297" y="2184"/>
                  </a:moveTo>
                  <a:cubicBezTo>
                    <a:pt x="295" y="2183"/>
                    <a:pt x="295" y="2183"/>
                    <a:pt x="295" y="2183"/>
                  </a:cubicBezTo>
                  <a:cubicBezTo>
                    <a:pt x="296" y="2168"/>
                    <a:pt x="296" y="2168"/>
                    <a:pt x="296" y="2168"/>
                  </a:cubicBezTo>
                  <a:cubicBezTo>
                    <a:pt x="298" y="2169"/>
                    <a:pt x="298" y="2169"/>
                    <a:pt x="298" y="2169"/>
                  </a:cubicBezTo>
                  <a:lnTo>
                    <a:pt x="297" y="2184"/>
                  </a:lnTo>
                  <a:close/>
                  <a:moveTo>
                    <a:pt x="289" y="2178"/>
                  </a:moveTo>
                  <a:cubicBezTo>
                    <a:pt x="288" y="2177"/>
                    <a:pt x="288" y="2177"/>
                    <a:pt x="288" y="2177"/>
                  </a:cubicBezTo>
                  <a:cubicBezTo>
                    <a:pt x="289" y="2162"/>
                    <a:pt x="289" y="2162"/>
                    <a:pt x="289" y="2162"/>
                  </a:cubicBezTo>
                  <a:cubicBezTo>
                    <a:pt x="290" y="2163"/>
                    <a:pt x="290" y="2163"/>
                    <a:pt x="290" y="2163"/>
                  </a:cubicBezTo>
                  <a:lnTo>
                    <a:pt x="289" y="2178"/>
                  </a:lnTo>
                  <a:close/>
                  <a:moveTo>
                    <a:pt x="281" y="2173"/>
                  </a:moveTo>
                  <a:cubicBezTo>
                    <a:pt x="280" y="2171"/>
                    <a:pt x="280" y="2171"/>
                    <a:pt x="280" y="2171"/>
                  </a:cubicBezTo>
                  <a:cubicBezTo>
                    <a:pt x="281" y="2156"/>
                    <a:pt x="281" y="2156"/>
                    <a:pt x="281" y="2156"/>
                  </a:cubicBezTo>
                  <a:cubicBezTo>
                    <a:pt x="282" y="2157"/>
                    <a:pt x="282" y="2157"/>
                    <a:pt x="282" y="2157"/>
                  </a:cubicBezTo>
                  <a:lnTo>
                    <a:pt x="281" y="2173"/>
                  </a:lnTo>
                  <a:close/>
                  <a:moveTo>
                    <a:pt x="274" y="2167"/>
                  </a:moveTo>
                  <a:cubicBezTo>
                    <a:pt x="273" y="2166"/>
                    <a:pt x="273" y="2166"/>
                    <a:pt x="273" y="2166"/>
                  </a:cubicBezTo>
                  <a:cubicBezTo>
                    <a:pt x="274" y="2151"/>
                    <a:pt x="274" y="2151"/>
                    <a:pt x="274" y="2151"/>
                  </a:cubicBezTo>
                  <a:cubicBezTo>
                    <a:pt x="275" y="2151"/>
                    <a:pt x="275" y="2151"/>
                    <a:pt x="275" y="2151"/>
                  </a:cubicBezTo>
                  <a:lnTo>
                    <a:pt x="274" y="2167"/>
                  </a:lnTo>
                  <a:close/>
                  <a:moveTo>
                    <a:pt x="265" y="2160"/>
                  </a:moveTo>
                  <a:cubicBezTo>
                    <a:pt x="265" y="2160"/>
                    <a:pt x="265" y="2160"/>
                    <a:pt x="265" y="2160"/>
                  </a:cubicBezTo>
                  <a:cubicBezTo>
                    <a:pt x="266" y="2145"/>
                    <a:pt x="266" y="2145"/>
                    <a:pt x="266" y="2145"/>
                  </a:cubicBezTo>
                  <a:cubicBezTo>
                    <a:pt x="266" y="2145"/>
                    <a:pt x="266" y="2145"/>
                    <a:pt x="266" y="2145"/>
                  </a:cubicBezTo>
                  <a:lnTo>
                    <a:pt x="265" y="2160"/>
                  </a:lnTo>
                  <a:close/>
                  <a:moveTo>
                    <a:pt x="257" y="2154"/>
                  </a:moveTo>
                  <a:cubicBezTo>
                    <a:pt x="257" y="2154"/>
                    <a:pt x="257" y="2154"/>
                    <a:pt x="257" y="2154"/>
                  </a:cubicBezTo>
                  <a:cubicBezTo>
                    <a:pt x="258" y="2139"/>
                    <a:pt x="258" y="2139"/>
                    <a:pt x="258" y="2139"/>
                  </a:cubicBezTo>
                  <a:cubicBezTo>
                    <a:pt x="258" y="2139"/>
                    <a:pt x="258" y="2139"/>
                    <a:pt x="258" y="2139"/>
                  </a:cubicBezTo>
                  <a:lnTo>
                    <a:pt x="257" y="2154"/>
                  </a:lnTo>
                  <a:close/>
                  <a:moveTo>
                    <a:pt x="251" y="2150"/>
                  </a:moveTo>
                  <a:cubicBezTo>
                    <a:pt x="250" y="2149"/>
                    <a:pt x="250" y="2149"/>
                    <a:pt x="250" y="2149"/>
                  </a:cubicBezTo>
                  <a:cubicBezTo>
                    <a:pt x="251" y="2133"/>
                    <a:pt x="251" y="2133"/>
                    <a:pt x="251" y="2133"/>
                  </a:cubicBezTo>
                  <a:cubicBezTo>
                    <a:pt x="252" y="2134"/>
                    <a:pt x="252" y="2134"/>
                    <a:pt x="252" y="2134"/>
                  </a:cubicBezTo>
                  <a:lnTo>
                    <a:pt x="251" y="2150"/>
                  </a:lnTo>
                  <a:close/>
                  <a:moveTo>
                    <a:pt x="243" y="2144"/>
                  </a:moveTo>
                  <a:cubicBezTo>
                    <a:pt x="242" y="2143"/>
                    <a:pt x="242" y="2143"/>
                    <a:pt x="242" y="2143"/>
                  </a:cubicBezTo>
                  <a:cubicBezTo>
                    <a:pt x="243" y="2128"/>
                    <a:pt x="243" y="2128"/>
                    <a:pt x="243" y="2128"/>
                  </a:cubicBezTo>
                  <a:cubicBezTo>
                    <a:pt x="244" y="2129"/>
                    <a:pt x="244" y="2129"/>
                    <a:pt x="244" y="2129"/>
                  </a:cubicBezTo>
                  <a:lnTo>
                    <a:pt x="243" y="2144"/>
                  </a:lnTo>
                  <a:close/>
                  <a:moveTo>
                    <a:pt x="236" y="2138"/>
                  </a:moveTo>
                  <a:cubicBezTo>
                    <a:pt x="235" y="2137"/>
                    <a:pt x="235" y="2137"/>
                    <a:pt x="235" y="2137"/>
                  </a:cubicBezTo>
                  <a:cubicBezTo>
                    <a:pt x="236" y="2122"/>
                    <a:pt x="236" y="2122"/>
                    <a:pt x="236" y="2122"/>
                  </a:cubicBezTo>
                  <a:cubicBezTo>
                    <a:pt x="237" y="2123"/>
                    <a:pt x="237" y="2123"/>
                    <a:pt x="237" y="2123"/>
                  </a:cubicBezTo>
                  <a:lnTo>
                    <a:pt x="236" y="2138"/>
                  </a:lnTo>
                  <a:close/>
                  <a:moveTo>
                    <a:pt x="228" y="2133"/>
                  </a:moveTo>
                  <a:cubicBezTo>
                    <a:pt x="227" y="2132"/>
                    <a:pt x="227" y="2132"/>
                    <a:pt x="227" y="2132"/>
                  </a:cubicBezTo>
                  <a:cubicBezTo>
                    <a:pt x="228" y="2116"/>
                    <a:pt x="228" y="2116"/>
                    <a:pt x="228" y="2116"/>
                  </a:cubicBezTo>
                  <a:cubicBezTo>
                    <a:pt x="229" y="2117"/>
                    <a:pt x="229" y="2117"/>
                    <a:pt x="229" y="2117"/>
                  </a:cubicBezTo>
                  <a:lnTo>
                    <a:pt x="228" y="2133"/>
                  </a:lnTo>
                  <a:close/>
                  <a:moveTo>
                    <a:pt x="221" y="2127"/>
                  </a:moveTo>
                  <a:cubicBezTo>
                    <a:pt x="220" y="2126"/>
                    <a:pt x="220" y="2126"/>
                    <a:pt x="220" y="2126"/>
                  </a:cubicBezTo>
                  <a:cubicBezTo>
                    <a:pt x="221" y="2111"/>
                    <a:pt x="221" y="2111"/>
                    <a:pt x="221" y="2111"/>
                  </a:cubicBezTo>
                  <a:cubicBezTo>
                    <a:pt x="222" y="2112"/>
                    <a:pt x="222" y="2112"/>
                    <a:pt x="222" y="2112"/>
                  </a:cubicBezTo>
                  <a:lnTo>
                    <a:pt x="221" y="2127"/>
                  </a:lnTo>
                  <a:close/>
                  <a:moveTo>
                    <a:pt x="213" y="2121"/>
                  </a:moveTo>
                  <a:cubicBezTo>
                    <a:pt x="212" y="2120"/>
                    <a:pt x="212" y="2120"/>
                    <a:pt x="212" y="2120"/>
                  </a:cubicBezTo>
                  <a:cubicBezTo>
                    <a:pt x="213" y="2105"/>
                    <a:pt x="213" y="2105"/>
                    <a:pt x="213" y="2105"/>
                  </a:cubicBezTo>
                  <a:cubicBezTo>
                    <a:pt x="214" y="2106"/>
                    <a:pt x="214" y="2106"/>
                    <a:pt x="214" y="2106"/>
                  </a:cubicBezTo>
                  <a:lnTo>
                    <a:pt x="213" y="2121"/>
                  </a:lnTo>
                  <a:close/>
                  <a:moveTo>
                    <a:pt x="206" y="2116"/>
                  </a:moveTo>
                  <a:cubicBezTo>
                    <a:pt x="205" y="2115"/>
                    <a:pt x="205" y="2115"/>
                    <a:pt x="205" y="2115"/>
                  </a:cubicBezTo>
                  <a:cubicBezTo>
                    <a:pt x="206" y="2100"/>
                    <a:pt x="206" y="2100"/>
                    <a:pt x="206" y="2100"/>
                  </a:cubicBezTo>
                  <a:cubicBezTo>
                    <a:pt x="207" y="2101"/>
                    <a:pt x="207" y="2101"/>
                    <a:pt x="207" y="2101"/>
                  </a:cubicBezTo>
                  <a:lnTo>
                    <a:pt x="206" y="2116"/>
                  </a:lnTo>
                  <a:close/>
                  <a:moveTo>
                    <a:pt x="199" y="2110"/>
                  </a:moveTo>
                  <a:cubicBezTo>
                    <a:pt x="197" y="2109"/>
                    <a:pt x="197" y="2109"/>
                    <a:pt x="197" y="2109"/>
                  </a:cubicBezTo>
                  <a:cubicBezTo>
                    <a:pt x="198" y="2094"/>
                    <a:pt x="198" y="2094"/>
                    <a:pt x="198" y="2094"/>
                  </a:cubicBezTo>
                  <a:cubicBezTo>
                    <a:pt x="199" y="2095"/>
                    <a:pt x="199" y="2095"/>
                    <a:pt x="199" y="2095"/>
                  </a:cubicBezTo>
                  <a:lnTo>
                    <a:pt x="199" y="2110"/>
                  </a:lnTo>
                  <a:close/>
                  <a:moveTo>
                    <a:pt x="191" y="2105"/>
                  </a:moveTo>
                  <a:cubicBezTo>
                    <a:pt x="190" y="2104"/>
                    <a:pt x="190" y="2104"/>
                    <a:pt x="190" y="2104"/>
                  </a:cubicBezTo>
                  <a:cubicBezTo>
                    <a:pt x="191" y="2089"/>
                    <a:pt x="191" y="2089"/>
                    <a:pt x="191" y="2089"/>
                  </a:cubicBezTo>
                  <a:cubicBezTo>
                    <a:pt x="192" y="2089"/>
                    <a:pt x="192" y="2089"/>
                    <a:pt x="192" y="2089"/>
                  </a:cubicBezTo>
                  <a:lnTo>
                    <a:pt x="191" y="2105"/>
                  </a:lnTo>
                  <a:close/>
                  <a:moveTo>
                    <a:pt x="184" y="2099"/>
                  </a:moveTo>
                  <a:cubicBezTo>
                    <a:pt x="183" y="2098"/>
                    <a:pt x="183" y="2098"/>
                    <a:pt x="183" y="2098"/>
                  </a:cubicBezTo>
                  <a:cubicBezTo>
                    <a:pt x="183" y="2083"/>
                    <a:pt x="183" y="2083"/>
                    <a:pt x="183" y="2083"/>
                  </a:cubicBezTo>
                  <a:cubicBezTo>
                    <a:pt x="185" y="2084"/>
                    <a:pt x="185" y="2084"/>
                    <a:pt x="185" y="2084"/>
                  </a:cubicBezTo>
                  <a:lnTo>
                    <a:pt x="184" y="2099"/>
                  </a:lnTo>
                  <a:close/>
                  <a:moveTo>
                    <a:pt x="176" y="2094"/>
                  </a:moveTo>
                  <a:cubicBezTo>
                    <a:pt x="175" y="2093"/>
                    <a:pt x="175" y="2093"/>
                    <a:pt x="175" y="2093"/>
                  </a:cubicBezTo>
                  <a:cubicBezTo>
                    <a:pt x="176" y="2078"/>
                    <a:pt x="176" y="2078"/>
                    <a:pt x="176" y="2078"/>
                  </a:cubicBezTo>
                  <a:cubicBezTo>
                    <a:pt x="177" y="2078"/>
                    <a:pt x="177" y="2078"/>
                    <a:pt x="177" y="2078"/>
                  </a:cubicBezTo>
                  <a:lnTo>
                    <a:pt x="176" y="2094"/>
                  </a:lnTo>
                  <a:close/>
                  <a:moveTo>
                    <a:pt x="169" y="2088"/>
                  </a:moveTo>
                  <a:cubicBezTo>
                    <a:pt x="168" y="2087"/>
                    <a:pt x="168" y="2087"/>
                    <a:pt x="168" y="2087"/>
                  </a:cubicBezTo>
                  <a:cubicBezTo>
                    <a:pt x="169" y="2072"/>
                    <a:pt x="169" y="2072"/>
                    <a:pt x="169" y="2072"/>
                  </a:cubicBezTo>
                  <a:cubicBezTo>
                    <a:pt x="170" y="2073"/>
                    <a:pt x="170" y="2073"/>
                    <a:pt x="170" y="2073"/>
                  </a:cubicBezTo>
                  <a:lnTo>
                    <a:pt x="169" y="2088"/>
                  </a:lnTo>
                  <a:close/>
                  <a:moveTo>
                    <a:pt x="162" y="2083"/>
                  </a:moveTo>
                  <a:cubicBezTo>
                    <a:pt x="161" y="2082"/>
                    <a:pt x="161" y="2082"/>
                    <a:pt x="161" y="2082"/>
                  </a:cubicBezTo>
                  <a:cubicBezTo>
                    <a:pt x="161" y="2067"/>
                    <a:pt x="161" y="2067"/>
                    <a:pt x="161" y="2067"/>
                  </a:cubicBezTo>
                  <a:cubicBezTo>
                    <a:pt x="163" y="2067"/>
                    <a:pt x="163" y="2067"/>
                    <a:pt x="163" y="2067"/>
                  </a:cubicBezTo>
                  <a:lnTo>
                    <a:pt x="162" y="2083"/>
                  </a:lnTo>
                  <a:close/>
                  <a:moveTo>
                    <a:pt x="154" y="2077"/>
                  </a:moveTo>
                  <a:cubicBezTo>
                    <a:pt x="153" y="2076"/>
                    <a:pt x="153" y="2076"/>
                    <a:pt x="153" y="2076"/>
                  </a:cubicBezTo>
                  <a:cubicBezTo>
                    <a:pt x="154" y="2061"/>
                    <a:pt x="154" y="2061"/>
                    <a:pt x="154" y="2061"/>
                  </a:cubicBezTo>
                  <a:cubicBezTo>
                    <a:pt x="155" y="2062"/>
                    <a:pt x="155" y="2062"/>
                    <a:pt x="155" y="2062"/>
                  </a:cubicBezTo>
                  <a:lnTo>
                    <a:pt x="154" y="2077"/>
                  </a:lnTo>
                  <a:close/>
                  <a:moveTo>
                    <a:pt x="147" y="2072"/>
                  </a:moveTo>
                  <a:cubicBezTo>
                    <a:pt x="146" y="2071"/>
                    <a:pt x="146" y="2071"/>
                    <a:pt x="146" y="2071"/>
                  </a:cubicBezTo>
                  <a:cubicBezTo>
                    <a:pt x="147" y="2056"/>
                    <a:pt x="147" y="2056"/>
                    <a:pt x="147" y="2056"/>
                  </a:cubicBezTo>
                  <a:cubicBezTo>
                    <a:pt x="148" y="2056"/>
                    <a:pt x="148" y="2056"/>
                    <a:pt x="148" y="2056"/>
                  </a:cubicBezTo>
                  <a:lnTo>
                    <a:pt x="147" y="2072"/>
                  </a:lnTo>
                  <a:close/>
                  <a:moveTo>
                    <a:pt x="140" y="2066"/>
                  </a:moveTo>
                  <a:cubicBezTo>
                    <a:pt x="139" y="2065"/>
                    <a:pt x="139" y="2065"/>
                    <a:pt x="139" y="2065"/>
                  </a:cubicBezTo>
                  <a:cubicBezTo>
                    <a:pt x="140" y="2050"/>
                    <a:pt x="140" y="2050"/>
                    <a:pt x="140" y="2050"/>
                  </a:cubicBezTo>
                  <a:cubicBezTo>
                    <a:pt x="141" y="2051"/>
                    <a:pt x="141" y="2051"/>
                    <a:pt x="141" y="2051"/>
                  </a:cubicBezTo>
                  <a:lnTo>
                    <a:pt x="140" y="2066"/>
                  </a:lnTo>
                  <a:close/>
                  <a:moveTo>
                    <a:pt x="133" y="2061"/>
                  </a:moveTo>
                  <a:cubicBezTo>
                    <a:pt x="132" y="2060"/>
                    <a:pt x="132" y="2060"/>
                    <a:pt x="132" y="2060"/>
                  </a:cubicBezTo>
                  <a:cubicBezTo>
                    <a:pt x="132" y="2045"/>
                    <a:pt x="132" y="2045"/>
                    <a:pt x="132" y="2045"/>
                  </a:cubicBezTo>
                  <a:cubicBezTo>
                    <a:pt x="133" y="2046"/>
                    <a:pt x="133" y="2046"/>
                    <a:pt x="133" y="2046"/>
                  </a:cubicBezTo>
                  <a:lnTo>
                    <a:pt x="133" y="2061"/>
                  </a:lnTo>
                  <a:close/>
                  <a:moveTo>
                    <a:pt x="125" y="2055"/>
                  </a:moveTo>
                  <a:cubicBezTo>
                    <a:pt x="124" y="2055"/>
                    <a:pt x="124" y="2055"/>
                    <a:pt x="124" y="2055"/>
                  </a:cubicBezTo>
                  <a:cubicBezTo>
                    <a:pt x="125" y="2039"/>
                    <a:pt x="125" y="2039"/>
                    <a:pt x="125" y="2039"/>
                  </a:cubicBezTo>
                  <a:cubicBezTo>
                    <a:pt x="126" y="2040"/>
                    <a:pt x="126" y="2040"/>
                    <a:pt x="126" y="2040"/>
                  </a:cubicBezTo>
                  <a:lnTo>
                    <a:pt x="125" y="2055"/>
                  </a:lnTo>
                  <a:close/>
                  <a:moveTo>
                    <a:pt x="118" y="2050"/>
                  </a:moveTo>
                  <a:cubicBezTo>
                    <a:pt x="117" y="2049"/>
                    <a:pt x="117" y="2049"/>
                    <a:pt x="117" y="2049"/>
                  </a:cubicBezTo>
                  <a:cubicBezTo>
                    <a:pt x="118" y="2034"/>
                    <a:pt x="118" y="2034"/>
                    <a:pt x="118" y="2034"/>
                  </a:cubicBezTo>
                  <a:cubicBezTo>
                    <a:pt x="119" y="2035"/>
                    <a:pt x="119" y="2035"/>
                    <a:pt x="119" y="2035"/>
                  </a:cubicBezTo>
                  <a:lnTo>
                    <a:pt x="118" y="2050"/>
                  </a:lnTo>
                  <a:close/>
                  <a:moveTo>
                    <a:pt x="111" y="2045"/>
                  </a:moveTo>
                  <a:cubicBezTo>
                    <a:pt x="110" y="2044"/>
                    <a:pt x="110" y="2044"/>
                    <a:pt x="110" y="2044"/>
                  </a:cubicBezTo>
                  <a:cubicBezTo>
                    <a:pt x="111" y="2029"/>
                    <a:pt x="111" y="2029"/>
                    <a:pt x="111" y="2029"/>
                  </a:cubicBezTo>
                  <a:cubicBezTo>
                    <a:pt x="112" y="2029"/>
                    <a:pt x="112" y="2029"/>
                    <a:pt x="112" y="2029"/>
                  </a:cubicBezTo>
                  <a:lnTo>
                    <a:pt x="111" y="2045"/>
                  </a:lnTo>
                  <a:close/>
                  <a:moveTo>
                    <a:pt x="104" y="2039"/>
                  </a:moveTo>
                  <a:cubicBezTo>
                    <a:pt x="103" y="2038"/>
                    <a:pt x="103" y="2038"/>
                    <a:pt x="103" y="2038"/>
                  </a:cubicBezTo>
                  <a:cubicBezTo>
                    <a:pt x="104" y="2023"/>
                    <a:pt x="104" y="2023"/>
                    <a:pt x="104" y="2023"/>
                  </a:cubicBezTo>
                  <a:cubicBezTo>
                    <a:pt x="105" y="2024"/>
                    <a:pt x="105" y="2024"/>
                    <a:pt x="105" y="2024"/>
                  </a:cubicBezTo>
                  <a:lnTo>
                    <a:pt x="104" y="2039"/>
                  </a:lnTo>
                  <a:close/>
                  <a:moveTo>
                    <a:pt x="97" y="2034"/>
                  </a:moveTo>
                  <a:cubicBezTo>
                    <a:pt x="96" y="2033"/>
                    <a:pt x="96" y="2033"/>
                    <a:pt x="96" y="2033"/>
                  </a:cubicBezTo>
                  <a:cubicBezTo>
                    <a:pt x="97" y="2018"/>
                    <a:pt x="97" y="2018"/>
                    <a:pt x="97" y="2018"/>
                  </a:cubicBezTo>
                  <a:cubicBezTo>
                    <a:pt x="97" y="2019"/>
                    <a:pt x="97" y="2019"/>
                    <a:pt x="97" y="2019"/>
                  </a:cubicBezTo>
                  <a:lnTo>
                    <a:pt x="97" y="2034"/>
                  </a:lnTo>
                  <a:close/>
                  <a:moveTo>
                    <a:pt x="90" y="2028"/>
                  </a:moveTo>
                  <a:cubicBezTo>
                    <a:pt x="89" y="2028"/>
                    <a:pt x="89" y="2028"/>
                    <a:pt x="89" y="2028"/>
                  </a:cubicBezTo>
                  <a:cubicBezTo>
                    <a:pt x="89" y="2013"/>
                    <a:pt x="89" y="2013"/>
                    <a:pt x="89" y="2013"/>
                  </a:cubicBezTo>
                  <a:cubicBezTo>
                    <a:pt x="90" y="2013"/>
                    <a:pt x="90" y="2013"/>
                    <a:pt x="90" y="2013"/>
                  </a:cubicBezTo>
                  <a:lnTo>
                    <a:pt x="90" y="2028"/>
                  </a:lnTo>
                  <a:close/>
                  <a:moveTo>
                    <a:pt x="83" y="2023"/>
                  </a:moveTo>
                  <a:cubicBezTo>
                    <a:pt x="82" y="2022"/>
                    <a:pt x="82" y="2022"/>
                    <a:pt x="82" y="2022"/>
                  </a:cubicBezTo>
                  <a:cubicBezTo>
                    <a:pt x="82" y="2007"/>
                    <a:pt x="82" y="2007"/>
                    <a:pt x="82" y="2007"/>
                  </a:cubicBezTo>
                  <a:cubicBezTo>
                    <a:pt x="83" y="2008"/>
                    <a:pt x="83" y="2008"/>
                    <a:pt x="83" y="2008"/>
                  </a:cubicBezTo>
                  <a:lnTo>
                    <a:pt x="83" y="2023"/>
                  </a:lnTo>
                  <a:close/>
                  <a:moveTo>
                    <a:pt x="76" y="2018"/>
                  </a:moveTo>
                  <a:cubicBezTo>
                    <a:pt x="75" y="2017"/>
                    <a:pt x="75" y="2017"/>
                    <a:pt x="75" y="2017"/>
                  </a:cubicBezTo>
                  <a:cubicBezTo>
                    <a:pt x="75" y="2002"/>
                    <a:pt x="75" y="2002"/>
                    <a:pt x="75" y="2002"/>
                  </a:cubicBezTo>
                  <a:cubicBezTo>
                    <a:pt x="76" y="2003"/>
                    <a:pt x="76" y="2003"/>
                    <a:pt x="76" y="2003"/>
                  </a:cubicBezTo>
                  <a:lnTo>
                    <a:pt x="76" y="2018"/>
                  </a:lnTo>
                  <a:close/>
                  <a:moveTo>
                    <a:pt x="68" y="2013"/>
                  </a:moveTo>
                  <a:cubicBezTo>
                    <a:pt x="68" y="2012"/>
                    <a:pt x="68" y="2012"/>
                    <a:pt x="68" y="2012"/>
                  </a:cubicBezTo>
                  <a:cubicBezTo>
                    <a:pt x="68" y="1997"/>
                    <a:pt x="68" y="1997"/>
                    <a:pt x="68" y="1997"/>
                  </a:cubicBezTo>
                  <a:cubicBezTo>
                    <a:pt x="69" y="1998"/>
                    <a:pt x="69" y="1998"/>
                    <a:pt x="69" y="1998"/>
                  </a:cubicBezTo>
                  <a:lnTo>
                    <a:pt x="68" y="2013"/>
                  </a:lnTo>
                  <a:close/>
                  <a:moveTo>
                    <a:pt x="61" y="2007"/>
                  </a:moveTo>
                  <a:cubicBezTo>
                    <a:pt x="61" y="2007"/>
                    <a:pt x="61" y="2007"/>
                    <a:pt x="61" y="2007"/>
                  </a:cubicBezTo>
                  <a:cubicBezTo>
                    <a:pt x="61" y="1992"/>
                    <a:pt x="61" y="1992"/>
                    <a:pt x="61" y="1992"/>
                  </a:cubicBezTo>
                  <a:cubicBezTo>
                    <a:pt x="62" y="1992"/>
                    <a:pt x="62" y="1992"/>
                    <a:pt x="62" y="1992"/>
                  </a:cubicBezTo>
                  <a:lnTo>
                    <a:pt x="61" y="2007"/>
                  </a:lnTo>
                  <a:close/>
                  <a:moveTo>
                    <a:pt x="54" y="2002"/>
                  </a:moveTo>
                  <a:cubicBezTo>
                    <a:pt x="54" y="2001"/>
                    <a:pt x="54" y="2001"/>
                    <a:pt x="54" y="2001"/>
                  </a:cubicBezTo>
                  <a:cubicBezTo>
                    <a:pt x="54" y="1986"/>
                    <a:pt x="54" y="1986"/>
                    <a:pt x="54" y="1986"/>
                  </a:cubicBezTo>
                  <a:cubicBezTo>
                    <a:pt x="55" y="1987"/>
                    <a:pt x="55" y="1987"/>
                    <a:pt x="55" y="1987"/>
                  </a:cubicBezTo>
                  <a:lnTo>
                    <a:pt x="54" y="2002"/>
                  </a:lnTo>
                  <a:close/>
                  <a:moveTo>
                    <a:pt x="47" y="1997"/>
                  </a:moveTo>
                  <a:cubicBezTo>
                    <a:pt x="47" y="1996"/>
                    <a:pt x="47" y="1996"/>
                    <a:pt x="47" y="1996"/>
                  </a:cubicBezTo>
                  <a:cubicBezTo>
                    <a:pt x="47" y="1981"/>
                    <a:pt x="47" y="1981"/>
                    <a:pt x="47" y="1981"/>
                  </a:cubicBezTo>
                  <a:cubicBezTo>
                    <a:pt x="48" y="1982"/>
                    <a:pt x="48" y="1982"/>
                    <a:pt x="48" y="1982"/>
                  </a:cubicBezTo>
                  <a:lnTo>
                    <a:pt x="47" y="1997"/>
                  </a:lnTo>
                  <a:close/>
                  <a:moveTo>
                    <a:pt x="40" y="1991"/>
                  </a:moveTo>
                  <a:cubicBezTo>
                    <a:pt x="40" y="1991"/>
                    <a:pt x="40" y="1991"/>
                    <a:pt x="40" y="1991"/>
                  </a:cubicBezTo>
                  <a:cubicBezTo>
                    <a:pt x="40" y="1976"/>
                    <a:pt x="40" y="1976"/>
                    <a:pt x="40" y="1976"/>
                  </a:cubicBezTo>
                  <a:cubicBezTo>
                    <a:pt x="41" y="1977"/>
                    <a:pt x="41" y="1977"/>
                    <a:pt x="41" y="1977"/>
                  </a:cubicBezTo>
                  <a:lnTo>
                    <a:pt x="40" y="1991"/>
                  </a:lnTo>
                  <a:close/>
                  <a:moveTo>
                    <a:pt x="34" y="1986"/>
                  </a:moveTo>
                  <a:cubicBezTo>
                    <a:pt x="33" y="1986"/>
                    <a:pt x="33" y="1986"/>
                    <a:pt x="33" y="1986"/>
                  </a:cubicBezTo>
                  <a:cubicBezTo>
                    <a:pt x="33" y="1971"/>
                    <a:pt x="33" y="1971"/>
                    <a:pt x="33" y="1971"/>
                  </a:cubicBezTo>
                  <a:cubicBezTo>
                    <a:pt x="34" y="1971"/>
                    <a:pt x="34" y="1971"/>
                    <a:pt x="34" y="1971"/>
                  </a:cubicBezTo>
                  <a:lnTo>
                    <a:pt x="34" y="1986"/>
                  </a:lnTo>
                  <a:close/>
                  <a:moveTo>
                    <a:pt x="27" y="1981"/>
                  </a:moveTo>
                  <a:cubicBezTo>
                    <a:pt x="26" y="1980"/>
                    <a:pt x="26" y="1980"/>
                    <a:pt x="26" y="1980"/>
                  </a:cubicBezTo>
                  <a:cubicBezTo>
                    <a:pt x="26" y="1966"/>
                    <a:pt x="26" y="1966"/>
                    <a:pt x="26" y="1966"/>
                  </a:cubicBezTo>
                  <a:cubicBezTo>
                    <a:pt x="27" y="1966"/>
                    <a:pt x="27" y="1966"/>
                    <a:pt x="27" y="1966"/>
                  </a:cubicBezTo>
                  <a:lnTo>
                    <a:pt x="27" y="1981"/>
                  </a:lnTo>
                  <a:close/>
                  <a:moveTo>
                    <a:pt x="20" y="1976"/>
                  </a:moveTo>
                  <a:cubicBezTo>
                    <a:pt x="19" y="1975"/>
                    <a:pt x="19" y="1975"/>
                    <a:pt x="19" y="1975"/>
                  </a:cubicBezTo>
                  <a:cubicBezTo>
                    <a:pt x="19" y="1960"/>
                    <a:pt x="19" y="1960"/>
                    <a:pt x="19" y="1960"/>
                  </a:cubicBezTo>
                  <a:cubicBezTo>
                    <a:pt x="20" y="1961"/>
                    <a:pt x="20" y="1961"/>
                    <a:pt x="20" y="1961"/>
                  </a:cubicBezTo>
                  <a:lnTo>
                    <a:pt x="20" y="1976"/>
                  </a:lnTo>
                  <a:close/>
                  <a:moveTo>
                    <a:pt x="3" y="1976"/>
                  </a:moveTo>
                  <a:cubicBezTo>
                    <a:pt x="12" y="1983"/>
                    <a:pt x="12" y="1983"/>
                    <a:pt x="12" y="1983"/>
                  </a:cubicBezTo>
                  <a:cubicBezTo>
                    <a:pt x="12" y="1990"/>
                    <a:pt x="12" y="1990"/>
                    <a:pt x="12" y="1990"/>
                  </a:cubicBezTo>
                  <a:cubicBezTo>
                    <a:pt x="3" y="1983"/>
                    <a:pt x="3" y="1983"/>
                    <a:pt x="3" y="1983"/>
                  </a:cubicBezTo>
                  <a:lnTo>
                    <a:pt x="3" y="1976"/>
                  </a:lnTo>
                  <a:close/>
                  <a:moveTo>
                    <a:pt x="7" y="2193"/>
                  </a:moveTo>
                  <a:cubicBezTo>
                    <a:pt x="3" y="2190"/>
                    <a:pt x="3" y="2190"/>
                    <a:pt x="3" y="2190"/>
                  </a:cubicBezTo>
                  <a:cubicBezTo>
                    <a:pt x="7" y="2188"/>
                    <a:pt x="7" y="2188"/>
                    <a:pt x="7" y="2188"/>
                  </a:cubicBezTo>
                  <a:lnTo>
                    <a:pt x="7" y="2193"/>
                  </a:lnTo>
                  <a:close/>
                  <a:moveTo>
                    <a:pt x="2" y="2192"/>
                  </a:moveTo>
                  <a:cubicBezTo>
                    <a:pt x="7" y="2196"/>
                    <a:pt x="7" y="2196"/>
                    <a:pt x="7" y="2196"/>
                  </a:cubicBezTo>
                  <a:cubicBezTo>
                    <a:pt x="7" y="2196"/>
                    <a:pt x="7" y="2196"/>
                    <a:pt x="7" y="2196"/>
                  </a:cubicBezTo>
                  <a:cubicBezTo>
                    <a:pt x="7" y="2198"/>
                    <a:pt x="7" y="2198"/>
                    <a:pt x="7" y="2198"/>
                  </a:cubicBezTo>
                  <a:cubicBezTo>
                    <a:pt x="2" y="2194"/>
                    <a:pt x="2" y="2194"/>
                    <a:pt x="2" y="2194"/>
                  </a:cubicBezTo>
                  <a:lnTo>
                    <a:pt x="2" y="2192"/>
                  </a:lnTo>
                  <a:close/>
                  <a:moveTo>
                    <a:pt x="33" y="2060"/>
                  </a:moveTo>
                  <a:cubicBezTo>
                    <a:pt x="33" y="2060"/>
                    <a:pt x="33" y="2060"/>
                    <a:pt x="33" y="2060"/>
                  </a:cubicBezTo>
                  <a:cubicBezTo>
                    <a:pt x="25" y="2261"/>
                    <a:pt x="25" y="2261"/>
                    <a:pt x="25" y="2261"/>
                  </a:cubicBezTo>
                  <a:cubicBezTo>
                    <a:pt x="25" y="2266"/>
                    <a:pt x="25" y="2266"/>
                    <a:pt x="25" y="2266"/>
                  </a:cubicBezTo>
                  <a:cubicBezTo>
                    <a:pt x="25" y="2266"/>
                    <a:pt x="25" y="2266"/>
                    <a:pt x="25" y="2266"/>
                  </a:cubicBezTo>
                  <a:lnTo>
                    <a:pt x="33" y="2060"/>
                  </a:lnTo>
                  <a:close/>
                  <a:moveTo>
                    <a:pt x="36" y="2059"/>
                  </a:moveTo>
                  <a:cubicBezTo>
                    <a:pt x="36" y="2059"/>
                    <a:pt x="35" y="2059"/>
                    <a:pt x="35" y="2058"/>
                  </a:cubicBezTo>
                  <a:cubicBezTo>
                    <a:pt x="35" y="2058"/>
                    <a:pt x="36" y="2058"/>
                    <a:pt x="36" y="2058"/>
                  </a:cubicBezTo>
                  <a:cubicBezTo>
                    <a:pt x="36" y="2058"/>
                    <a:pt x="36" y="2058"/>
                    <a:pt x="36" y="2058"/>
                  </a:cubicBezTo>
                  <a:cubicBezTo>
                    <a:pt x="38" y="2058"/>
                    <a:pt x="38" y="2058"/>
                    <a:pt x="38" y="2058"/>
                  </a:cubicBezTo>
                  <a:cubicBezTo>
                    <a:pt x="32" y="2205"/>
                    <a:pt x="32" y="2205"/>
                    <a:pt x="32" y="2205"/>
                  </a:cubicBezTo>
                  <a:cubicBezTo>
                    <a:pt x="32" y="2215"/>
                    <a:pt x="32" y="2215"/>
                    <a:pt x="32" y="2215"/>
                  </a:cubicBezTo>
                  <a:cubicBezTo>
                    <a:pt x="32" y="2220"/>
                    <a:pt x="32" y="2220"/>
                    <a:pt x="32" y="2220"/>
                  </a:cubicBezTo>
                  <a:cubicBezTo>
                    <a:pt x="30" y="2259"/>
                    <a:pt x="30" y="2259"/>
                    <a:pt x="30" y="2259"/>
                  </a:cubicBezTo>
                  <a:cubicBezTo>
                    <a:pt x="28" y="2260"/>
                    <a:pt x="28" y="2260"/>
                    <a:pt x="28" y="2260"/>
                  </a:cubicBezTo>
                  <a:lnTo>
                    <a:pt x="36" y="2059"/>
                  </a:lnTo>
                  <a:close/>
                  <a:moveTo>
                    <a:pt x="34" y="2218"/>
                  </a:moveTo>
                  <a:cubicBezTo>
                    <a:pt x="75" y="2250"/>
                    <a:pt x="75" y="2250"/>
                    <a:pt x="75" y="2250"/>
                  </a:cubicBezTo>
                  <a:cubicBezTo>
                    <a:pt x="75" y="2250"/>
                    <a:pt x="75" y="2250"/>
                    <a:pt x="75" y="2251"/>
                  </a:cubicBezTo>
                  <a:cubicBezTo>
                    <a:pt x="75" y="2252"/>
                    <a:pt x="75" y="2252"/>
                    <a:pt x="75" y="2252"/>
                  </a:cubicBezTo>
                  <a:cubicBezTo>
                    <a:pt x="34" y="2219"/>
                    <a:pt x="34" y="2219"/>
                    <a:pt x="34" y="2219"/>
                  </a:cubicBezTo>
                  <a:lnTo>
                    <a:pt x="34" y="2218"/>
                  </a:lnTo>
                  <a:close/>
                  <a:moveTo>
                    <a:pt x="104" y="2114"/>
                  </a:moveTo>
                  <a:cubicBezTo>
                    <a:pt x="104" y="2114"/>
                    <a:pt x="104" y="2114"/>
                    <a:pt x="104" y="2114"/>
                  </a:cubicBezTo>
                  <a:cubicBezTo>
                    <a:pt x="95" y="2317"/>
                    <a:pt x="95" y="2317"/>
                    <a:pt x="95" y="2317"/>
                  </a:cubicBezTo>
                  <a:cubicBezTo>
                    <a:pt x="94" y="2322"/>
                    <a:pt x="94" y="2322"/>
                    <a:pt x="94" y="2322"/>
                  </a:cubicBezTo>
                  <a:cubicBezTo>
                    <a:pt x="94" y="2322"/>
                    <a:pt x="94" y="2322"/>
                    <a:pt x="94" y="2322"/>
                  </a:cubicBezTo>
                  <a:lnTo>
                    <a:pt x="104" y="2114"/>
                  </a:lnTo>
                  <a:close/>
                  <a:moveTo>
                    <a:pt x="107" y="2113"/>
                  </a:moveTo>
                  <a:cubicBezTo>
                    <a:pt x="107" y="2113"/>
                    <a:pt x="107" y="2113"/>
                    <a:pt x="107" y="2113"/>
                  </a:cubicBezTo>
                  <a:cubicBezTo>
                    <a:pt x="107" y="2113"/>
                    <a:pt x="107" y="2113"/>
                    <a:pt x="107" y="2113"/>
                  </a:cubicBezTo>
                  <a:cubicBezTo>
                    <a:pt x="107" y="2113"/>
                    <a:pt x="107" y="2113"/>
                    <a:pt x="107" y="2113"/>
                  </a:cubicBezTo>
                  <a:cubicBezTo>
                    <a:pt x="109" y="2113"/>
                    <a:pt x="109" y="2113"/>
                    <a:pt x="109" y="2113"/>
                  </a:cubicBezTo>
                  <a:cubicBezTo>
                    <a:pt x="102" y="2261"/>
                    <a:pt x="102" y="2261"/>
                    <a:pt x="102" y="2261"/>
                  </a:cubicBezTo>
                  <a:cubicBezTo>
                    <a:pt x="102" y="2271"/>
                    <a:pt x="102" y="2271"/>
                    <a:pt x="102" y="2271"/>
                  </a:cubicBezTo>
                  <a:cubicBezTo>
                    <a:pt x="102" y="2276"/>
                    <a:pt x="102" y="2276"/>
                    <a:pt x="102" y="2276"/>
                  </a:cubicBezTo>
                  <a:cubicBezTo>
                    <a:pt x="100" y="2316"/>
                    <a:pt x="100" y="2316"/>
                    <a:pt x="100" y="2316"/>
                  </a:cubicBezTo>
                  <a:cubicBezTo>
                    <a:pt x="97" y="2316"/>
                    <a:pt x="97" y="2316"/>
                    <a:pt x="97" y="2316"/>
                  </a:cubicBezTo>
                  <a:lnTo>
                    <a:pt x="107" y="2113"/>
                  </a:lnTo>
                  <a:close/>
                  <a:moveTo>
                    <a:pt x="104" y="2274"/>
                  </a:moveTo>
                  <a:cubicBezTo>
                    <a:pt x="145" y="2306"/>
                    <a:pt x="145" y="2306"/>
                    <a:pt x="145" y="2306"/>
                  </a:cubicBezTo>
                  <a:cubicBezTo>
                    <a:pt x="145" y="2306"/>
                    <a:pt x="145" y="2306"/>
                    <a:pt x="145" y="2306"/>
                  </a:cubicBezTo>
                  <a:cubicBezTo>
                    <a:pt x="145" y="2308"/>
                    <a:pt x="145" y="2308"/>
                    <a:pt x="145" y="2308"/>
                  </a:cubicBezTo>
                  <a:cubicBezTo>
                    <a:pt x="104" y="2275"/>
                    <a:pt x="104" y="2275"/>
                    <a:pt x="104" y="2275"/>
                  </a:cubicBezTo>
                  <a:lnTo>
                    <a:pt x="104" y="2274"/>
                  </a:lnTo>
                  <a:close/>
                  <a:moveTo>
                    <a:pt x="177" y="2170"/>
                  </a:moveTo>
                  <a:cubicBezTo>
                    <a:pt x="178" y="2170"/>
                    <a:pt x="178" y="2170"/>
                    <a:pt x="178" y="2170"/>
                  </a:cubicBezTo>
                  <a:cubicBezTo>
                    <a:pt x="166" y="2375"/>
                    <a:pt x="166" y="2375"/>
                    <a:pt x="166" y="2375"/>
                  </a:cubicBezTo>
                  <a:cubicBezTo>
                    <a:pt x="166" y="2380"/>
                    <a:pt x="166" y="2380"/>
                    <a:pt x="166" y="2380"/>
                  </a:cubicBezTo>
                  <a:cubicBezTo>
                    <a:pt x="165" y="2380"/>
                    <a:pt x="165" y="2380"/>
                    <a:pt x="165" y="2380"/>
                  </a:cubicBezTo>
                  <a:lnTo>
                    <a:pt x="177" y="2170"/>
                  </a:lnTo>
                  <a:close/>
                  <a:moveTo>
                    <a:pt x="180" y="2169"/>
                  </a:moveTo>
                  <a:cubicBezTo>
                    <a:pt x="180" y="2169"/>
                    <a:pt x="180" y="2169"/>
                    <a:pt x="180" y="2169"/>
                  </a:cubicBezTo>
                  <a:cubicBezTo>
                    <a:pt x="180" y="2169"/>
                    <a:pt x="180" y="2169"/>
                    <a:pt x="180" y="2169"/>
                  </a:cubicBezTo>
                  <a:cubicBezTo>
                    <a:pt x="180" y="2169"/>
                    <a:pt x="180" y="2169"/>
                    <a:pt x="180" y="2169"/>
                  </a:cubicBezTo>
                  <a:cubicBezTo>
                    <a:pt x="183" y="2169"/>
                    <a:pt x="183" y="2169"/>
                    <a:pt x="183" y="2169"/>
                  </a:cubicBezTo>
                  <a:cubicBezTo>
                    <a:pt x="174" y="2318"/>
                    <a:pt x="174" y="2318"/>
                    <a:pt x="174" y="2318"/>
                  </a:cubicBezTo>
                  <a:cubicBezTo>
                    <a:pt x="174" y="2328"/>
                    <a:pt x="174" y="2328"/>
                    <a:pt x="174" y="2328"/>
                  </a:cubicBezTo>
                  <a:cubicBezTo>
                    <a:pt x="174" y="2333"/>
                    <a:pt x="174" y="2333"/>
                    <a:pt x="174" y="2333"/>
                  </a:cubicBezTo>
                  <a:cubicBezTo>
                    <a:pt x="171" y="2373"/>
                    <a:pt x="171" y="2373"/>
                    <a:pt x="171" y="2373"/>
                  </a:cubicBezTo>
                  <a:cubicBezTo>
                    <a:pt x="169" y="2373"/>
                    <a:pt x="169" y="2373"/>
                    <a:pt x="169" y="2373"/>
                  </a:cubicBezTo>
                  <a:lnTo>
                    <a:pt x="180" y="2169"/>
                  </a:lnTo>
                  <a:close/>
                  <a:moveTo>
                    <a:pt x="176" y="2331"/>
                  </a:moveTo>
                  <a:cubicBezTo>
                    <a:pt x="214" y="2361"/>
                    <a:pt x="214" y="2361"/>
                    <a:pt x="214" y="2361"/>
                  </a:cubicBezTo>
                  <a:cubicBezTo>
                    <a:pt x="214" y="2363"/>
                    <a:pt x="214" y="2363"/>
                    <a:pt x="214" y="2363"/>
                  </a:cubicBezTo>
                  <a:cubicBezTo>
                    <a:pt x="176" y="2332"/>
                    <a:pt x="176" y="2332"/>
                    <a:pt x="176" y="2332"/>
                  </a:cubicBezTo>
                  <a:lnTo>
                    <a:pt x="176" y="2331"/>
                  </a:lnTo>
                  <a:close/>
                  <a:moveTo>
                    <a:pt x="220" y="2366"/>
                  </a:moveTo>
                  <a:cubicBezTo>
                    <a:pt x="221" y="2366"/>
                    <a:pt x="221" y="2366"/>
                    <a:pt x="221" y="2366"/>
                  </a:cubicBezTo>
                  <a:cubicBezTo>
                    <a:pt x="221" y="2366"/>
                    <a:pt x="221" y="2366"/>
                    <a:pt x="221" y="2366"/>
                  </a:cubicBezTo>
                  <a:cubicBezTo>
                    <a:pt x="222" y="2367"/>
                    <a:pt x="222" y="2367"/>
                    <a:pt x="222" y="2367"/>
                  </a:cubicBezTo>
                  <a:cubicBezTo>
                    <a:pt x="222" y="2369"/>
                    <a:pt x="222" y="2369"/>
                    <a:pt x="222" y="2369"/>
                  </a:cubicBezTo>
                  <a:cubicBezTo>
                    <a:pt x="220" y="2368"/>
                    <a:pt x="220" y="2368"/>
                    <a:pt x="220" y="2368"/>
                  </a:cubicBezTo>
                  <a:lnTo>
                    <a:pt x="220" y="2366"/>
                  </a:lnTo>
                  <a:close/>
                  <a:moveTo>
                    <a:pt x="228" y="2372"/>
                  </a:moveTo>
                  <a:cubicBezTo>
                    <a:pt x="229" y="2373"/>
                    <a:pt x="229" y="2373"/>
                    <a:pt x="229" y="2373"/>
                  </a:cubicBezTo>
                  <a:cubicBezTo>
                    <a:pt x="229" y="2375"/>
                    <a:pt x="229" y="2375"/>
                    <a:pt x="229" y="2375"/>
                  </a:cubicBezTo>
                  <a:cubicBezTo>
                    <a:pt x="228" y="2374"/>
                    <a:pt x="228" y="2374"/>
                    <a:pt x="228" y="2374"/>
                  </a:cubicBezTo>
                  <a:lnTo>
                    <a:pt x="228" y="2372"/>
                  </a:lnTo>
                  <a:close/>
                  <a:moveTo>
                    <a:pt x="235" y="2378"/>
                  </a:moveTo>
                  <a:cubicBezTo>
                    <a:pt x="236" y="2379"/>
                    <a:pt x="236" y="2379"/>
                    <a:pt x="236" y="2379"/>
                  </a:cubicBezTo>
                  <a:cubicBezTo>
                    <a:pt x="236" y="2381"/>
                    <a:pt x="236" y="2381"/>
                    <a:pt x="236" y="2381"/>
                  </a:cubicBezTo>
                  <a:cubicBezTo>
                    <a:pt x="235" y="2380"/>
                    <a:pt x="235" y="2380"/>
                    <a:pt x="235" y="2380"/>
                  </a:cubicBezTo>
                  <a:lnTo>
                    <a:pt x="235" y="2378"/>
                  </a:lnTo>
                  <a:close/>
                  <a:moveTo>
                    <a:pt x="242" y="2384"/>
                  </a:moveTo>
                  <a:cubicBezTo>
                    <a:pt x="244" y="2385"/>
                    <a:pt x="244" y="2385"/>
                    <a:pt x="244" y="2385"/>
                  </a:cubicBezTo>
                  <a:cubicBezTo>
                    <a:pt x="244" y="2387"/>
                    <a:pt x="244" y="2387"/>
                    <a:pt x="244" y="2387"/>
                  </a:cubicBezTo>
                  <a:cubicBezTo>
                    <a:pt x="242" y="2385"/>
                    <a:pt x="242" y="2385"/>
                    <a:pt x="242" y="2385"/>
                  </a:cubicBezTo>
                  <a:lnTo>
                    <a:pt x="242" y="2384"/>
                  </a:lnTo>
                  <a:close/>
                  <a:moveTo>
                    <a:pt x="250" y="2390"/>
                  </a:moveTo>
                  <a:cubicBezTo>
                    <a:pt x="251" y="2391"/>
                    <a:pt x="251" y="2391"/>
                    <a:pt x="251" y="2391"/>
                  </a:cubicBezTo>
                  <a:cubicBezTo>
                    <a:pt x="251" y="2392"/>
                    <a:pt x="251" y="2392"/>
                    <a:pt x="251" y="2392"/>
                  </a:cubicBezTo>
                  <a:cubicBezTo>
                    <a:pt x="250" y="2391"/>
                    <a:pt x="250" y="2391"/>
                    <a:pt x="250" y="2391"/>
                  </a:cubicBezTo>
                  <a:lnTo>
                    <a:pt x="250" y="2390"/>
                  </a:lnTo>
                  <a:close/>
                  <a:moveTo>
                    <a:pt x="257" y="2396"/>
                  </a:moveTo>
                  <a:cubicBezTo>
                    <a:pt x="259" y="2397"/>
                    <a:pt x="259" y="2397"/>
                    <a:pt x="259" y="2397"/>
                  </a:cubicBezTo>
                  <a:cubicBezTo>
                    <a:pt x="258" y="2398"/>
                    <a:pt x="258" y="2398"/>
                    <a:pt x="258" y="2398"/>
                  </a:cubicBezTo>
                  <a:cubicBezTo>
                    <a:pt x="257" y="2397"/>
                    <a:pt x="257" y="2397"/>
                    <a:pt x="257" y="2397"/>
                  </a:cubicBezTo>
                  <a:lnTo>
                    <a:pt x="257" y="2396"/>
                  </a:lnTo>
                  <a:close/>
                  <a:moveTo>
                    <a:pt x="265" y="2402"/>
                  </a:moveTo>
                  <a:cubicBezTo>
                    <a:pt x="266" y="2403"/>
                    <a:pt x="266" y="2403"/>
                    <a:pt x="266" y="2403"/>
                  </a:cubicBezTo>
                  <a:cubicBezTo>
                    <a:pt x="266" y="2404"/>
                    <a:pt x="266" y="2404"/>
                    <a:pt x="266" y="2404"/>
                  </a:cubicBezTo>
                  <a:cubicBezTo>
                    <a:pt x="265" y="2403"/>
                    <a:pt x="265" y="2403"/>
                    <a:pt x="265" y="2403"/>
                  </a:cubicBezTo>
                  <a:lnTo>
                    <a:pt x="265" y="2402"/>
                  </a:lnTo>
                  <a:close/>
                  <a:moveTo>
                    <a:pt x="272" y="2408"/>
                  </a:moveTo>
                  <a:cubicBezTo>
                    <a:pt x="273" y="2409"/>
                    <a:pt x="273" y="2409"/>
                    <a:pt x="273" y="2409"/>
                  </a:cubicBezTo>
                  <a:cubicBezTo>
                    <a:pt x="273" y="2410"/>
                    <a:pt x="273" y="2410"/>
                    <a:pt x="273" y="2410"/>
                  </a:cubicBezTo>
                  <a:cubicBezTo>
                    <a:pt x="272" y="2409"/>
                    <a:pt x="272" y="2409"/>
                    <a:pt x="272" y="2409"/>
                  </a:cubicBezTo>
                  <a:lnTo>
                    <a:pt x="272" y="2408"/>
                  </a:lnTo>
                  <a:close/>
                  <a:moveTo>
                    <a:pt x="280" y="2413"/>
                  </a:moveTo>
                  <a:cubicBezTo>
                    <a:pt x="281" y="2415"/>
                    <a:pt x="281" y="2415"/>
                    <a:pt x="281" y="2415"/>
                  </a:cubicBezTo>
                  <a:cubicBezTo>
                    <a:pt x="281" y="2416"/>
                    <a:pt x="281" y="2416"/>
                    <a:pt x="281" y="2416"/>
                  </a:cubicBezTo>
                  <a:cubicBezTo>
                    <a:pt x="279" y="2415"/>
                    <a:pt x="279" y="2415"/>
                    <a:pt x="279" y="2415"/>
                  </a:cubicBezTo>
                  <a:lnTo>
                    <a:pt x="280" y="2413"/>
                  </a:lnTo>
                  <a:close/>
                  <a:moveTo>
                    <a:pt x="287" y="2419"/>
                  </a:moveTo>
                  <a:cubicBezTo>
                    <a:pt x="288" y="2421"/>
                    <a:pt x="288" y="2421"/>
                    <a:pt x="288" y="2421"/>
                  </a:cubicBezTo>
                  <a:cubicBezTo>
                    <a:pt x="288" y="2422"/>
                    <a:pt x="288" y="2422"/>
                    <a:pt x="288" y="2422"/>
                  </a:cubicBezTo>
                  <a:cubicBezTo>
                    <a:pt x="287" y="2421"/>
                    <a:pt x="287" y="2421"/>
                    <a:pt x="287" y="2421"/>
                  </a:cubicBezTo>
                  <a:lnTo>
                    <a:pt x="287" y="2419"/>
                  </a:lnTo>
                  <a:close/>
                  <a:moveTo>
                    <a:pt x="294" y="2425"/>
                  </a:moveTo>
                  <a:cubicBezTo>
                    <a:pt x="296" y="2427"/>
                    <a:pt x="296" y="2427"/>
                    <a:pt x="296" y="2427"/>
                  </a:cubicBezTo>
                  <a:cubicBezTo>
                    <a:pt x="296" y="2428"/>
                    <a:pt x="296" y="2428"/>
                    <a:pt x="296" y="2428"/>
                  </a:cubicBezTo>
                  <a:cubicBezTo>
                    <a:pt x="294" y="2427"/>
                    <a:pt x="294" y="2427"/>
                    <a:pt x="294" y="2427"/>
                  </a:cubicBezTo>
                  <a:lnTo>
                    <a:pt x="294" y="2425"/>
                  </a:lnTo>
                  <a:close/>
                  <a:moveTo>
                    <a:pt x="302" y="2431"/>
                  </a:moveTo>
                  <a:cubicBezTo>
                    <a:pt x="303" y="2433"/>
                    <a:pt x="303" y="2433"/>
                    <a:pt x="303" y="2433"/>
                  </a:cubicBezTo>
                  <a:cubicBezTo>
                    <a:pt x="303" y="2434"/>
                    <a:pt x="303" y="2434"/>
                    <a:pt x="303" y="2434"/>
                  </a:cubicBezTo>
                  <a:cubicBezTo>
                    <a:pt x="302" y="2433"/>
                    <a:pt x="302" y="2433"/>
                    <a:pt x="302" y="2433"/>
                  </a:cubicBezTo>
                  <a:lnTo>
                    <a:pt x="302" y="2431"/>
                  </a:lnTo>
                  <a:close/>
                  <a:moveTo>
                    <a:pt x="310" y="2437"/>
                  </a:moveTo>
                  <a:cubicBezTo>
                    <a:pt x="311" y="2439"/>
                    <a:pt x="311" y="2439"/>
                    <a:pt x="311" y="2439"/>
                  </a:cubicBezTo>
                  <a:cubicBezTo>
                    <a:pt x="311" y="2440"/>
                    <a:pt x="311" y="2440"/>
                    <a:pt x="311" y="2440"/>
                  </a:cubicBezTo>
                  <a:cubicBezTo>
                    <a:pt x="309" y="2439"/>
                    <a:pt x="309" y="2439"/>
                    <a:pt x="309" y="2439"/>
                  </a:cubicBezTo>
                  <a:lnTo>
                    <a:pt x="310" y="2437"/>
                  </a:lnTo>
                  <a:close/>
                  <a:moveTo>
                    <a:pt x="317" y="2443"/>
                  </a:moveTo>
                  <a:cubicBezTo>
                    <a:pt x="319" y="2445"/>
                    <a:pt x="319" y="2445"/>
                    <a:pt x="319" y="2445"/>
                  </a:cubicBezTo>
                  <a:cubicBezTo>
                    <a:pt x="318" y="2446"/>
                    <a:pt x="318" y="2446"/>
                    <a:pt x="318" y="2446"/>
                  </a:cubicBezTo>
                  <a:cubicBezTo>
                    <a:pt x="317" y="2445"/>
                    <a:pt x="317" y="2445"/>
                    <a:pt x="317" y="2445"/>
                  </a:cubicBezTo>
                  <a:lnTo>
                    <a:pt x="317" y="2443"/>
                  </a:lnTo>
                  <a:close/>
                  <a:moveTo>
                    <a:pt x="325" y="2449"/>
                  </a:moveTo>
                  <a:cubicBezTo>
                    <a:pt x="326" y="2451"/>
                    <a:pt x="326" y="2451"/>
                    <a:pt x="326" y="2451"/>
                  </a:cubicBezTo>
                  <a:cubicBezTo>
                    <a:pt x="326" y="2452"/>
                    <a:pt x="326" y="2452"/>
                    <a:pt x="326" y="2452"/>
                  </a:cubicBezTo>
                  <a:cubicBezTo>
                    <a:pt x="325" y="2451"/>
                    <a:pt x="325" y="2451"/>
                    <a:pt x="325" y="2451"/>
                  </a:cubicBezTo>
                  <a:lnTo>
                    <a:pt x="325" y="2449"/>
                  </a:lnTo>
                  <a:close/>
                  <a:moveTo>
                    <a:pt x="332" y="2456"/>
                  </a:moveTo>
                  <a:cubicBezTo>
                    <a:pt x="334" y="2457"/>
                    <a:pt x="334" y="2457"/>
                    <a:pt x="334" y="2457"/>
                  </a:cubicBezTo>
                  <a:cubicBezTo>
                    <a:pt x="334" y="2458"/>
                    <a:pt x="334" y="2458"/>
                    <a:pt x="334" y="2458"/>
                  </a:cubicBezTo>
                  <a:cubicBezTo>
                    <a:pt x="332" y="2457"/>
                    <a:pt x="332" y="2457"/>
                    <a:pt x="332" y="2457"/>
                  </a:cubicBezTo>
                  <a:lnTo>
                    <a:pt x="332" y="2456"/>
                  </a:lnTo>
                  <a:close/>
                  <a:moveTo>
                    <a:pt x="340" y="2462"/>
                  </a:moveTo>
                  <a:cubicBezTo>
                    <a:pt x="341" y="2463"/>
                    <a:pt x="341" y="2463"/>
                    <a:pt x="341" y="2463"/>
                  </a:cubicBezTo>
                  <a:cubicBezTo>
                    <a:pt x="341" y="2465"/>
                    <a:pt x="341" y="2465"/>
                    <a:pt x="341" y="2465"/>
                  </a:cubicBezTo>
                  <a:cubicBezTo>
                    <a:pt x="340" y="2463"/>
                    <a:pt x="340" y="2463"/>
                    <a:pt x="340" y="2463"/>
                  </a:cubicBezTo>
                  <a:lnTo>
                    <a:pt x="340" y="2462"/>
                  </a:lnTo>
                  <a:close/>
                  <a:moveTo>
                    <a:pt x="348" y="2468"/>
                  </a:moveTo>
                  <a:cubicBezTo>
                    <a:pt x="349" y="2469"/>
                    <a:pt x="349" y="2469"/>
                    <a:pt x="349" y="2469"/>
                  </a:cubicBezTo>
                  <a:cubicBezTo>
                    <a:pt x="349" y="2471"/>
                    <a:pt x="349" y="2471"/>
                    <a:pt x="349" y="2471"/>
                  </a:cubicBezTo>
                  <a:cubicBezTo>
                    <a:pt x="347" y="2469"/>
                    <a:pt x="347" y="2469"/>
                    <a:pt x="347" y="2469"/>
                  </a:cubicBezTo>
                  <a:lnTo>
                    <a:pt x="348" y="2468"/>
                  </a:lnTo>
                  <a:close/>
                  <a:moveTo>
                    <a:pt x="355" y="2474"/>
                  </a:moveTo>
                  <a:cubicBezTo>
                    <a:pt x="357" y="2475"/>
                    <a:pt x="357" y="2475"/>
                    <a:pt x="357" y="2475"/>
                  </a:cubicBezTo>
                  <a:cubicBezTo>
                    <a:pt x="357" y="2477"/>
                    <a:pt x="357" y="2477"/>
                    <a:pt x="357" y="2477"/>
                  </a:cubicBezTo>
                  <a:cubicBezTo>
                    <a:pt x="355" y="2476"/>
                    <a:pt x="355" y="2476"/>
                    <a:pt x="355" y="2476"/>
                  </a:cubicBezTo>
                  <a:lnTo>
                    <a:pt x="355" y="2474"/>
                  </a:lnTo>
                  <a:close/>
                  <a:moveTo>
                    <a:pt x="363" y="2480"/>
                  </a:moveTo>
                  <a:cubicBezTo>
                    <a:pt x="365" y="2481"/>
                    <a:pt x="365" y="2481"/>
                    <a:pt x="365" y="2481"/>
                  </a:cubicBezTo>
                  <a:cubicBezTo>
                    <a:pt x="364" y="2483"/>
                    <a:pt x="364" y="2483"/>
                    <a:pt x="364" y="2483"/>
                  </a:cubicBezTo>
                  <a:cubicBezTo>
                    <a:pt x="363" y="2482"/>
                    <a:pt x="363" y="2482"/>
                    <a:pt x="363" y="2482"/>
                  </a:cubicBezTo>
                  <a:lnTo>
                    <a:pt x="363" y="2480"/>
                  </a:lnTo>
                  <a:close/>
                  <a:moveTo>
                    <a:pt x="371" y="2486"/>
                  </a:moveTo>
                  <a:cubicBezTo>
                    <a:pt x="372" y="2487"/>
                    <a:pt x="372" y="2487"/>
                    <a:pt x="372" y="2487"/>
                  </a:cubicBezTo>
                  <a:cubicBezTo>
                    <a:pt x="372" y="2489"/>
                    <a:pt x="372" y="2489"/>
                    <a:pt x="372" y="2489"/>
                  </a:cubicBezTo>
                  <a:cubicBezTo>
                    <a:pt x="371" y="2488"/>
                    <a:pt x="371" y="2488"/>
                    <a:pt x="371" y="2488"/>
                  </a:cubicBezTo>
                  <a:lnTo>
                    <a:pt x="371" y="2486"/>
                  </a:lnTo>
                  <a:close/>
                  <a:moveTo>
                    <a:pt x="378" y="2492"/>
                  </a:moveTo>
                  <a:cubicBezTo>
                    <a:pt x="380" y="2494"/>
                    <a:pt x="380" y="2494"/>
                    <a:pt x="380" y="2494"/>
                  </a:cubicBezTo>
                  <a:cubicBezTo>
                    <a:pt x="380" y="2495"/>
                    <a:pt x="380" y="2495"/>
                    <a:pt x="380" y="2495"/>
                  </a:cubicBezTo>
                  <a:cubicBezTo>
                    <a:pt x="378" y="2494"/>
                    <a:pt x="378" y="2494"/>
                    <a:pt x="378" y="2494"/>
                  </a:cubicBezTo>
                  <a:lnTo>
                    <a:pt x="378" y="2492"/>
                  </a:lnTo>
                  <a:close/>
                  <a:moveTo>
                    <a:pt x="386" y="2499"/>
                  </a:moveTo>
                  <a:cubicBezTo>
                    <a:pt x="386" y="2499"/>
                    <a:pt x="386" y="2499"/>
                    <a:pt x="386" y="2499"/>
                  </a:cubicBezTo>
                  <a:cubicBezTo>
                    <a:pt x="388" y="2500"/>
                    <a:pt x="388" y="2500"/>
                    <a:pt x="388" y="2500"/>
                  </a:cubicBezTo>
                  <a:cubicBezTo>
                    <a:pt x="388" y="2502"/>
                    <a:pt x="388" y="2502"/>
                    <a:pt x="388" y="2502"/>
                  </a:cubicBezTo>
                  <a:cubicBezTo>
                    <a:pt x="386" y="2500"/>
                    <a:pt x="386" y="2500"/>
                    <a:pt x="386" y="2500"/>
                  </a:cubicBezTo>
                  <a:lnTo>
                    <a:pt x="386" y="2499"/>
                  </a:lnTo>
                  <a:close/>
                  <a:moveTo>
                    <a:pt x="394" y="2505"/>
                  </a:moveTo>
                  <a:cubicBezTo>
                    <a:pt x="396" y="2506"/>
                    <a:pt x="396" y="2506"/>
                    <a:pt x="396" y="2506"/>
                  </a:cubicBezTo>
                  <a:cubicBezTo>
                    <a:pt x="395" y="2508"/>
                    <a:pt x="395" y="2508"/>
                    <a:pt x="395" y="2508"/>
                  </a:cubicBezTo>
                  <a:cubicBezTo>
                    <a:pt x="394" y="2506"/>
                    <a:pt x="394" y="2506"/>
                    <a:pt x="394" y="2506"/>
                  </a:cubicBezTo>
                  <a:lnTo>
                    <a:pt x="394" y="2505"/>
                  </a:lnTo>
                  <a:close/>
                  <a:moveTo>
                    <a:pt x="402" y="2511"/>
                  </a:moveTo>
                  <a:cubicBezTo>
                    <a:pt x="403" y="2512"/>
                    <a:pt x="403" y="2512"/>
                    <a:pt x="403" y="2512"/>
                  </a:cubicBezTo>
                  <a:cubicBezTo>
                    <a:pt x="403" y="2514"/>
                    <a:pt x="403" y="2514"/>
                    <a:pt x="403" y="2514"/>
                  </a:cubicBezTo>
                  <a:cubicBezTo>
                    <a:pt x="402" y="2513"/>
                    <a:pt x="402" y="2513"/>
                    <a:pt x="402" y="2513"/>
                  </a:cubicBezTo>
                  <a:lnTo>
                    <a:pt x="402" y="2511"/>
                  </a:lnTo>
                  <a:close/>
                  <a:moveTo>
                    <a:pt x="410" y="2517"/>
                  </a:moveTo>
                  <a:cubicBezTo>
                    <a:pt x="411" y="2519"/>
                    <a:pt x="411" y="2519"/>
                    <a:pt x="411" y="2519"/>
                  </a:cubicBezTo>
                  <a:cubicBezTo>
                    <a:pt x="411" y="2520"/>
                    <a:pt x="411" y="2520"/>
                    <a:pt x="411" y="2520"/>
                  </a:cubicBezTo>
                  <a:cubicBezTo>
                    <a:pt x="409" y="2519"/>
                    <a:pt x="409" y="2519"/>
                    <a:pt x="409" y="2519"/>
                  </a:cubicBezTo>
                  <a:lnTo>
                    <a:pt x="410" y="2517"/>
                  </a:lnTo>
                  <a:close/>
                  <a:moveTo>
                    <a:pt x="417" y="2524"/>
                  </a:moveTo>
                  <a:cubicBezTo>
                    <a:pt x="419" y="2525"/>
                    <a:pt x="419" y="2525"/>
                    <a:pt x="419" y="2525"/>
                  </a:cubicBezTo>
                  <a:cubicBezTo>
                    <a:pt x="419" y="2527"/>
                    <a:pt x="419" y="2527"/>
                    <a:pt x="419" y="2527"/>
                  </a:cubicBezTo>
                  <a:cubicBezTo>
                    <a:pt x="417" y="2525"/>
                    <a:pt x="417" y="2525"/>
                    <a:pt x="417" y="2525"/>
                  </a:cubicBezTo>
                  <a:lnTo>
                    <a:pt x="417" y="2524"/>
                  </a:lnTo>
                  <a:close/>
                  <a:moveTo>
                    <a:pt x="425" y="2530"/>
                  </a:moveTo>
                  <a:cubicBezTo>
                    <a:pt x="427" y="2531"/>
                    <a:pt x="427" y="2531"/>
                    <a:pt x="427" y="2531"/>
                  </a:cubicBezTo>
                  <a:cubicBezTo>
                    <a:pt x="427" y="2533"/>
                    <a:pt x="427" y="2533"/>
                    <a:pt x="427" y="2533"/>
                  </a:cubicBezTo>
                  <a:cubicBezTo>
                    <a:pt x="425" y="2532"/>
                    <a:pt x="425" y="2532"/>
                    <a:pt x="425" y="2532"/>
                  </a:cubicBezTo>
                  <a:lnTo>
                    <a:pt x="425" y="2530"/>
                  </a:lnTo>
                  <a:close/>
                  <a:moveTo>
                    <a:pt x="433" y="2536"/>
                  </a:moveTo>
                  <a:cubicBezTo>
                    <a:pt x="435" y="2537"/>
                    <a:pt x="435" y="2537"/>
                    <a:pt x="435" y="2537"/>
                  </a:cubicBezTo>
                  <a:cubicBezTo>
                    <a:pt x="435" y="2539"/>
                    <a:pt x="435" y="2539"/>
                    <a:pt x="435" y="2539"/>
                  </a:cubicBezTo>
                  <a:cubicBezTo>
                    <a:pt x="433" y="2538"/>
                    <a:pt x="433" y="2538"/>
                    <a:pt x="433" y="2538"/>
                  </a:cubicBezTo>
                  <a:lnTo>
                    <a:pt x="433" y="2536"/>
                  </a:lnTo>
                  <a:close/>
                  <a:moveTo>
                    <a:pt x="441" y="2542"/>
                  </a:moveTo>
                  <a:cubicBezTo>
                    <a:pt x="443" y="2544"/>
                    <a:pt x="443" y="2544"/>
                    <a:pt x="443" y="2544"/>
                  </a:cubicBezTo>
                  <a:cubicBezTo>
                    <a:pt x="443" y="2546"/>
                    <a:pt x="443" y="2546"/>
                    <a:pt x="443" y="2546"/>
                  </a:cubicBezTo>
                  <a:cubicBezTo>
                    <a:pt x="441" y="2544"/>
                    <a:pt x="441" y="2544"/>
                    <a:pt x="441" y="2544"/>
                  </a:cubicBezTo>
                  <a:lnTo>
                    <a:pt x="441" y="2542"/>
                  </a:lnTo>
                  <a:close/>
                  <a:moveTo>
                    <a:pt x="449" y="2549"/>
                  </a:moveTo>
                  <a:cubicBezTo>
                    <a:pt x="451" y="2550"/>
                    <a:pt x="451" y="2550"/>
                    <a:pt x="451" y="2550"/>
                  </a:cubicBezTo>
                  <a:cubicBezTo>
                    <a:pt x="451" y="2552"/>
                    <a:pt x="451" y="2552"/>
                    <a:pt x="451" y="2552"/>
                  </a:cubicBezTo>
                  <a:cubicBezTo>
                    <a:pt x="449" y="2551"/>
                    <a:pt x="449" y="2551"/>
                    <a:pt x="449" y="2551"/>
                  </a:cubicBezTo>
                  <a:lnTo>
                    <a:pt x="449" y="2549"/>
                  </a:lnTo>
                  <a:close/>
                  <a:moveTo>
                    <a:pt x="457" y="2555"/>
                  </a:moveTo>
                  <a:cubicBezTo>
                    <a:pt x="459" y="2557"/>
                    <a:pt x="459" y="2557"/>
                    <a:pt x="459" y="2557"/>
                  </a:cubicBezTo>
                  <a:cubicBezTo>
                    <a:pt x="459" y="2558"/>
                    <a:pt x="459" y="2558"/>
                    <a:pt x="459" y="2558"/>
                  </a:cubicBezTo>
                  <a:cubicBezTo>
                    <a:pt x="457" y="2557"/>
                    <a:pt x="457" y="2557"/>
                    <a:pt x="457" y="2557"/>
                  </a:cubicBezTo>
                  <a:lnTo>
                    <a:pt x="457" y="2555"/>
                  </a:lnTo>
                  <a:close/>
                  <a:moveTo>
                    <a:pt x="465" y="2561"/>
                  </a:moveTo>
                  <a:cubicBezTo>
                    <a:pt x="467" y="2563"/>
                    <a:pt x="467" y="2563"/>
                    <a:pt x="467" y="2563"/>
                  </a:cubicBezTo>
                  <a:cubicBezTo>
                    <a:pt x="467" y="2565"/>
                    <a:pt x="467" y="2565"/>
                    <a:pt x="467" y="2565"/>
                  </a:cubicBezTo>
                  <a:cubicBezTo>
                    <a:pt x="465" y="2563"/>
                    <a:pt x="465" y="2563"/>
                    <a:pt x="465" y="2563"/>
                  </a:cubicBezTo>
                  <a:lnTo>
                    <a:pt x="465" y="2561"/>
                  </a:lnTo>
                  <a:close/>
                  <a:moveTo>
                    <a:pt x="473" y="2568"/>
                  </a:moveTo>
                  <a:cubicBezTo>
                    <a:pt x="475" y="2569"/>
                    <a:pt x="475" y="2569"/>
                    <a:pt x="475" y="2569"/>
                  </a:cubicBezTo>
                  <a:cubicBezTo>
                    <a:pt x="475" y="2571"/>
                    <a:pt x="475" y="2571"/>
                    <a:pt x="475" y="2571"/>
                  </a:cubicBezTo>
                  <a:cubicBezTo>
                    <a:pt x="473" y="2570"/>
                    <a:pt x="473" y="2570"/>
                    <a:pt x="473" y="2570"/>
                  </a:cubicBezTo>
                  <a:lnTo>
                    <a:pt x="473" y="2568"/>
                  </a:lnTo>
                  <a:close/>
                  <a:moveTo>
                    <a:pt x="481" y="2574"/>
                  </a:moveTo>
                  <a:cubicBezTo>
                    <a:pt x="483" y="2576"/>
                    <a:pt x="483" y="2576"/>
                    <a:pt x="483" y="2576"/>
                  </a:cubicBezTo>
                  <a:cubicBezTo>
                    <a:pt x="483" y="2578"/>
                    <a:pt x="483" y="2578"/>
                    <a:pt x="483" y="2578"/>
                  </a:cubicBezTo>
                  <a:cubicBezTo>
                    <a:pt x="481" y="2576"/>
                    <a:pt x="481" y="2576"/>
                    <a:pt x="481" y="2576"/>
                  </a:cubicBezTo>
                  <a:lnTo>
                    <a:pt x="481" y="2574"/>
                  </a:lnTo>
                  <a:close/>
                  <a:moveTo>
                    <a:pt x="489" y="2581"/>
                  </a:moveTo>
                  <a:cubicBezTo>
                    <a:pt x="491" y="2582"/>
                    <a:pt x="491" y="2582"/>
                    <a:pt x="491" y="2582"/>
                  </a:cubicBezTo>
                  <a:cubicBezTo>
                    <a:pt x="491" y="2584"/>
                    <a:pt x="491" y="2584"/>
                    <a:pt x="491" y="2584"/>
                  </a:cubicBezTo>
                  <a:cubicBezTo>
                    <a:pt x="489" y="2583"/>
                    <a:pt x="489" y="2583"/>
                    <a:pt x="489" y="2583"/>
                  </a:cubicBezTo>
                  <a:lnTo>
                    <a:pt x="489" y="2581"/>
                  </a:lnTo>
                  <a:close/>
                  <a:moveTo>
                    <a:pt x="497" y="2587"/>
                  </a:moveTo>
                  <a:cubicBezTo>
                    <a:pt x="499" y="2589"/>
                    <a:pt x="499" y="2589"/>
                    <a:pt x="499" y="2589"/>
                  </a:cubicBezTo>
                  <a:cubicBezTo>
                    <a:pt x="499" y="2591"/>
                    <a:pt x="499" y="2591"/>
                    <a:pt x="499" y="2591"/>
                  </a:cubicBezTo>
                  <a:cubicBezTo>
                    <a:pt x="497" y="2589"/>
                    <a:pt x="497" y="2589"/>
                    <a:pt x="497" y="2589"/>
                  </a:cubicBezTo>
                  <a:lnTo>
                    <a:pt x="497" y="2587"/>
                  </a:lnTo>
                  <a:close/>
                  <a:moveTo>
                    <a:pt x="505" y="2594"/>
                  </a:moveTo>
                  <a:cubicBezTo>
                    <a:pt x="507" y="2595"/>
                    <a:pt x="507" y="2595"/>
                    <a:pt x="507" y="2595"/>
                  </a:cubicBezTo>
                  <a:cubicBezTo>
                    <a:pt x="507" y="2597"/>
                    <a:pt x="507" y="2597"/>
                    <a:pt x="507" y="2597"/>
                  </a:cubicBezTo>
                  <a:cubicBezTo>
                    <a:pt x="505" y="2596"/>
                    <a:pt x="505" y="2596"/>
                    <a:pt x="505" y="2596"/>
                  </a:cubicBezTo>
                  <a:lnTo>
                    <a:pt x="505" y="2594"/>
                  </a:lnTo>
                  <a:close/>
                  <a:moveTo>
                    <a:pt x="514" y="2600"/>
                  </a:moveTo>
                  <a:cubicBezTo>
                    <a:pt x="516" y="2602"/>
                    <a:pt x="516" y="2602"/>
                    <a:pt x="516" y="2602"/>
                  </a:cubicBezTo>
                  <a:cubicBezTo>
                    <a:pt x="515" y="2604"/>
                    <a:pt x="515" y="2604"/>
                    <a:pt x="515" y="2604"/>
                  </a:cubicBezTo>
                  <a:cubicBezTo>
                    <a:pt x="513" y="2602"/>
                    <a:pt x="513" y="2602"/>
                    <a:pt x="513" y="2602"/>
                  </a:cubicBezTo>
                  <a:lnTo>
                    <a:pt x="514" y="2600"/>
                  </a:lnTo>
                  <a:close/>
                  <a:moveTo>
                    <a:pt x="522" y="2607"/>
                  </a:moveTo>
                  <a:cubicBezTo>
                    <a:pt x="524" y="2608"/>
                    <a:pt x="524" y="2608"/>
                    <a:pt x="524" y="2608"/>
                  </a:cubicBezTo>
                  <a:cubicBezTo>
                    <a:pt x="524" y="2610"/>
                    <a:pt x="524" y="2610"/>
                    <a:pt x="524" y="2610"/>
                  </a:cubicBezTo>
                  <a:cubicBezTo>
                    <a:pt x="522" y="2609"/>
                    <a:pt x="522" y="2609"/>
                    <a:pt x="522" y="2609"/>
                  </a:cubicBezTo>
                  <a:lnTo>
                    <a:pt x="522" y="2607"/>
                  </a:lnTo>
                  <a:close/>
                  <a:moveTo>
                    <a:pt x="530" y="2613"/>
                  </a:moveTo>
                  <a:cubicBezTo>
                    <a:pt x="532" y="2615"/>
                    <a:pt x="532" y="2615"/>
                    <a:pt x="532" y="2615"/>
                  </a:cubicBezTo>
                  <a:cubicBezTo>
                    <a:pt x="532" y="2617"/>
                    <a:pt x="532" y="2617"/>
                    <a:pt x="532" y="2617"/>
                  </a:cubicBezTo>
                  <a:cubicBezTo>
                    <a:pt x="530" y="2615"/>
                    <a:pt x="530" y="2615"/>
                    <a:pt x="530" y="2615"/>
                  </a:cubicBezTo>
                  <a:lnTo>
                    <a:pt x="530" y="2613"/>
                  </a:lnTo>
                  <a:close/>
                  <a:moveTo>
                    <a:pt x="538" y="2620"/>
                  </a:moveTo>
                  <a:cubicBezTo>
                    <a:pt x="540" y="2621"/>
                    <a:pt x="540" y="2621"/>
                    <a:pt x="540" y="2621"/>
                  </a:cubicBezTo>
                  <a:cubicBezTo>
                    <a:pt x="540" y="2623"/>
                    <a:pt x="540" y="2623"/>
                    <a:pt x="540" y="2623"/>
                  </a:cubicBezTo>
                  <a:cubicBezTo>
                    <a:pt x="538" y="2622"/>
                    <a:pt x="538" y="2622"/>
                    <a:pt x="538" y="2622"/>
                  </a:cubicBezTo>
                  <a:lnTo>
                    <a:pt x="538" y="2620"/>
                  </a:lnTo>
                  <a:close/>
                  <a:moveTo>
                    <a:pt x="546" y="2626"/>
                  </a:moveTo>
                  <a:cubicBezTo>
                    <a:pt x="548" y="2628"/>
                    <a:pt x="548" y="2628"/>
                    <a:pt x="548" y="2628"/>
                  </a:cubicBezTo>
                  <a:cubicBezTo>
                    <a:pt x="548" y="2630"/>
                    <a:pt x="548" y="2630"/>
                    <a:pt x="548" y="2630"/>
                  </a:cubicBezTo>
                  <a:cubicBezTo>
                    <a:pt x="546" y="2628"/>
                    <a:pt x="546" y="2628"/>
                    <a:pt x="546" y="2628"/>
                  </a:cubicBezTo>
                  <a:lnTo>
                    <a:pt x="546" y="2626"/>
                  </a:lnTo>
                  <a:close/>
                  <a:moveTo>
                    <a:pt x="555" y="2633"/>
                  </a:moveTo>
                  <a:cubicBezTo>
                    <a:pt x="557" y="2635"/>
                    <a:pt x="557" y="2635"/>
                    <a:pt x="557" y="2635"/>
                  </a:cubicBezTo>
                  <a:cubicBezTo>
                    <a:pt x="557" y="2636"/>
                    <a:pt x="557" y="2636"/>
                    <a:pt x="557" y="2636"/>
                  </a:cubicBezTo>
                  <a:cubicBezTo>
                    <a:pt x="555" y="2635"/>
                    <a:pt x="555" y="2635"/>
                    <a:pt x="555" y="2635"/>
                  </a:cubicBezTo>
                  <a:lnTo>
                    <a:pt x="555" y="2633"/>
                  </a:lnTo>
                  <a:close/>
                  <a:moveTo>
                    <a:pt x="563" y="2640"/>
                  </a:moveTo>
                  <a:cubicBezTo>
                    <a:pt x="565" y="2641"/>
                    <a:pt x="565" y="2641"/>
                    <a:pt x="565" y="2641"/>
                  </a:cubicBezTo>
                  <a:cubicBezTo>
                    <a:pt x="565" y="2643"/>
                    <a:pt x="565" y="2643"/>
                    <a:pt x="565" y="2643"/>
                  </a:cubicBezTo>
                  <a:cubicBezTo>
                    <a:pt x="563" y="2641"/>
                    <a:pt x="563" y="2641"/>
                    <a:pt x="563" y="2641"/>
                  </a:cubicBezTo>
                  <a:lnTo>
                    <a:pt x="563" y="2640"/>
                  </a:lnTo>
                  <a:close/>
                  <a:moveTo>
                    <a:pt x="571" y="2646"/>
                  </a:moveTo>
                  <a:cubicBezTo>
                    <a:pt x="573" y="2648"/>
                    <a:pt x="573" y="2648"/>
                    <a:pt x="573" y="2648"/>
                  </a:cubicBezTo>
                  <a:cubicBezTo>
                    <a:pt x="573" y="2650"/>
                    <a:pt x="573" y="2650"/>
                    <a:pt x="573" y="2650"/>
                  </a:cubicBezTo>
                  <a:cubicBezTo>
                    <a:pt x="571" y="2648"/>
                    <a:pt x="571" y="2648"/>
                    <a:pt x="571" y="2648"/>
                  </a:cubicBezTo>
                  <a:lnTo>
                    <a:pt x="571" y="2646"/>
                  </a:lnTo>
                  <a:close/>
                  <a:moveTo>
                    <a:pt x="580" y="2653"/>
                  </a:moveTo>
                  <a:cubicBezTo>
                    <a:pt x="582" y="2655"/>
                    <a:pt x="582" y="2655"/>
                    <a:pt x="582" y="2655"/>
                  </a:cubicBezTo>
                  <a:cubicBezTo>
                    <a:pt x="582" y="2656"/>
                    <a:pt x="582" y="2656"/>
                    <a:pt x="582" y="2656"/>
                  </a:cubicBezTo>
                  <a:cubicBezTo>
                    <a:pt x="579" y="2655"/>
                    <a:pt x="579" y="2655"/>
                    <a:pt x="579" y="2655"/>
                  </a:cubicBezTo>
                  <a:lnTo>
                    <a:pt x="580" y="2653"/>
                  </a:lnTo>
                  <a:close/>
                  <a:moveTo>
                    <a:pt x="588" y="2660"/>
                  </a:moveTo>
                  <a:cubicBezTo>
                    <a:pt x="590" y="2661"/>
                    <a:pt x="590" y="2661"/>
                    <a:pt x="590" y="2661"/>
                  </a:cubicBezTo>
                  <a:cubicBezTo>
                    <a:pt x="590" y="2663"/>
                    <a:pt x="590" y="2663"/>
                    <a:pt x="590" y="2663"/>
                  </a:cubicBezTo>
                  <a:cubicBezTo>
                    <a:pt x="588" y="2661"/>
                    <a:pt x="588" y="2661"/>
                    <a:pt x="588" y="2661"/>
                  </a:cubicBezTo>
                  <a:lnTo>
                    <a:pt x="588" y="2660"/>
                  </a:lnTo>
                  <a:close/>
                  <a:moveTo>
                    <a:pt x="596" y="2666"/>
                  </a:moveTo>
                  <a:cubicBezTo>
                    <a:pt x="599" y="2668"/>
                    <a:pt x="599" y="2668"/>
                    <a:pt x="599" y="2668"/>
                  </a:cubicBezTo>
                  <a:cubicBezTo>
                    <a:pt x="598" y="2670"/>
                    <a:pt x="598" y="2670"/>
                    <a:pt x="598" y="2670"/>
                  </a:cubicBezTo>
                  <a:cubicBezTo>
                    <a:pt x="596" y="2668"/>
                    <a:pt x="596" y="2668"/>
                    <a:pt x="596" y="2668"/>
                  </a:cubicBezTo>
                  <a:lnTo>
                    <a:pt x="596" y="2666"/>
                  </a:lnTo>
                  <a:close/>
                  <a:moveTo>
                    <a:pt x="605" y="2673"/>
                  </a:moveTo>
                  <a:cubicBezTo>
                    <a:pt x="607" y="2675"/>
                    <a:pt x="607" y="2675"/>
                    <a:pt x="607" y="2675"/>
                  </a:cubicBezTo>
                  <a:cubicBezTo>
                    <a:pt x="607" y="2677"/>
                    <a:pt x="607" y="2677"/>
                    <a:pt x="607" y="2677"/>
                  </a:cubicBezTo>
                  <a:cubicBezTo>
                    <a:pt x="605" y="2675"/>
                    <a:pt x="605" y="2675"/>
                    <a:pt x="605" y="2675"/>
                  </a:cubicBezTo>
                  <a:lnTo>
                    <a:pt x="605" y="2673"/>
                  </a:lnTo>
                  <a:close/>
                  <a:moveTo>
                    <a:pt x="613" y="2680"/>
                  </a:moveTo>
                  <a:cubicBezTo>
                    <a:pt x="616" y="2681"/>
                    <a:pt x="616" y="2681"/>
                    <a:pt x="616" y="2681"/>
                  </a:cubicBezTo>
                  <a:cubicBezTo>
                    <a:pt x="615" y="2683"/>
                    <a:pt x="615" y="2683"/>
                    <a:pt x="615" y="2683"/>
                  </a:cubicBezTo>
                  <a:cubicBezTo>
                    <a:pt x="613" y="2682"/>
                    <a:pt x="613" y="2682"/>
                    <a:pt x="613" y="2682"/>
                  </a:cubicBezTo>
                  <a:lnTo>
                    <a:pt x="613" y="2680"/>
                  </a:lnTo>
                  <a:close/>
                  <a:moveTo>
                    <a:pt x="622" y="2686"/>
                  </a:moveTo>
                  <a:cubicBezTo>
                    <a:pt x="624" y="2688"/>
                    <a:pt x="624" y="2688"/>
                    <a:pt x="624" y="2688"/>
                  </a:cubicBezTo>
                  <a:cubicBezTo>
                    <a:pt x="624" y="2690"/>
                    <a:pt x="624" y="2690"/>
                    <a:pt x="624" y="2690"/>
                  </a:cubicBezTo>
                  <a:cubicBezTo>
                    <a:pt x="622" y="2688"/>
                    <a:pt x="622" y="2688"/>
                    <a:pt x="622" y="2688"/>
                  </a:cubicBezTo>
                  <a:lnTo>
                    <a:pt x="622" y="2686"/>
                  </a:lnTo>
                  <a:close/>
                  <a:moveTo>
                    <a:pt x="630" y="2693"/>
                  </a:moveTo>
                  <a:cubicBezTo>
                    <a:pt x="633" y="2695"/>
                    <a:pt x="633" y="2695"/>
                    <a:pt x="633" y="2695"/>
                  </a:cubicBezTo>
                  <a:cubicBezTo>
                    <a:pt x="632" y="2697"/>
                    <a:pt x="632" y="2697"/>
                    <a:pt x="632" y="2697"/>
                  </a:cubicBezTo>
                  <a:cubicBezTo>
                    <a:pt x="630" y="2695"/>
                    <a:pt x="630" y="2695"/>
                    <a:pt x="630" y="2695"/>
                  </a:cubicBezTo>
                  <a:lnTo>
                    <a:pt x="630" y="2693"/>
                  </a:lnTo>
                  <a:close/>
                  <a:moveTo>
                    <a:pt x="639" y="2700"/>
                  </a:moveTo>
                  <a:cubicBezTo>
                    <a:pt x="641" y="2702"/>
                    <a:pt x="641" y="2702"/>
                    <a:pt x="641" y="2702"/>
                  </a:cubicBezTo>
                  <a:cubicBezTo>
                    <a:pt x="641" y="2704"/>
                    <a:pt x="641" y="2704"/>
                    <a:pt x="641" y="2704"/>
                  </a:cubicBezTo>
                  <a:cubicBezTo>
                    <a:pt x="639" y="2702"/>
                    <a:pt x="639" y="2702"/>
                    <a:pt x="639" y="2702"/>
                  </a:cubicBezTo>
                  <a:lnTo>
                    <a:pt x="639" y="2700"/>
                  </a:lnTo>
                  <a:close/>
                  <a:moveTo>
                    <a:pt x="647" y="2707"/>
                  </a:moveTo>
                  <a:cubicBezTo>
                    <a:pt x="650" y="2709"/>
                    <a:pt x="650" y="2709"/>
                    <a:pt x="650" y="2709"/>
                  </a:cubicBezTo>
                  <a:cubicBezTo>
                    <a:pt x="649" y="2711"/>
                    <a:pt x="649" y="2711"/>
                    <a:pt x="649" y="2711"/>
                  </a:cubicBezTo>
                  <a:cubicBezTo>
                    <a:pt x="647" y="2709"/>
                    <a:pt x="647" y="2709"/>
                    <a:pt x="647" y="2709"/>
                  </a:cubicBezTo>
                  <a:lnTo>
                    <a:pt x="647" y="2707"/>
                  </a:lnTo>
                  <a:close/>
                  <a:moveTo>
                    <a:pt x="656" y="2714"/>
                  </a:moveTo>
                  <a:cubicBezTo>
                    <a:pt x="658" y="2716"/>
                    <a:pt x="658" y="2716"/>
                    <a:pt x="658" y="2716"/>
                  </a:cubicBezTo>
                  <a:cubicBezTo>
                    <a:pt x="658" y="2717"/>
                    <a:pt x="658" y="2717"/>
                    <a:pt x="658" y="2717"/>
                  </a:cubicBezTo>
                  <a:cubicBezTo>
                    <a:pt x="656" y="2716"/>
                    <a:pt x="656" y="2716"/>
                    <a:pt x="656" y="2716"/>
                  </a:cubicBezTo>
                  <a:lnTo>
                    <a:pt x="656" y="2714"/>
                  </a:lnTo>
                  <a:close/>
                  <a:moveTo>
                    <a:pt x="665" y="2721"/>
                  </a:moveTo>
                  <a:cubicBezTo>
                    <a:pt x="667" y="2722"/>
                    <a:pt x="667" y="2722"/>
                    <a:pt x="667" y="2722"/>
                  </a:cubicBezTo>
                  <a:cubicBezTo>
                    <a:pt x="667" y="2724"/>
                    <a:pt x="667" y="2724"/>
                    <a:pt x="667" y="2724"/>
                  </a:cubicBezTo>
                  <a:cubicBezTo>
                    <a:pt x="664" y="2722"/>
                    <a:pt x="664" y="2722"/>
                    <a:pt x="664" y="2722"/>
                  </a:cubicBezTo>
                  <a:lnTo>
                    <a:pt x="665" y="2721"/>
                  </a:lnTo>
                  <a:close/>
                  <a:moveTo>
                    <a:pt x="673" y="2727"/>
                  </a:moveTo>
                  <a:cubicBezTo>
                    <a:pt x="676" y="2729"/>
                    <a:pt x="676" y="2729"/>
                    <a:pt x="676" y="2729"/>
                  </a:cubicBezTo>
                  <a:cubicBezTo>
                    <a:pt x="675" y="2731"/>
                    <a:pt x="675" y="2731"/>
                    <a:pt x="675" y="2731"/>
                  </a:cubicBezTo>
                  <a:cubicBezTo>
                    <a:pt x="673" y="2729"/>
                    <a:pt x="673" y="2729"/>
                    <a:pt x="673" y="2729"/>
                  </a:cubicBezTo>
                  <a:lnTo>
                    <a:pt x="673" y="2727"/>
                  </a:lnTo>
                  <a:close/>
                  <a:moveTo>
                    <a:pt x="677" y="2736"/>
                  </a:moveTo>
                  <a:cubicBezTo>
                    <a:pt x="677" y="2734"/>
                    <a:pt x="677" y="2734"/>
                    <a:pt x="677" y="2734"/>
                  </a:cubicBezTo>
                  <a:cubicBezTo>
                    <a:pt x="677" y="2736"/>
                    <a:pt x="677" y="2736"/>
                    <a:pt x="677" y="2736"/>
                  </a:cubicBezTo>
                  <a:close/>
                  <a:moveTo>
                    <a:pt x="682" y="2734"/>
                  </a:moveTo>
                  <a:cubicBezTo>
                    <a:pt x="684" y="2736"/>
                    <a:pt x="684" y="2736"/>
                    <a:pt x="684" y="2736"/>
                  </a:cubicBezTo>
                  <a:cubicBezTo>
                    <a:pt x="684" y="2738"/>
                    <a:pt x="684" y="2738"/>
                    <a:pt x="684" y="2738"/>
                  </a:cubicBezTo>
                  <a:cubicBezTo>
                    <a:pt x="682" y="2736"/>
                    <a:pt x="682" y="2736"/>
                    <a:pt x="682" y="2736"/>
                  </a:cubicBezTo>
                  <a:lnTo>
                    <a:pt x="682" y="2734"/>
                  </a:lnTo>
                  <a:close/>
                  <a:moveTo>
                    <a:pt x="691" y="2741"/>
                  </a:moveTo>
                  <a:cubicBezTo>
                    <a:pt x="693" y="2743"/>
                    <a:pt x="693" y="2743"/>
                    <a:pt x="693" y="2743"/>
                  </a:cubicBezTo>
                  <a:cubicBezTo>
                    <a:pt x="693" y="2745"/>
                    <a:pt x="693" y="2745"/>
                    <a:pt x="693" y="2745"/>
                  </a:cubicBezTo>
                  <a:cubicBezTo>
                    <a:pt x="690" y="2743"/>
                    <a:pt x="690" y="2743"/>
                    <a:pt x="690" y="2743"/>
                  </a:cubicBezTo>
                  <a:lnTo>
                    <a:pt x="691" y="2741"/>
                  </a:lnTo>
                  <a:close/>
                  <a:moveTo>
                    <a:pt x="695" y="2748"/>
                  </a:moveTo>
                  <a:cubicBezTo>
                    <a:pt x="695" y="2743"/>
                    <a:pt x="695" y="2743"/>
                    <a:pt x="695" y="2743"/>
                  </a:cubicBezTo>
                  <a:cubicBezTo>
                    <a:pt x="697" y="2732"/>
                    <a:pt x="697" y="2732"/>
                    <a:pt x="697" y="2732"/>
                  </a:cubicBezTo>
                  <a:cubicBezTo>
                    <a:pt x="706" y="2658"/>
                    <a:pt x="706" y="2658"/>
                    <a:pt x="706" y="2658"/>
                  </a:cubicBezTo>
                  <a:cubicBezTo>
                    <a:pt x="706" y="2658"/>
                    <a:pt x="706" y="2658"/>
                    <a:pt x="706" y="2658"/>
                  </a:cubicBezTo>
                  <a:cubicBezTo>
                    <a:pt x="695" y="2750"/>
                    <a:pt x="695" y="2750"/>
                    <a:pt x="695" y="2750"/>
                  </a:cubicBezTo>
                  <a:cubicBezTo>
                    <a:pt x="695" y="2750"/>
                    <a:pt x="695" y="2750"/>
                    <a:pt x="695" y="2750"/>
                  </a:cubicBezTo>
                  <a:lnTo>
                    <a:pt x="695" y="2748"/>
                  </a:lnTo>
                  <a:close/>
                  <a:moveTo>
                    <a:pt x="699" y="2748"/>
                  </a:moveTo>
                  <a:cubicBezTo>
                    <a:pt x="704" y="2752"/>
                    <a:pt x="704" y="2752"/>
                    <a:pt x="704" y="2752"/>
                  </a:cubicBezTo>
                  <a:cubicBezTo>
                    <a:pt x="703" y="2754"/>
                    <a:pt x="703" y="2754"/>
                    <a:pt x="703" y="2754"/>
                  </a:cubicBezTo>
                  <a:cubicBezTo>
                    <a:pt x="699" y="2750"/>
                    <a:pt x="699" y="2750"/>
                    <a:pt x="699" y="2750"/>
                  </a:cubicBezTo>
                  <a:lnTo>
                    <a:pt x="699" y="2748"/>
                  </a:lnTo>
                  <a:close/>
                  <a:moveTo>
                    <a:pt x="706" y="2755"/>
                  </a:moveTo>
                  <a:cubicBezTo>
                    <a:pt x="706" y="2751"/>
                    <a:pt x="706" y="2751"/>
                    <a:pt x="706" y="2751"/>
                  </a:cubicBezTo>
                  <a:cubicBezTo>
                    <a:pt x="706" y="2751"/>
                    <a:pt x="706" y="2751"/>
                    <a:pt x="706" y="2751"/>
                  </a:cubicBezTo>
                  <a:cubicBezTo>
                    <a:pt x="706" y="2751"/>
                    <a:pt x="706" y="2751"/>
                    <a:pt x="706" y="2751"/>
                  </a:cubicBezTo>
                  <a:cubicBezTo>
                    <a:pt x="708" y="2739"/>
                    <a:pt x="708" y="2739"/>
                    <a:pt x="708" y="2739"/>
                  </a:cubicBezTo>
                  <a:cubicBezTo>
                    <a:pt x="716" y="2666"/>
                    <a:pt x="716" y="2666"/>
                    <a:pt x="716" y="2666"/>
                  </a:cubicBezTo>
                  <a:cubicBezTo>
                    <a:pt x="717" y="2663"/>
                    <a:pt x="717" y="2663"/>
                    <a:pt x="717" y="2663"/>
                  </a:cubicBezTo>
                  <a:cubicBezTo>
                    <a:pt x="717" y="2663"/>
                    <a:pt x="717" y="2663"/>
                    <a:pt x="717" y="2663"/>
                  </a:cubicBezTo>
                  <a:cubicBezTo>
                    <a:pt x="706" y="2755"/>
                    <a:pt x="706" y="2755"/>
                    <a:pt x="706" y="2755"/>
                  </a:cubicBezTo>
                  <a:close/>
                  <a:moveTo>
                    <a:pt x="711" y="2749"/>
                  </a:moveTo>
                  <a:cubicBezTo>
                    <a:pt x="712" y="2748"/>
                    <a:pt x="712" y="2748"/>
                    <a:pt x="712" y="2748"/>
                  </a:cubicBezTo>
                  <a:cubicBezTo>
                    <a:pt x="712" y="2750"/>
                    <a:pt x="712" y="2750"/>
                    <a:pt x="712" y="2750"/>
                  </a:cubicBezTo>
                  <a:cubicBezTo>
                    <a:pt x="711" y="2751"/>
                    <a:pt x="711" y="2751"/>
                    <a:pt x="711" y="2751"/>
                  </a:cubicBezTo>
                  <a:lnTo>
                    <a:pt x="711" y="2749"/>
                  </a:lnTo>
                  <a:close/>
                  <a:moveTo>
                    <a:pt x="715" y="2751"/>
                  </a:moveTo>
                  <a:cubicBezTo>
                    <a:pt x="715" y="2746"/>
                    <a:pt x="715" y="2746"/>
                    <a:pt x="715" y="2746"/>
                  </a:cubicBezTo>
                  <a:cubicBezTo>
                    <a:pt x="715" y="2746"/>
                    <a:pt x="715" y="2746"/>
                    <a:pt x="715" y="2746"/>
                  </a:cubicBezTo>
                  <a:cubicBezTo>
                    <a:pt x="717" y="2734"/>
                    <a:pt x="717" y="2734"/>
                    <a:pt x="717" y="2734"/>
                  </a:cubicBezTo>
                  <a:cubicBezTo>
                    <a:pt x="726" y="2661"/>
                    <a:pt x="726" y="2661"/>
                    <a:pt x="726" y="2661"/>
                  </a:cubicBezTo>
                  <a:cubicBezTo>
                    <a:pt x="726" y="2661"/>
                    <a:pt x="726" y="2661"/>
                    <a:pt x="726" y="2661"/>
                  </a:cubicBezTo>
                  <a:cubicBezTo>
                    <a:pt x="726" y="2661"/>
                    <a:pt x="726" y="2661"/>
                    <a:pt x="726" y="2661"/>
                  </a:cubicBezTo>
                  <a:cubicBezTo>
                    <a:pt x="726" y="2658"/>
                    <a:pt x="726" y="2658"/>
                    <a:pt x="726" y="2658"/>
                  </a:cubicBezTo>
                  <a:cubicBezTo>
                    <a:pt x="726" y="2658"/>
                    <a:pt x="726" y="2658"/>
                    <a:pt x="726" y="2658"/>
                  </a:cubicBezTo>
                  <a:cubicBezTo>
                    <a:pt x="715" y="2751"/>
                    <a:pt x="715" y="2751"/>
                    <a:pt x="715" y="2751"/>
                  </a:cubicBezTo>
                  <a:close/>
                  <a:moveTo>
                    <a:pt x="720" y="2744"/>
                  </a:moveTo>
                  <a:cubicBezTo>
                    <a:pt x="721" y="2744"/>
                    <a:pt x="721" y="2744"/>
                    <a:pt x="721" y="2744"/>
                  </a:cubicBezTo>
                  <a:cubicBezTo>
                    <a:pt x="721" y="2745"/>
                    <a:pt x="721" y="2745"/>
                    <a:pt x="721" y="2745"/>
                  </a:cubicBezTo>
                  <a:cubicBezTo>
                    <a:pt x="720" y="2746"/>
                    <a:pt x="720" y="2746"/>
                    <a:pt x="720" y="2746"/>
                  </a:cubicBezTo>
                  <a:lnTo>
                    <a:pt x="720" y="2744"/>
                  </a:lnTo>
                  <a:close/>
                  <a:moveTo>
                    <a:pt x="724" y="2746"/>
                  </a:moveTo>
                  <a:cubicBezTo>
                    <a:pt x="724" y="2742"/>
                    <a:pt x="724" y="2742"/>
                    <a:pt x="724" y="2742"/>
                  </a:cubicBezTo>
                  <a:cubicBezTo>
                    <a:pt x="726" y="2729"/>
                    <a:pt x="726" y="2729"/>
                    <a:pt x="726" y="2729"/>
                  </a:cubicBezTo>
                  <a:cubicBezTo>
                    <a:pt x="735" y="2656"/>
                    <a:pt x="735" y="2656"/>
                    <a:pt x="735" y="2656"/>
                  </a:cubicBezTo>
                  <a:cubicBezTo>
                    <a:pt x="735" y="2656"/>
                    <a:pt x="735" y="2656"/>
                    <a:pt x="735" y="2656"/>
                  </a:cubicBezTo>
                  <a:cubicBezTo>
                    <a:pt x="735" y="2656"/>
                    <a:pt x="735" y="2656"/>
                    <a:pt x="735" y="2656"/>
                  </a:cubicBezTo>
                  <a:cubicBezTo>
                    <a:pt x="735" y="2654"/>
                    <a:pt x="735" y="2654"/>
                    <a:pt x="735" y="2654"/>
                  </a:cubicBezTo>
                  <a:cubicBezTo>
                    <a:pt x="735" y="2654"/>
                    <a:pt x="735" y="2654"/>
                    <a:pt x="735" y="2654"/>
                  </a:cubicBezTo>
                  <a:cubicBezTo>
                    <a:pt x="724" y="2746"/>
                    <a:pt x="724" y="2746"/>
                    <a:pt x="724" y="2746"/>
                  </a:cubicBezTo>
                  <a:close/>
                  <a:moveTo>
                    <a:pt x="729" y="2740"/>
                  </a:moveTo>
                  <a:cubicBezTo>
                    <a:pt x="730" y="2739"/>
                    <a:pt x="730" y="2739"/>
                    <a:pt x="730" y="2739"/>
                  </a:cubicBezTo>
                  <a:cubicBezTo>
                    <a:pt x="730" y="2740"/>
                    <a:pt x="730" y="2740"/>
                    <a:pt x="730" y="2740"/>
                  </a:cubicBezTo>
                  <a:cubicBezTo>
                    <a:pt x="729" y="2741"/>
                    <a:pt x="729" y="2741"/>
                    <a:pt x="729" y="2741"/>
                  </a:cubicBezTo>
                  <a:lnTo>
                    <a:pt x="729" y="2740"/>
                  </a:lnTo>
                  <a:close/>
                  <a:moveTo>
                    <a:pt x="733" y="2741"/>
                  </a:moveTo>
                  <a:cubicBezTo>
                    <a:pt x="733" y="2737"/>
                    <a:pt x="733" y="2737"/>
                    <a:pt x="733" y="2737"/>
                  </a:cubicBezTo>
                  <a:cubicBezTo>
                    <a:pt x="735" y="2724"/>
                    <a:pt x="735" y="2724"/>
                    <a:pt x="735" y="2724"/>
                  </a:cubicBezTo>
                  <a:cubicBezTo>
                    <a:pt x="744" y="2651"/>
                    <a:pt x="744" y="2651"/>
                    <a:pt x="744" y="2651"/>
                  </a:cubicBezTo>
                  <a:cubicBezTo>
                    <a:pt x="744" y="2651"/>
                    <a:pt x="744" y="2651"/>
                    <a:pt x="744" y="2651"/>
                  </a:cubicBezTo>
                  <a:cubicBezTo>
                    <a:pt x="744" y="2651"/>
                    <a:pt x="744" y="2651"/>
                    <a:pt x="744" y="2651"/>
                  </a:cubicBezTo>
                  <a:cubicBezTo>
                    <a:pt x="744" y="2649"/>
                    <a:pt x="744" y="2649"/>
                    <a:pt x="744" y="2649"/>
                  </a:cubicBezTo>
                  <a:cubicBezTo>
                    <a:pt x="744" y="2649"/>
                    <a:pt x="744" y="2649"/>
                    <a:pt x="744" y="2649"/>
                  </a:cubicBezTo>
                  <a:cubicBezTo>
                    <a:pt x="733" y="2741"/>
                    <a:pt x="733" y="2741"/>
                    <a:pt x="733" y="2741"/>
                  </a:cubicBezTo>
                  <a:close/>
                  <a:moveTo>
                    <a:pt x="738" y="2735"/>
                  </a:moveTo>
                  <a:cubicBezTo>
                    <a:pt x="739" y="2734"/>
                    <a:pt x="739" y="2734"/>
                    <a:pt x="739" y="2734"/>
                  </a:cubicBezTo>
                  <a:cubicBezTo>
                    <a:pt x="739" y="2736"/>
                    <a:pt x="739" y="2736"/>
                    <a:pt x="739" y="2736"/>
                  </a:cubicBezTo>
                  <a:cubicBezTo>
                    <a:pt x="738" y="2736"/>
                    <a:pt x="738" y="2736"/>
                    <a:pt x="738" y="2736"/>
                  </a:cubicBezTo>
                  <a:lnTo>
                    <a:pt x="738" y="2735"/>
                  </a:lnTo>
                  <a:close/>
                  <a:moveTo>
                    <a:pt x="741" y="2736"/>
                  </a:moveTo>
                  <a:cubicBezTo>
                    <a:pt x="742" y="2732"/>
                    <a:pt x="742" y="2732"/>
                    <a:pt x="742" y="2732"/>
                  </a:cubicBezTo>
                  <a:cubicBezTo>
                    <a:pt x="744" y="2719"/>
                    <a:pt x="744" y="2719"/>
                    <a:pt x="744" y="2719"/>
                  </a:cubicBezTo>
                  <a:cubicBezTo>
                    <a:pt x="753" y="2647"/>
                    <a:pt x="753" y="2647"/>
                    <a:pt x="753" y="2647"/>
                  </a:cubicBezTo>
                  <a:cubicBezTo>
                    <a:pt x="753" y="2644"/>
                    <a:pt x="753" y="2644"/>
                    <a:pt x="753" y="2644"/>
                  </a:cubicBezTo>
                  <a:cubicBezTo>
                    <a:pt x="753" y="2644"/>
                    <a:pt x="753" y="2644"/>
                    <a:pt x="753" y="2644"/>
                  </a:cubicBezTo>
                  <a:cubicBezTo>
                    <a:pt x="741" y="2736"/>
                    <a:pt x="741" y="2736"/>
                    <a:pt x="741" y="2736"/>
                  </a:cubicBezTo>
                  <a:close/>
                  <a:moveTo>
                    <a:pt x="747" y="2730"/>
                  </a:moveTo>
                  <a:cubicBezTo>
                    <a:pt x="748" y="2729"/>
                    <a:pt x="748" y="2729"/>
                    <a:pt x="748" y="2729"/>
                  </a:cubicBezTo>
                  <a:cubicBezTo>
                    <a:pt x="748" y="2731"/>
                    <a:pt x="748" y="2731"/>
                    <a:pt x="748" y="2731"/>
                  </a:cubicBezTo>
                  <a:cubicBezTo>
                    <a:pt x="747" y="2732"/>
                    <a:pt x="747" y="2732"/>
                    <a:pt x="747" y="2732"/>
                  </a:cubicBezTo>
                  <a:lnTo>
                    <a:pt x="747" y="2730"/>
                  </a:lnTo>
                  <a:close/>
                  <a:moveTo>
                    <a:pt x="750" y="2731"/>
                  </a:moveTo>
                  <a:cubicBezTo>
                    <a:pt x="751" y="2727"/>
                    <a:pt x="751" y="2727"/>
                    <a:pt x="751" y="2727"/>
                  </a:cubicBezTo>
                  <a:cubicBezTo>
                    <a:pt x="753" y="2714"/>
                    <a:pt x="753" y="2714"/>
                    <a:pt x="753" y="2714"/>
                  </a:cubicBezTo>
                  <a:cubicBezTo>
                    <a:pt x="762" y="2642"/>
                    <a:pt x="762" y="2642"/>
                    <a:pt x="762" y="2642"/>
                  </a:cubicBezTo>
                  <a:cubicBezTo>
                    <a:pt x="762" y="2639"/>
                    <a:pt x="762" y="2639"/>
                    <a:pt x="762" y="2639"/>
                  </a:cubicBezTo>
                  <a:cubicBezTo>
                    <a:pt x="762" y="2639"/>
                    <a:pt x="762" y="2639"/>
                    <a:pt x="762" y="2639"/>
                  </a:cubicBezTo>
                  <a:cubicBezTo>
                    <a:pt x="750" y="2731"/>
                    <a:pt x="750" y="2731"/>
                    <a:pt x="750" y="2731"/>
                  </a:cubicBezTo>
                  <a:close/>
                  <a:moveTo>
                    <a:pt x="756" y="2725"/>
                  </a:moveTo>
                  <a:cubicBezTo>
                    <a:pt x="757" y="2724"/>
                    <a:pt x="757" y="2724"/>
                    <a:pt x="757" y="2724"/>
                  </a:cubicBezTo>
                  <a:cubicBezTo>
                    <a:pt x="757" y="2726"/>
                    <a:pt x="757" y="2726"/>
                    <a:pt x="757" y="2726"/>
                  </a:cubicBezTo>
                  <a:cubicBezTo>
                    <a:pt x="755" y="2727"/>
                    <a:pt x="755" y="2727"/>
                    <a:pt x="755" y="2727"/>
                  </a:cubicBezTo>
                  <a:lnTo>
                    <a:pt x="756" y="2725"/>
                  </a:lnTo>
                  <a:close/>
                  <a:moveTo>
                    <a:pt x="759" y="2726"/>
                  </a:moveTo>
                  <a:cubicBezTo>
                    <a:pt x="760" y="2722"/>
                    <a:pt x="760" y="2722"/>
                    <a:pt x="760" y="2722"/>
                  </a:cubicBezTo>
                  <a:cubicBezTo>
                    <a:pt x="761" y="2710"/>
                    <a:pt x="761" y="2710"/>
                    <a:pt x="761" y="2710"/>
                  </a:cubicBezTo>
                  <a:cubicBezTo>
                    <a:pt x="771" y="2637"/>
                    <a:pt x="771" y="2637"/>
                    <a:pt x="771" y="2637"/>
                  </a:cubicBezTo>
                  <a:cubicBezTo>
                    <a:pt x="771" y="2634"/>
                    <a:pt x="771" y="2634"/>
                    <a:pt x="771" y="2634"/>
                  </a:cubicBezTo>
                  <a:cubicBezTo>
                    <a:pt x="771" y="2634"/>
                    <a:pt x="771" y="2634"/>
                    <a:pt x="771" y="2634"/>
                  </a:cubicBezTo>
                  <a:cubicBezTo>
                    <a:pt x="759" y="2726"/>
                    <a:pt x="759" y="2726"/>
                    <a:pt x="759" y="2726"/>
                  </a:cubicBezTo>
                  <a:close/>
                  <a:moveTo>
                    <a:pt x="765" y="2720"/>
                  </a:moveTo>
                  <a:cubicBezTo>
                    <a:pt x="766" y="2719"/>
                    <a:pt x="766" y="2719"/>
                    <a:pt x="766" y="2719"/>
                  </a:cubicBezTo>
                  <a:cubicBezTo>
                    <a:pt x="766" y="2721"/>
                    <a:pt x="766" y="2721"/>
                    <a:pt x="766" y="2721"/>
                  </a:cubicBezTo>
                  <a:cubicBezTo>
                    <a:pt x="764" y="2722"/>
                    <a:pt x="764" y="2722"/>
                    <a:pt x="764" y="2722"/>
                  </a:cubicBezTo>
                  <a:lnTo>
                    <a:pt x="765" y="2720"/>
                  </a:lnTo>
                  <a:close/>
                  <a:moveTo>
                    <a:pt x="768" y="2721"/>
                  </a:moveTo>
                  <a:cubicBezTo>
                    <a:pt x="769" y="2717"/>
                    <a:pt x="769" y="2717"/>
                    <a:pt x="769" y="2717"/>
                  </a:cubicBezTo>
                  <a:cubicBezTo>
                    <a:pt x="770" y="2705"/>
                    <a:pt x="770" y="2705"/>
                    <a:pt x="770" y="2705"/>
                  </a:cubicBezTo>
                  <a:cubicBezTo>
                    <a:pt x="780" y="2632"/>
                    <a:pt x="780" y="2632"/>
                    <a:pt x="780" y="2632"/>
                  </a:cubicBezTo>
                  <a:cubicBezTo>
                    <a:pt x="780" y="2629"/>
                    <a:pt x="780" y="2629"/>
                    <a:pt x="780" y="2629"/>
                  </a:cubicBezTo>
                  <a:cubicBezTo>
                    <a:pt x="780" y="2630"/>
                    <a:pt x="780" y="2630"/>
                    <a:pt x="780" y="2630"/>
                  </a:cubicBezTo>
                  <a:cubicBezTo>
                    <a:pt x="768" y="2721"/>
                    <a:pt x="768" y="2721"/>
                    <a:pt x="768" y="2721"/>
                  </a:cubicBezTo>
                  <a:close/>
                  <a:moveTo>
                    <a:pt x="773" y="2715"/>
                  </a:moveTo>
                  <a:cubicBezTo>
                    <a:pt x="775" y="2714"/>
                    <a:pt x="775" y="2714"/>
                    <a:pt x="775" y="2714"/>
                  </a:cubicBezTo>
                  <a:cubicBezTo>
                    <a:pt x="775" y="2716"/>
                    <a:pt x="775" y="2716"/>
                    <a:pt x="775" y="2716"/>
                  </a:cubicBezTo>
                  <a:cubicBezTo>
                    <a:pt x="773" y="2717"/>
                    <a:pt x="773" y="2717"/>
                    <a:pt x="773" y="2717"/>
                  </a:cubicBezTo>
                  <a:lnTo>
                    <a:pt x="773" y="2715"/>
                  </a:lnTo>
                  <a:close/>
                  <a:moveTo>
                    <a:pt x="777" y="2716"/>
                  </a:moveTo>
                  <a:cubicBezTo>
                    <a:pt x="778" y="2712"/>
                    <a:pt x="778" y="2712"/>
                    <a:pt x="778" y="2712"/>
                  </a:cubicBezTo>
                  <a:cubicBezTo>
                    <a:pt x="779" y="2700"/>
                    <a:pt x="779" y="2700"/>
                    <a:pt x="779" y="2700"/>
                  </a:cubicBezTo>
                  <a:cubicBezTo>
                    <a:pt x="789" y="2627"/>
                    <a:pt x="789" y="2627"/>
                    <a:pt x="789" y="2627"/>
                  </a:cubicBezTo>
                  <a:cubicBezTo>
                    <a:pt x="789" y="2625"/>
                    <a:pt x="789" y="2625"/>
                    <a:pt x="789" y="2625"/>
                  </a:cubicBezTo>
                  <a:cubicBezTo>
                    <a:pt x="789" y="2625"/>
                    <a:pt x="789" y="2625"/>
                    <a:pt x="789" y="2625"/>
                  </a:cubicBezTo>
                  <a:cubicBezTo>
                    <a:pt x="777" y="2716"/>
                    <a:pt x="777" y="2716"/>
                    <a:pt x="777" y="2716"/>
                  </a:cubicBezTo>
                  <a:close/>
                  <a:moveTo>
                    <a:pt x="782" y="2710"/>
                  </a:moveTo>
                  <a:cubicBezTo>
                    <a:pt x="784" y="2710"/>
                    <a:pt x="784" y="2710"/>
                    <a:pt x="784" y="2710"/>
                  </a:cubicBezTo>
                  <a:cubicBezTo>
                    <a:pt x="784" y="2711"/>
                    <a:pt x="784" y="2711"/>
                    <a:pt x="784" y="2711"/>
                  </a:cubicBezTo>
                  <a:cubicBezTo>
                    <a:pt x="782" y="2712"/>
                    <a:pt x="782" y="2712"/>
                    <a:pt x="782" y="2712"/>
                  </a:cubicBezTo>
                  <a:lnTo>
                    <a:pt x="782" y="2710"/>
                  </a:lnTo>
                  <a:close/>
                  <a:moveTo>
                    <a:pt x="786" y="2712"/>
                  </a:moveTo>
                  <a:cubicBezTo>
                    <a:pt x="786" y="2708"/>
                    <a:pt x="786" y="2708"/>
                    <a:pt x="786" y="2708"/>
                  </a:cubicBezTo>
                  <a:cubicBezTo>
                    <a:pt x="788" y="2695"/>
                    <a:pt x="788" y="2695"/>
                    <a:pt x="788" y="2695"/>
                  </a:cubicBezTo>
                  <a:cubicBezTo>
                    <a:pt x="798" y="2623"/>
                    <a:pt x="798" y="2623"/>
                    <a:pt x="798" y="2623"/>
                  </a:cubicBezTo>
                  <a:cubicBezTo>
                    <a:pt x="798" y="2620"/>
                    <a:pt x="798" y="2620"/>
                    <a:pt x="798" y="2620"/>
                  </a:cubicBezTo>
                  <a:cubicBezTo>
                    <a:pt x="798" y="2620"/>
                    <a:pt x="798" y="2620"/>
                    <a:pt x="798" y="2620"/>
                  </a:cubicBezTo>
                  <a:cubicBezTo>
                    <a:pt x="786" y="2712"/>
                    <a:pt x="786" y="2712"/>
                    <a:pt x="786" y="2712"/>
                  </a:cubicBezTo>
                  <a:close/>
                  <a:moveTo>
                    <a:pt x="791" y="2706"/>
                  </a:moveTo>
                  <a:cubicBezTo>
                    <a:pt x="793" y="2705"/>
                    <a:pt x="793" y="2705"/>
                    <a:pt x="793" y="2705"/>
                  </a:cubicBezTo>
                  <a:cubicBezTo>
                    <a:pt x="792" y="2707"/>
                    <a:pt x="792" y="2707"/>
                    <a:pt x="792" y="2707"/>
                  </a:cubicBezTo>
                  <a:cubicBezTo>
                    <a:pt x="791" y="2707"/>
                    <a:pt x="791" y="2707"/>
                    <a:pt x="791" y="2707"/>
                  </a:cubicBezTo>
                  <a:lnTo>
                    <a:pt x="791" y="2706"/>
                  </a:lnTo>
                  <a:close/>
                  <a:moveTo>
                    <a:pt x="795" y="2707"/>
                  </a:moveTo>
                  <a:cubicBezTo>
                    <a:pt x="795" y="2703"/>
                    <a:pt x="795" y="2703"/>
                    <a:pt x="795" y="2703"/>
                  </a:cubicBezTo>
                  <a:cubicBezTo>
                    <a:pt x="797" y="2690"/>
                    <a:pt x="797" y="2690"/>
                    <a:pt x="797" y="2690"/>
                  </a:cubicBezTo>
                  <a:cubicBezTo>
                    <a:pt x="807" y="2618"/>
                    <a:pt x="807" y="2618"/>
                    <a:pt x="807" y="2618"/>
                  </a:cubicBezTo>
                  <a:cubicBezTo>
                    <a:pt x="807" y="2615"/>
                    <a:pt x="807" y="2615"/>
                    <a:pt x="807" y="2615"/>
                  </a:cubicBezTo>
                  <a:cubicBezTo>
                    <a:pt x="807" y="2615"/>
                    <a:pt x="807" y="2615"/>
                    <a:pt x="807" y="2615"/>
                  </a:cubicBezTo>
                  <a:cubicBezTo>
                    <a:pt x="795" y="2707"/>
                    <a:pt x="795" y="2707"/>
                    <a:pt x="795" y="2707"/>
                  </a:cubicBezTo>
                  <a:close/>
                  <a:moveTo>
                    <a:pt x="800" y="2701"/>
                  </a:moveTo>
                  <a:cubicBezTo>
                    <a:pt x="801" y="2700"/>
                    <a:pt x="801" y="2700"/>
                    <a:pt x="801" y="2700"/>
                  </a:cubicBezTo>
                  <a:cubicBezTo>
                    <a:pt x="801" y="2702"/>
                    <a:pt x="801" y="2702"/>
                    <a:pt x="801" y="2702"/>
                  </a:cubicBezTo>
                  <a:cubicBezTo>
                    <a:pt x="800" y="2703"/>
                    <a:pt x="800" y="2703"/>
                    <a:pt x="800" y="2703"/>
                  </a:cubicBezTo>
                  <a:lnTo>
                    <a:pt x="800" y="2701"/>
                  </a:lnTo>
                  <a:close/>
                  <a:moveTo>
                    <a:pt x="804" y="2702"/>
                  </a:moveTo>
                  <a:cubicBezTo>
                    <a:pt x="804" y="2698"/>
                    <a:pt x="804" y="2698"/>
                    <a:pt x="804" y="2698"/>
                  </a:cubicBezTo>
                  <a:cubicBezTo>
                    <a:pt x="804" y="2698"/>
                    <a:pt x="804" y="2698"/>
                    <a:pt x="804" y="2698"/>
                  </a:cubicBezTo>
                  <a:cubicBezTo>
                    <a:pt x="804" y="2698"/>
                    <a:pt x="804" y="2698"/>
                    <a:pt x="804" y="2698"/>
                  </a:cubicBezTo>
                  <a:cubicBezTo>
                    <a:pt x="806" y="2685"/>
                    <a:pt x="806" y="2685"/>
                    <a:pt x="806" y="2685"/>
                  </a:cubicBezTo>
                  <a:cubicBezTo>
                    <a:pt x="806" y="2685"/>
                    <a:pt x="806" y="2685"/>
                    <a:pt x="806" y="2685"/>
                  </a:cubicBezTo>
                  <a:cubicBezTo>
                    <a:pt x="815" y="2613"/>
                    <a:pt x="815" y="2613"/>
                    <a:pt x="815" y="2613"/>
                  </a:cubicBezTo>
                  <a:cubicBezTo>
                    <a:pt x="815" y="2613"/>
                    <a:pt x="815" y="2613"/>
                    <a:pt x="815" y="2613"/>
                  </a:cubicBezTo>
                  <a:cubicBezTo>
                    <a:pt x="816" y="2610"/>
                    <a:pt x="816" y="2610"/>
                    <a:pt x="816" y="2610"/>
                  </a:cubicBezTo>
                  <a:cubicBezTo>
                    <a:pt x="816" y="2610"/>
                    <a:pt x="816" y="2610"/>
                    <a:pt x="816" y="2610"/>
                  </a:cubicBezTo>
                  <a:cubicBezTo>
                    <a:pt x="804" y="2702"/>
                    <a:pt x="804" y="2702"/>
                    <a:pt x="804" y="2702"/>
                  </a:cubicBezTo>
                  <a:close/>
                  <a:moveTo>
                    <a:pt x="809" y="2696"/>
                  </a:moveTo>
                  <a:cubicBezTo>
                    <a:pt x="810" y="2695"/>
                    <a:pt x="810" y="2695"/>
                    <a:pt x="810" y="2695"/>
                  </a:cubicBezTo>
                  <a:cubicBezTo>
                    <a:pt x="810" y="2697"/>
                    <a:pt x="810" y="2697"/>
                    <a:pt x="810" y="2697"/>
                  </a:cubicBezTo>
                  <a:cubicBezTo>
                    <a:pt x="809" y="2698"/>
                    <a:pt x="809" y="2698"/>
                    <a:pt x="809" y="2698"/>
                  </a:cubicBezTo>
                  <a:lnTo>
                    <a:pt x="809" y="2696"/>
                  </a:lnTo>
                  <a:close/>
                  <a:moveTo>
                    <a:pt x="812" y="2697"/>
                  </a:moveTo>
                  <a:cubicBezTo>
                    <a:pt x="813" y="2693"/>
                    <a:pt x="813" y="2693"/>
                    <a:pt x="813" y="2693"/>
                  </a:cubicBezTo>
                  <a:cubicBezTo>
                    <a:pt x="813" y="2693"/>
                    <a:pt x="813" y="2693"/>
                    <a:pt x="813" y="2693"/>
                  </a:cubicBezTo>
                  <a:cubicBezTo>
                    <a:pt x="814" y="2688"/>
                    <a:pt x="814" y="2688"/>
                    <a:pt x="814" y="2688"/>
                  </a:cubicBezTo>
                  <a:cubicBezTo>
                    <a:pt x="824" y="2608"/>
                    <a:pt x="824" y="2608"/>
                    <a:pt x="824" y="2608"/>
                  </a:cubicBezTo>
                  <a:cubicBezTo>
                    <a:pt x="825" y="2606"/>
                    <a:pt x="825" y="2606"/>
                    <a:pt x="825" y="2606"/>
                  </a:cubicBezTo>
                  <a:cubicBezTo>
                    <a:pt x="825" y="2606"/>
                    <a:pt x="825" y="2606"/>
                    <a:pt x="825" y="2606"/>
                  </a:cubicBezTo>
                  <a:cubicBezTo>
                    <a:pt x="812" y="2697"/>
                    <a:pt x="812" y="2697"/>
                    <a:pt x="812" y="2697"/>
                  </a:cubicBezTo>
                  <a:close/>
                  <a:moveTo>
                    <a:pt x="818" y="2691"/>
                  </a:moveTo>
                  <a:cubicBezTo>
                    <a:pt x="819" y="2690"/>
                    <a:pt x="819" y="2690"/>
                    <a:pt x="819" y="2690"/>
                  </a:cubicBezTo>
                  <a:cubicBezTo>
                    <a:pt x="819" y="2692"/>
                    <a:pt x="819" y="2692"/>
                    <a:pt x="819" y="2692"/>
                  </a:cubicBezTo>
                  <a:cubicBezTo>
                    <a:pt x="817" y="2693"/>
                    <a:pt x="817" y="2693"/>
                    <a:pt x="817" y="2693"/>
                  </a:cubicBezTo>
                  <a:lnTo>
                    <a:pt x="818" y="2691"/>
                  </a:lnTo>
                  <a:close/>
                  <a:moveTo>
                    <a:pt x="821" y="2692"/>
                  </a:moveTo>
                  <a:cubicBezTo>
                    <a:pt x="822" y="2688"/>
                    <a:pt x="822" y="2688"/>
                    <a:pt x="822" y="2688"/>
                  </a:cubicBezTo>
                  <a:cubicBezTo>
                    <a:pt x="822" y="2688"/>
                    <a:pt x="822" y="2688"/>
                    <a:pt x="822" y="2688"/>
                  </a:cubicBezTo>
                  <a:cubicBezTo>
                    <a:pt x="833" y="2604"/>
                    <a:pt x="833" y="2604"/>
                    <a:pt x="833" y="2604"/>
                  </a:cubicBezTo>
                  <a:cubicBezTo>
                    <a:pt x="834" y="2599"/>
                    <a:pt x="834" y="2599"/>
                    <a:pt x="834" y="2599"/>
                  </a:cubicBezTo>
                  <a:cubicBezTo>
                    <a:pt x="850" y="2475"/>
                    <a:pt x="850" y="2475"/>
                    <a:pt x="850" y="2475"/>
                  </a:cubicBezTo>
                  <a:cubicBezTo>
                    <a:pt x="851" y="2475"/>
                    <a:pt x="851" y="2475"/>
                    <a:pt x="851" y="2475"/>
                  </a:cubicBezTo>
                  <a:cubicBezTo>
                    <a:pt x="821" y="2692"/>
                    <a:pt x="821" y="2692"/>
                    <a:pt x="821" y="2692"/>
                  </a:cubicBezTo>
                  <a:close/>
                  <a:moveTo>
                    <a:pt x="826" y="2686"/>
                  </a:moveTo>
                  <a:cubicBezTo>
                    <a:pt x="828" y="2686"/>
                    <a:pt x="828" y="2686"/>
                    <a:pt x="828" y="2686"/>
                  </a:cubicBezTo>
                  <a:cubicBezTo>
                    <a:pt x="828" y="2687"/>
                    <a:pt x="828" y="2687"/>
                    <a:pt x="828" y="2687"/>
                  </a:cubicBezTo>
                  <a:cubicBezTo>
                    <a:pt x="826" y="2688"/>
                    <a:pt x="826" y="2688"/>
                    <a:pt x="826" y="2688"/>
                  </a:cubicBezTo>
                  <a:lnTo>
                    <a:pt x="826" y="2686"/>
                  </a:lnTo>
                  <a:close/>
                  <a:moveTo>
                    <a:pt x="830" y="2688"/>
                  </a:moveTo>
                  <a:cubicBezTo>
                    <a:pt x="830" y="2684"/>
                    <a:pt x="830" y="2684"/>
                    <a:pt x="830" y="2684"/>
                  </a:cubicBezTo>
                  <a:cubicBezTo>
                    <a:pt x="830" y="2684"/>
                    <a:pt x="830" y="2684"/>
                    <a:pt x="830" y="2684"/>
                  </a:cubicBezTo>
                  <a:cubicBezTo>
                    <a:pt x="832" y="2671"/>
                    <a:pt x="832" y="2671"/>
                    <a:pt x="832" y="2671"/>
                  </a:cubicBezTo>
                  <a:cubicBezTo>
                    <a:pt x="842" y="2599"/>
                    <a:pt x="842" y="2599"/>
                    <a:pt x="842" y="2599"/>
                  </a:cubicBezTo>
                  <a:cubicBezTo>
                    <a:pt x="843" y="2594"/>
                    <a:pt x="843" y="2594"/>
                    <a:pt x="843" y="2594"/>
                  </a:cubicBezTo>
                  <a:cubicBezTo>
                    <a:pt x="844" y="2582"/>
                    <a:pt x="844" y="2582"/>
                    <a:pt x="844" y="2582"/>
                  </a:cubicBezTo>
                  <a:cubicBezTo>
                    <a:pt x="848" y="2554"/>
                    <a:pt x="848" y="2554"/>
                    <a:pt x="848" y="2554"/>
                  </a:cubicBezTo>
                  <a:cubicBezTo>
                    <a:pt x="855" y="2502"/>
                    <a:pt x="855" y="2502"/>
                    <a:pt x="855" y="2502"/>
                  </a:cubicBezTo>
                  <a:cubicBezTo>
                    <a:pt x="859" y="2471"/>
                    <a:pt x="859" y="2471"/>
                    <a:pt x="859" y="2471"/>
                  </a:cubicBezTo>
                  <a:cubicBezTo>
                    <a:pt x="860" y="2471"/>
                    <a:pt x="860" y="2471"/>
                    <a:pt x="860" y="2471"/>
                  </a:cubicBezTo>
                  <a:cubicBezTo>
                    <a:pt x="830" y="2688"/>
                    <a:pt x="830" y="2688"/>
                    <a:pt x="830" y="2688"/>
                  </a:cubicBezTo>
                  <a:close/>
                  <a:moveTo>
                    <a:pt x="835" y="2682"/>
                  </a:moveTo>
                  <a:cubicBezTo>
                    <a:pt x="837" y="2681"/>
                    <a:pt x="837" y="2681"/>
                    <a:pt x="837" y="2681"/>
                  </a:cubicBezTo>
                  <a:cubicBezTo>
                    <a:pt x="836" y="2683"/>
                    <a:pt x="836" y="2683"/>
                    <a:pt x="836" y="2683"/>
                  </a:cubicBezTo>
                  <a:cubicBezTo>
                    <a:pt x="835" y="2683"/>
                    <a:pt x="835" y="2683"/>
                    <a:pt x="835" y="2683"/>
                  </a:cubicBezTo>
                  <a:lnTo>
                    <a:pt x="835" y="2682"/>
                  </a:lnTo>
                  <a:close/>
                  <a:moveTo>
                    <a:pt x="839" y="2683"/>
                  </a:moveTo>
                  <a:cubicBezTo>
                    <a:pt x="839" y="2679"/>
                    <a:pt x="839" y="2679"/>
                    <a:pt x="839" y="2679"/>
                  </a:cubicBezTo>
                  <a:cubicBezTo>
                    <a:pt x="841" y="2666"/>
                    <a:pt x="841" y="2666"/>
                    <a:pt x="841" y="2666"/>
                  </a:cubicBezTo>
                  <a:cubicBezTo>
                    <a:pt x="851" y="2594"/>
                    <a:pt x="851" y="2594"/>
                    <a:pt x="851" y="2594"/>
                  </a:cubicBezTo>
                  <a:cubicBezTo>
                    <a:pt x="851" y="2589"/>
                    <a:pt x="851" y="2589"/>
                    <a:pt x="851" y="2589"/>
                  </a:cubicBezTo>
                  <a:cubicBezTo>
                    <a:pt x="853" y="2577"/>
                    <a:pt x="853" y="2577"/>
                    <a:pt x="853" y="2577"/>
                  </a:cubicBezTo>
                  <a:cubicBezTo>
                    <a:pt x="856" y="2559"/>
                    <a:pt x="856" y="2559"/>
                    <a:pt x="856" y="2559"/>
                  </a:cubicBezTo>
                  <a:cubicBezTo>
                    <a:pt x="863" y="2508"/>
                    <a:pt x="863" y="2508"/>
                    <a:pt x="863" y="2508"/>
                  </a:cubicBezTo>
                  <a:cubicBezTo>
                    <a:pt x="868" y="2466"/>
                    <a:pt x="868" y="2466"/>
                    <a:pt x="868" y="2466"/>
                  </a:cubicBezTo>
                  <a:cubicBezTo>
                    <a:pt x="868" y="2466"/>
                    <a:pt x="868" y="2466"/>
                    <a:pt x="868" y="2466"/>
                  </a:cubicBezTo>
                  <a:cubicBezTo>
                    <a:pt x="839" y="2683"/>
                    <a:pt x="839" y="2683"/>
                    <a:pt x="839" y="2683"/>
                  </a:cubicBezTo>
                  <a:close/>
                  <a:moveTo>
                    <a:pt x="844" y="2677"/>
                  </a:moveTo>
                  <a:cubicBezTo>
                    <a:pt x="845" y="2676"/>
                    <a:pt x="845" y="2676"/>
                    <a:pt x="845" y="2676"/>
                  </a:cubicBezTo>
                  <a:cubicBezTo>
                    <a:pt x="845" y="2678"/>
                    <a:pt x="845" y="2678"/>
                    <a:pt x="845" y="2678"/>
                  </a:cubicBezTo>
                  <a:cubicBezTo>
                    <a:pt x="844" y="2679"/>
                    <a:pt x="844" y="2679"/>
                    <a:pt x="844" y="2679"/>
                  </a:cubicBezTo>
                  <a:lnTo>
                    <a:pt x="844" y="2677"/>
                  </a:lnTo>
                  <a:close/>
                  <a:moveTo>
                    <a:pt x="847" y="2678"/>
                  </a:moveTo>
                  <a:cubicBezTo>
                    <a:pt x="848" y="2674"/>
                    <a:pt x="848" y="2674"/>
                    <a:pt x="848" y="2674"/>
                  </a:cubicBezTo>
                  <a:cubicBezTo>
                    <a:pt x="850" y="2662"/>
                    <a:pt x="850" y="2662"/>
                    <a:pt x="850" y="2662"/>
                  </a:cubicBezTo>
                  <a:cubicBezTo>
                    <a:pt x="860" y="2590"/>
                    <a:pt x="860" y="2590"/>
                    <a:pt x="860" y="2590"/>
                  </a:cubicBezTo>
                  <a:cubicBezTo>
                    <a:pt x="860" y="2585"/>
                    <a:pt x="860" y="2585"/>
                    <a:pt x="860" y="2585"/>
                  </a:cubicBezTo>
                  <a:cubicBezTo>
                    <a:pt x="862" y="2572"/>
                    <a:pt x="862" y="2572"/>
                    <a:pt x="862" y="2572"/>
                  </a:cubicBezTo>
                  <a:cubicBezTo>
                    <a:pt x="863" y="2565"/>
                    <a:pt x="863" y="2565"/>
                    <a:pt x="863" y="2565"/>
                  </a:cubicBezTo>
                  <a:cubicBezTo>
                    <a:pt x="870" y="2513"/>
                    <a:pt x="870" y="2513"/>
                    <a:pt x="870" y="2513"/>
                  </a:cubicBezTo>
                  <a:cubicBezTo>
                    <a:pt x="877" y="2461"/>
                    <a:pt x="877" y="2461"/>
                    <a:pt x="877" y="2461"/>
                  </a:cubicBezTo>
                  <a:cubicBezTo>
                    <a:pt x="877" y="2461"/>
                    <a:pt x="877" y="2461"/>
                    <a:pt x="877" y="2461"/>
                  </a:cubicBezTo>
                  <a:cubicBezTo>
                    <a:pt x="847" y="2678"/>
                    <a:pt x="847" y="2678"/>
                    <a:pt x="847" y="2678"/>
                  </a:cubicBezTo>
                  <a:close/>
                  <a:moveTo>
                    <a:pt x="853" y="2672"/>
                  </a:moveTo>
                  <a:cubicBezTo>
                    <a:pt x="854" y="2671"/>
                    <a:pt x="854" y="2671"/>
                    <a:pt x="854" y="2671"/>
                  </a:cubicBezTo>
                  <a:cubicBezTo>
                    <a:pt x="854" y="2673"/>
                    <a:pt x="854" y="2673"/>
                    <a:pt x="854" y="2673"/>
                  </a:cubicBezTo>
                  <a:cubicBezTo>
                    <a:pt x="852" y="2674"/>
                    <a:pt x="852" y="2674"/>
                    <a:pt x="852" y="2674"/>
                  </a:cubicBezTo>
                  <a:lnTo>
                    <a:pt x="853" y="2672"/>
                  </a:lnTo>
                  <a:close/>
                  <a:moveTo>
                    <a:pt x="856" y="2673"/>
                  </a:moveTo>
                  <a:cubicBezTo>
                    <a:pt x="857" y="2669"/>
                    <a:pt x="857" y="2669"/>
                    <a:pt x="857" y="2669"/>
                  </a:cubicBezTo>
                  <a:cubicBezTo>
                    <a:pt x="858" y="2657"/>
                    <a:pt x="858" y="2657"/>
                    <a:pt x="858" y="2657"/>
                  </a:cubicBezTo>
                  <a:cubicBezTo>
                    <a:pt x="868" y="2585"/>
                    <a:pt x="868" y="2585"/>
                    <a:pt x="868" y="2585"/>
                  </a:cubicBezTo>
                  <a:cubicBezTo>
                    <a:pt x="869" y="2580"/>
                    <a:pt x="869" y="2580"/>
                    <a:pt x="869" y="2580"/>
                  </a:cubicBezTo>
                  <a:cubicBezTo>
                    <a:pt x="871" y="2568"/>
                    <a:pt x="871" y="2568"/>
                    <a:pt x="871" y="2568"/>
                  </a:cubicBezTo>
                  <a:cubicBezTo>
                    <a:pt x="878" y="2519"/>
                    <a:pt x="878" y="2519"/>
                    <a:pt x="878" y="2519"/>
                  </a:cubicBezTo>
                  <a:cubicBezTo>
                    <a:pt x="886" y="2457"/>
                    <a:pt x="886" y="2457"/>
                    <a:pt x="886" y="2457"/>
                  </a:cubicBezTo>
                  <a:cubicBezTo>
                    <a:pt x="886" y="2457"/>
                    <a:pt x="886" y="2457"/>
                    <a:pt x="886" y="2457"/>
                  </a:cubicBezTo>
                  <a:cubicBezTo>
                    <a:pt x="856" y="2673"/>
                    <a:pt x="856" y="2673"/>
                    <a:pt x="856" y="2673"/>
                  </a:cubicBezTo>
                  <a:close/>
                  <a:moveTo>
                    <a:pt x="861" y="2667"/>
                  </a:moveTo>
                  <a:cubicBezTo>
                    <a:pt x="863" y="2667"/>
                    <a:pt x="863" y="2667"/>
                    <a:pt x="863" y="2667"/>
                  </a:cubicBezTo>
                  <a:cubicBezTo>
                    <a:pt x="862" y="2668"/>
                    <a:pt x="862" y="2668"/>
                    <a:pt x="862" y="2668"/>
                  </a:cubicBezTo>
                  <a:cubicBezTo>
                    <a:pt x="861" y="2669"/>
                    <a:pt x="861" y="2669"/>
                    <a:pt x="861" y="2669"/>
                  </a:cubicBezTo>
                  <a:lnTo>
                    <a:pt x="861" y="2667"/>
                  </a:lnTo>
                  <a:close/>
                  <a:moveTo>
                    <a:pt x="865" y="2669"/>
                  </a:moveTo>
                  <a:cubicBezTo>
                    <a:pt x="865" y="2665"/>
                    <a:pt x="865" y="2665"/>
                    <a:pt x="865" y="2665"/>
                  </a:cubicBezTo>
                  <a:cubicBezTo>
                    <a:pt x="867" y="2652"/>
                    <a:pt x="867" y="2652"/>
                    <a:pt x="867" y="2652"/>
                  </a:cubicBezTo>
                  <a:cubicBezTo>
                    <a:pt x="877" y="2580"/>
                    <a:pt x="877" y="2580"/>
                    <a:pt x="877" y="2580"/>
                  </a:cubicBezTo>
                  <a:cubicBezTo>
                    <a:pt x="878" y="2575"/>
                    <a:pt x="878" y="2575"/>
                    <a:pt x="878" y="2575"/>
                  </a:cubicBezTo>
                  <a:cubicBezTo>
                    <a:pt x="879" y="2563"/>
                    <a:pt x="879" y="2563"/>
                    <a:pt x="879" y="2563"/>
                  </a:cubicBezTo>
                  <a:cubicBezTo>
                    <a:pt x="885" y="2524"/>
                    <a:pt x="885" y="2524"/>
                    <a:pt x="885" y="2524"/>
                  </a:cubicBezTo>
                  <a:cubicBezTo>
                    <a:pt x="895" y="2452"/>
                    <a:pt x="895" y="2452"/>
                    <a:pt x="895" y="2452"/>
                  </a:cubicBezTo>
                  <a:cubicBezTo>
                    <a:pt x="895" y="2452"/>
                    <a:pt x="895" y="2452"/>
                    <a:pt x="895" y="2452"/>
                  </a:cubicBezTo>
                  <a:cubicBezTo>
                    <a:pt x="865" y="2669"/>
                    <a:pt x="865" y="2669"/>
                    <a:pt x="865" y="2669"/>
                  </a:cubicBezTo>
                  <a:close/>
                  <a:moveTo>
                    <a:pt x="870" y="2663"/>
                  </a:moveTo>
                  <a:cubicBezTo>
                    <a:pt x="871" y="2662"/>
                    <a:pt x="871" y="2662"/>
                    <a:pt x="871" y="2662"/>
                  </a:cubicBezTo>
                  <a:cubicBezTo>
                    <a:pt x="871" y="2664"/>
                    <a:pt x="871" y="2664"/>
                    <a:pt x="871" y="2664"/>
                  </a:cubicBezTo>
                  <a:cubicBezTo>
                    <a:pt x="870" y="2664"/>
                    <a:pt x="870" y="2664"/>
                    <a:pt x="870" y="2664"/>
                  </a:cubicBezTo>
                  <a:lnTo>
                    <a:pt x="870" y="2663"/>
                  </a:lnTo>
                  <a:close/>
                  <a:moveTo>
                    <a:pt x="873" y="2664"/>
                  </a:moveTo>
                  <a:cubicBezTo>
                    <a:pt x="874" y="2660"/>
                    <a:pt x="874" y="2660"/>
                    <a:pt x="874" y="2660"/>
                  </a:cubicBezTo>
                  <a:cubicBezTo>
                    <a:pt x="876" y="2647"/>
                    <a:pt x="876" y="2647"/>
                    <a:pt x="876" y="2647"/>
                  </a:cubicBezTo>
                  <a:cubicBezTo>
                    <a:pt x="885" y="2581"/>
                    <a:pt x="885" y="2581"/>
                    <a:pt x="885" y="2581"/>
                  </a:cubicBezTo>
                  <a:cubicBezTo>
                    <a:pt x="886" y="2577"/>
                    <a:pt x="886" y="2577"/>
                    <a:pt x="886" y="2577"/>
                  </a:cubicBezTo>
                  <a:cubicBezTo>
                    <a:pt x="886" y="2575"/>
                    <a:pt x="886" y="2575"/>
                    <a:pt x="886" y="2575"/>
                  </a:cubicBezTo>
                  <a:cubicBezTo>
                    <a:pt x="887" y="2571"/>
                    <a:pt x="887" y="2571"/>
                    <a:pt x="887" y="2571"/>
                  </a:cubicBezTo>
                  <a:cubicBezTo>
                    <a:pt x="888" y="2558"/>
                    <a:pt x="888" y="2558"/>
                    <a:pt x="888" y="2558"/>
                  </a:cubicBezTo>
                  <a:cubicBezTo>
                    <a:pt x="892" y="2529"/>
                    <a:pt x="892" y="2529"/>
                    <a:pt x="892" y="2529"/>
                  </a:cubicBezTo>
                  <a:cubicBezTo>
                    <a:pt x="904" y="2447"/>
                    <a:pt x="904" y="2447"/>
                    <a:pt x="904" y="2447"/>
                  </a:cubicBezTo>
                  <a:cubicBezTo>
                    <a:pt x="904" y="2448"/>
                    <a:pt x="904" y="2448"/>
                    <a:pt x="904" y="2448"/>
                  </a:cubicBezTo>
                  <a:cubicBezTo>
                    <a:pt x="873" y="2664"/>
                    <a:pt x="873" y="2664"/>
                    <a:pt x="873" y="2664"/>
                  </a:cubicBezTo>
                  <a:close/>
                  <a:moveTo>
                    <a:pt x="879" y="2658"/>
                  </a:moveTo>
                  <a:cubicBezTo>
                    <a:pt x="880" y="2657"/>
                    <a:pt x="880" y="2657"/>
                    <a:pt x="880" y="2657"/>
                  </a:cubicBezTo>
                  <a:cubicBezTo>
                    <a:pt x="880" y="2659"/>
                    <a:pt x="880" y="2659"/>
                    <a:pt x="880" y="2659"/>
                  </a:cubicBezTo>
                  <a:cubicBezTo>
                    <a:pt x="878" y="2660"/>
                    <a:pt x="878" y="2660"/>
                    <a:pt x="878" y="2660"/>
                  </a:cubicBezTo>
                  <a:lnTo>
                    <a:pt x="879" y="2658"/>
                  </a:lnTo>
                  <a:close/>
                  <a:moveTo>
                    <a:pt x="882" y="2659"/>
                  </a:moveTo>
                  <a:cubicBezTo>
                    <a:pt x="883" y="2655"/>
                    <a:pt x="883" y="2655"/>
                    <a:pt x="883" y="2655"/>
                  </a:cubicBezTo>
                  <a:cubicBezTo>
                    <a:pt x="884" y="2643"/>
                    <a:pt x="884" y="2643"/>
                    <a:pt x="884" y="2643"/>
                  </a:cubicBezTo>
                  <a:cubicBezTo>
                    <a:pt x="892" y="2586"/>
                    <a:pt x="892" y="2586"/>
                    <a:pt x="892" y="2586"/>
                  </a:cubicBezTo>
                  <a:cubicBezTo>
                    <a:pt x="892" y="2586"/>
                    <a:pt x="892" y="2586"/>
                    <a:pt x="892" y="2586"/>
                  </a:cubicBezTo>
                  <a:cubicBezTo>
                    <a:pt x="892" y="2586"/>
                    <a:pt x="892" y="2586"/>
                    <a:pt x="892" y="2586"/>
                  </a:cubicBezTo>
                  <a:cubicBezTo>
                    <a:pt x="892" y="2586"/>
                    <a:pt x="892" y="2586"/>
                    <a:pt x="892" y="2586"/>
                  </a:cubicBezTo>
                  <a:cubicBezTo>
                    <a:pt x="895" y="2571"/>
                    <a:pt x="895" y="2571"/>
                    <a:pt x="895" y="2571"/>
                  </a:cubicBezTo>
                  <a:cubicBezTo>
                    <a:pt x="895" y="2571"/>
                    <a:pt x="895" y="2571"/>
                    <a:pt x="895" y="2571"/>
                  </a:cubicBezTo>
                  <a:cubicBezTo>
                    <a:pt x="895" y="2566"/>
                    <a:pt x="895" y="2566"/>
                    <a:pt x="895" y="2566"/>
                  </a:cubicBezTo>
                  <a:cubicBezTo>
                    <a:pt x="895" y="2566"/>
                    <a:pt x="895" y="2566"/>
                    <a:pt x="895" y="2566"/>
                  </a:cubicBezTo>
                  <a:cubicBezTo>
                    <a:pt x="895" y="2566"/>
                    <a:pt x="895" y="2566"/>
                    <a:pt x="895" y="2566"/>
                  </a:cubicBezTo>
                  <a:cubicBezTo>
                    <a:pt x="897" y="2554"/>
                    <a:pt x="897" y="2554"/>
                    <a:pt x="897" y="2554"/>
                  </a:cubicBezTo>
                  <a:cubicBezTo>
                    <a:pt x="901" y="2527"/>
                    <a:pt x="901" y="2527"/>
                    <a:pt x="901" y="2527"/>
                  </a:cubicBezTo>
                  <a:cubicBezTo>
                    <a:pt x="903" y="2514"/>
                    <a:pt x="903" y="2514"/>
                    <a:pt x="903" y="2514"/>
                  </a:cubicBezTo>
                  <a:cubicBezTo>
                    <a:pt x="903" y="2514"/>
                    <a:pt x="903" y="2514"/>
                    <a:pt x="903" y="2514"/>
                  </a:cubicBezTo>
                  <a:cubicBezTo>
                    <a:pt x="903" y="2511"/>
                    <a:pt x="903" y="2511"/>
                    <a:pt x="903" y="2511"/>
                  </a:cubicBezTo>
                  <a:cubicBezTo>
                    <a:pt x="903" y="2511"/>
                    <a:pt x="903" y="2511"/>
                    <a:pt x="903" y="2511"/>
                  </a:cubicBezTo>
                  <a:cubicBezTo>
                    <a:pt x="903" y="2511"/>
                    <a:pt x="903" y="2511"/>
                    <a:pt x="903" y="2511"/>
                  </a:cubicBezTo>
                  <a:cubicBezTo>
                    <a:pt x="913" y="2443"/>
                    <a:pt x="913" y="2443"/>
                    <a:pt x="913" y="2443"/>
                  </a:cubicBezTo>
                  <a:cubicBezTo>
                    <a:pt x="913" y="2443"/>
                    <a:pt x="913" y="2443"/>
                    <a:pt x="913" y="2443"/>
                  </a:cubicBezTo>
                  <a:cubicBezTo>
                    <a:pt x="882" y="2659"/>
                    <a:pt x="882" y="2659"/>
                    <a:pt x="882" y="2659"/>
                  </a:cubicBezTo>
                  <a:close/>
                  <a:moveTo>
                    <a:pt x="887" y="2653"/>
                  </a:moveTo>
                  <a:cubicBezTo>
                    <a:pt x="889" y="2653"/>
                    <a:pt x="889" y="2653"/>
                    <a:pt x="889" y="2653"/>
                  </a:cubicBezTo>
                  <a:cubicBezTo>
                    <a:pt x="888" y="2654"/>
                    <a:pt x="888" y="2654"/>
                    <a:pt x="888" y="2654"/>
                  </a:cubicBezTo>
                  <a:cubicBezTo>
                    <a:pt x="887" y="2655"/>
                    <a:pt x="887" y="2655"/>
                    <a:pt x="887" y="2655"/>
                  </a:cubicBezTo>
                  <a:lnTo>
                    <a:pt x="887" y="2653"/>
                  </a:lnTo>
                  <a:close/>
                  <a:moveTo>
                    <a:pt x="891" y="2654"/>
                  </a:moveTo>
                  <a:cubicBezTo>
                    <a:pt x="891" y="2651"/>
                    <a:pt x="891" y="2651"/>
                    <a:pt x="891" y="2651"/>
                  </a:cubicBezTo>
                  <a:cubicBezTo>
                    <a:pt x="893" y="2638"/>
                    <a:pt x="893" y="2638"/>
                    <a:pt x="893" y="2638"/>
                  </a:cubicBezTo>
                  <a:cubicBezTo>
                    <a:pt x="893" y="2638"/>
                    <a:pt x="893" y="2638"/>
                    <a:pt x="893" y="2638"/>
                  </a:cubicBezTo>
                  <a:cubicBezTo>
                    <a:pt x="893" y="2638"/>
                    <a:pt x="893" y="2638"/>
                    <a:pt x="893" y="2638"/>
                  </a:cubicBezTo>
                  <a:cubicBezTo>
                    <a:pt x="900" y="2592"/>
                    <a:pt x="900" y="2592"/>
                    <a:pt x="900" y="2592"/>
                  </a:cubicBezTo>
                  <a:cubicBezTo>
                    <a:pt x="902" y="2575"/>
                    <a:pt x="902" y="2575"/>
                    <a:pt x="902" y="2575"/>
                  </a:cubicBezTo>
                  <a:cubicBezTo>
                    <a:pt x="902" y="2575"/>
                    <a:pt x="902" y="2575"/>
                    <a:pt x="902" y="2575"/>
                  </a:cubicBezTo>
                  <a:cubicBezTo>
                    <a:pt x="903" y="2566"/>
                    <a:pt x="903" y="2566"/>
                    <a:pt x="903" y="2566"/>
                  </a:cubicBezTo>
                  <a:cubicBezTo>
                    <a:pt x="903" y="2566"/>
                    <a:pt x="903" y="2566"/>
                    <a:pt x="903" y="2566"/>
                  </a:cubicBezTo>
                  <a:cubicBezTo>
                    <a:pt x="903" y="2566"/>
                    <a:pt x="903" y="2566"/>
                    <a:pt x="903" y="2566"/>
                  </a:cubicBezTo>
                  <a:cubicBezTo>
                    <a:pt x="904" y="2561"/>
                    <a:pt x="904" y="2561"/>
                    <a:pt x="904" y="2561"/>
                  </a:cubicBezTo>
                  <a:cubicBezTo>
                    <a:pt x="904" y="2561"/>
                    <a:pt x="904" y="2561"/>
                    <a:pt x="904" y="2561"/>
                  </a:cubicBezTo>
                  <a:cubicBezTo>
                    <a:pt x="906" y="2549"/>
                    <a:pt x="906" y="2549"/>
                    <a:pt x="906" y="2549"/>
                  </a:cubicBezTo>
                  <a:cubicBezTo>
                    <a:pt x="908" y="2532"/>
                    <a:pt x="908" y="2532"/>
                    <a:pt x="908" y="2532"/>
                  </a:cubicBezTo>
                  <a:cubicBezTo>
                    <a:pt x="908" y="2532"/>
                    <a:pt x="908" y="2532"/>
                    <a:pt x="908" y="2532"/>
                  </a:cubicBezTo>
                  <a:cubicBezTo>
                    <a:pt x="908" y="2532"/>
                    <a:pt x="908" y="2532"/>
                    <a:pt x="908" y="2532"/>
                  </a:cubicBezTo>
                  <a:cubicBezTo>
                    <a:pt x="910" y="2520"/>
                    <a:pt x="910" y="2520"/>
                    <a:pt x="910" y="2520"/>
                  </a:cubicBezTo>
                  <a:cubicBezTo>
                    <a:pt x="910" y="2520"/>
                    <a:pt x="910" y="2520"/>
                    <a:pt x="910" y="2520"/>
                  </a:cubicBezTo>
                  <a:cubicBezTo>
                    <a:pt x="912" y="2507"/>
                    <a:pt x="912" y="2507"/>
                    <a:pt x="912" y="2507"/>
                  </a:cubicBezTo>
                  <a:cubicBezTo>
                    <a:pt x="912" y="2507"/>
                    <a:pt x="912" y="2507"/>
                    <a:pt x="912" y="2507"/>
                  </a:cubicBezTo>
                  <a:cubicBezTo>
                    <a:pt x="912" y="2507"/>
                    <a:pt x="912" y="2507"/>
                    <a:pt x="912" y="2507"/>
                  </a:cubicBezTo>
                  <a:cubicBezTo>
                    <a:pt x="922" y="2438"/>
                    <a:pt x="922" y="2438"/>
                    <a:pt x="922" y="2438"/>
                  </a:cubicBezTo>
                  <a:cubicBezTo>
                    <a:pt x="922" y="2438"/>
                    <a:pt x="922" y="2438"/>
                    <a:pt x="922" y="2438"/>
                  </a:cubicBezTo>
                  <a:cubicBezTo>
                    <a:pt x="891" y="2655"/>
                    <a:pt x="891" y="2655"/>
                    <a:pt x="891" y="2655"/>
                  </a:cubicBezTo>
                  <a:lnTo>
                    <a:pt x="891" y="2654"/>
                  </a:lnTo>
                  <a:close/>
                  <a:moveTo>
                    <a:pt x="896" y="2649"/>
                  </a:moveTo>
                  <a:cubicBezTo>
                    <a:pt x="897" y="2648"/>
                    <a:pt x="897" y="2648"/>
                    <a:pt x="897" y="2648"/>
                  </a:cubicBezTo>
                  <a:cubicBezTo>
                    <a:pt x="897" y="2650"/>
                    <a:pt x="897" y="2650"/>
                    <a:pt x="897" y="2650"/>
                  </a:cubicBezTo>
                  <a:cubicBezTo>
                    <a:pt x="896" y="2650"/>
                    <a:pt x="896" y="2650"/>
                    <a:pt x="896" y="2650"/>
                  </a:cubicBezTo>
                  <a:lnTo>
                    <a:pt x="896" y="2649"/>
                  </a:lnTo>
                  <a:close/>
                  <a:moveTo>
                    <a:pt x="899" y="2650"/>
                  </a:moveTo>
                  <a:cubicBezTo>
                    <a:pt x="900" y="2646"/>
                    <a:pt x="900" y="2646"/>
                    <a:pt x="900" y="2646"/>
                  </a:cubicBezTo>
                  <a:cubicBezTo>
                    <a:pt x="900" y="2646"/>
                    <a:pt x="900" y="2646"/>
                    <a:pt x="900" y="2646"/>
                  </a:cubicBezTo>
                  <a:cubicBezTo>
                    <a:pt x="900" y="2646"/>
                    <a:pt x="900" y="2646"/>
                    <a:pt x="900" y="2646"/>
                  </a:cubicBezTo>
                  <a:cubicBezTo>
                    <a:pt x="902" y="2633"/>
                    <a:pt x="902" y="2633"/>
                    <a:pt x="902" y="2633"/>
                  </a:cubicBezTo>
                  <a:cubicBezTo>
                    <a:pt x="902" y="2633"/>
                    <a:pt x="902" y="2633"/>
                    <a:pt x="902" y="2633"/>
                  </a:cubicBezTo>
                  <a:cubicBezTo>
                    <a:pt x="907" y="2597"/>
                    <a:pt x="907" y="2597"/>
                    <a:pt x="907" y="2597"/>
                  </a:cubicBezTo>
                  <a:cubicBezTo>
                    <a:pt x="909" y="2581"/>
                    <a:pt x="909" y="2581"/>
                    <a:pt x="909" y="2581"/>
                  </a:cubicBezTo>
                  <a:cubicBezTo>
                    <a:pt x="912" y="2561"/>
                    <a:pt x="912" y="2561"/>
                    <a:pt x="912" y="2561"/>
                  </a:cubicBezTo>
                  <a:cubicBezTo>
                    <a:pt x="912" y="2561"/>
                    <a:pt x="912" y="2561"/>
                    <a:pt x="912" y="2561"/>
                  </a:cubicBezTo>
                  <a:cubicBezTo>
                    <a:pt x="912" y="2561"/>
                    <a:pt x="912" y="2561"/>
                    <a:pt x="912" y="2561"/>
                  </a:cubicBezTo>
                  <a:cubicBezTo>
                    <a:pt x="913" y="2557"/>
                    <a:pt x="913" y="2557"/>
                    <a:pt x="913" y="2557"/>
                  </a:cubicBezTo>
                  <a:cubicBezTo>
                    <a:pt x="913" y="2557"/>
                    <a:pt x="913" y="2557"/>
                    <a:pt x="913" y="2557"/>
                  </a:cubicBezTo>
                  <a:cubicBezTo>
                    <a:pt x="914" y="2544"/>
                    <a:pt x="914" y="2544"/>
                    <a:pt x="914" y="2544"/>
                  </a:cubicBezTo>
                  <a:cubicBezTo>
                    <a:pt x="915" y="2537"/>
                    <a:pt x="915" y="2537"/>
                    <a:pt x="915" y="2537"/>
                  </a:cubicBezTo>
                  <a:cubicBezTo>
                    <a:pt x="917" y="2525"/>
                    <a:pt x="917" y="2525"/>
                    <a:pt x="917" y="2525"/>
                  </a:cubicBezTo>
                  <a:cubicBezTo>
                    <a:pt x="920" y="2502"/>
                    <a:pt x="920" y="2502"/>
                    <a:pt x="920" y="2502"/>
                  </a:cubicBezTo>
                  <a:cubicBezTo>
                    <a:pt x="930" y="2434"/>
                    <a:pt x="930" y="2434"/>
                    <a:pt x="930" y="2434"/>
                  </a:cubicBezTo>
                  <a:cubicBezTo>
                    <a:pt x="930" y="2434"/>
                    <a:pt x="930" y="2434"/>
                    <a:pt x="930" y="2434"/>
                  </a:cubicBezTo>
                  <a:cubicBezTo>
                    <a:pt x="899" y="2650"/>
                    <a:pt x="899" y="2650"/>
                    <a:pt x="899" y="2650"/>
                  </a:cubicBezTo>
                  <a:close/>
                  <a:moveTo>
                    <a:pt x="905" y="2644"/>
                  </a:moveTo>
                  <a:cubicBezTo>
                    <a:pt x="906" y="2643"/>
                    <a:pt x="906" y="2643"/>
                    <a:pt x="906" y="2643"/>
                  </a:cubicBezTo>
                  <a:cubicBezTo>
                    <a:pt x="906" y="2645"/>
                    <a:pt x="906" y="2645"/>
                    <a:pt x="906" y="2645"/>
                  </a:cubicBezTo>
                  <a:cubicBezTo>
                    <a:pt x="904" y="2646"/>
                    <a:pt x="904" y="2646"/>
                    <a:pt x="904" y="2646"/>
                  </a:cubicBezTo>
                  <a:lnTo>
                    <a:pt x="905" y="2644"/>
                  </a:lnTo>
                  <a:close/>
                  <a:moveTo>
                    <a:pt x="908" y="2645"/>
                  </a:moveTo>
                  <a:cubicBezTo>
                    <a:pt x="908" y="2641"/>
                    <a:pt x="908" y="2641"/>
                    <a:pt x="908" y="2641"/>
                  </a:cubicBezTo>
                  <a:cubicBezTo>
                    <a:pt x="910" y="2629"/>
                    <a:pt x="910" y="2629"/>
                    <a:pt x="910" y="2629"/>
                  </a:cubicBezTo>
                  <a:cubicBezTo>
                    <a:pt x="914" y="2603"/>
                    <a:pt x="914" y="2603"/>
                    <a:pt x="914" y="2603"/>
                  </a:cubicBezTo>
                  <a:cubicBezTo>
                    <a:pt x="916" y="2586"/>
                    <a:pt x="916" y="2586"/>
                    <a:pt x="916" y="2586"/>
                  </a:cubicBezTo>
                  <a:cubicBezTo>
                    <a:pt x="921" y="2557"/>
                    <a:pt x="921" y="2557"/>
                    <a:pt x="921" y="2557"/>
                  </a:cubicBezTo>
                  <a:cubicBezTo>
                    <a:pt x="921" y="2552"/>
                    <a:pt x="921" y="2552"/>
                    <a:pt x="921" y="2552"/>
                  </a:cubicBezTo>
                  <a:cubicBezTo>
                    <a:pt x="923" y="2540"/>
                    <a:pt x="923" y="2540"/>
                    <a:pt x="923" y="2540"/>
                  </a:cubicBezTo>
                  <a:cubicBezTo>
                    <a:pt x="924" y="2530"/>
                    <a:pt x="924" y="2530"/>
                    <a:pt x="924" y="2530"/>
                  </a:cubicBezTo>
                  <a:cubicBezTo>
                    <a:pt x="929" y="2498"/>
                    <a:pt x="929" y="2498"/>
                    <a:pt x="929" y="2498"/>
                  </a:cubicBezTo>
                  <a:cubicBezTo>
                    <a:pt x="939" y="2429"/>
                    <a:pt x="939" y="2429"/>
                    <a:pt x="939" y="2429"/>
                  </a:cubicBezTo>
                  <a:cubicBezTo>
                    <a:pt x="939" y="2429"/>
                    <a:pt x="939" y="2429"/>
                    <a:pt x="939" y="2429"/>
                  </a:cubicBezTo>
                  <a:cubicBezTo>
                    <a:pt x="908" y="2645"/>
                    <a:pt x="908" y="2645"/>
                    <a:pt x="908" y="2645"/>
                  </a:cubicBezTo>
                  <a:close/>
                  <a:moveTo>
                    <a:pt x="913" y="2639"/>
                  </a:moveTo>
                  <a:cubicBezTo>
                    <a:pt x="914" y="2638"/>
                    <a:pt x="914" y="2638"/>
                    <a:pt x="914" y="2638"/>
                  </a:cubicBezTo>
                  <a:cubicBezTo>
                    <a:pt x="914" y="2640"/>
                    <a:pt x="914" y="2640"/>
                    <a:pt x="914" y="2640"/>
                  </a:cubicBezTo>
                  <a:cubicBezTo>
                    <a:pt x="913" y="2641"/>
                    <a:pt x="913" y="2641"/>
                    <a:pt x="913" y="2641"/>
                  </a:cubicBezTo>
                  <a:lnTo>
                    <a:pt x="913" y="2639"/>
                  </a:lnTo>
                  <a:close/>
                  <a:moveTo>
                    <a:pt x="916" y="2640"/>
                  </a:moveTo>
                  <a:cubicBezTo>
                    <a:pt x="917" y="2636"/>
                    <a:pt x="917" y="2636"/>
                    <a:pt x="917" y="2636"/>
                  </a:cubicBezTo>
                  <a:cubicBezTo>
                    <a:pt x="919" y="2624"/>
                    <a:pt x="919" y="2624"/>
                    <a:pt x="919" y="2624"/>
                  </a:cubicBezTo>
                  <a:cubicBezTo>
                    <a:pt x="921" y="2608"/>
                    <a:pt x="921" y="2608"/>
                    <a:pt x="921" y="2608"/>
                  </a:cubicBezTo>
                  <a:cubicBezTo>
                    <a:pt x="924" y="2591"/>
                    <a:pt x="924" y="2591"/>
                    <a:pt x="924" y="2591"/>
                  </a:cubicBezTo>
                  <a:cubicBezTo>
                    <a:pt x="929" y="2552"/>
                    <a:pt x="929" y="2552"/>
                    <a:pt x="929" y="2552"/>
                  </a:cubicBezTo>
                  <a:cubicBezTo>
                    <a:pt x="930" y="2548"/>
                    <a:pt x="930" y="2548"/>
                    <a:pt x="930" y="2548"/>
                  </a:cubicBezTo>
                  <a:cubicBezTo>
                    <a:pt x="932" y="2535"/>
                    <a:pt x="932" y="2535"/>
                    <a:pt x="932" y="2535"/>
                  </a:cubicBezTo>
                  <a:cubicBezTo>
                    <a:pt x="938" y="2493"/>
                    <a:pt x="938" y="2493"/>
                    <a:pt x="938" y="2493"/>
                  </a:cubicBezTo>
                  <a:cubicBezTo>
                    <a:pt x="948" y="2425"/>
                    <a:pt x="948" y="2425"/>
                    <a:pt x="948" y="2425"/>
                  </a:cubicBezTo>
                  <a:cubicBezTo>
                    <a:pt x="948" y="2425"/>
                    <a:pt x="948" y="2425"/>
                    <a:pt x="948" y="2425"/>
                  </a:cubicBezTo>
                  <a:cubicBezTo>
                    <a:pt x="916" y="2640"/>
                    <a:pt x="916" y="2640"/>
                    <a:pt x="916" y="2640"/>
                  </a:cubicBezTo>
                  <a:close/>
                  <a:moveTo>
                    <a:pt x="922" y="2634"/>
                  </a:moveTo>
                  <a:cubicBezTo>
                    <a:pt x="923" y="2634"/>
                    <a:pt x="923" y="2634"/>
                    <a:pt x="923" y="2634"/>
                  </a:cubicBezTo>
                  <a:cubicBezTo>
                    <a:pt x="923" y="2636"/>
                    <a:pt x="923" y="2636"/>
                    <a:pt x="923" y="2636"/>
                  </a:cubicBezTo>
                  <a:cubicBezTo>
                    <a:pt x="921" y="2636"/>
                    <a:pt x="921" y="2636"/>
                    <a:pt x="921" y="2636"/>
                  </a:cubicBezTo>
                  <a:lnTo>
                    <a:pt x="922" y="2634"/>
                  </a:lnTo>
                  <a:close/>
                  <a:moveTo>
                    <a:pt x="925" y="2636"/>
                  </a:moveTo>
                  <a:cubicBezTo>
                    <a:pt x="926" y="2632"/>
                    <a:pt x="926" y="2632"/>
                    <a:pt x="926" y="2632"/>
                  </a:cubicBezTo>
                  <a:cubicBezTo>
                    <a:pt x="927" y="2619"/>
                    <a:pt x="927" y="2619"/>
                    <a:pt x="927" y="2619"/>
                  </a:cubicBezTo>
                  <a:cubicBezTo>
                    <a:pt x="928" y="2613"/>
                    <a:pt x="928" y="2613"/>
                    <a:pt x="928" y="2613"/>
                  </a:cubicBezTo>
                  <a:cubicBezTo>
                    <a:pt x="931" y="2597"/>
                    <a:pt x="931" y="2597"/>
                    <a:pt x="931" y="2597"/>
                  </a:cubicBezTo>
                  <a:cubicBezTo>
                    <a:pt x="937" y="2553"/>
                    <a:pt x="937" y="2553"/>
                    <a:pt x="937" y="2553"/>
                  </a:cubicBezTo>
                  <a:cubicBezTo>
                    <a:pt x="938" y="2548"/>
                    <a:pt x="938" y="2548"/>
                    <a:pt x="938" y="2548"/>
                  </a:cubicBezTo>
                  <a:cubicBezTo>
                    <a:pt x="939" y="2543"/>
                    <a:pt x="939" y="2543"/>
                    <a:pt x="939" y="2543"/>
                  </a:cubicBezTo>
                  <a:cubicBezTo>
                    <a:pt x="940" y="2531"/>
                    <a:pt x="940" y="2531"/>
                    <a:pt x="940" y="2531"/>
                  </a:cubicBezTo>
                  <a:cubicBezTo>
                    <a:pt x="947" y="2488"/>
                    <a:pt x="947" y="2488"/>
                    <a:pt x="947" y="2488"/>
                  </a:cubicBezTo>
                  <a:cubicBezTo>
                    <a:pt x="957" y="2420"/>
                    <a:pt x="957" y="2420"/>
                    <a:pt x="957" y="2420"/>
                  </a:cubicBezTo>
                  <a:cubicBezTo>
                    <a:pt x="957" y="2420"/>
                    <a:pt x="957" y="2420"/>
                    <a:pt x="957" y="2420"/>
                  </a:cubicBezTo>
                  <a:cubicBezTo>
                    <a:pt x="925" y="2636"/>
                    <a:pt x="925" y="2636"/>
                    <a:pt x="925" y="2636"/>
                  </a:cubicBezTo>
                  <a:close/>
                  <a:moveTo>
                    <a:pt x="930" y="2630"/>
                  </a:moveTo>
                  <a:cubicBezTo>
                    <a:pt x="931" y="2629"/>
                    <a:pt x="931" y="2629"/>
                    <a:pt x="931" y="2629"/>
                  </a:cubicBezTo>
                  <a:cubicBezTo>
                    <a:pt x="931" y="2631"/>
                    <a:pt x="931" y="2631"/>
                    <a:pt x="931" y="2631"/>
                  </a:cubicBezTo>
                  <a:cubicBezTo>
                    <a:pt x="930" y="2632"/>
                    <a:pt x="930" y="2632"/>
                    <a:pt x="930" y="2632"/>
                  </a:cubicBezTo>
                  <a:lnTo>
                    <a:pt x="930" y="2630"/>
                  </a:lnTo>
                  <a:close/>
                  <a:moveTo>
                    <a:pt x="933" y="2631"/>
                  </a:moveTo>
                  <a:cubicBezTo>
                    <a:pt x="934" y="2627"/>
                    <a:pt x="934" y="2627"/>
                    <a:pt x="934" y="2627"/>
                  </a:cubicBezTo>
                  <a:cubicBezTo>
                    <a:pt x="936" y="2615"/>
                    <a:pt x="936" y="2615"/>
                    <a:pt x="936" y="2615"/>
                  </a:cubicBezTo>
                  <a:cubicBezTo>
                    <a:pt x="938" y="2602"/>
                    <a:pt x="938" y="2602"/>
                    <a:pt x="938" y="2602"/>
                  </a:cubicBezTo>
                  <a:cubicBezTo>
                    <a:pt x="944" y="2559"/>
                    <a:pt x="944" y="2559"/>
                    <a:pt x="944" y="2559"/>
                  </a:cubicBezTo>
                  <a:cubicBezTo>
                    <a:pt x="946" y="2546"/>
                    <a:pt x="946" y="2546"/>
                    <a:pt x="946" y="2546"/>
                  </a:cubicBezTo>
                  <a:cubicBezTo>
                    <a:pt x="946" y="2543"/>
                    <a:pt x="946" y="2543"/>
                    <a:pt x="946" y="2543"/>
                  </a:cubicBezTo>
                  <a:cubicBezTo>
                    <a:pt x="947" y="2538"/>
                    <a:pt x="947" y="2538"/>
                    <a:pt x="947" y="2538"/>
                  </a:cubicBezTo>
                  <a:cubicBezTo>
                    <a:pt x="949" y="2526"/>
                    <a:pt x="949" y="2526"/>
                    <a:pt x="949" y="2526"/>
                  </a:cubicBezTo>
                  <a:cubicBezTo>
                    <a:pt x="955" y="2484"/>
                    <a:pt x="955" y="2484"/>
                    <a:pt x="955" y="2484"/>
                  </a:cubicBezTo>
                  <a:cubicBezTo>
                    <a:pt x="965" y="2415"/>
                    <a:pt x="965" y="2415"/>
                    <a:pt x="965" y="2415"/>
                  </a:cubicBezTo>
                  <a:cubicBezTo>
                    <a:pt x="965" y="2416"/>
                    <a:pt x="965" y="2416"/>
                    <a:pt x="965" y="2416"/>
                  </a:cubicBezTo>
                  <a:cubicBezTo>
                    <a:pt x="934" y="2631"/>
                    <a:pt x="934" y="2631"/>
                    <a:pt x="934" y="2631"/>
                  </a:cubicBezTo>
                  <a:lnTo>
                    <a:pt x="933" y="2631"/>
                  </a:lnTo>
                  <a:close/>
                  <a:moveTo>
                    <a:pt x="939" y="2625"/>
                  </a:moveTo>
                  <a:cubicBezTo>
                    <a:pt x="940" y="2625"/>
                    <a:pt x="940" y="2625"/>
                    <a:pt x="940" y="2625"/>
                  </a:cubicBezTo>
                  <a:cubicBezTo>
                    <a:pt x="940" y="2626"/>
                    <a:pt x="940" y="2626"/>
                    <a:pt x="940" y="2626"/>
                  </a:cubicBezTo>
                  <a:cubicBezTo>
                    <a:pt x="939" y="2627"/>
                    <a:pt x="939" y="2627"/>
                    <a:pt x="939" y="2627"/>
                  </a:cubicBezTo>
                  <a:lnTo>
                    <a:pt x="939" y="2625"/>
                  </a:lnTo>
                  <a:close/>
                  <a:moveTo>
                    <a:pt x="942" y="2626"/>
                  </a:moveTo>
                  <a:cubicBezTo>
                    <a:pt x="943" y="2623"/>
                    <a:pt x="943" y="2623"/>
                    <a:pt x="943" y="2623"/>
                  </a:cubicBezTo>
                  <a:cubicBezTo>
                    <a:pt x="944" y="2610"/>
                    <a:pt x="944" y="2610"/>
                    <a:pt x="944" y="2610"/>
                  </a:cubicBezTo>
                  <a:cubicBezTo>
                    <a:pt x="945" y="2607"/>
                    <a:pt x="945" y="2607"/>
                    <a:pt x="945" y="2607"/>
                  </a:cubicBezTo>
                  <a:cubicBezTo>
                    <a:pt x="951" y="2564"/>
                    <a:pt x="951" y="2564"/>
                    <a:pt x="951" y="2564"/>
                  </a:cubicBezTo>
                  <a:cubicBezTo>
                    <a:pt x="953" y="2551"/>
                    <a:pt x="953" y="2551"/>
                    <a:pt x="953" y="2551"/>
                  </a:cubicBezTo>
                  <a:cubicBezTo>
                    <a:pt x="955" y="2538"/>
                    <a:pt x="955" y="2538"/>
                    <a:pt x="955" y="2538"/>
                  </a:cubicBezTo>
                  <a:cubicBezTo>
                    <a:pt x="956" y="2534"/>
                    <a:pt x="956" y="2534"/>
                    <a:pt x="956" y="2534"/>
                  </a:cubicBezTo>
                  <a:cubicBezTo>
                    <a:pt x="958" y="2521"/>
                    <a:pt x="958" y="2521"/>
                    <a:pt x="958" y="2521"/>
                  </a:cubicBezTo>
                  <a:cubicBezTo>
                    <a:pt x="964" y="2479"/>
                    <a:pt x="964" y="2479"/>
                    <a:pt x="964" y="2479"/>
                  </a:cubicBezTo>
                  <a:cubicBezTo>
                    <a:pt x="974" y="2411"/>
                    <a:pt x="974" y="2411"/>
                    <a:pt x="974" y="2411"/>
                  </a:cubicBezTo>
                  <a:cubicBezTo>
                    <a:pt x="974" y="2411"/>
                    <a:pt x="974" y="2411"/>
                    <a:pt x="974" y="2411"/>
                  </a:cubicBezTo>
                  <a:cubicBezTo>
                    <a:pt x="942" y="2627"/>
                    <a:pt x="942" y="2627"/>
                    <a:pt x="942" y="2627"/>
                  </a:cubicBezTo>
                  <a:lnTo>
                    <a:pt x="942" y="2626"/>
                  </a:lnTo>
                  <a:close/>
                  <a:moveTo>
                    <a:pt x="947" y="2625"/>
                  </a:moveTo>
                  <a:cubicBezTo>
                    <a:pt x="949" y="2624"/>
                    <a:pt x="949" y="2624"/>
                    <a:pt x="949" y="2624"/>
                  </a:cubicBezTo>
                  <a:cubicBezTo>
                    <a:pt x="951" y="2625"/>
                    <a:pt x="951" y="2625"/>
                    <a:pt x="951" y="2625"/>
                  </a:cubicBezTo>
                  <a:cubicBezTo>
                    <a:pt x="951" y="2625"/>
                    <a:pt x="951" y="2625"/>
                    <a:pt x="951" y="2625"/>
                  </a:cubicBezTo>
                  <a:cubicBezTo>
                    <a:pt x="951" y="2625"/>
                    <a:pt x="951" y="2625"/>
                    <a:pt x="951" y="2625"/>
                  </a:cubicBezTo>
                  <a:cubicBezTo>
                    <a:pt x="951" y="2625"/>
                    <a:pt x="951" y="2625"/>
                    <a:pt x="951" y="2625"/>
                  </a:cubicBezTo>
                  <a:cubicBezTo>
                    <a:pt x="952" y="2625"/>
                    <a:pt x="952" y="2625"/>
                    <a:pt x="952" y="2625"/>
                  </a:cubicBezTo>
                  <a:cubicBezTo>
                    <a:pt x="954" y="2624"/>
                    <a:pt x="954" y="2624"/>
                    <a:pt x="954" y="2624"/>
                  </a:cubicBezTo>
                  <a:cubicBezTo>
                    <a:pt x="954" y="2624"/>
                    <a:pt x="954" y="2624"/>
                    <a:pt x="954" y="2624"/>
                  </a:cubicBezTo>
                  <a:cubicBezTo>
                    <a:pt x="954" y="2624"/>
                    <a:pt x="954" y="2624"/>
                    <a:pt x="955" y="2623"/>
                  </a:cubicBezTo>
                  <a:cubicBezTo>
                    <a:pt x="955" y="2623"/>
                    <a:pt x="955" y="2623"/>
                    <a:pt x="955" y="2623"/>
                  </a:cubicBezTo>
                  <a:cubicBezTo>
                    <a:pt x="955" y="2623"/>
                    <a:pt x="955" y="2623"/>
                    <a:pt x="955" y="2623"/>
                  </a:cubicBezTo>
                  <a:cubicBezTo>
                    <a:pt x="955" y="2620"/>
                    <a:pt x="955" y="2620"/>
                    <a:pt x="955" y="2620"/>
                  </a:cubicBezTo>
                  <a:cubicBezTo>
                    <a:pt x="958" y="2619"/>
                    <a:pt x="958" y="2619"/>
                    <a:pt x="958" y="2619"/>
                  </a:cubicBezTo>
                  <a:cubicBezTo>
                    <a:pt x="959" y="2620"/>
                    <a:pt x="959" y="2620"/>
                    <a:pt x="959" y="2620"/>
                  </a:cubicBezTo>
                  <a:cubicBezTo>
                    <a:pt x="959" y="2620"/>
                    <a:pt x="959" y="2620"/>
                    <a:pt x="960" y="2620"/>
                  </a:cubicBezTo>
                  <a:cubicBezTo>
                    <a:pt x="960" y="2620"/>
                    <a:pt x="960" y="2621"/>
                    <a:pt x="960" y="2621"/>
                  </a:cubicBezTo>
                  <a:cubicBezTo>
                    <a:pt x="960" y="2621"/>
                    <a:pt x="960" y="2621"/>
                    <a:pt x="960" y="2621"/>
                  </a:cubicBezTo>
                  <a:cubicBezTo>
                    <a:pt x="960" y="2621"/>
                    <a:pt x="960" y="2621"/>
                    <a:pt x="960" y="2621"/>
                  </a:cubicBezTo>
                  <a:cubicBezTo>
                    <a:pt x="1306" y="2876"/>
                    <a:pt x="1306" y="2876"/>
                    <a:pt x="1306" y="2876"/>
                  </a:cubicBezTo>
                  <a:cubicBezTo>
                    <a:pt x="1303" y="2891"/>
                    <a:pt x="1303" y="2891"/>
                    <a:pt x="1303" y="2891"/>
                  </a:cubicBezTo>
                  <a:cubicBezTo>
                    <a:pt x="946" y="2626"/>
                    <a:pt x="946" y="2626"/>
                    <a:pt x="946" y="2626"/>
                  </a:cubicBezTo>
                  <a:lnTo>
                    <a:pt x="947" y="2625"/>
                  </a:lnTo>
                  <a:close/>
                  <a:moveTo>
                    <a:pt x="1308" y="2877"/>
                  </a:moveTo>
                  <a:cubicBezTo>
                    <a:pt x="1346" y="2854"/>
                    <a:pt x="1346" y="2854"/>
                    <a:pt x="1346" y="2854"/>
                  </a:cubicBezTo>
                  <a:cubicBezTo>
                    <a:pt x="1346" y="2854"/>
                    <a:pt x="1346" y="2854"/>
                    <a:pt x="1346" y="2854"/>
                  </a:cubicBezTo>
                  <a:cubicBezTo>
                    <a:pt x="1346" y="2854"/>
                    <a:pt x="1346" y="2854"/>
                    <a:pt x="1346" y="2854"/>
                  </a:cubicBezTo>
                  <a:cubicBezTo>
                    <a:pt x="1346" y="2854"/>
                    <a:pt x="1346" y="2854"/>
                    <a:pt x="1346" y="2854"/>
                  </a:cubicBezTo>
                  <a:cubicBezTo>
                    <a:pt x="1346" y="2853"/>
                    <a:pt x="1346" y="2853"/>
                    <a:pt x="1346" y="2853"/>
                  </a:cubicBezTo>
                  <a:cubicBezTo>
                    <a:pt x="1346" y="2853"/>
                    <a:pt x="1346" y="2853"/>
                    <a:pt x="1346" y="2853"/>
                  </a:cubicBezTo>
                  <a:cubicBezTo>
                    <a:pt x="1346" y="2853"/>
                    <a:pt x="1346" y="2853"/>
                    <a:pt x="1346" y="2853"/>
                  </a:cubicBezTo>
                  <a:cubicBezTo>
                    <a:pt x="1346" y="2853"/>
                    <a:pt x="1346" y="2853"/>
                    <a:pt x="1346" y="2853"/>
                  </a:cubicBezTo>
                  <a:cubicBezTo>
                    <a:pt x="1349" y="2841"/>
                    <a:pt x="1349" y="2841"/>
                    <a:pt x="1349" y="2841"/>
                  </a:cubicBezTo>
                  <a:cubicBezTo>
                    <a:pt x="1726" y="2613"/>
                    <a:pt x="1726" y="2613"/>
                    <a:pt x="1726" y="2613"/>
                  </a:cubicBezTo>
                  <a:cubicBezTo>
                    <a:pt x="1720" y="2639"/>
                    <a:pt x="1720" y="2639"/>
                    <a:pt x="1720" y="2639"/>
                  </a:cubicBezTo>
                  <a:cubicBezTo>
                    <a:pt x="1305" y="2891"/>
                    <a:pt x="1305" y="2891"/>
                    <a:pt x="1305" y="2891"/>
                  </a:cubicBezTo>
                  <a:lnTo>
                    <a:pt x="1308" y="2877"/>
                  </a:lnTo>
                  <a:close/>
                  <a:moveTo>
                    <a:pt x="1729" y="2611"/>
                  </a:moveTo>
                  <a:cubicBezTo>
                    <a:pt x="1800" y="2319"/>
                    <a:pt x="1800" y="2319"/>
                    <a:pt x="1800" y="2319"/>
                  </a:cubicBezTo>
                  <a:cubicBezTo>
                    <a:pt x="1969" y="2223"/>
                    <a:pt x="1969" y="2223"/>
                    <a:pt x="1969" y="2223"/>
                  </a:cubicBezTo>
                  <a:cubicBezTo>
                    <a:pt x="1945" y="2316"/>
                    <a:pt x="1945" y="2316"/>
                    <a:pt x="1945" y="2316"/>
                  </a:cubicBezTo>
                  <a:cubicBezTo>
                    <a:pt x="1945" y="2316"/>
                    <a:pt x="1945" y="2316"/>
                    <a:pt x="1945" y="2316"/>
                  </a:cubicBezTo>
                  <a:cubicBezTo>
                    <a:pt x="1945" y="2316"/>
                    <a:pt x="1945" y="2316"/>
                    <a:pt x="1945" y="2316"/>
                  </a:cubicBezTo>
                  <a:cubicBezTo>
                    <a:pt x="1939" y="2336"/>
                    <a:pt x="1939" y="2336"/>
                    <a:pt x="1939" y="2336"/>
                  </a:cubicBezTo>
                  <a:cubicBezTo>
                    <a:pt x="1939" y="2336"/>
                    <a:pt x="1939" y="2336"/>
                    <a:pt x="1939" y="2336"/>
                  </a:cubicBezTo>
                  <a:cubicBezTo>
                    <a:pt x="1902" y="2483"/>
                    <a:pt x="1902" y="2483"/>
                    <a:pt x="1902" y="2483"/>
                  </a:cubicBezTo>
                  <a:cubicBezTo>
                    <a:pt x="1902" y="2483"/>
                    <a:pt x="1902" y="2483"/>
                    <a:pt x="1902" y="2483"/>
                  </a:cubicBezTo>
                  <a:cubicBezTo>
                    <a:pt x="1894" y="2512"/>
                    <a:pt x="1894" y="2512"/>
                    <a:pt x="1894" y="2512"/>
                  </a:cubicBezTo>
                  <a:cubicBezTo>
                    <a:pt x="1894" y="2512"/>
                    <a:pt x="1894" y="2512"/>
                    <a:pt x="1894" y="2512"/>
                  </a:cubicBezTo>
                  <a:cubicBezTo>
                    <a:pt x="1894" y="2512"/>
                    <a:pt x="1894" y="2512"/>
                    <a:pt x="1894" y="2512"/>
                  </a:cubicBezTo>
                  <a:cubicBezTo>
                    <a:pt x="1894" y="2512"/>
                    <a:pt x="1894" y="2512"/>
                    <a:pt x="1894" y="2512"/>
                  </a:cubicBezTo>
                  <a:cubicBezTo>
                    <a:pt x="1888" y="2537"/>
                    <a:pt x="1888" y="2537"/>
                    <a:pt x="1888" y="2537"/>
                  </a:cubicBezTo>
                  <a:cubicBezTo>
                    <a:pt x="1723" y="2637"/>
                    <a:pt x="1723" y="2637"/>
                    <a:pt x="1723" y="2637"/>
                  </a:cubicBezTo>
                  <a:lnTo>
                    <a:pt x="1729" y="2611"/>
                  </a:lnTo>
                  <a:close/>
                  <a:moveTo>
                    <a:pt x="2221" y="1648"/>
                  </a:moveTo>
                  <a:cubicBezTo>
                    <a:pt x="2212" y="1652"/>
                    <a:pt x="2212" y="1652"/>
                    <a:pt x="2212" y="1652"/>
                  </a:cubicBezTo>
                  <a:cubicBezTo>
                    <a:pt x="2261" y="1469"/>
                    <a:pt x="2261" y="1469"/>
                    <a:pt x="2261" y="1469"/>
                  </a:cubicBezTo>
                  <a:cubicBezTo>
                    <a:pt x="2270" y="1465"/>
                    <a:pt x="2270" y="1465"/>
                    <a:pt x="2270" y="1465"/>
                  </a:cubicBezTo>
                  <a:cubicBezTo>
                    <a:pt x="2257" y="1513"/>
                    <a:pt x="2257" y="1513"/>
                    <a:pt x="2257" y="1513"/>
                  </a:cubicBezTo>
                  <a:lnTo>
                    <a:pt x="2221" y="1648"/>
                  </a:lnTo>
                  <a:close/>
                  <a:moveTo>
                    <a:pt x="2397" y="1570"/>
                  </a:moveTo>
                  <a:cubicBezTo>
                    <a:pt x="2394" y="1572"/>
                    <a:pt x="2394" y="1572"/>
                    <a:pt x="2394" y="1572"/>
                  </a:cubicBezTo>
                  <a:cubicBezTo>
                    <a:pt x="2419" y="1484"/>
                    <a:pt x="2419" y="1484"/>
                    <a:pt x="2419" y="1484"/>
                  </a:cubicBezTo>
                  <a:cubicBezTo>
                    <a:pt x="2422" y="1483"/>
                    <a:pt x="2422" y="1483"/>
                    <a:pt x="2422" y="1483"/>
                  </a:cubicBezTo>
                  <a:lnTo>
                    <a:pt x="2397" y="1570"/>
                  </a:lnTo>
                  <a:close/>
                  <a:moveTo>
                    <a:pt x="1086" y="426"/>
                  </a:moveTo>
                  <a:cubicBezTo>
                    <a:pt x="1089" y="425"/>
                    <a:pt x="1089" y="425"/>
                    <a:pt x="1089" y="425"/>
                  </a:cubicBezTo>
                  <a:cubicBezTo>
                    <a:pt x="1093" y="427"/>
                    <a:pt x="1093" y="427"/>
                    <a:pt x="1093" y="427"/>
                  </a:cubicBezTo>
                  <a:cubicBezTo>
                    <a:pt x="1091" y="436"/>
                    <a:pt x="1091" y="436"/>
                    <a:pt x="1091" y="436"/>
                  </a:cubicBezTo>
                  <a:cubicBezTo>
                    <a:pt x="1084" y="492"/>
                    <a:pt x="1084" y="492"/>
                    <a:pt x="1084" y="492"/>
                  </a:cubicBezTo>
                  <a:cubicBezTo>
                    <a:pt x="1084" y="492"/>
                    <a:pt x="1083" y="492"/>
                    <a:pt x="1083" y="492"/>
                  </a:cubicBezTo>
                  <a:cubicBezTo>
                    <a:pt x="1079" y="492"/>
                    <a:pt x="1079" y="492"/>
                    <a:pt x="1079" y="492"/>
                  </a:cubicBezTo>
                  <a:cubicBezTo>
                    <a:pt x="1080" y="492"/>
                    <a:pt x="1080" y="492"/>
                    <a:pt x="1080" y="491"/>
                  </a:cubicBezTo>
                  <a:cubicBezTo>
                    <a:pt x="1080" y="490"/>
                    <a:pt x="1079" y="490"/>
                    <a:pt x="1078" y="490"/>
                  </a:cubicBezTo>
                  <a:cubicBezTo>
                    <a:pt x="1078" y="490"/>
                    <a:pt x="1078" y="490"/>
                    <a:pt x="1078" y="490"/>
                  </a:cubicBezTo>
                  <a:cubicBezTo>
                    <a:pt x="1078" y="489"/>
                    <a:pt x="1078" y="489"/>
                    <a:pt x="1078" y="489"/>
                  </a:cubicBezTo>
                  <a:cubicBezTo>
                    <a:pt x="1078" y="489"/>
                    <a:pt x="1078" y="489"/>
                    <a:pt x="1078" y="489"/>
                  </a:cubicBezTo>
                  <a:cubicBezTo>
                    <a:pt x="1079" y="478"/>
                    <a:pt x="1079" y="478"/>
                    <a:pt x="1079" y="478"/>
                  </a:cubicBezTo>
                  <a:cubicBezTo>
                    <a:pt x="1080" y="476"/>
                    <a:pt x="1080" y="476"/>
                    <a:pt x="1080" y="476"/>
                  </a:cubicBezTo>
                  <a:lnTo>
                    <a:pt x="1086" y="426"/>
                  </a:lnTo>
                  <a:close/>
                  <a:moveTo>
                    <a:pt x="808" y="509"/>
                  </a:moveTo>
                  <a:cubicBezTo>
                    <a:pt x="813" y="511"/>
                    <a:pt x="813" y="511"/>
                    <a:pt x="813" y="511"/>
                  </a:cubicBezTo>
                  <a:cubicBezTo>
                    <a:pt x="810" y="541"/>
                    <a:pt x="810" y="541"/>
                    <a:pt x="810" y="541"/>
                  </a:cubicBezTo>
                  <a:cubicBezTo>
                    <a:pt x="805" y="542"/>
                    <a:pt x="805" y="542"/>
                    <a:pt x="805" y="542"/>
                  </a:cubicBezTo>
                  <a:lnTo>
                    <a:pt x="808" y="509"/>
                  </a:lnTo>
                  <a:close/>
                  <a:moveTo>
                    <a:pt x="812" y="595"/>
                  </a:moveTo>
                  <a:cubicBezTo>
                    <a:pt x="807" y="596"/>
                    <a:pt x="807" y="596"/>
                    <a:pt x="807" y="596"/>
                  </a:cubicBezTo>
                  <a:cubicBezTo>
                    <a:pt x="809" y="569"/>
                    <a:pt x="809" y="569"/>
                    <a:pt x="809" y="569"/>
                  </a:cubicBezTo>
                  <a:cubicBezTo>
                    <a:pt x="814" y="570"/>
                    <a:pt x="814" y="570"/>
                    <a:pt x="814" y="570"/>
                  </a:cubicBezTo>
                  <a:lnTo>
                    <a:pt x="812" y="595"/>
                  </a:lnTo>
                  <a:close/>
                  <a:moveTo>
                    <a:pt x="853" y="648"/>
                  </a:moveTo>
                  <a:cubicBezTo>
                    <a:pt x="849" y="646"/>
                    <a:pt x="849" y="646"/>
                    <a:pt x="849" y="646"/>
                  </a:cubicBezTo>
                  <a:cubicBezTo>
                    <a:pt x="853" y="645"/>
                    <a:pt x="853" y="645"/>
                    <a:pt x="853" y="645"/>
                  </a:cubicBezTo>
                  <a:cubicBezTo>
                    <a:pt x="858" y="647"/>
                    <a:pt x="858" y="647"/>
                    <a:pt x="858" y="647"/>
                  </a:cubicBezTo>
                  <a:lnTo>
                    <a:pt x="853" y="648"/>
                  </a:lnTo>
                  <a:close/>
                  <a:moveTo>
                    <a:pt x="846" y="648"/>
                  </a:moveTo>
                  <a:cubicBezTo>
                    <a:pt x="852" y="650"/>
                    <a:pt x="852" y="650"/>
                    <a:pt x="852" y="650"/>
                  </a:cubicBezTo>
                  <a:cubicBezTo>
                    <a:pt x="840" y="759"/>
                    <a:pt x="840" y="759"/>
                    <a:pt x="840" y="759"/>
                  </a:cubicBezTo>
                  <a:cubicBezTo>
                    <a:pt x="834" y="756"/>
                    <a:pt x="834" y="756"/>
                    <a:pt x="834" y="756"/>
                  </a:cubicBezTo>
                  <a:cubicBezTo>
                    <a:pt x="837" y="735"/>
                    <a:pt x="837" y="735"/>
                    <a:pt x="837" y="735"/>
                  </a:cubicBezTo>
                  <a:cubicBezTo>
                    <a:pt x="838" y="725"/>
                    <a:pt x="838" y="725"/>
                    <a:pt x="838" y="725"/>
                  </a:cubicBezTo>
                  <a:cubicBezTo>
                    <a:pt x="838" y="720"/>
                    <a:pt x="838" y="720"/>
                    <a:pt x="838" y="720"/>
                  </a:cubicBezTo>
                  <a:lnTo>
                    <a:pt x="846" y="648"/>
                  </a:lnTo>
                  <a:close/>
                  <a:moveTo>
                    <a:pt x="835" y="724"/>
                  </a:moveTo>
                  <a:cubicBezTo>
                    <a:pt x="594" y="797"/>
                    <a:pt x="594" y="797"/>
                    <a:pt x="594" y="797"/>
                  </a:cubicBezTo>
                  <a:cubicBezTo>
                    <a:pt x="590" y="795"/>
                    <a:pt x="590" y="795"/>
                    <a:pt x="590" y="795"/>
                  </a:cubicBezTo>
                  <a:cubicBezTo>
                    <a:pt x="836" y="721"/>
                    <a:pt x="836" y="721"/>
                    <a:pt x="836" y="721"/>
                  </a:cubicBezTo>
                  <a:lnTo>
                    <a:pt x="835" y="724"/>
                  </a:lnTo>
                  <a:close/>
                  <a:moveTo>
                    <a:pt x="588" y="797"/>
                  </a:moveTo>
                  <a:cubicBezTo>
                    <a:pt x="593" y="799"/>
                    <a:pt x="593" y="799"/>
                    <a:pt x="593" y="799"/>
                  </a:cubicBezTo>
                  <a:cubicBezTo>
                    <a:pt x="592" y="807"/>
                    <a:pt x="592" y="807"/>
                    <a:pt x="592" y="807"/>
                  </a:cubicBezTo>
                  <a:cubicBezTo>
                    <a:pt x="587" y="804"/>
                    <a:pt x="587" y="804"/>
                    <a:pt x="587" y="804"/>
                  </a:cubicBezTo>
                  <a:lnTo>
                    <a:pt x="588" y="797"/>
                  </a:lnTo>
                  <a:close/>
                  <a:moveTo>
                    <a:pt x="595" y="799"/>
                  </a:moveTo>
                  <a:cubicBezTo>
                    <a:pt x="835" y="727"/>
                    <a:pt x="835" y="727"/>
                    <a:pt x="835" y="727"/>
                  </a:cubicBezTo>
                  <a:cubicBezTo>
                    <a:pt x="834" y="734"/>
                    <a:pt x="834" y="734"/>
                    <a:pt x="834" y="734"/>
                  </a:cubicBezTo>
                  <a:cubicBezTo>
                    <a:pt x="595" y="807"/>
                    <a:pt x="595" y="807"/>
                    <a:pt x="595" y="807"/>
                  </a:cubicBezTo>
                  <a:lnTo>
                    <a:pt x="595" y="799"/>
                  </a:lnTo>
                  <a:close/>
                  <a:moveTo>
                    <a:pt x="848" y="757"/>
                  </a:moveTo>
                  <a:cubicBezTo>
                    <a:pt x="842" y="759"/>
                    <a:pt x="842" y="759"/>
                    <a:pt x="842" y="759"/>
                  </a:cubicBezTo>
                  <a:cubicBezTo>
                    <a:pt x="854" y="650"/>
                    <a:pt x="854" y="650"/>
                    <a:pt x="854" y="650"/>
                  </a:cubicBezTo>
                  <a:cubicBezTo>
                    <a:pt x="860" y="648"/>
                    <a:pt x="860" y="648"/>
                    <a:pt x="860" y="648"/>
                  </a:cubicBezTo>
                  <a:cubicBezTo>
                    <a:pt x="853" y="715"/>
                    <a:pt x="853" y="715"/>
                    <a:pt x="853" y="715"/>
                  </a:cubicBezTo>
                  <a:cubicBezTo>
                    <a:pt x="852" y="720"/>
                    <a:pt x="852" y="720"/>
                    <a:pt x="852" y="720"/>
                  </a:cubicBezTo>
                  <a:cubicBezTo>
                    <a:pt x="851" y="730"/>
                    <a:pt x="851" y="730"/>
                    <a:pt x="851" y="730"/>
                  </a:cubicBezTo>
                  <a:lnTo>
                    <a:pt x="848" y="757"/>
                  </a:lnTo>
                  <a:close/>
                  <a:moveTo>
                    <a:pt x="904" y="1139"/>
                  </a:moveTo>
                  <a:cubicBezTo>
                    <a:pt x="916" y="1145"/>
                    <a:pt x="916" y="1145"/>
                    <a:pt x="916" y="1145"/>
                  </a:cubicBezTo>
                  <a:cubicBezTo>
                    <a:pt x="902" y="1256"/>
                    <a:pt x="902" y="1256"/>
                    <a:pt x="902" y="1256"/>
                  </a:cubicBezTo>
                  <a:cubicBezTo>
                    <a:pt x="747" y="1314"/>
                    <a:pt x="747" y="1314"/>
                    <a:pt x="747" y="1314"/>
                  </a:cubicBezTo>
                  <a:cubicBezTo>
                    <a:pt x="748" y="1303"/>
                    <a:pt x="748" y="1303"/>
                    <a:pt x="748" y="1303"/>
                  </a:cubicBezTo>
                  <a:cubicBezTo>
                    <a:pt x="890" y="1251"/>
                    <a:pt x="890" y="1251"/>
                    <a:pt x="890" y="1251"/>
                  </a:cubicBezTo>
                  <a:cubicBezTo>
                    <a:pt x="890" y="1251"/>
                    <a:pt x="890" y="1251"/>
                    <a:pt x="890" y="1251"/>
                  </a:cubicBezTo>
                  <a:cubicBezTo>
                    <a:pt x="890" y="1251"/>
                    <a:pt x="890" y="1251"/>
                    <a:pt x="890" y="1250"/>
                  </a:cubicBezTo>
                  <a:cubicBezTo>
                    <a:pt x="891" y="1250"/>
                    <a:pt x="891" y="1250"/>
                    <a:pt x="891" y="1250"/>
                  </a:cubicBezTo>
                  <a:cubicBezTo>
                    <a:pt x="891" y="1250"/>
                    <a:pt x="891" y="1250"/>
                    <a:pt x="891" y="1250"/>
                  </a:cubicBezTo>
                  <a:lnTo>
                    <a:pt x="904" y="1139"/>
                  </a:lnTo>
                  <a:close/>
                  <a:moveTo>
                    <a:pt x="532" y="1272"/>
                  </a:moveTo>
                  <a:cubicBezTo>
                    <a:pt x="543" y="1278"/>
                    <a:pt x="543" y="1278"/>
                    <a:pt x="543" y="1278"/>
                  </a:cubicBezTo>
                  <a:cubicBezTo>
                    <a:pt x="533" y="1392"/>
                    <a:pt x="533" y="1392"/>
                    <a:pt x="533" y="1392"/>
                  </a:cubicBezTo>
                  <a:cubicBezTo>
                    <a:pt x="522" y="1385"/>
                    <a:pt x="522" y="1385"/>
                    <a:pt x="522" y="1385"/>
                  </a:cubicBezTo>
                  <a:lnTo>
                    <a:pt x="532" y="1272"/>
                  </a:lnTo>
                  <a:close/>
                  <a:moveTo>
                    <a:pt x="348" y="1469"/>
                  </a:moveTo>
                  <a:cubicBezTo>
                    <a:pt x="359" y="1476"/>
                    <a:pt x="359" y="1476"/>
                    <a:pt x="359" y="1476"/>
                  </a:cubicBezTo>
                  <a:cubicBezTo>
                    <a:pt x="352" y="1585"/>
                    <a:pt x="352" y="1585"/>
                    <a:pt x="352" y="1585"/>
                  </a:cubicBezTo>
                  <a:cubicBezTo>
                    <a:pt x="341" y="1578"/>
                    <a:pt x="341" y="1578"/>
                    <a:pt x="341" y="1578"/>
                  </a:cubicBezTo>
                  <a:lnTo>
                    <a:pt x="348" y="1469"/>
                  </a:lnTo>
                  <a:close/>
                  <a:moveTo>
                    <a:pt x="341" y="1581"/>
                  </a:moveTo>
                  <a:cubicBezTo>
                    <a:pt x="352" y="1587"/>
                    <a:pt x="352" y="1587"/>
                    <a:pt x="352" y="1587"/>
                  </a:cubicBezTo>
                  <a:cubicBezTo>
                    <a:pt x="337" y="1799"/>
                    <a:pt x="337" y="1799"/>
                    <a:pt x="337" y="1799"/>
                  </a:cubicBezTo>
                  <a:cubicBezTo>
                    <a:pt x="326" y="1792"/>
                    <a:pt x="326" y="1792"/>
                    <a:pt x="326" y="1792"/>
                  </a:cubicBezTo>
                  <a:lnTo>
                    <a:pt x="341" y="1581"/>
                  </a:lnTo>
                  <a:close/>
                  <a:moveTo>
                    <a:pt x="8" y="1824"/>
                  </a:moveTo>
                  <a:cubicBezTo>
                    <a:pt x="706" y="2328"/>
                    <a:pt x="706" y="2328"/>
                    <a:pt x="706" y="2328"/>
                  </a:cubicBezTo>
                  <a:cubicBezTo>
                    <a:pt x="703" y="2347"/>
                    <a:pt x="703" y="2347"/>
                    <a:pt x="703" y="2347"/>
                  </a:cubicBezTo>
                  <a:cubicBezTo>
                    <a:pt x="702" y="2348"/>
                    <a:pt x="702" y="2348"/>
                    <a:pt x="702" y="2348"/>
                  </a:cubicBezTo>
                  <a:cubicBezTo>
                    <a:pt x="702" y="2348"/>
                    <a:pt x="702" y="2348"/>
                    <a:pt x="702" y="2348"/>
                  </a:cubicBezTo>
                  <a:cubicBezTo>
                    <a:pt x="702" y="2348"/>
                    <a:pt x="701" y="2348"/>
                    <a:pt x="701" y="2348"/>
                  </a:cubicBezTo>
                  <a:cubicBezTo>
                    <a:pt x="701" y="2348"/>
                    <a:pt x="701" y="2348"/>
                    <a:pt x="701" y="2348"/>
                  </a:cubicBezTo>
                  <a:cubicBezTo>
                    <a:pt x="701" y="2348"/>
                    <a:pt x="701" y="2348"/>
                    <a:pt x="701" y="2348"/>
                  </a:cubicBezTo>
                  <a:cubicBezTo>
                    <a:pt x="701" y="2348"/>
                    <a:pt x="701" y="2348"/>
                    <a:pt x="701" y="2348"/>
                  </a:cubicBezTo>
                  <a:cubicBezTo>
                    <a:pt x="701" y="2348"/>
                    <a:pt x="701" y="2348"/>
                    <a:pt x="701" y="2348"/>
                  </a:cubicBezTo>
                  <a:cubicBezTo>
                    <a:pt x="688" y="2458"/>
                    <a:pt x="688" y="2458"/>
                    <a:pt x="688" y="2458"/>
                  </a:cubicBezTo>
                  <a:cubicBezTo>
                    <a:pt x="686" y="2456"/>
                    <a:pt x="686" y="2456"/>
                    <a:pt x="686" y="2456"/>
                  </a:cubicBezTo>
                  <a:cubicBezTo>
                    <a:pt x="699" y="2343"/>
                    <a:pt x="699" y="2343"/>
                    <a:pt x="699" y="2343"/>
                  </a:cubicBezTo>
                  <a:cubicBezTo>
                    <a:pt x="699" y="2343"/>
                    <a:pt x="699" y="2342"/>
                    <a:pt x="699" y="2342"/>
                  </a:cubicBezTo>
                  <a:cubicBezTo>
                    <a:pt x="699" y="2342"/>
                    <a:pt x="699" y="2342"/>
                    <a:pt x="699" y="2342"/>
                  </a:cubicBezTo>
                  <a:cubicBezTo>
                    <a:pt x="699" y="2342"/>
                    <a:pt x="699" y="2342"/>
                    <a:pt x="699" y="2342"/>
                  </a:cubicBezTo>
                  <a:cubicBezTo>
                    <a:pt x="699" y="2342"/>
                    <a:pt x="699" y="2342"/>
                    <a:pt x="699" y="2342"/>
                  </a:cubicBezTo>
                  <a:cubicBezTo>
                    <a:pt x="699" y="2342"/>
                    <a:pt x="699" y="2342"/>
                    <a:pt x="699" y="2342"/>
                  </a:cubicBezTo>
                  <a:cubicBezTo>
                    <a:pt x="698" y="2342"/>
                    <a:pt x="699" y="2342"/>
                    <a:pt x="698" y="2341"/>
                  </a:cubicBezTo>
                  <a:cubicBezTo>
                    <a:pt x="696" y="2340"/>
                    <a:pt x="696" y="2340"/>
                    <a:pt x="696" y="2340"/>
                  </a:cubicBezTo>
                  <a:cubicBezTo>
                    <a:pt x="696" y="2340"/>
                    <a:pt x="696" y="2340"/>
                    <a:pt x="696" y="2340"/>
                  </a:cubicBezTo>
                  <a:cubicBezTo>
                    <a:pt x="696" y="2340"/>
                    <a:pt x="696" y="2340"/>
                    <a:pt x="696" y="2340"/>
                  </a:cubicBezTo>
                  <a:cubicBezTo>
                    <a:pt x="695" y="2340"/>
                    <a:pt x="695" y="2340"/>
                    <a:pt x="695" y="2340"/>
                  </a:cubicBezTo>
                  <a:cubicBezTo>
                    <a:pt x="695" y="2340"/>
                    <a:pt x="695" y="2340"/>
                    <a:pt x="695" y="2340"/>
                  </a:cubicBezTo>
                  <a:cubicBezTo>
                    <a:pt x="693" y="2341"/>
                    <a:pt x="693" y="2341"/>
                    <a:pt x="693" y="2341"/>
                  </a:cubicBezTo>
                  <a:cubicBezTo>
                    <a:pt x="693" y="2341"/>
                    <a:pt x="693" y="2341"/>
                    <a:pt x="693" y="2341"/>
                  </a:cubicBezTo>
                  <a:cubicBezTo>
                    <a:pt x="692" y="2341"/>
                    <a:pt x="692" y="2341"/>
                    <a:pt x="692" y="2341"/>
                  </a:cubicBezTo>
                  <a:cubicBezTo>
                    <a:pt x="692" y="2341"/>
                    <a:pt x="692" y="2341"/>
                    <a:pt x="692" y="2341"/>
                  </a:cubicBezTo>
                  <a:cubicBezTo>
                    <a:pt x="692" y="2341"/>
                    <a:pt x="692" y="2341"/>
                    <a:pt x="692" y="2341"/>
                  </a:cubicBezTo>
                  <a:cubicBezTo>
                    <a:pt x="692" y="2342"/>
                    <a:pt x="692" y="2342"/>
                    <a:pt x="692" y="2342"/>
                  </a:cubicBezTo>
                  <a:cubicBezTo>
                    <a:pt x="692" y="2342"/>
                    <a:pt x="692" y="2342"/>
                    <a:pt x="692" y="2342"/>
                  </a:cubicBezTo>
                  <a:cubicBezTo>
                    <a:pt x="679" y="2451"/>
                    <a:pt x="679" y="2451"/>
                    <a:pt x="679" y="2451"/>
                  </a:cubicBezTo>
                  <a:cubicBezTo>
                    <a:pt x="677" y="2449"/>
                    <a:pt x="677" y="2449"/>
                    <a:pt x="677" y="2449"/>
                  </a:cubicBezTo>
                  <a:cubicBezTo>
                    <a:pt x="690" y="2336"/>
                    <a:pt x="690" y="2336"/>
                    <a:pt x="690" y="2336"/>
                  </a:cubicBezTo>
                  <a:cubicBezTo>
                    <a:pt x="690" y="2336"/>
                    <a:pt x="690" y="2336"/>
                    <a:pt x="690" y="2336"/>
                  </a:cubicBezTo>
                  <a:cubicBezTo>
                    <a:pt x="690" y="2336"/>
                    <a:pt x="690" y="2336"/>
                    <a:pt x="690" y="2336"/>
                  </a:cubicBezTo>
                  <a:cubicBezTo>
                    <a:pt x="690" y="2336"/>
                    <a:pt x="690" y="2335"/>
                    <a:pt x="690" y="2335"/>
                  </a:cubicBezTo>
                  <a:cubicBezTo>
                    <a:pt x="690" y="2335"/>
                    <a:pt x="690" y="2335"/>
                    <a:pt x="690" y="2335"/>
                  </a:cubicBezTo>
                  <a:cubicBezTo>
                    <a:pt x="690" y="2335"/>
                    <a:pt x="690" y="2335"/>
                    <a:pt x="690" y="2335"/>
                  </a:cubicBezTo>
                  <a:cubicBezTo>
                    <a:pt x="689" y="2335"/>
                    <a:pt x="689" y="2335"/>
                    <a:pt x="689" y="2335"/>
                  </a:cubicBezTo>
                  <a:cubicBezTo>
                    <a:pt x="687" y="2333"/>
                    <a:pt x="687" y="2333"/>
                    <a:pt x="687" y="2333"/>
                  </a:cubicBezTo>
                  <a:cubicBezTo>
                    <a:pt x="687" y="2333"/>
                    <a:pt x="687" y="2333"/>
                    <a:pt x="687" y="2333"/>
                  </a:cubicBezTo>
                  <a:cubicBezTo>
                    <a:pt x="687" y="2333"/>
                    <a:pt x="687" y="2333"/>
                    <a:pt x="687" y="2333"/>
                  </a:cubicBezTo>
                  <a:cubicBezTo>
                    <a:pt x="686" y="2333"/>
                    <a:pt x="686" y="2333"/>
                    <a:pt x="686" y="2333"/>
                  </a:cubicBezTo>
                  <a:cubicBezTo>
                    <a:pt x="686" y="2333"/>
                    <a:pt x="686" y="2333"/>
                    <a:pt x="686" y="2333"/>
                  </a:cubicBezTo>
                  <a:cubicBezTo>
                    <a:pt x="684" y="2334"/>
                    <a:pt x="684" y="2334"/>
                    <a:pt x="684" y="2334"/>
                  </a:cubicBezTo>
                  <a:cubicBezTo>
                    <a:pt x="684" y="2334"/>
                    <a:pt x="684" y="2334"/>
                    <a:pt x="684" y="2335"/>
                  </a:cubicBezTo>
                  <a:cubicBezTo>
                    <a:pt x="683" y="2335"/>
                    <a:pt x="683" y="2335"/>
                    <a:pt x="683" y="2335"/>
                  </a:cubicBezTo>
                  <a:cubicBezTo>
                    <a:pt x="683" y="2335"/>
                    <a:pt x="683" y="2335"/>
                    <a:pt x="683" y="2335"/>
                  </a:cubicBezTo>
                  <a:cubicBezTo>
                    <a:pt x="683" y="2335"/>
                    <a:pt x="683" y="2335"/>
                    <a:pt x="683" y="2335"/>
                  </a:cubicBezTo>
                  <a:cubicBezTo>
                    <a:pt x="683" y="2335"/>
                    <a:pt x="683" y="2335"/>
                    <a:pt x="683" y="2335"/>
                  </a:cubicBezTo>
                  <a:cubicBezTo>
                    <a:pt x="683" y="2335"/>
                    <a:pt x="683" y="2335"/>
                    <a:pt x="683" y="2335"/>
                  </a:cubicBezTo>
                  <a:cubicBezTo>
                    <a:pt x="671" y="2444"/>
                    <a:pt x="671" y="2444"/>
                    <a:pt x="671" y="2444"/>
                  </a:cubicBezTo>
                  <a:cubicBezTo>
                    <a:pt x="668" y="2442"/>
                    <a:pt x="668" y="2442"/>
                    <a:pt x="668" y="2442"/>
                  </a:cubicBezTo>
                  <a:cubicBezTo>
                    <a:pt x="681" y="2330"/>
                    <a:pt x="681" y="2330"/>
                    <a:pt x="681" y="2330"/>
                  </a:cubicBezTo>
                  <a:cubicBezTo>
                    <a:pt x="681" y="2329"/>
                    <a:pt x="681" y="2329"/>
                    <a:pt x="681" y="2329"/>
                  </a:cubicBezTo>
                  <a:cubicBezTo>
                    <a:pt x="681" y="2329"/>
                    <a:pt x="681" y="2329"/>
                    <a:pt x="681" y="2329"/>
                  </a:cubicBezTo>
                  <a:cubicBezTo>
                    <a:pt x="681" y="2329"/>
                    <a:pt x="681" y="2329"/>
                    <a:pt x="681" y="2329"/>
                  </a:cubicBezTo>
                  <a:cubicBezTo>
                    <a:pt x="681" y="2329"/>
                    <a:pt x="681" y="2329"/>
                    <a:pt x="681" y="2329"/>
                  </a:cubicBezTo>
                  <a:cubicBezTo>
                    <a:pt x="681" y="2329"/>
                    <a:pt x="681" y="2329"/>
                    <a:pt x="680" y="2329"/>
                  </a:cubicBezTo>
                  <a:cubicBezTo>
                    <a:pt x="680" y="2329"/>
                    <a:pt x="680" y="2328"/>
                    <a:pt x="680" y="2328"/>
                  </a:cubicBezTo>
                  <a:cubicBezTo>
                    <a:pt x="678" y="2327"/>
                    <a:pt x="678" y="2327"/>
                    <a:pt x="678" y="2327"/>
                  </a:cubicBezTo>
                  <a:cubicBezTo>
                    <a:pt x="678" y="2327"/>
                    <a:pt x="678" y="2327"/>
                    <a:pt x="678" y="2327"/>
                  </a:cubicBezTo>
                  <a:cubicBezTo>
                    <a:pt x="678" y="2327"/>
                    <a:pt x="678" y="2327"/>
                    <a:pt x="678" y="2327"/>
                  </a:cubicBezTo>
                  <a:cubicBezTo>
                    <a:pt x="677" y="2327"/>
                    <a:pt x="677" y="2327"/>
                    <a:pt x="677" y="2327"/>
                  </a:cubicBezTo>
                  <a:cubicBezTo>
                    <a:pt x="677" y="2327"/>
                    <a:pt x="677" y="2327"/>
                    <a:pt x="677" y="2327"/>
                  </a:cubicBezTo>
                  <a:cubicBezTo>
                    <a:pt x="675" y="2328"/>
                    <a:pt x="675" y="2328"/>
                    <a:pt x="675" y="2328"/>
                  </a:cubicBezTo>
                  <a:cubicBezTo>
                    <a:pt x="675" y="2328"/>
                    <a:pt x="675" y="2328"/>
                    <a:pt x="675" y="2328"/>
                  </a:cubicBezTo>
                  <a:cubicBezTo>
                    <a:pt x="674" y="2328"/>
                    <a:pt x="674" y="2328"/>
                    <a:pt x="674" y="2328"/>
                  </a:cubicBezTo>
                  <a:cubicBezTo>
                    <a:pt x="674" y="2328"/>
                    <a:pt x="674" y="2328"/>
                    <a:pt x="674" y="2328"/>
                  </a:cubicBezTo>
                  <a:cubicBezTo>
                    <a:pt x="674" y="2328"/>
                    <a:pt x="674" y="2328"/>
                    <a:pt x="674" y="2328"/>
                  </a:cubicBezTo>
                  <a:cubicBezTo>
                    <a:pt x="674" y="2328"/>
                    <a:pt x="674" y="2329"/>
                    <a:pt x="674" y="2329"/>
                  </a:cubicBezTo>
                  <a:cubicBezTo>
                    <a:pt x="674" y="2329"/>
                    <a:pt x="674" y="2329"/>
                    <a:pt x="674" y="2329"/>
                  </a:cubicBezTo>
                  <a:cubicBezTo>
                    <a:pt x="662" y="2438"/>
                    <a:pt x="662" y="2438"/>
                    <a:pt x="662" y="2438"/>
                  </a:cubicBezTo>
                  <a:cubicBezTo>
                    <a:pt x="659" y="2436"/>
                    <a:pt x="659" y="2436"/>
                    <a:pt x="659" y="2436"/>
                  </a:cubicBezTo>
                  <a:cubicBezTo>
                    <a:pt x="672" y="2323"/>
                    <a:pt x="672" y="2323"/>
                    <a:pt x="672" y="2323"/>
                  </a:cubicBezTo>
                  <a:cubicBezTo>
                    <a:pt x="672" y="2323"/>
                    <a:pt x="672" y="2323"/>
                    <a:pt x="672" y="2323"/>
                  </a:cubicBezTo>
                  <a:cubicBezTo>
                    <a:pt x="672" y="2323"/>
                    <a:pt x="672" y="2323"/>
                    <a:pt x="672" y="2323"/>
                  </a:cubicBezTo>
                  <a:cubicBezTo>
                    <a:pt x="672" y="2322"/>
                    <a:pt x="672" y="2322"/>
                    <a:pt x="672" y="2322"/>
                  </a:cubicBezTo>
                  <a:cubicBezTo>
                    <a:pt x="672" y="2322"/>
                    <a:pt x="672" y="2322"/>
                    <a:pt x="672" y="2322"/>
                  </a:cubicBezTo>
                  <a:cubicBezTo>
                    <a:pt x="672" y="2322"/>
                    <a:pt x="672" y="2322"/>
                    <a:pt x="672" y="2322"/>
                  </a:cubicBezTo>
                  <a:cubicBezTo>
                    <a:pt x="671" y="2322"/>
                    <a:pt x="671" y="2322"/>
                    <a:pt x="671" y="2322"/>
                  </a:cubicBezTo>
                  <a:cubicBezTo>
                    <a:pt x="669" y="2320"/>
                    <a:pt x="669" y="2320"/>
                    <a:pt x="669" y="2320"/>
                  </a:cubicBezTo>
                  <a:cubicBezTo>
                    <a:pt x="669" y="2320"/>
                    <a:pt x="669" y="2320"/>
                    <a:pt x="669" y="2320"/>
                  </a:cubicBezTo>
                  <a:cubicBezTo>
                    <a:pt x="669" y="2320"/>
                    <a:pt x="669" y="2320"/>
                    <a:pt x="669" y="2320"/>
                  </a:cubicBezTo>
                  <a:cubicBezTo>
                    <a:pt x="668" y="2320"/>
                    <a:pt x="668" y="2320"/>
                    <a:pt x="668" y="2320"/>
                  </a:cubicBezTo>
                  <a:cubicBezTo>
                    <a:pt x="668" y="2320"/>
                    <a:pt x="668" y="2320"/>
                    <a:pt x="668" y="2320"/>
                  </a:cubicBezTo>
                  <a:cubicBezTo>
                    <a:pt x="666" y="2321"/>
                    <a:pt x="666" y="2321"/>
                    <a:pt x="666" y="2321"/>
                  </a:cubicBezTo>
                  <a:cubicBezTo>
                    <a:pt x="666" y="2321"/>
                    <a:pt x="666" y="2321"/>
                    <a:pt x="666" y="2321"/>
                  </a:cubicBezTo>
                  <a:cubicBezTo>
                    <a:pt x="665" y="2322"/>
                    <a:pt x="665" y="2322"/>
                    <a:pt x="665" y="2322"/>
                  </a:cubicBezTo>
                  <a:cubicBezTo>
                    <a:pt x="665" y="2322"/>
                    <a:pt x="665" y="2322"/>
                    <a:pt x="665" y="2322"/>
                  </a:cubicBezTo>
                  <a:cubicBezTo>
                    <a:pt x="665" y="2322"/>
                    <a:pt x="665" y="2322"/>
                    <a:pt x="665" y="2322"/>
                  </a:cubicBezTo>
                  <a:cubicBezTo>
                    <a:pt x="665" y="2322"/>
                    <a:pt x="665" y="2322"/>
                    <a:pt x="665" y="2322"/>
                  </a:cubicBezTo>
                  <a:cubicBezTo>
                    <a:pt x="665" y="2322"/>
                    <a:pt x="665" y="2322"/>
                    <a:pt x="665" y="2322"/>
                  </a:cubicBezTo>
                  <a:cubicBezTo>
                    <a:pt x="653" y="2431"/>
                    <a:pt x="653" y="2431"/>
                    <a:pt x="653" y="2431"/>
                  </a:cubicBezTo>
                  <a:cubicBezTo>
                    <a:pt x="650" y="2429"/>
                    <a:pt x="650" y="2429"/>
                    <a:pt x="650" y="2429"/>
                  </a:cubicBezTo>
                  <a:cubicBezTo>
                    <a:pt x="663" y="2317"/>
                    <a:pt x="663" y="2317"/>
                    <a:pt x="663" y="2317"/>
                  </a:cubicBezTo>
                  <a:cubicBezTo>
                    <a:pt x="663" y="2316"/>
                    <a:pt x="663" y="2316"/>
                    <a:pt x="663" y="2316"/>
                  </a:cubicBezTo>
                  <a:cubicBezTo>
                    <a:pt x="663" y="2316"/>
                    <a:pt x="663" y="2316"/>
                    <a:pt x="663" y="2316"/>
                  </a:cubicBezTo>
                  <a:cubicBezTo>
                    <a:pt x="663" y="2316"/>
                    <a:pt x="663" y="2316"/>
                    <a:pt x="663" y="2316"/>
                  </a:cubicBezTo>
                  <a:cubicBezTo>
                    <a:pt x="663" y="2316"/>
                    <a:pt x="663" y="2316"/>
                    <a:pt x="663" y="2316"/>
                  </a:cubicBezTo>
                  <a:cubicBezTo>
                    <a:pt x="663" y="2316"/>
                    <a:pt x="663" y="2316"/>
                    <a:pt x="663" y="2316"/>
                  </a:cubicBezTo>
                  <a:cubicBezTo>
                    <a:pt x="663" y="2316"/>
                    <a:pt x="663" y="2315"/>
                    <a:pt x="663" y="2315"/>
                  </a:cubicBezTo>
                  <a:cubicBezTo>
                    <a:pt x="660" y="2314"/>
                    <a:pt x="660" y="2314"/>
                    <a:pt x="660" y="2314"/>
                  </a:cubicBezTo>
                  <a:cubicBezTo>
                    <a:pt x="660" y="2314"/>
                    <a:pt x="660" y="2314"/>
                    <a:pt x="660" y="2314"/>
                  </a:cubicBezTo>
                  <a:cubicBezTo>
                    <a:pt x="660" y="2314"/>
                    <a:pt x="660" y="2314"/>
                    <a:pt x="660" y="2314"/>
                  </a:cubicBezTo>
                  <a:cubicBezTo>
                    <a:pt x="660" y="2314"/>
                    <a:pt x="659" y="2314"/>
                    <a:pt x="659" y="2314"/>
                  </a:cubicBezTo>
                  <a:cubicBezTo>
                    <a:pt x="659" y="2314"/>
                    <a:pt x="659" y="2314"/>
                    <a:pt x="659" y="2314"/>
                  </a:cubicBezTo>
                  <a:cubicBezTo>
                    <a:pt x="657" y="2315"/>
                    <a:pt x="657" y="2315"/>
                    <a:pt x="657" y="2315"/>
                  </a:cubicBezTo>
                  <a:cubicBezTo>
                    <a:pt x="657" y="2315"/>
                    <a:pt x="657" y="2315"/>
                    <a:pt x="657" y="2315"/>
                  </a:cubicBezTo>
                  <a:cubicBezTo>
                    <a:pt x="657" y="2315"/>
                    <a:pt x="657" y="2315"/>
                    <a:pt x="656" y="2315"/>
                  </a:cubicBezTo>
                  <a:cubicBezTo>
                    <a:pt x="656" y="2315"/>
                    <a:pt x="656" y="2315"/>
                    <a:pt x="656" y="2315"/>
                  </a:cubicBezTo>
                  <a:cubicBezTo>
                    <a:pt x="656" y="2315"/>
                    <a:pt x="656" y="2315"/>
                    <a:pt x="656" y="2315"/>
                  </a:cubicBezTo>
                  <a:cubicBezTo>
                    <a:pt x="656" y="2315"/>
                    <a:pt x="656" y="2316"/>
                    <a:pt x="656" y="2316"/>
                  </a:cubicBezTo>
                  <a:cubicBezTo>
                    <a:pt x="656" y="2316"/>
                    <a:pt x="656" y="2316"/>
                    <a:pt x="656" y="2316"/>
                  </a:cubicBezTo>
                  <a:cubicBezTo>
                    <a:pt x="644" y="2424"/>
                    <a:pt x="644" y="2424"/>
                    <a:pt x="644" y="2424"/>
                  </a:cubicBezTo>
                  <a:cubicBezTo>
                    <a:pt x="642" y="2423"/>
                    <a:pt x="642" y="2423"/>
                    <a:pt x="642" y="2423"/>
                  </a:cubicBezTo>
                  <a:cubicBezTo>
                    <a:pt x="654" y="2310"/>
                    <a:pt x="654" y="2310"/>
                    <a:pt x="654" y="2310"/>
                  </a:cubicBezTo>
                  <a:cubicBezTo>
                    <a:pt x="654" y="2310"/>
                    <a:pt x="654" y="2310"/>
                    <a:pt x="654" y="2310"/>
                  </a:cubicBezTo>
                  <a:cubicBezTo>
                    <a:pt x="654" y="2310"/>
                    <a:pt x="654" y="2310"/>
                    <a:pt x="654" y="2310"/>
                  </a:cubicBezTo>
                  <a:cubicBezTo>
                    <a:pt x="654" y="2310"/>
                    <a:pt x="654" y="2309"/>
                    <a:pt x="654" y="2309"/>
                  </a:cubicBezTo>
                  <a:cubicBezTo>
                    <a:pt x="654" y="2309"/>
                    <a:pt x="654" y="2309"/>
                    <a:pt x="654" y="2309"/>
                  </a:cubicBezTo>
                  <a:cubicBezTo>
                    <a:pt x="654" y="2309"/>
                    <a:pt x="654" y="2309"/>
                    <a:pt x="654" y="2309"/>
                  </a:cubicBezTo>
                  <a:cubicBezTo>
                    <a:pt x="654" y="2309"/>
                    <a:pt x="654" y="2309"/>
                    <a:pt x="654" y="2309"/>
                  </a:cubicBezTo>
                  <a:cubicBezTo>
                    <a:pt x="651" y="2307"/>
                    <a:pt x="651" y="2307"/>
                    <a:pt x="651" y="2307"/>
                  </a:cubicBezTo>
                  <a:cubicBezTo>
                    <a:pt x="651" y="2307"/>
                    <a:pt x="651" y="2307"/>
                    <a:pt x="651" y="2307"/>
                  </a:cubicBezTo>
                  <a:cubicBezTo>
                    <a:pt x="651" y="2307"/>
                    <a:pt x="651" y="2307"/>
                    <a:pt x="651" y="2307"/>
                  </a:cubicBezTo>
                  <a:cubicBezTo>
                    <a:pt x="651" y="2307"/>
                    <a:pt x="651" y="2307"/>
                    <a:pt x="650" y="2307"/>
                  </a:cubicBezTo>
                  <a:cubicBezTo>
                    <a:pt x="650" y="2307"/>
                    <a:pt x="650" y="2307"/>
                    <a:pt x="650" y="2307"/>
                  </a:cubicBezTo>
                  <a:cubicBezTo>
                    <a:pt x="648" y="2308"/>
                    <a:pt x="648" y="2308"/>
                    <a:pt x="648" y="2308"/>
                  </a:cubicBezTo>
                  <a:cubicBezTo>
                    <a:pt x="648" y="2308"/>
                    <a:pt x="648" y="2309"/>
                    <a:pt x="648" y="2309"/>
                  </a:cubicBezTo>
                  <a:cubicBezTo>
                    <a:pt x="648" y="2309"/>
                    <a:pt x="648" y="2309"/>
                    <a:pt x="648" y="2309"/>
                  </a:cubicBezTo>
                  <a:cubicBezTo>
                    <a:pt x="648" y="2309"/>
                    <a:pt x="647" y="2309"/>
                    <a:pt x="647" y="2309"/>
                  </a:cubicBezTo>
                  <a:cubicBezTo>
                    <a:pt x="647" y="2309"/>
                    <a:pt x="647" y="2309"/>
                    <a:pt x="647" y="2309"/>
                  </a:cubicBezTo>
                  <a:cubicBezTo>
                    <a:pt x="647" y="2309"/>
                    <a:pt x="647" y="2309"/>
                    <a:pt x="647" y="2309"/>
                  </a:cubicBezTo>
                  <a:cubicBezTo>
                    <a:pt x="647" y="2309"/>
                    <a:pt x="647" y="2309"/>
                    <a:pt x="647" y="2309"/>
                  </a:cubicBezTo>
                  <a:cubicBezTo>
                    <a:pt x="635" y="2418"/>
                    <a:pt x="635" y="2418"/>
                    <a:pt x="635" y="2418"/>
                  </a:cubicBezTo>
                  <a:cubicBezTo>
                    <a:pt x="633" y="2416"/>
                    <a:pt x="633" y="2416"/>
                    <a:pt x="633" y="2416"/>
                  </a:cubicBezTo>
                  <a:cubicBezTo>
                    <a:pt x="645" y="2304"/>
                    <a:pt x="645" y="2304"/>
                    <a:pt x="645" y="2304"/>
                  </a:cubicBezTo>
                  <a:cubicBezTo>
                    <a:pt x="645" y="2304"/>
                    <a:pt x="645" y="2304"/>
                    <a:pt x="645" y="2303"/>
                  </a:cubicBezTo>
                  <a:cubicBezTo>
                    <a:pt x="645" y="2303"/>
                    <a:pt x="645" y="2303"/>
                    <a:pt x="645" y="2303"/>
                  </a:cubicBezTo>
                  <a:cubicBezTo>
                    <a:pt x="645" y="2303"/>
                    <a:pt x="645" y="2303"/>
                    <a:pt x="645" y="2303"/>
                  </a:cubicBezTo>
                  <a:cubicBezTo>
                    <a:pt x="645" y="2303"/>
                    <a:pt x="645" y="2303"/>
                    <a:pt x="645" y="2303"/>
                  </a:cubicBezTo>
                  <a:cubicBezTo>
                    <a:pt x="645" y="2303"/>
                    <a:pt x="645" y="2303"/>
                    <a:pt x="645" y="2303"/>
                  </a:cubicBezTo>
                  <a:cubicBezTo>
                    <a:pt x="645" y="2303"/>
                    <a:pt x="645" y="2303"/>
                    <a:pt x="645" y="2303"/>
                  </a:cubicBezTo>
                  <a:cubicBezTo>
                    <a:pt x="642" y="2301"/>
                    <a:pt x="642" y="2301"/>
                    <a:pt x="642" y="2301"/>
                  </a:cubicBezTo>
                  <a:cubicBezTo>
                    <a:pt x="642" y="2301"/>
                    <a:pt x="642" y="2301"/>
                    <a:pt x="642" y="2301"/>
                  </a:cubicBezTo>
                  <a:cubicBezTo>
                    <a:pt x="642" y="2301"/>
                    <a:pt x="642" y="2301"/>
                    <a:pt x="642" y="2301"/>
                  </a:cubicBezTo>
                  <a:cubicBezTo>
                    <a:pt x="642" y="2301"/>
                    <a:pt x="642" y="2301"/>
                    <a:pt x="641" y="2301"/>
                  </a:cubicBezTo>
                  <a:cubicBezTo>
                    <a:pt x="641" y="2301"/>
                    <a:pt x="641" y="2301"/>
                    <a:pt x="641" y="2301"/>
                  </a:cubicBezTo>
                  <a:cubicBezTo>
                    <a:pt x="639" y="2302"/>
                    <a:pt x="639" y="2302"/>
                    <a:pt x="639" y="2302"/>
                  </a:cubicBezTo>
                  <a:cubicBezTo>
                    <a:pt x="639" y="2302"/>
                    <a:pt x="639" y="2302"/>
                    <a:pt x="639" y="2302"/>
                  </a:cubicBezTo>
                  <a:cubicBezTo>
                    <a:pt x="639" y="2302"/>
                    <a:pt x="639" y="2302"/>
                    <a:pt x="639" y="2302"/>
                  </a:cubicBezTo>
                  <a:cubicBezTo>
                    <a:pt x="639" y="2302"/>
                    <a:pt x="639" y="2302"/>
                    <a:pt x="639" y="2302"/>
                  </a:cubicBezTo>
                  <a:cubicBezTo>
                    <a:pt x="638" y="2302"/>
                    <a:pt x="639" y="2302"/>
                    <a:pt x="638" y="2303"/>
                  </a:cubicBezTo>
                  <a:cubicBezTo>
                    <a:pt x="638" y="2303"/>
                    <a:pt x="638" y="2303"/>
                    <a:pt x="638" y="2303"/>
                  </a:cubicBezTo>
                  <a:cubicBezTo>
                    <a:pt x="638" y="2303"/>
                    <a:pt x="638" y="2303"/>
                    <a:pt x="638" y="2303"/>
                  </a:cubicBezTo>
                  <a:cubicBezTo>
                    <a:pt x="627" y="2411"/>
                    <a:pt x="627" y="2411"/>
                    <a:pt x="627" y="2411"/>
                  </a:cubicBezTo>
                  <a:cubicBezTo>
                    <a:pt x="624" y="2410"/>
                    <a:pt x="624" y="2410"/>
                    <a:pt x="624" y="2410"/>
                  </a:cubicBezTo>
                  <a:cubicBezTo>
                    <a:pt x="636" y="2297"/>
                    <a:pt x="636" y="2297"/>
                    <a:pt x="636" y="2297"/>
                  </a:cubicBezTo>
                  <a:cubicBezTo>
                    <a:pt x="636" y="2297"/>
                    <a:pt x="636" y="2297"/>
                    <a:pt x="636" y="2297"/>
                  </a:cubicBezTo>
                  <a:cubicBezTo>
                    <a:pt x="636" y="2297"/>
                    <a:pt x="636" y="2297"/>
                    <a:pt x="636" y="2297"/>
                  </a:cubicBezTo>
                  <a:cubicBezTo>
                    <a:pt x="636" y="2297"/>
                    <a:pt x="636" y="2297"/>
                    <a:pt x="636" y="2297"/>
                  </a:cubicBezTo>
                  <a:cubicBezTo>
                    <a:pt x="636" y="2297"/>
                    <a:pt x="636" y="2297"/>
                    <a:pt x="636" y="2296"/>
                  </a:cubicBezTo>
                  <a:cubicBezTo>
                    <a:pt x="636" y="2296"/>
                    <a:pt x="636" y="2296"/>
                    <a:pt x="636" y="2296"/>
                  </a:cubicBezTo>
                  <a:cubicBezTo>
                    <a:pt x="636" y="2296"/>
                    <a:pt x="636" y="2296"/>
                    <a:pt x="636" y="2296"/>
                  </a:cubicBezTo>
                  <a:cubicBezTo>
                    <a:pt x="634" y="2295"/>
                    <a:pt x="634" y="2295"/>
                    <a:pt x="634" y="2295"/>
                  </a:cubicBezTo>
                  <a:cubicBezTo>
                    <a:pt x="634" y="2294"/>
                    <a:pt x="634" y="2294"/>
                    <a:pt x="633" y="2294"/>
                  </a:cubicBezTo>
                  <a:cubicBezTo>
                    <a:pt x="633" y="2294"/>
                    <a:pt x="633" y="2294"/>
                    <a:pt x="633" y="2294"/>
                  </a:cubicBezTo>
                  <a:cubicBezTo>
                    <a:pt x="633" y="2294"/>
                    <a:pt x="633" y="2294"/>
                    <a:pt x="633" y="2294"/>
                  </a:cubicBezTo>
                  <a:cubicBezTo>
                    <a:pt x="633" y="2294"/>
                    <a:pt x="633" y="2294"/>
                    <a:pt x="632" y="2294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29" y="2296"/>
                    <a:pt x="629" y="2296"/>
                  </a:cubicBezTo>
                  <a:cubicBezTo>
                    <a:pt x="618" y="2405"/>
                    <a:pt x="618" y="2405"/>
                    <a:pt x="618" y="2405"/>
                  </a:cubicBezTo>
                  <a:cubicBezTo>
                    <a:pt x="616" y="2403"/>
                    <a:pt x="616" y="2403"/>
                    <a:pt x="616" y="2403"/>
                  </a:cubicBezTo>
                  <a:cubicBezTo>
                    <a:pt x="628" y="2291"/>
                    <a:pt x="628" y="2291"/>
                    <a:pt x="628" y="2291"/>
                  </a:cubicBezTo>
                  <a:cubicBezTo>
                    <a:pt x="628" y="2291"/>
                    <a:pt x="627" y="2291"/>
                    <a:pt x="627" y="2291"/>
                  </a:cubicBezTo>
                  <a:cubicBezTo>
                    <a:pt x="627" y="2291"/>
                    <a:pt x="627" y="2290"/>
                    <a:pt x="627" y="2290"/>
                  </a:cubicBezTo>
                  <a:cubicBezTo>
                    <a:pt x="627" y="2290"/>
                    <a:pt x="627" y="2290"/>
                    <a:pt x="627" y="2290"/>
                  </a:cubicBezTo>
                  <a:cubicBezTo>
                    <a:pt x="627" y="2290"/>
                    <a:pt x="627" y="2290"/>
                    <a:pt x="627" y="2290"/>
                  </a:cubicBezTo>
                  <a:cubicBezTo>
                    <a:pt x="627" y="2290"/>
                    <a:pt x="627" y="2290"/>
                    <a:pt x="627" y="2290"/>
                  </a:cubicBezTo>
                  <a:cubicBezTo>
                    <a:pt x="627" y="2290"/>
                    <a:pt x="627" y="2290"/>
                    <a:pt x="627" y="2290"/>
                  </a:cubicBezTo>
                  <a:cubicBezTo>
                    <a:pt x="625" y="2288"/>
                    <a:pt x="625" y="2288"/>
                    <a:pt x="625" y="2288"/>
                  </a:cubicBezTo>
                  <a:cubicBezTo>
                    <a:pt x="625" y="2288"/>
                    <a:pt x="625" y="2288"/>
                    <a:pt x="625" y="2288"/>
                  </a:cubicBezTo>
                  <a:cubicBezTo>
                    <a:pt x="625" y="2288"/>
                    <a:pt x="624" y="2288"/>
                    <a:pt x="624" y="2288"/>
                  </a:cubicBezTo>
                  <a:cubicBezTo>
                    <a:pt x="624" y="2288"/>
                    <a:pt x="624" y="2288"/>
                    <a:pt x="624" y="2288"/>
                  </a:cubicBezTo>
                  <a:cubicBezTo>
                    <a:pt x="624" y="2288"/>
                    <a:pt x="624" y="2288"/>
                    <a:pt x="624" y="2288"/>
                  </a:cubicBezTo>
                  <a:cubicBezTo>
                    <a:pt x="621" y="2289"/>
                    <a:pt x="621" y="2289"/>
                    <a:pt x="621" y="2289"/>
                  </a:cubicBezTo>
                  <a:cubicBezTo>
                    <a:pt x="621" y="2289"/>
                    <a:pt x="621" y="2289"/>
                    <a:pt x="621" y="2289"/>
                  </a:cubicBezTo>
                  <a:cubicBezTo>
                    <a:pt x="621" y="2289"/>
                    <a:pt x="621" y="2289"/>
                    <a:pt x="621" y="2289"/>
                  </a:cubicBezTo>
                  <a:cubicBezTo>
                    <a:pt x="621" y="2289"/>
                    <a:pt x="621" y="2289"/>
                    <a:pt x="621" y="2289"/>
                  </a:cubicBezTo>
                  <a:cubicBezTo>
                    <a:pt x="621" y="2290"/>
                    <a:pt x="621" y="2290"/>
                    <a:pt x="621" y="2290"/>
                  </a:cubicBezTo>
                  <a:cubicBezTo>
                    <a:pt x="621" y="2290"/>
                    <a:pt x="621" y="2290"/>
                    <a:pt x="621" y="2290"/>
                  </a:cubicBezTo>
                  <a:cubicBezTo>
                    <a:pt x="621" y="2290"/>
                    <a:pt x="621" y="2290"/>
                    <a:pt x="621" y="2290"/>
                  </a:cubicBezTo>
                  <a:cubicBezTo>
                    <a:pt x="609" y="2398"/>
                    <a:pt x="609" y="2398"/>
                    <a:pt x="609" y="2398"/>
                  </a:cubicBezTo>
                  <a:cubicBezTo>
                    <a:pt x="607" y="2397"/>
                    <a:pt x="607" y="2397"/>
                    <a:pt x="607" y="2397"/>
                  </a:cubicBezTo>
                  <a:cubicBezTo>
                    <a:pt x="619" y="2284"/>
                    <a:pt x="619" y="2284"/>
                    <a:pt x="619" y="2284"/>
                  </a:cubicBezTo>
                  <a:cubicBezTo>
                    <a:pt x="619" y="2284"/>
                    <a:pt x="619" y="2284"/>
                    <a:pt x="619" y="2284"/>
                  </a:cubicBezTo>
                  <a:cubicBezTo>
                    <a:pt x="619" y="2284"/>
                    <a:pt x="619" y="2284"/>
                    <a:pt x="619" y="2284"/>
                  </a:cubicBezTo>
                  <a:cubicBezTo>
                    <a:pt x="619" y="2284"/>
                    <a:pt x="619" y="2284"/>
                    <a:pt x="619" y="2284"/>
                  </a:cubicBezTo>
                  <a:cubicBezTo>
                    <a:pt x="619" y="2284"/>
                    <a:pt x="619" y="2284"/>
                    <a:pt x="618" y="2284"/>
                  </a:cubicBezTo>
                  <a:cubicBezTo>
                    <a:pt x="618" y="2284"/>
                    <a:pt x="618" y="2284"/>
                    <a:pt x="618" y="2283"/>
                  </a:cubicBezTo>
                  <a:cubicBezTo>
                    <a:pt x="618" y="2283"/>
                    <a:pt x="618" y="2283"/>
                    <a:pt x="618" y="2283"/>
                  </a:cubicBezTo>
                  <a:cubicBezTo>
                    <a:pt x="616" y="2282"/>
                    <a:pt x="616" y="2282"/>
                    <a:pt x="616" y="2282"/>
                  </a:cubicBezTo>
                  <a:cubicBezTo>
                    <a:pt x="616" y="2282"/>
                    <a:pt x="616" y="2282"/>
                    <a:pt x="616" y="2282"/>
                  </a:cubicBezTo>
                  <a:cubicBezTo>
                    <a:pt x="616" y="2282"/>
                    <a:pt x="616" y="2282"/>
                    <a:pt x="615" y="2282"/>
                  </a:cubicBezTo>
                  <a:cubicBezTo>
                    <a:pt x="615" y="2282"/>
                    <a:pt x="615" y="2282"/>
                    <a:pt x="615" y="2282"/>
                  </a:cubicBezTo>
                  <a:cubicBezTo>
                    <a:pt x="615" y="2282"/>
                    <a:pt x="615" y="2282"/>
                    <a:pt x="615" y="2282"/>
                  </a:cubicBezTo>
                  <a:cubicBezTo>
                    <a:pt x="613" y="2283"/>
                    <a:pt x="613" y="2283"/>
                    <a:pt x="613" y="2283"/>
                  </a:cubicBezTo>
                  <a:cubicBezTo>
                    <a:pt x="612" y="2283"/>
                    <a:pt x="612" y="2283"/>
                    <a:pt x="612" y="2283"/>
                  </a:cubicBezTo>
                  <a:cubicBezTo>
                    <a:pt x="612" y="2283"/>
                    <a:pt x="612" y="2283"/>
                    <a:pt x="612" y="2283"/>
                  </a:cubicBezTo>
                  <a:cubicBezTo>
                    <a:pt x="612" y="2283"/>
                    <a:pt x="612" y="2283"/>
                    <a:pt x="612" y="2283"/>
                  </a:cubicBezTo>
                  <a:cubicBezTo>
                    <a:pt x="612" y="2283"/>
                    <a:pt x="612" y="2283"/>
                    <a:pt x="612" y="2283"/>
                  </a:cubicBezTo>
                  <a:cubicBezTo>
                    <a:pt x="612" y="2283"/>
                    <a:pt x="612" y="2283"/>
                    <a:pt x="612" y="2284"/>
                  </a:cubicBezTo>
                  <a:cubicBezTo>
                    <a:pt x="612" y="2284"/>
                    <a:pt x="612" y="2284"/>
                    <a:pt x="612" y="2284"/>
                  </a:cubicBezTo>
                  <a:cubicBezTo>
                    <a:pt x="600" y="2392"/>
                    <a:pt x="600" y="2392"/>
                    <a:pt x="600" y="2392"/>
                  </a:cubicBezTo>
                  <a:cubicBezTo>
                    <a:pt x="598" y="2390"/>
                    <a:pt x="598" y="2390"/>
                    <a:pt x="598" y="2390"/>
                  </a:cubicBezTo>
                  <a:cubicBezTo>
                    <a:pt x="610" y="2278"/>
                    <a:pt x="610" y="2278"/>
                    <a:pt x="610" y="2278"/>
                  </a:cubicBezTo>
                  <a:cubicBezTo>
                    <a:pt x="610" y="2278"/>
                    <a:pt x="610" y="2278"/>
                    <a:pt x="610" y="2278"/>
                  </a:cubicBezTo>
                  <a:cubicBezTo>
                    <a:pt x="610" y="2278"/>
                    <a:pt x="610" y="2278"/>
                    <a:pt x="610" y="2278"/>
                  </a:cubicBezTo>
                  <a:cubicBezTo>
                    <a:pt x="610" y="2278"/>
                    <a:pt x="610" y="2277"/>
                    <a:pt x="610" y="2277"/>
                  </a:cubicBezTo>
                  <a:cubicBezTo>
                    <a:pt x="610" y="2277"/>
                    <a:pt x="610" y="2277"/>
                    <a:pt x="610" y="2277"/>
                  </a:cubicBezTo>
                  <a:cubicBezTo>
                    <a:pt x="610" y="2277"/>
                    <a:pt x="610" y="2277"/>
                    <a:pt x="610" y="2277"/>
                  </a:cubicBezTo>
                  <a:cubicBezTo>
                    <a:pt x="609" y="2277"/>
                    <a:pt x="610" y="2277"/>
                    <a:pt x="609" y="2277"/>
                  </a:cubicBezTo>
                  <a:cubicBezTo>
                    <a:pt x="607" y="2275"/>
                    <a:pt x="607" y="2275"/>
                    <a:pt x="607" y="2275"/>
                  </a:cubicBezTo>
                  <a:cubicBezTo>
                    <a:pt x="607" y="2275"/>
                    <a:pt x="607" y="2275"/>
                    <a:pt x="607" y="2275"/>
                  </a:cubicBezTo>
                  <a:cubicBezTo>
                    <a:pt x="607" y="2275"/>
                    <a:pt x="607" y="2275"/>
                    <a:pt x="607" y="2275"/>
                  </a:cubicBezTo>
                  <a:cubicBezTo>
                    <a:pt x="607" y="2275"/>
                    <a:pt x="606" y="2275"/>
                    <a:pt x="606" y="2275"/>
                  </a:cubicBezTo>
                  <a:cubicBezTo>
                    <a:pt x="606" y="2275"/>
                    <a:pt x="606" y="2275"/>
                    <a:pt x="606" y="2275"/>
                  </a:cubicBezTo>
                  <a:cubicBezTo>
                    <a:pt x="604" y="2276"/>
                    <a:pt x="604" y="2276"/>
                    <a:pt x="604" y="2276"/>
                  </a:cubicBezTo>
                  <a:cubicBezTo>
                    <a:pt x="604" y="2276"/>
                    <a:pt x="604" y="2276"/>
                    <a:pt x="604" y="2277"/>
                  </a:cubicBezTo>
                  <a:cubicBezTo>
                    <a:pt x="604" y="2277"/>
                    <a:pt x="603" y="2277"/>
                    <a:pt x="603" y="2277"/>
                  </a:cubicBezTo>
                  <a:cubicBezTo>
                    <a:pt x="603" y="2277"/>
                    <a:pt x="603" y="2277"/>
                    <a:pt x="603" y="2277"/>
                  </a:cubicBezTo>
                  <a:cubicBezTo>
                    <a:pt x="603" y="2277"/>
                    <a:pt x="603" y="2277"/>
                    <a:pt x="603" y="2277"/>
                  </a:cubicBezTo>
                  <a:cubicBezTo>
                    <a:pt x="603" y="2277"/>
                    <a:pt x="603" y="2277"/>
                    <a:pt x="603" y="2277"/>
                  </a:cubicBezTo>
                  <a:cubicBezTo>
                    <a:pt x="603" y="2277"/>
                    <a:pt x="603" y="2277"/>
                    <a:pt x="603" y="2277"/>
                  </a:cubicBezTo>
                  <a:cubicBezTo>
                    <a:pt x="592" y="2385"/>
                    <a:pt x="592" y="2385"/>
                    <a:pt x="592" y="2385"/>
                  </a:cubicBezTo>
                  <a:cubicBezTo>
                    <a:pt x="590" y="2384"/>
                    <a:pt x="590" y="2384"/>
                    <a:pt x="590" y="2384"/>
                  </a:cubicBezTo>
                  <a:cubicBezTo>
                    <a:pt x="601" y="2272"/>
                    <a:pt x="601" y="2272"/>
                    <a:pt x="601" y="2272"/>
                  </a:cubicBezTo>
                  <a:cubicBezTo>
                    <a:pt x="601" y="2272"/>
                    <a:pt x="601" y="2272"/>
                    <a:pt x="601" y="2272"/>
                  </a:cubicBezTo>
                  <a:cubicBezTo>
                    <a:pt x="601" y="2271"/>
                    <a:pt x="601" y="2271"/>
                    <a:pt x="601" y="2271"/>
                  </a:cubicBezTo>
                  <a:cubicBezTo>
                    <a:pt x="601" y="2271"/>
                    <a:pt x="601" y="2271"/>
                    <a:pt x="601" y="2271"/>
                  </a:cubicBezTo>
                  <a:cubicBezTo>
                    <a:pt x="601" y="2271"/>
                    <a:pt x="601" y="2271"/>
                    <a:pt x="601" y="2271"/>
                  </a:cubicBezTo>
                  <a:cubicBezTo>
                    <a:pt x="601" y="2271"/>
                    <a:pt x="601" y="2271"/>
                    <a:pt x="601" y="2271"/>
                  </a:cubicBezTo>
                  <a:cubicBezTo>
                    <a:pt x="601" y="2271"/>
                    <a:pt x="601" y="2271"/>
                    <a:pt x="601" y="2271"/>
                  </a:cubicBezTo>
                  <a:cubicBezTo>
                    <a:pt x="599" y="2269"/>
                    <a:pt x="599" y="2269"/>
                    <a:pt x="599" y="2269"/>
                  </a:cubicBezTo>
                  <a:cubicBezTo>
                    <a:pt x="598" y="2269"/>
                    <a:pt x="598" y="2269"/>
                    <a:pt x="598" y="2269"/>
                  </a:cubicBezTo>
                  <a:cubicBezTo>
                    <a:pt x="598" y="2269"/>
                    <a:pt x="598" y="2269"/>
                    <a:pt x="598" y="2269"/>
                  </a:cubicBezTo>
                  <a:cubicBezTo>
                    <a:pt x="598" y="2269"/>
                    <a:pt x="598" y="2269"/>
                    <a:pt x="598" y="2269"/>
                  </a:cubicBezTo>
                  <a:cubicBezTo>
                    <a:pt x="597" y="2269"/>
                    <a:pt x="597" y="2269"/>
                    <a:pt x="597" y="2269"/>
                  </a:cubicBezTo>
                  <a:cubicBezTo>
                    <a:pt x="595" y="2270"/>
                    <a:pt x="595" y="2270"/>
                    <a:pt x="595" y="2270"/>
                  </a:cubicBezTo>
                  <a:cubicBezTo>
                    <a:pt x="595" y="2270"/>
                    <a:pt x="595" y="2270"/>
                    <a:pt x="595" y="2270"/>
                  </a:cubicBezTo>
                  <a:cubicBezTo>
                    <a:pt x="595" y="2270"/>
                    <a:pt x="595" y="2270"/>
                    <a:pt x="595" y="2270"/>
                  </a:cubicBezTo>
                  <a:cubicBezTo>
                    <a:pt x="595" y="2270"/>
                    <a:pt x="595" y="2270"/>
                    <a:pt x="595" y="2270"/>
                  </a:cubicBezTo>
                  <a:cubicBezTo>
                    <a:pt x="595" y="2270"/>
                    <a:pt x="595" y="2271"/>
                    <a:pt x="595" y="2271"/>
                  </a:cubicBezTo>
                  <a:cubicBezTo>
                    <a:pt x="594" y="2271"/>
                    <a:pt x="594" y="2271"/>
                    <a:pt x="594" y="2271"/>
                  </a:cubicBezTo>
                  <a:cubicBezTo>
                    <a:pt x="594" y="2271"/>
                    <a:pt x="594" y="2271"/>
                    <a:pt x="594" y="2271"/>
                  </a:cubicBezTo>
                  <a:cubicBezTo>
                    <a:pt x="583" y="2379"/>
                    <a:pt x="583" y="2379"/>
                    <a:pt x="583" y="2379"/>
                  </a:cubicBezTo>
                  <a:cubicBezTo>
                    <a:pt x="581" y="2377"/>
                    <a:pt x="581" y="2377"/>
                    <a:pt x="581" y="2377"/>
                  </a:cubicBezTo>
                  <a:cubicBezTo>
                    <a:pt x="592" y="2265"/>
                    <a:pt x="592" y="2265"/>
                    <a:pt x="592" y="2265"/>
                  </a:cubicBezTo>
                  <a:cubicBezTo>
                    <a:pt x="593" y="2265"/>
                    <a:pt x="592" y="2265"/>
                    <a:pt x="592" y="2265"/>
                  </a:cubicBezTo>
                  <a:cubicBezTo>
                    <a:pt x="592" y="2265"/>
                    <a:pt x="592" y="2265"/>
                    <a:pt x="592" y="2265"/>
                  </a:cubicBezTo>
                  <a:cubicBezTo>
                    <a:pt x="592" y="2265"/>
                    <a:pt x="592" y="2265"/>
                    <a:pt x="592" y="2265"/>
                  </a:cubicBezTo>
                  <a:cubicBezTo>
                    <a:pt x="592" y="2265"/>
                    <a:pt x="592" y="2265"/>
                    <a:pt x="592" y="2265"/>
                  </a:cubicBezTo>
                  <a:cubicBezTo>
                    <a:pt x="592" y="2265"/>
                    <a:pt x="592" y="2265"/>
                    <a:pt x="592" y="2264"/>
                  </a:cubicBezTo>
                  <a:cubicBezTo>
                    <a:pt x="592" y="2264"/>
                    <a:pt x="592" y="2264"/>
                    <a:pt x="592" y="2264"/>
                  </a:cubicBezTo>
                  <a:cubicBezTo>
                    <a:pt x="590" y="2263"/>
                    <a:pt x="590" y="2263"/>
                    <a:pt x="590" y="2263"/>
                  </a:cubicBezTo>
                  <a:cubicBezTo>
                    <a:pt x="590" y="2263"/>
                    <a:pt x="590" y="2263"/>
                    <a:pt x="590" y="2263"/>
                  </a:cubicBezTo>
                  <a:cubicBezTo>
                    <a:pt x="590" y="2263"/>
                    <a:pt x="589" y="2263"/>
                    <a:pt x="589" y="2263"/>
                  </a:cubicBezTo>
                  <a:cubicBezTo>
                    <a:pt x="589" y="2263"/>
                    <a:pt x="589" y="2263"/>
                    <a:pt x="589" y="2263"/>
                  </a:cubicBezTo>
                  <a:cubicBezTo>
                    <a:pt x="589" y="2263"/>
                    <a:pt x="589" y="2263"/>
                    <a:pt x="589" y="2263"/>
                  </a:cubicBezTo>
                  <a:cubicBezTo>
                    <a:pt x="586" y="2264"/>
                    <a:pt x="586" y="2264"/>
                    <a:pt x="586" y="2264"/>
                  </a:cubicBezTo>
                  <a:cubicBezTo>
                    <a:pt x="586" y="2264"/>
                    <a:pt x="586" y="2264"/>
                    <a:pt x="586" y="2264"/>
                  </a:cubicBezTo>
                  <a:cubicBezTo>
                    <a:pt x="586" y="2264"/>
                    <a:pt x="586" y="2264"/>
                    <a:pt x="586" y="2264"/>
                  </a:cubicBezTo>
                  <a:cubicBezTo>
                    <a:pt x="586" y="2264"/>
                    <a:pt x="586" y="2264"/>
                    <a:pt x="586" y="2264"/>
                  </a:cubicBezTo>
                  <a:cubicBezTo>
                    <a:pt x="586" y="2264"/>
                    <a:pt x="586" y="2264"/>
                    <a:pt x="586" y="2264"/>
                  </a:cubicBezTo>
                  <a:cubicBezTo>
                    <a:pt x="586" y="2264"/>
                    <a:pt x="586" y="2264"/>
                    <a:pt x="586" y="2265"/>
                  </a:cubicBezTo>
                  <a:cubicBezTo>
                    <a:pt x="586" y="2265"/>
                    <a:pt x="586" y="2265"/>
                    <a:pt x="586" y="2265"/>
                  </a:cubicBezTo>
                  <a:cubicBezTo>
                    <a:pt x="575" y="2373"/>
                    <a:pt x="575" y="2373"/>
                    <a:pt x="575" y="2373"/>
                  </a:cubicBezTo>
                  <a:cubicBezTo>
                    <a:pt x="572" y="2371"/>
                    <a:pt x="572" y="2371"/>
                    <a:pt x="572" y="2371"/>
                  </a:cubicBezTo>
                  <a:cubicBezTo>
                    <a:pt x="584" y="2259"/>
                    <a:pt x="584" y="2259"/>
                    <a:pt x="584" y="2259"/>
                  </a:cubicBezTo>
                  <a:cubicBezTo>
                    <a:pt x="584" y="2259"/>
                    <a:pt x="584" y="2259"/>
                    <a:pt x="584" y="2259"/>
                  </a:cubicBezTo>
                  <a:cubicBezTo>
                    <a:pt x="584" y="2259"/>
                    <a:pt x="584" y="2259"/>
                    <a:pt x="584" y="2259"/>
                  </a:cubicBezTo>
                  <a:cubicBezTo>
                    <a:pt x="584" y="2259"/>
                    <a:pt x="584" y="2258"/>
                    <a:pt x="584" y="2258"/>
                  </a:cubicBezTo>
                  <a:cubicBezTo>
                    <a:pt x="584" y="2258"/>
                    <a:pt x="584" y="2258"/>
                    <a:pt x="584" y="2258"/>
                  </a:cubicBezTo>
                  <a:cubicBezTo>
                    <a:pt x="584" y="2258"/>
                    <a:pt x="583" y="2258"/>
                    <a:pt x="583" y="2258"/>
                  </a:cubicBezTo>
                  <a:cubicBezTo>
                    <a:pt x="583" y="2258"/>
                    <a:pt x="583" y="2258"/>
                    <a:pt x="583" y="2258"/>
                  </a:cubicBezTo>
                  <a:cubicBezTo>
                    <a:pt x="581" y="2256"/>
                    <a:pt x="581" y="2256"/>
                    <a:pt x="581" y="2256"/>
                  </a:cubicBezTo>
                  <a:cubicBezTo>
                    <a:pt x="581" y="2256"/>
                    <a:pt x="581" y="2256"/>
                    <a:pt x="581" y="2256"/>
                  </a:cubicBezTo>
                  <a:cubicBezTo>
                    <a:pt x="581" y="2256"/>
                    <a:pt x="581" y="2256"/>
                    <a:pt x="581" y="2256"/>
                  </a:cubicBezTo>
                  <a:cubicBezTo>
                    <a:pt x="580" y="2256"/>
                    <a:pt x="580" y="2256"/>
                    <a:pt x="580" y="2256"/>
                  </a:cubicBezTo>
                  <a:cubicBezTo>
                    <a:pt x="580" y="2256"/>
                    <a:pt x="580" y="2256"/>
                    <a:pt x="580" y="2256"/>
                  </a:cubicBezTo>
                  <a:cubicBezTo>
                    <a:pt x="578" y="2257"/>
                    <a:pt x="578" y="2257"/>
                    <a:pt x="578" y="2257"/>
                  </a:cubicBezTo>
                  <a:cubicBezTo>
                    <a:pt x="578" y="2257"/>
                    <a:pt x="578" y="2258"/>
                    <a:pt x="578" y="2258"/>
                  </a:cubicBezTo>
                  <a:cubicBezTo>
                    <a:pt x="577" y="2258"/>
                    <a:pt x="577" y="2258"/>
                    <a:pt x="577" y="2258"/>
                  </a:cubicBezTo>
                  <a:cubicBezTo>
                    <a:pt x="577" y="2258"/>
                    <a:pt x="577" y="2258"/>
                    <a:pt x="577" y="2258"/>
                  </a:cubicBezTo>
                  <a:cubicBezTo>
                    <a:pt x="577" y="2258"/>
                    <a:pt x="577" y="2258"/>
                    <a:pt x="577" y="2258"/>
                  </a:cubicBezTo>
                  <a:cubicBezTo>
                    <a:pt x="577" y="2258"/>
                    <a:pt x="577" y="2258"/>
                    <a:pt x="577" y="2258"/>
                  </a:cubicBezTo>
                  <a:cubicBezTo>
                    <a:pt x="577" y="2258"/>
                    <a:pt x="577" y="2258"/>
                    <a:pt x="577" y="2258"/>
                  </a:cubicBezTo>
                  <a:cubicBezTo>
                    <a:pt x="566" y="2366"/>
                    <a:pt x="566" y="2366"/>
                    <a:pt x="566" y="2366"/>
                  </a:cubicBezTo>
                  <a:cubicBezTo>
                    <a:pt x="564" y="2365"/>
                    <a:pt x="564" y="2365"/>
                    <a:pt x="564" y="2365"/>
                  </a:cubicBezTo>
                  <a:cubicBezTo>
                    <a:pt x="575" y="2253"/>
                    <a:pt x="575" y="2253"/>
                    <a:pt x="575" y="2253"/>
                  </a:cubicBezTo>
                  <a:cubicBezTo>
                    <a:pt x="575" y="2253"/>
                    <a:pt x="575" y="2253"/>
                    <a:pt x="575" y="2253"/>
                  </a:cubicBezTo>
                  <a:cubicBezTo>
                    <a:pt x="575" y="2253"/>
                    <a:pt x="575" y="2252"/>
                    <a:pt x="575" y="2252"/>
                  </a:cubicBezTo>
                  <a:cubicBezTo>
                    <a:pt x="575" y="2252"/>
                    <a:pt x="575" y="2252"/>
                    <a:pt x="575" y="2252"/>
                  </a:cubicBezTo>
                  <a:cubicBezTo>
                    <a:pt x="575" y="2252"/>
                    <a:pt x="575" y="2252"/>
                    <a:pt x="575" y="2252"/>
                  </a:cubicBezTo>
                  <a:cubicBezTo>
                    <a:pt x="575" y="2252"/>
                    <a:pt x="575" y="2252"/>
                    <a:pt x="575" y="2252"/>
                  </a:cubicBezTo>
                  <a:cubicBezTo>
                    <a:pt x="575" y="2252"/>
                    <a:pt x="575" y="2252"/>
                    <a:pt x="575" y="2252"/>
                  </a:cubicBezTo>
                  <a:cubicBezTo>
                    <a:pt x="572" y="2250"/>
                    <a:pt x="572" y="2250"/>
                    <a:pt x="572" y="2250"/>
                  </a:cubicBezTo>
                  <a:cubicBezTo>
                    <a:pt x="572" y="2250"/>
                    <a:pt x="572" y="2250"/>
                    <a:pt x="572" y="2250"/>
                  </a:cubicBezTo>
                  <a:cubicBezTo>
                    <a:pt x="572" y="2250"/>
                    <a:pt x="572" y="2250"/>
                    <a:pt x="572" y="2250"/>
                  </a:cubicBezTo>
                  <a:cubicBezTo>
                    <a:pt x="572" y="2250"/>
                    <a:pt x="572" y="2250"/>
                    <a:pt x="571" y="2250"/>
                  </a:cubicBezTo>
                  <a:cubicBezTo>
                    <a:pt x="571" y="2250"/>
                    <a:pt x="571" y="2250"/>
                    <a:pt x="571" y="2250"/>
                  </a:cubicBezTo>
                  <a:cubicBezTo>
                    <a:pt x="569" y="2251"/>
                    <a:pt x="569" y="2251"/>
                    <a:pt x="569" y="2251"/>
                  </a:cubicBezTo>
                  <a:cubicBezTo>
                    <a:pt x="569" y="2251"/>
                    <a:pt x="569" y="2251"/>
                    <a:pt x="569" y="2251"/>
                  </a:cubicBezTo>
                  <a:cubicBezTo>
                    <a:pt x="569" y="2251"/>
                    <a:pt x="569" y="2251"/>
                    <a:pt x="569" y="2251"/>
                  </a:cubicBezTo>
                  <a:cubicBezTo>
                    <a:pt x="569" y="2251"/>
                    <a:pt x="569" y="2251"/>
                    <a:pt x="569" y="2252"/>
                  </a:cubicBezTo>
                  <a:cubicBezTo>
                    <a:pt x="569" y="2252"/>
                    <a:pt x="569" y="2252"/>
                    <a:pt x="569" y="2252"/>
                  </a:cubicBezTo>
                  <a:cubicBezTo>
                    <a:pt x="568" y="2252"/>
                    <a:pt x="568" y="2252"/>
                    <a:pt x="568" y="2252"/>
                  </a:cubicBezTo>
                  <a:cubicBezTo>
                    <a:pt x="568" y="2252"/>
                    <a:pt x="568" y="2252"/>
                    <a:pt x="568" y="2252"/>
                  </a:cubicBezTo>
                  <a:cubicBezTo>
                    <a:pt x="558" y="2360"/>
                    <a:pt x="558" y="2360"/>
                    <a:pt x="558" y="2360"/>
                  </a:cubicBezTo>
                  <a:cubicBezTo>
                    <a:pt x="555" y="2358"/>
                    <a:pt x="555" y="2358"/>
                    <a:pt x="555" y="2358"/>
                  </a:cubicBezTo>
                  <a:cubicBezTo>
                    <a:pt x="567" y="2247"/>
                    <a:pt x="567" y="2247"/>
                    <a:pt x="567" y="2247"/>
                  </a:cubicBezTo>
                  <a:cubicBezTo>
                    <a:pt x="567" y="2246"/>
                    <a:pt x="566" y="2246"/>
                    <a:pt x="566" y="2246"/>
                  </a:cubicBezTo>
                  <a:cubicBezTo>
                    <a:pt x="566" y="2246"/>
                    <a:pt x="566" y="2246"/>
                    <a:pt x="566" y="2246"/>
                  </a:cubicBezTo>
                  <a:cubicBezTo>
                    <a:pt x="566" y="2246"/>
                    <a:pt x="566" y="2246"/>
                    <a:pt x="566" y="2246"/>
                  </a:cubicBezTo>
                  <a:cubicBezTo>
                    <a:pt x="566" y="2246"/>
                    <a:pt x="566" y="2246"/>
                    <a:pt x="566" y="2246"/>
                  </a:cubicBezTo>
                  <a:cubicBezTo>
                    <a:pt x="566" y="2246"/>
                    <a:pt x="566" y="2246"/>
                    <a:pt x="566" y="2246"/>
                  </a:cubicBezTo>
                  <a:cubicBezTo>
                    <a:pt x="566" y="2246"/>
                    <a:pt x="566" y="2245"/>
                    <a:pt x="566" y="2245"/>
                  </a:cubicBezTo>
                  <a:cubicBezTo>
                    <a:pt x="564" y="2244"/>
                    <a:pt x="564" y="2244"/>
                    <a:pt x="564" y="2244"/>
                  </a:cubicBezTo>
                  <a:cubicBezTo>
                    <a:pt x="564" y="2244"/>
                    <a:pt x="564" y="2244"/>
                    <a:pt x="564" y="2244"/>
                  </a:cubicBezTo>
                  <a:cubicBezTo>
                    <a:pt x="564" y="2244"/>
                    <a:pt x="563" y="2244"/>
                    <a:pt x="563" y="2244"/>
                  </a:cubicBezTo>
                  <a:cubicBezTo>
                    <a:pt x="563" y="2244"/>
                    <a:pt x="563" y="2244"/>
                    <a:pt x="563" y="2244"/>
                  </a:cubicBezTo>
                  <a:cubicBezTo>
                    <a:pt x="563" y="2244"/>
                    <a:pt x="563" y="2244"/>
                    <a:pt x="563" y="2244"/>
                  </a:cubicBezTo>
                  <a:cubicBezTo>
                    <a:pt x="560" y="2245"/>
                    <a:pt x="560" y="2245"/>
                    <a:pt x="560" y="2245"/>
                  </a:cubicBezTo>
                  <a:cubicBezTo>
                    <a:pt x="560" y="2245"/>
                    <a:pt x="560" y="2245"/>
                    <a:pt x="560" y="2245"/>
                  </a:cubicBezTo>
                  <a:cubicBezTo>
                    <a:pt x="560" y="2245"/>
                    <a:pt x="560" y="2245"/>
                    <a:pt x="560" y="2245"/>
                  </a:cubicBezTo>
                  <a:cubicBezTo>
                    <a:pt x="560" y="2245"/>
                    <a:pt x="560" y="2245"/>
                    <a:pt x="560" y="2245"/>
                  </a:cubicBezTo>
                  <a:cubicBezTo>
                    <a:pt x="560" y="2245"/>
                    <a:pt x="560" y="2245"/>
                    <a:pt x="560" y="2245"/>
                  </a:cubicBezTo>
                  <a:cubicBezTo>
                    <a:pt x="560" y="2246"/>
                    <a:pt x="560" y="2246"/>
                    <a:pt x="560" y="2246"/>
                  </a:cubicBezTo>
                  <a:cubicBezTo>
                    <a:pt x="560" y="2246"/>
                    <a:pt x="560" y="2246"/>
                    <a:pt x="560" y="2246"/>
                  </a:cubicBezTo>
                  <a:cubicBezTo>
                    <a:pt x="549" y="2353"/>
                    <a:pt x="549" y="2353"/>
                    <a:pt x="549" y="2353"/>
                  </a:cubicBezTo>
                  <a:cubicBezTo>
                    <a:pt x="547" y="2352"/>
                    <a:pt x="547" y="2352"/>
                    <a:pt x="547" y="2352"/>
                  </a:cubicBezTo>
                  <a:cubicBezTo>
                    <a:pt x="558" y="2240"/>
                    <a:pt x="558" y="2240"/>
                    <a:pt x="558" y="2240"/>
                  </a:cubicBezTo>
                  <a:cubicBezTo>
                    <a:pt x="558" y="2240"/>
                    <a:pt x="558" y="2240"/>
                    <a:pt x="558" y="2240"/>
                  </a:cubicBezTo>
                  <a:cubicBezTo>
                    <a:pt x="558" y="2240"/>
                    <a:pt x="558" y="2240"/>
                    <a:pt x="558" y="2240"/>
                  </a:cubicBezTo>
                  <a:cubicBezTo>
                    <a:pt x="558" y="2240"/>
                    <a:pt x="558" y="2240"/>
                    <a:pt x="558" y="2240"/>
                  </a:cubicBezTo>
                  <a:cubicBezTo>
                    <a:pt x="558" y="2240"/>
                    <a:pt x="558" y="2240"/>
                    <a:pt x="558" y="2240"/>
                  </a:cubicBezTo>
                  <a:cubicBezTo>
                    <a:pt x="558" y="2240"/>
                    <a:pt x="558" y="2239"/>
                    <a:pt x="558" y="2239"/>
                  </a:cubicBezTo>
                  <a:cubicBezTo>
                    <a:pt x="557" y="2239"/>
                    <a:pt x="557" y="2239"/>
                    <a:pt x="557" y="2239"/>
                  </a:cubicBezTo>
                  <a:cubicBezTo>
                    <a:pt x="555" y="2238"/>
                    <a:pt x="555" y="2238"/>
                    <a:pt x="555" y="2238"/>
                  </a:cubicBezTo>
                  <a:cubicBezTo>
                    <a:pt x="555" y="2238"/>
                    <a:pt x="555" y="2238"/>
                    <a:pt x="555" y="2238"/>
                  </a:cubicBezTo>
                  <a:cubicBezTo>
                    <a:pt x="555" y="2238"/>
                    <a:pt x="555" y="2238"/>
                    <a:pt x="555" y="2238"/>
                  </a:cubicBezTo>
                  <a:cubicBezTo>
                    <a:pt x="555" y="2237"/>
                    <a:pt x="554" y="2237"/>
                    <a:pt x="554" y="2238"/>
                  </a:cubicBezTo>
                  <a:cubicBezTo>
                    <a:pt x="554" y="2238"/>
                    <a:pt x="554" y="2238"/>
                    <a:pt x="554" y="2238"/>
                  </a:cubicBezTo>
                  <a:cubicBezTo>
                    <a:pt x="552" y="2239"/>
                    <a:pt x="552" y="2239"/>
                    <a:pt x="552" y="2239"/>
                  </a:cubicBezTo>
                  <a:cubicBezTo>
                    <a:pt x="552" y="2239"/>
                    <a:pt x="552" y="2239"/>
                    <a:pt x="552" y="2239"/>
                  </a:cubicBezTo>
                  <a:cubicBezTo>
                    <a:pt x="552" y="2239"/>
                    <a:pt x="552" y="2239"/>
                    <a:pt x="552" y="2239"/>
                  </a:cubicBezTo>
                  <a:cubicBezTo>
                    <a:pt x="551" y="2239"/>
                    <a:pt x="551" y="2239"/>
                    <a:pt x="551" y="2239"/>
                  </a:cubicBezTo>
                  <a:cubicBezTo>
                    <a:pt x="551" y="2239"/>
                    <a:pt x="551" y="2239"/>
                    <a:pt x="551" y="2239"/>
                  </a:cubicBezTo>
                  <a:cubicBezTo>
                    <a:pt x="551" y="2239"/>
                    <a:pt x="551" y="2239"/>
                    <a:pt x="551" y="2239"/>
                  </a:cubicBezTo>
                  <a:cubicBezTo>
                    <a:pt x="551" y="2240"/>
                    <a:pt x="551" y="2240"/>
                    <a:pt x="551" y="2240"/>
                  </a:cubicBezTo>
                  <a:cubicBezTo>
                    <a:pt x="541" y="2347"/>
                    <a:pt x="541" y="2347"/>
                    <a:pt x="541" y="2347"/>
                  </a:cubicBezTo>
                  <a:cubicBezTo>
                    <a:pt x="538" y="2346"/>
                    <a:pt x="538" y="2346"/>
                    <a:pt x="538" y="2346"/>
                  </a:cubicBezTo>
                  <a:cubicBezTo>
                    <a:pt x="549" y="2234"/>
                    <a:pt x="549" y="2234"/>
                    <a:pt x="549" y="2234"/>
                  </a:cubicBezTo>
                  <a:cubicBezTo>
                    <a:pt x="549" y="2234"/>
                    <a:pt x="549" y="2234"/>
                    <a:pt x="549" y="2234"/>
                  </a:cubicBezTo>
                  <a:cubicBezTo>
                    <a:pt x="549" y="2234"/>
                    <a:pt x="549" y="2234"/>
                    <a:pt x="549" y="2234"/>
                  </a:cubicBezTo>
                  <a:cubicBezTo>
                    <a:pt x="549" y="2234"/>
                    <a:pt x="549" y="2234"/>
                    <a:pt x="549" y="2233"/>
                  </a:cubicBezTo>
                  <a:cubicBezTo>
                    <a:pt x="549" y="2233"/>
                    <a:pt x="549" y="2233"/>
                    <a:pt x="549" y="2233"/>
                  </a:cubicBezTo>
                  <a:cubicBezTo>
                    <a:pt x="549" y="2233"/>
                    <a:pt x="549" y="2233"/>
                    <a:pt x="549" y="2233"/>
                  </a:cubicBezTo>
                  <a:cubicBezTo>
                    <a:pt x="549" y="2233"/>
                    <a:pt x="549" y="2233"/>
                    <a:pt x="549" y="2233"/>
                  </a:cubicBezTo>
                  <a:cubicBezTo>
                    <a:pt x="547" y="2231"/>
                    <a:pt x="547" y="2231"/>
                    <a:pt x="547" y="2231"/>
                  </a:cubicBezTo>
                  <a:cubicBezTo>
                    <a:pt x="547" y="2231"/>
                    <a:pt x="547" y="2231"/>
                    <a:pt x="547" y="2231"/>
                  </a:cubicBezTo>
                  <a:cubicBezTo>
                    <a:pt x="546" y="2231"/>
                    <a:pt x="546" y="2231"/>
                    <a:pt x="546" y="2231"/>
                  </a:cubicBezTo>
                  <a:cubicBezTo>
                    <a:pt x="546" y="2231"/>
                    <a:pt x="546" y="2231"/>
                    <a:pt x="546" y="2231"/>
                  </a:cubicBezTo>
                  <a:cubicBezTo>
                    <a:pt x="546" y="2231"/>
                    <a:pt x="546" y="2231"/>
                    <a:pt x="546" y="2231"/>
                  </a:cubicBezTo>
                  <a:cubicBezTo>
                    <a:pt x="543" y="2232"/>
                    <a:pt x="543" y="2232"/>
                    <a:pt x="543" y="2232"/>
                  </a:cubicBezTo>
                  <a:cubicBezTo>
                    <a:pt x="543" y="2232"/>
                    <a:pt x="543" y="2233"/>
                    <a:pt x="543" y="2233"/>
                  </a:cubicBezTo>
                  <a:cubicBezTo>
                    <a:pt x="543" y="2233"/>
                    <a:pt x="543" y="2233"/>
                    <a:pt x="543" y="2233"/>
                  </a:cubicBezTo>
                  <a:cubicBezTo>
                    <a:pt x="543" y="2233"/>
                    <a:pt x="543" y="2233"/>
                    <a:pt x="543" y="2233"/>
                  </a:cubicBezTo>
                  <a:cubicBezTo>
                    <a:pt x="543" y="2233"/>
                    <a:pt x="543" y="2233"/>
                    <a:pt x="543" y="2233"/>
                  </a:cubicBezTo>
                  <a:cubicBezTo>
                    <a:pt x="543" y="2233"/>
                    <a:pt x="543" y="2233"/>
                    <a:pt x="543" y="2233"/>
                  </a:cubicBezTo>
                  <a:cubicBezTo>
                    <a:pt x="543" y="2233"/>
                    <a:pt x="543" y="2233"/>
                    <a:pt x="543" y="2233"/>
                  </a:cubicBezTo>
                  <a:cubicBezTo>
                    <a:pt x="532" y="2341"/>
                    <a:pt x="532" y="2341"/>
                    <a:pt x="532" y="2341"/>
                  </a:cubicBezTo>
                  <a:cubicBezTo>
                    <a:pt x="530" y="2339"/>
                    <a:pt x="530" y="2339"/>
                    <a:pt x="530" y="2339"/>
                  </a:cubicBezTo>
                  <a:cubicBezTo>
                    <a:pt x="541" y="2228"/>
                    <a:pt x="541" y="2228"/>
                    <a:pt x="541" y="2228"/>
                  </a:cubicBezTo>
                  <a:cubicBezTo>
                    <a:pt x="541" y="2228"/>
                    <a:pt x="541" y="2228"/>
                    <a:pt x="541" y="2228"/>
                  </a:cubicBezTo>
                  <a:cubicBezTo>
                    <a:pt x="541" y="2228"/>
                    <a:pt x="541" y="2228"/>
                    <a:pt x="541" y="2227"/>
                  </a:cubicBezTo>
                  <a:cubicBezTo>
                    <a:pt x="541" y="2227"/>
                    <a:pt x="541" y="2227"/>
                    <a:pt x="541" y="2227"/>
                  </a:cubicBezTo>
                  <a:cubicBezTo>
                    <a:pt x="541" y="2227"/>
                    <a:pt x="541" y="2227"/>
                    <a:pt x="541" y="2227"/>
                  </a:cubicBezTo>
                  <a:cubicBezTo>
                    <a:pt x="541" y="2227"/>
                    <a:pt x="540" y="2227"/>
                    <a:pt x="540" y="2227"/>
                  </a:cubicBezTo>
                  <a:cubicBezTo>
                    <a:pt x="540" y="2227"/>
                    <a:pt x="540" y="2227"/>
                    <a:pt x="540" y="2227"/>
                  </a:cubicBezTo>
                  <a:cubicBezTo>
                    <a:pt x="538" y="2225"/>
                    <a:pt x="538" y="2225"/>
                    <a:pt x="538" y="2225"/>
                  </a:cubicBezTo>
                  <a:cubicBezTo>
                    <a:pt x="538" y="2225"/>
                    <a:pt x="538" y="2225"/>
                    <a:pt x="538" y="2225"/>
                  </a:cubicBezTo>
                  <a:cubicBezTo>
                    <a:pt x="538" y="2225"/>
                    <a:pt x="538" y="2225"/>
                    <a:pt x="538" y="2225"/>
                  </a:cubicBezTo>
                  <a:cubicBezTo>
                    <a:pt x="537" y="2225"/>
                    <a:pt x="537" y="2225"/>
                    <a:pt x="537" y="2225"/>
                  </a:cubicBezTo>
                  <a:cubicBezTo>
                    <a:pt x="537" y="2225"/>
                    <a:pt x="537" y="2225"/>
                    <a:pt x="537" y="2225"/>
                  </a:cubicBezTo>
                  <a:cubicBezTo>
                    <a:pt x="535" y="2226"/>
                    <a:pt x="535" y="2226"/>
                    <a:pt x="535" y="2226"/>
                  </a:cubicBezTo>
                  <a:cubicBezTo>
                    <a:pt x="535" y="2226"/>
                    <a:pt x="535" y="2226"/>
                    <a:pt x="535" y="2226"/>
                  </a:cubicBezTo>
                  <a:cubicBezTo>
                    <a:pt x="534" y="2226"/>
                    <a:pt x="534" y="2226"/>
                    <a:pt x="534" y="2227"/>
                  </a:cubicBezTo>
                  <a:cubicBezTo>
                    <a:pt x="534" y="2227"/>
                    <a:pt x="534" y="2227"/>
                    <a:pt x="534" y="2227"/>
                  </a:cubicBezTo>
                  <a:cubicBezTo>
                    <a:pt x="534" y="2227"/>
                    <a:pt x="534" y="2227"/>
                    <a:pt x="534" y="2227"/>
                  </a:cubicBezTo>
                  <a:cubicBezTo>
                    <a:pt x="534" y="2227"/>
                    <a:pt x="534" y="2227"/>
                    <a:pt x="534" y="2227"/>
                  </a:cubicBezTo>
                  <a:cubicBezTo>
                    <a:pt x="534" y="2227"/>
                    <a:pt x="534" y="2227"/>
                    <a:pt x="534" y="2227"/>
                  </a:cubicBezTo>
                  <a:cubicBezTo>
                    <a:pt x="524" y="2334"/>
                    <a:pt x="524" y="2334"/>
                    <a:pt x="524" y="2334"/>
                  </a:cubicBezTo>
                  <a:cubicBezTo>
                    <a:pt x="522" y="2333"/>
                    <a:pt x="522" y="2333"/>
                    <a:pt x="522" y="2333"/>
                  </a:cubicBezTo>
                  <a:cubicBezTo>
                    <a:pt x="532" y="2222"/>
                    <a:pt x="532" y="2222"/>
                    <a:pt x="532" y="2222"/>
                  </a:cubicBezTo>
                  <a:cubicBezTo>
                    <a:pt x="532" y="2222"/>
                    <a:pt x="532" y="2222"/>
                    <a:pt x="532" y="2222"/>
                  </a:cubicBezTo>
                  <a:cubicBezTo>
                    <a:pt x="532" y="2221"/>
                    <a:pt x="532" y="2221"/>
                    <a:pt x="532" y="2221"/>
                  </a:cubicBezTo>
                  <a:cubicBezTo>
                    <a:pt x="532" y="2221"/>
                    <a:pt x="532" y="2221"/>
                    <a:pt x="532" y="2221"/>
                  </a:cubicBezTo>
                  <a:cubicBezTo>
                    <a:pt x="532" y="2221"/>
                    <a:pt x="532" y="2221"/>
                    <a:pt x="532" y="2221"/>
                  </a:cubicBezTo>
                  <a:cubicBezTo>
                    <a:pt x="532" y="2221"/>
                    <a:pt x="532" y="2221"/>
                    <a:pt x="532" y="2221"/>
                  </a:cubicBezTo>
                  <a:cubicBezTo>
                    <a:pt x="532" y="2221"/>
                    <a:pt x="532" y="2221"/>
                    <a:pt x="532" y="2221"/>
                  </a:cubicBezTo>
                  <a:cubicBezTo>
                    <a:pt x="530" y="2219"/>
                    <a:pt x="530" y="2219"/>
                    <a:pt x="530" y="2219"/>
                  </a:cubicBezTo>
                  <a:cubicBezTo>
                    <a:pt x="530" y="2219"/>
                    <a:pt x="530" y="2219"/>
                    <a:pt x="529" y="2219"/>
                  </a:cubicBezTo>
                  <a:cubicBezTo>
                    <a:pt x="529" y="2219"/>
                    <a:pt x="529" y="2219"/>
                    <a:pt x="529" y="2219"/>
                  </a:cubicBezTo>
                  <a:cubicBezTo>
                    <a:pt x="529" y="2219"/>
                    <a:pt x="529" y="2219"/>
                    <a:pt x="529" y="2219"/>
                  </a:cubicBezTo>
                  <a:cubicBezTo>
                    <a:pt x="529" y="2219"/>
                    <a:pt x="529" y="2219"/>
                    <a:pt x="528" y="2219"/>
                  </a:cubicBezTo>
                  <a:cubicBezTo>
                    <a:pt x="526" y="2220"/>
                    <a:pt x="526" y="2220"/>
                    <a:pt x="526" y="2220"/>
                  </a:cubicBezTo>
                  <a:cubicBezTo>
                    <a:pt x="526" y="2220"/>
                    <a:pt x="526" y="2220"/>
                    <a:pt x="526" y="2220"/>
                  </a:cubicBezTo>
                  <a:cubicBezTo>
                    <a:pt x="526" y="2220"/>
                    <a:pt x="526" y="2220"/>
                    <a:pt x="526" y="2220"/>
                  </a:cubicBezTo>
                  <a:cubicBezTo>
                    <a:pt x="526" y="2220"/>
                    <a:pt x="526" y="2220"/>
                    <a:pt x="526" y="2220"/>
                  </a:cubicBezTo>
                  <a:cubicBezTo>
                    <a:pt x="526" y="2220"/>
                    <a:pt x="526" y="2221"/>
                    <a:pt x="526" y="2221"/>
                  </a:cubicBezTo>
                  <a:cubicBezTo>
                    <a:pt x="526" y="2221"/>
                    <a:pt x="526" y="2221"/>
                    <a:pt x="526" y="2221"/>
                  </a:cubicBezTo>
                  <a:cubicBezTo>
                    <a:pt x="526" y="2221"/>
                    <a:pt x="525" y="2221"/>
                    <a:pt x="525" y="2221"/>
                  </a:cubicBezTo>
                  <a:cubicBezTo>
                    <a:pt x="515" y="2328"/>
                    <a:pt x="515" y="2328"/>
                    <a:pt x="515" y="2328"/>
                  </a:cubicBezTo>
                  <a:cubicBezTo>
                    <a:pt x="513" y="2327"/>
                    <a:pt x="513" y="2327"/>
                    <a:pt x="513" y="2327"/>
                  </a:cubicBezTo>
                  <a:cubicBezTo>
                    <a:pt x="524" y="2216"/>
                    <a:pt x="524" y="2216"/>
                    <a:pt x="524" y="2216"/>
                  </a:cubicBezTo>
                  <a:cubicBezTo>
                    <a:pt x="524" y="2215"/>
                    <a:pt x="524" y="2215"/>
                    <a:pt x="524" y="2215"/>
                  </a:cubicBezTo>
                  <a:cubicBezTo>
                    <a:pt x="524" y="2215"/>
                    <a:pt x="524" y="2215"/>
                    <a:pt x="524" y="2215"/>
                  </a:cubicBezTo>
                  <a:cubicBezTo>
                    <a:pt x="524" y="2215"/>
                    <a:pt x="524" y="2215"/>
                    <a:pt x="524" y="2215"/>
                  </a:cubicBezTo>
                  <a:cubicBezTo>
                    <a:pt x="524" y="2215"/>
                    <a:pt x="524" y="2215"/>
                    <a:pt x="524" y="2215"/>
                  </a:cubicBezTo>
                  <a:cubicBezTo>
                    <a:pt x="524" y="2215"/>
                    <a:pt x="523" y="2215"/>
                    <a:pt x="523" y="2215"/>
                  </a:cubicBezTo>
                  <a:cubicBezTo>
                    <a:pt x="523" y="2215"/>
                    <a:pt x="523" y="2214"/>
                    <a:pt x="523" y="2214"/>
                  </a:cubicBezTo>
                  <a:cubicBezTo>
                    <a:pt x="521" y="2213"/>
                    <a:pt x="521" y="2213"/>
                    <a:pt x="521" y="2213"/>
                  </a:cubicBezTo>
                  <a:cubicBezTo>
                    <a:pt x="521" y="2213"/>
                    <a:pt x="521" y="2213"/>
                    <a:pt x="521" y="2213"/>
                  </a:cubicBezTo>
                  <a:cubicBezTo>
                    <a:pt x="521" y="2213"/>
                    <a:pt x="521" y="2213"/>
                    <a:pt x="521" y="2213"/>
                  </a:cubicBezTo>
                  <a:cubicBezTo>
                    <a:pt x="520" y="2213"/>
                    <a:pt x="520" y="2213"/>
                    <a:pt x="520" y="2213"/>
                  </a:cubicBezTo>
                  <a:cubicBezTo>
                    <a:pt x="520" y="2213"/>
                    <a:pt x="520" y="2213"/>
                    <a:pt x="520" y="2213"/>
                  </a:cubicBezTo>
                  <a:cubicBezTo>
                    <a:pt x="518" y="2214"/>
                    <a:pt x="518" y="2214"/>
                    <a:pt x="518" y="2214"/>
                  </a:cubicBezTo>
                  <a:cubicBezTo>
                    <a:pt x="518" y="2214"/>
                    <a:pt x="518" y="2214"/>
                    <a:pt x="518" y="2214"/>
                  </a:cubicBezTo>
                  <a:cubicBezTo>
                    <a:pt x="517" y="2214"/>
                    <a:pt x="517" y="2214"/>
                    <a:pt x="517" y="2214"/>
                  </a:cubicBezTo>
                  <a:cubicBezTo>
                    <a:pt x="517" y="2214"/>
                    <a:pt x="517" y="2214"/>
                    <a:pt x="517" y="2214"/>
                  </a:cubicBezTo>
                  <a:cubicBezTo>
                    <a:pt x="517" y="2214"/>
                    <a:pt x="517" y="2214"/>
                    <a:pt x="517" y="2214"/>
                  </a:cubicBezTo>
                  <a:cubicBezTo>
                    <a:pt x="517" y="2215"/>
                    <a:pt x="517" y="2215"/>
                    <a:pt x="517" y="2215"/>
                  </a:cubicBezTo>
                  <a:cubicBezTo>
                    <a:pt x="517" y="2215"/>
                    <a:pt x="517" y="2215"/>
                    <a:pt x="517" y="2215"/>
                  </a:cubicBezTo>
                  <a:cubicBezTo>
                    <a:pt x="507" y="2322"/>
                    <a:pt x="507" y="2322"/>
                    <a:pt x="507" y="2322"/>
                  </a:cubicBezTo>
                  <a:cubicBezTo>
                    <a:pt x="505" y="2320"/>
                    <a:pt x="505" y="2320"/>
                    <a:pt x="505" y="2320"/>
                  </a:cubicBezTo>
                  <a:cubicBezTo>
                    <a:pt x="515" y="2209"/>
                    <a:pt x="515" y="2209"/>
                    <a:pt x="515" y="2209"/>
                  </a:cubicBezTo>
                  <a:cubicBezTo>
                    <a:pt x="515" y="2209"/>
                    <a:pt x="515" y="2209"/>
                    <a:pt x="515" y="2209"/>
                  </a:cubicBezTo>
                  <a:cubicBezTo>
                    <a:pt x="515" y="2209"/>
                    <a:pt x="515" y="2209"/>
                    <a:pt x="515" y="2209"/>
                  </a:cubicBezTo>
                  <a:cubicBezTo>
                    <a:pt x="515" y="2209"/>
                    <a:pt x="515" y="2209"/>
                    <a:pt x="515" y="2209"/>
                  </a:cubicBezTo>
                  <a:cubicBezTo>
                    <a:pt x="515" y="2209"/>
                    <a:pt x="515" y="2209"/>
                    <a:pt x="515" y="2209"/>
                  </a:cubicBezTo>
                  <a:cubicBezTo>
                    <a:pt x="515" y="2209"/>
                    <a:pt x="515" y="2209"/>
                    <a:pt x="515" y="2208"/>
                  </a:cubicBezTo>
                  <a:cubicBezTo>
                    <a:pt x="515" y="2208"/>
                    <a:pt x="515" y="2208"/>
                    <a:pt x="515" y="2208"/>
                  </a:cubicBezTo>
                  <a:cubicBezTo>
                    <a:pt x="513" y="2207"/>
                    <a:pt x="513" y="2207"/>
                    <a:pt x="513" y="2207"/>
                  </a:cubicBezTo>
                  <a:cubicBezTo>
                    <a:pt x="513" y="2207"/>
                    <a:pt x="513" y="2207"/>
                    <a:pt x="513" y="2207"/>
                  </a:cubicBezTo>
                  <a:cubicBezTo>
                    <a:pt x="512" y="2207"/>
                    <a:pt x="512" y="2207"/>
                    <a:pt x="512" y="2207"/>
                  </a:cubicBezTo>
                  <a:cubicBezTo>
                    <a:pt x="512" y="2207"/>
                    <a:pt x="512" y="2207"/>
                    <a:pt x="512" y="2207"/>
                  </a:cubicBezTo>
                  <a:cubicBezTo>
                    <a:pt x="512" y="2207"/>
                    <a:pt x="512" y="2207"/>
                    <a:pt x="512" y="2207"/>
                  </a:cubicBezTo>
                  <a:cubicBezTo>
                    <a:pt x="509" y="2208"/>
                    <a:pt x="509" y="2208"/>
                    <a:pt x="509" y="2208"/>
                  </a:cubicBezTo>
                  <a:cubicBezTo>
                    <a:pt x="509" y="2208"/>
                    <a:pt x="509" y="2208"/>
                    <a:pt x="509" y="2208"/>
                  </a:cubicBezTo>
                  <a:cubicBezTo>
                    <a:pt x="509" y="2208"/>
                    <a:pt x="509" y="2208"/>
                    <a:pt x="509" y="2208"/>
                  </a:cubicBezTo>
                  <a:cubicBezTo>
                    <a:pt x="509" y="2208"/>
                    <a:pt x="509" y="2208"/>
                    <a:pt x="509" y="2208"/>
                  </a:cubicBezTo>
                  <a:cubicBezTo>
                    <a:pt x="509" y="2208"/>
                    <a:pt x="509" y="2208"/>
                    <a:pt x="509" y="2208"/>
                  </a:cubicBezTo>
                  <a:cubicBezTo>
                    <a:pt x="509" y="2208"/>
                    <a:pt x="509" y="2208"/>
                    <a:pt x="509" y="2209"/>
                  </a:cubicBezTo>
                  <a:cubicBezTo>
                    <a:pt x="509" y="2209"/>
                    <a:pt x="509" y="2209"/>
                    <a:pt x="509" y="2209"/>
                  </a:cubicBezTo>
                  <a:cubicBezTo>
                    <a:pt x="499" y="2316"/>
                    <a:pt x="499" y="2316"/>
                    <a:pt x="499" y="2316"/>
                  </a:cubicBezTo>
                  <a:cubicBezTo>
                    <a:pt x="497" y="2314"/>
                    <a:pt x="497" y="2314"/>
                    <a:pt x="497" y="2314"/>
                  </a:cubicBezTo>
                  <a:cubicBezTo>
                    <a:pt x="507" y="2203"/>
                    <a:pt x="507" y="2203"/>
                    <a:pt x="507" y="2203"/>
                  </a:cubicBezTo>
                  <a:cubicBezTo>
                    <a:pt x="507" y="2203"/>
                    <a:pt x="507" y="2203"/>
                    <a:pt x="507" y="2203"/>
                  </a:cubicBezTo>
                  <a:cubicBezTo>
                    <a:pt x="507" y="2203"/>
                    <a:pt x="507" y="2203"/>
                    <a:pt x="507" y="2203"/>
                  </a:cubicBezTo>
                  <a:cubicBezTo>
                    <a:pt x="507" y="2203"/>
                    <a:pt x="507" y="2203"/>
                    <a:pt x="507" y="2203"/>
                  </a:cubicBezTo>
                  <a:cubicBezTo>
                    <a:pt x="507" y="2203"/>
                    <a:pt x="507" y="2203"/>
                    <a:pt x="507" y="2203"/>
                  </a:cubicBezTo>
                  <a:cubicBezTo>
                    <a:pt x="507" y="2202"/>
                    <a:pt x="507" y="2202"/>
                    <a:pt x="506" y="2202"/>
                  </a:cubicBezTo>
                  <a:cubicBezTo>
                    <a:pt x="506" y="2202"/>
                    <a:pt x="506" y="2202"/>
                    <a:pt x="506" y="2202"/>
                  </a:cubicBezTo>
                  <a:cubicBezTo>
                    <a:pt x="504" y="2201"/>
                    <a:pt x="504" y="2201"/>
                    <a:pt x="504" y="2201"/>
                  </a:cubicBezTo>
                  <a:cubicBezTo>
                    <a:pt x="504" y="2201"/>
                    <a:pt x="504" y="2201"/>
                    <a:pt x="504" y="2201"/>
                  </a:cubicBezTo>
                  <a:cubicBezTo>
                    <a:pt x="504" y="2201"/>
                    <a:pt x="504" y="2201"/>
                    <a:pt x="504" y="2201"/>
                  </a:cubicBezTo>
                  <a:cubicBezTo>
                    <a:pt x="504" y="2200"/>
                    <a:pt x="503" y="2200"/>
                    <a:pt x="503" y="2201"/>
                  </a:cubicBezTo>
                  <a:cubicBezTo>
                    <a:pt x="503" y="2201"/>
                    <a:pt x="503" y="2201"/>
                    <a:pt x="503" y="2201"/>
                  </a:cubicBezTo>
                  <a:cubicBezTo>
                    <a:pt x="501" y="2202"/>
                    <a:pt x="501" y="2202"/>
                    <a:pt x="501" y="2202"/>
                  </a:cubicBezTo>
                  <a:cubicBezTo>
                    <a:pt x="501" y="2202"/>
                    <a:pt x="501" y="2202"/>
                    <a:pt x="501" y="2202"/>
                  </a:cubicBezTo>
                  <a:cubicBezTo>
                    <a:pt x="501" y="2202"/>
                    <a:pt x="501" y="2202"/>
                    <a:pt x="500" y="2202"/>
                  </a:cubicBezTo>
                  <a:cubicBezTo>
                    <a:pt x="500" y="2202"/>
                    <a:pt x="500" y="2202"/>
                    <a:pt x="500" y="2202"/>
                  </a:cubicBezTo>
                  <a:cubicBezTo>
                    <a:pt x="500" y="2202"/>
                    <a:pt x="500" y="2202"/>
                    <a:pt x="500" y="2202"/>
                  </a:cubicBezTo>
                  <a:cubicBezTo>
                    <a:pt x="500" y="2202"/>
                    <a:pt x="500" y="2202"/>
                    <a:pt x="500" y="2202"/>
                  </a:cubicBezTo>
                  <a:cubicBezTo>
                    <a:pt x="500" y="2202"/>
                    <a:pt x="500" y="2202"/>
                    <a:pt x="500" y="2203"/>
                  </a:cubicBezTo>
                  <a:cubicBezTo>
                    <a:pt x="490" y="2309"/>
                    <a:pt x="490" y="2309"/>
                    <a:pt x="490" y="2309"/>
                  </a:cubicBezTo>
                  <a:cubicBezTo>
                    <a:pt x="488" y="2308"/>
                    <a:pt x="488" y="2308"/>
                    <a:pt x="488" y="2308"/>
                  </a:cubicBezTo>
                  <a:cubicBezTo>
                    <a:pt x="498" y="2197"/>
                    <a:pt x="498" y="2197"/>
                    <a:pt x="498" y="2197"/>
                  </a:cubicBezTo>
                  <a:cubicBezTo>
                    <a:pt x="498" y="2197"/>
                    <a:pt x="498" y="2197"/>
                    <a:pt x="498" y="2197"/>
                  </a:cubicBezTo>
                  <a:cubicBezTo>
                    <a:pt x="498" y="2197"/>
                    <a:pt x="498" y="2197"/>
                    <a:pt x="498" y="2197"/>
                  </a:cubicBezTo>
                  <a:cubicBezTo>
                    <a:pt x="498" y="2197"/>
                    <a:pt x="498" y="2197"/>
                    <a:pt x="498" y="2197"/>
                  </a:cubicBezTo>
                  <a:cubicBezTo>
                    <a:pt x="498" y="2196"/>
                    <a:pt x="498" y="2196"/>
                    <a:pt x="498" y="2196"/>
                  </a:cubicBezTo>
                  <a:cubicBezTo>
                    <a:pt x="498" y="2196"/>
                    <a:pt x="498" y="2196"/>
                    <a:pt x="498" y="2196"/>
                  </a:cubicBezTo>
                  <a:cubicBezTo>
                    <a:pt x="498" y="2196"/>
                    <a:pt x="498" y="2196"/>
                    <a:pt x="498" y="2196"/>
                  </a:cubicBezTo>
                  <a:cubicBezTo>
                    <a:pt x="496" y="2195"/>
                    <a:pt x="496" y="2195"/>
                    <a:pt x="496" y="2195"/>
                  </a:cubicBezTo>
                  <a:cubicBezTo>
                    <a:pt x="496" y="2195"/>
                    <a:pt x="496" y="2195"/>
                    <a:pt x="496" y="2195"/>
                  </a:cubicBezTo>
                  <a:cubicBezTo>
                    <a:pt x="496" y="2194"/>
                    <a:pt x="495" y="2194"/>
                    <a:pt x="495" y="2194"/>
                  </a:cubicBezTo>
                  <a:cubicBezTo>
                    <a:pt x="495" y="2194"/>
                    <a:pt x="495" y="2194"/>
                    <a:pt x="495" y="2194"/>
                  </a:cubicBezTo>
                  <a:cubicBezTo>
                    <a:pt x="495" y="2194"/>
                    <a:pt x="495" y="2194"/>
                    <a:pt x="495" y="2194"/>
                  </a:cubicBezTo>
                  <a:cubicBezTo>
                    <a:pt x="492" y="2195"/>
                    <a:pt x="492" y="2195"/>
                    <a:pt x="492" y="2195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82" y="2303"/>
                    <a:pt x="482" y="2303"/>
                    <a:pt x="482" y="2303"/>
                  </a:cubicBezTo>
                  <a:cubicBezTo>
                    <a:pt x="480" y="2302"/>
                    <a:pt x="480" y="2302"/>
                    <a:pt x="480" y="2302"/>
                  </a:cubicBezTo>
                  <a:cubicBezTo>
                    <a:pt x="490" y="2191"/>
                    <a:pt x="490" y="2191"/>
                    <a:pt x="490" y="2191"/>
                  </a:cubicBezTo>
                  <a:cubicBezTo>
                    <a:pt x="490" y="2191"/>
                    <a:pt x="490" y="2191"/>
                    <a:pt x="490" y="2191"/>
                  </a:cubicBezTo>
                  <a:cubicBezTo>
                    <a:pt x="490" y="2191"/>
                    <a:pt x="490" y="2191"/>
                    <a:pt x="490" y="2191"/>
                  </a:cubicBezTo>
                  <a:cubicBezTo>
                    <a:pt x="490" y="2191"/>
                    <a:pt x="490" y="2191"/>
                    <a:pt x="490" y="2190"/>
                  </a:cubicBezTo>
                  <a:cubicBezTo>
                    <a:pt x="490" y="2190"/>
                    <a:pt x="490" y="2190"/>
                    <a:pt x="490" y="2190"/>
                  </a:cubicBezTo>
                  <a:cubicBezTo>
                    <a:pt x="490" y="2190"/>
                    <a:pt x="490" y="2190"/>
                    <a:pt x="490" y="2190"/>
                  </a:cubicBezTo>
                  <a:cubicBezTo>
                    <a:pt x="490" y="2190"/>
                    <a:pt x="490" y="2190"/>
                    <a:pt x="490" y="2190"/>
                  </a:cubicBezTo>
                  <a:cubicBezTo>
                    <a:pt x="487" y="2188"/>
                    <a:pt x="487" y="2188"/>
                    <a:pt x="487" y="2188"/>
                  </a:cubicBezTo>
                  <a:cubicBezTo>
                    <a:pt x="487" y="2188"/>
                    <a:pt x="487" y="2188"/>
                    <a:pt x="487" y="2188"/>
                  </a:cubicBezTo>
                  <a:cubicBezTo>
                    <a:pt x="487" y="2188"/>
                    <a:pt x="487" y="2188"/>
                    <a:pt x="487" y="2188"/>
                  </a:cubicBezTo>
                  <a:cubicBezTo>
                    <a:pt x="487" y="2188"/>
                    <a:pt x="487" y="2188"/>
                    <a:pt x="486" y="2188"/>
                  </a:cubicBezTo>
                  <a:cubicBezTo>
                    <a:pt x="486" y="2188"/>
                    <a:pt x="486" y="2188"/>
                    <a:pt x="486" y="2188"/>
                  </a:cubicBezTo>
                  <a:cubicBezTo>
                    <a:pt x="484" y="2189"/>
                    <a:pt x="484" y="2189"/>
                    <a:pt x="484" y="2189"/>
                  </a:cubicBezTo>
                  <a:cubicBezTo>
                    <a:pt x="484" y="2189"/>
                    <a:pt x="484" y="2189"/>
                    <a:pt x="484" y="2190"/>
                  </a:cubicBezTo>
                  <a:cubicBezTo>
                    <a:pt x="484" y="2190"/>
                    <a:pt x="484" y="2190"/>
                    <a:pt x="484" y="2190"/>
                  </a:cubicBezTo>
                  <a:cubicBezTo>
                    <a:pt x="484" y="2190"/>
                    <a:pt x="484" y="2190"/>
                    <a:pt x="484" y="2190"/>
                  </a:cubicBezTo>
                  <a:cubicBezTo>
                    <a:pt x="483" y="2190"/>
                    <a:pt x="484" y="2190"/>
                    <a:pt x="483" y="2190"/>
                  </a:cubicBezTo>
                  <a:cubicBezTo>
                    <a:pt x="483" y="2190"/>
                    <a:pt x="483" y="2190"/>
                    <a:pt x="483" y="2190"/>
                  </a:cubicBezTo>
                  <a:cubicBezTo>
                    <a:pt x="483" y="2190"/>
                    <a:pt x="483" y="2190"/>
                    <a:pt x="483" y="2190"/>
                  </a:cubicBezTo>
                  <a:cubicBezTo>
                    <a:pt x="474" y="2297"/>
                    <a:pt x="474" y="2297"/>
                    <a:pt x="474" y="2297"/>
                  </a:cubicBezTo>
                  <a:cubicBezTo>
                    <a:pt x="472" y="2296"/>
                    <a:pt x="472" y="2296"/>
                    <a:pt x="472" y="2296"/>
                  </a:cubicBezTo>
                  <a:cubicBezTo>
                    <a:pt x="482" y="2185"/>
                    <a:pt x="482" y="2185"/>
                    <a:pt x="482" y="2185"/>
                  </a:cubicBezTo>
                  <a:cubicBezTo>
                    <a:pt x="482" y="2185"/>
                    <a:pt x="482" y="2185"/>
                    <a:pt x="482" y="2185"/>
                  </a:cubicBezTo>
                  <a:cubicBezTo>
                    <a:pt x="482" y="2185"/>
                    <a:pt x="482" y="2185"/>
                    <a:pt x="482" y="2185"/>
                  </a:cubicBezTo>
                  <a:cubicBezTo>
                    <a:pt x="482" y="2184"/>
                    <a:pt x="482" y="2184"/>
                    <a:pt x="482" y="2184"/>
                  </a:cubicBezTo>
                  <a:cubicBezTo>
                    <a:pt x="482" y="2184"/>
                    <a:pt x="482" y="2184"/>
                    <a:pt x="481" y="2184"/>
                  </a:cubicBezTo>
                  <a:cubicBezTo>
                    <a:pt x="481" y="2184"/>
                    <a:pt x="481" y="2184"/>
                    <a:pt x="481" y="2184"/>
                  </a:cubicBezTo>
                  <a:cubicBezTo>
                    <a:pt x="481" y="2184"/>
                    <a:pt x="481" y="2184"/>
                    <a:pt x="481" y="2184"/>
                  </a:cubicBezTo>
                  <a:cubicBezTo>
                    <a:pt x="479" y="2182"/>
                    <a:pt x="479" y="2182"/>
                    <a:pt x="479" y="2182"/>
                  </a:cubicBezTo>
                  <a:cubicBezTo>
                    <a:pt x="479" y="2182"/>
                    <a:pt x="479" y="2182"/>
                    <a:pt x="479" y="2182"/>
                  </a:cubicBezTo>
                  <a:cubicBezTo>
                    <a:pt x="479" y="2182"/>
                    <a:pt x="479" y="2182"/>
                    <a:pt x="479" y="2182"/>
                  </a:cubicBezTo>
                  <a:cubicBezTo>
                    <a:pt x="478" y="2182"/>
                    <a:pt x="478" y="2182"/>
                    <a:pt x="478" y="2182"/>
                  </a:cubicBezTo>
                  <a:cubicBezTo>
                    <a:pt x="478" y="2182"/>
                    <a:pt x="478" y="2182"/>
                    <a:pt x="478" y="2182"/>
                  </a:cubicBezTo>
                  <a:cubicBezTo>
                    <a:pt x="476" y="2183"/>
                    <a:pt x="476" y="2183"/>
                    <a:pt x="476" y="2183"/>
                  </a:cubicBezTo>
                  <a:cubicBezTo>
                    <a:pt x="476" y="2183"/>
                    <a:pt x="476" y="2183"/>
                    <a:pt x="476" y="2183"/>
                  </a:cubicBezTo>
                  <a:cubicBezTo>
                    <a:pt x="475" y="2184"/>
                    <a:pt x="475" y="2184"/>
                    <a:pt x="475" y="2184"/>
                  </a:cubicBezTo>
                  <a:cubicBezTo>
                    <a:pt x="475" y="2184"/>
                    <a:pt x="475" y="2184"/>
                    <a:pt x="475" y="2184"/>
                  </a:cubicBezTo>
                  <a:cubicBezTo>
                    <a:pt x="475" y="2184"/>
                    <a:pt x="475" y="2184"/>
                    <a:pt x="475" y="2184"/>
                  </a:cubicBezTo>
                  <a:cubicBezTo>
                    <a:pt x="475" y="2184"/>
                    <a:pt x="475" y="2184"/>
                    <a:pt x="475" y="2184"/>
                  </a:cubicBezTo>
                  <a:cubicBezTo>
                    <a:pt x="475" y="2184"/>
                    <a:pt x="475" y="2184"/>
                    <a:pt x="475" y="2184"/>
                  </a:cubicBezTo>
                  <a:cubicBezTo>
                    <a:pt x="465" y="2291"/>
                    <a:pt x="465" y="2291"/>
                    <a:pt x="465" y="2291"/>
                  </a:cubicBezTo>
                  <a:cubicBezTo>
                    <a:pt x="464" y="2290"/>
                    <a:pt x="464" y="2290"/>
                    <a:pt x="464" y="2290"/>
                  </a:cubicBezTo>
                  <a:cubicBezTo>
                    <a:pt x="473" y="2179"/>
                    <a:pt x="473" y="2179"/>
                    <a:pt x="473" y="2179"/>
                  </a:cubicBezTo>
                  <a:cubicBezTo>
                    <a:pt x="473" y="2179"/>
                    <a:pt x="473" y="2179"/>
                    <a:pt x="473" y="2179"/>
                  </a:cubicBezTo>
                  <a:cubicBezTo>
                    <a:pt x="473" y="2179"/>
                    <a:pt x="473" y="2179"/>
                    <a:pt x="473" y="2179"/>
                  </a:cubicBezTo>
                  <a:cubicBezTo>
                    <a:pt x="473" y="2178"/>
                    <a:pt x="473" y="2178"/>
                    <a:pt x="473" y="2178"/>
                  </a:cubicBezTo>
                  <a:cubicBezTo>
                    <a:pt x="473" y="2178"/>
                    <a:pt x="473" y="2178"/>
                    <a:pt x="473" y="2178"/>
                  </a:cubicBezTo>
                  <a:cubicBezTo>
                    <a:pt x="473" y="2178"/>
                    <a:pt x="473" y="2178"/>
                    <a:pt x="473" y="2178"/>
                  </a:cubicBezTo>
                  <a:cubicBezTo>
                    <a:pt x="473" y="2178"/>
                    <a:pt x="473" y="2178"/>
                    <a:pt x="473" y="2178"/>
                  </a:cubicBezTo>
                  <a:cubicBezTo>
                    <a:pt x="471" y="2176"/>
                    <a:pt x="471" y="2176"/>
                    <a:pt x="471" y="2176"/>
                  </a:cubicBezTo>
                  <a:cubicBezTo>
                    <a:pt x="471" y="2176"/>
                    <a:pt x="471" y="2176"/>
                    <a:pt x="471" y="2176"/>
                  </a:cubicBezTo>
                  <a:cubicBezTo>
                    <a:pt x="470" y="2176"/>
                    <a:pt x="470" y="2176"/>
                    <a:pt x="470" y="2176"/>
                  </a:cubicBezTo>
                  <a:cubicBezTo>
                    <a:pt x="470" y="2176"/>
                    <a:pt x="470" y="2176"/>
                    <a:pt x="470" y="2176"/>
                  </a:cubicBezTo>
                  <a:cubicBezTo>
                    <a:pt x="470" y="2176"/>
                    <a:pt x="470" y="2176"/>
                    <a:pt x="470" y="2176"/>
                  </a:cubicBezTo>
                  <a:cubicBezTo>
                    <a:pt x="467" y="2177"/>
                    <a:pt x="467" y="2177"/>
                    <a:pt x="467" y="2177"/>
                  </a:cubicBezTo>
                  <a:cubicBezTo>
                    <a:pt x="467" y="2177"/>
                    <a:pt x="467" y="2177"/>
                    <a:pt x="467" y="2177"/>
                  </a:cubicBezTo>
                  <a:cubicBezTo>
                    <a:pt x="467" y="2177"/>
                    <a:pt x="467" y="2178"/>
                    <a:pt x="467" y="2178"/>
                  </a:cubicBezTo>
                  <a:cubicBezTo>
                    <a:pt x="467" y="2178"/>
                    <a:pt x="467" y="2178"/>
                    <a:pt x="467" y="2178"/>
                  </a:cubicBezTo>
                  <a:cubicBezTo>
                    <a:pt x="467" y="2178"/>
                    <a:pt x="467" y="2178"/>
                    <a:pt x="467" y="2178"/>
                  </a:cubicBezTo>
                  <a:cubicBezTo>
                    <a:pt x="467" y="2178"/>
                    <a:pt x="467" y="2178"/>
                    <a:pt x="467" y="2178"/>
                  </a:cubicBezTo>
                  <a:cubicBezTo>
                    <a:pt x="467" y="2178"/>
                    <a:pt x="467" y="2178"/>
                    <a:pt x="467" y="2178"/>
                  </a:cubicBezTo>
                  <a:cubicBezTo>
                    <a:pt x="457" y="2285"/>
                    <a:pt x="457" y="2285"/>
                    <a:pt x="457" y="2285"/>
                  </a:cubicBezTo>
                  <a:cubicBezTo>
                    <a:pt x="455" y="2283"/>
                    <a:pt x="455" y="2283"/>
                    <a:pt x="455" y="2283"/>
                  </a:cubicBezTo>
                  <a:cubicBezTo>
                    <a:pt x="465" y="2173"/>
                    <a:pt x="465" y="2173"/>
                    <a:pt x="465" y="2173"/>
                  </a:cubicBezTo>
                  <a:cubicBezTo>
                    <a:pt x="465" y="2173"/>
                    <a:pt x="465" y="2173"/>
                    <a:pt x="465" y="2173"/>
                  </a:cubicBezTo>
                  <a:cubicBezTo>
                    <a:pt x="465" y="2173"/>
                    <a:pt x="465" y="2173"/>
                    <a:pt x="465" y="2172"/>
                  </a:cubicBezTo>
                  <a:cubicBezTo>
                    <a:pt x="465" y="2172"/>
                    <a:pt x="465" y="2172"/>
                    <a:pt x="465" y="2172"/>
                  </a:cubicBezTo>
                  <a:cubicBezTo>
                    <a:pt x="465" y="2172"/>
                    <a:pt x="465" y="2172"/>
                    <a:pt x="465" y="2172"/>
                  </a:cubicBezTo>
                  <a:cubicBezTo>
                    <a:pt x="465" y="2172"/>
                    <a:pt x="465" y="2172"/>
                    <a:pt x="465" y="2172"/>
                  </a:cubicBezTo>
                  <a:cubicBezTo>
                    <a:pt x="465" y="2172"/>
                    <a:pt x="465" y="2172"/>
                    <a:pt x="465" y="2172"/>
                  </a:cubicBezTo>
                  <a:cubicBezTo>
                    <a:pt x="463" y="2170"/>
                    <a:pt x="463" y="2170"/>
                    <a:pt x="463" y="2170"/>
                  </a:cubicBezTo>
                  <a:cubicBezTo>
                    <a:pt x="462" y="2170"/>
                    <a:pt x="462" y="2170"/>
                    <a:pt x="462" y="2170"/>
                  </a:cubicBezTo>
                  <a:cubicBezTo>
                    <a:pt x="462" y="2170"/>
                    <a:pt x="462" y="2170"/>
                    <a:pt x="462" y="2170"/>
                  </a:cubicBezTo>
                  <a:cubicBezTo>
                    <a:pt x="462" y="2170"/>
                    <a:pt x="462" y="2170"/>
                    <a:pt x="461" y="2170"/>
                  </a:cubicBezTo>
                  <a:cubicBezTo>
                    <a:pt x="461" y="2170"/>
                    <a:pt x="461" y="2170"/>
                    <a:pt x="461" y="2170"/>
                  </a:cubicBezTo>
                  <a:cubicBezTo>
                    <a:pt x="459" y="2171"/>
                    <a:pt x="459" y="2171"/>
                    <a:pt x="459" y="2171"/>
                  </a:cubicBezTo>
                  <a:cubicBezTo>
                    <a:pt x="459" y="2171"/>
                    <a:pt x="459" y="2171"/>
                    <a:pt x="459" y="2171"/>
                  </a:cubicBezTo>
                  <a:cubicBezTo>
                    <a:pt x="459" y="2171"/>
                    <a:pt x="459" y="2171"/>
                    <a:pt x="459" y="2172"/>
                  </a:cubicBezTo>
                  <a:cubicBezTo>
                    <a:pt x="459" y="2172"/>
                    <a:pt x="459" y="2172"/>
                    <a:pt x="459" y="2172"/>
                  </a:cubicBezTo>
                  <a:cubicBezTo>
                    <a:pt x="458" y="2172"/>
                    <a:pt x="459" y="2172"/>
                    <a:pt x="458" y="2172"/>
                  </a:cubicBezTo>
                  <a:cubicBezTo>
                    <a:pt x="458" y="2172"/>
                    <a:pt x="458" y="2172"/>
                    <a:pt x="458" y="2172"/>
                  </a:cubicBezTo>
                  <a:cubicBezTo>
                    <a:pt x="458" y="2172"/>
                    <a:pt x="458" y="2172"/>
                    <a:pt x="458" y="2172"/>
                  </a:cubicBezTo>
                  <a:cubicBezTo>
                    <a:pt x="449" y="2279"/>
                    <a:pt x="449" y="2279"/>
                    <a:pt x="449" y="2279"/>
                  </a:cubicBezTo>
                  <a:cubicBezTo>
                    <a:pt x="447" y="2277"/>
                    <a:pt x="447" y="2277"/>
                    <a:pt x="447" y="2277"/>
                  </a:cubicBezTo>
                  <a:cubicBezTo>
                    <a:pt x="457" y="2167"/>
                    <a:pt x="457" y="2167"/>
                    <a:pt x="457" y="2167"/>
                  </a:cubicBezTo>
                  <a:cubicBezTo>
                    <a:pt x="457" y="2167"/>
                    <a:pt x="457" y="2167"/>
                    <a:pt x="457" y="2167"/>
                  </a:cubicBezTo>
                  <a:cubicBezTo>
                    <a:pt x="457" y="2167"/>
                    <a:pt x="457" y="2167"/>
                    <a:pt x="457" y="2166"/>
                  </a:cubicBezTo>
                  <a:cubicBezTo>
                    <a:pt x="457" y="2166"/>
                    <a:pt x="457" y="2166"/>
                    <a:pt x="457" y="2166"/>
                  </a:cubicBezTo>
                  <a:cubicBezTo>
                    <a:pt x="457" y="2166"/>
                    <a:pt x="457" y="2166"/>
                    <a:pt x="457" y="2166"/>
                  </a:cubicBezTo>
                  <a:cubicBezTo>
                    <a:pt x="456" y="2166"/>
                    <a:pt x="456" y="2166"/>
                    <a:pt x="456" y="2166"/>
                  </a:cubicBezTo>
                  <a:cubicBezTo>
                    <a:pt x="456" y="2166"/>
                    <a:pt x="456" y="2166"/>
                    <a:pt x="456" y="2166"/>
                  </a:cubicBezTo>
                  <a:cubicBezTo>
                    <a:pt x="454" y="2164"/>
                    <a:pt x="454" y="2164"/>
                    <a:pt x="454" y="2164"/>
                  </a:cubicBezTo>
                  <a:cubicBezTo>
                    <a:pt x="454" y="2164"/>
                    <a:pt x="454" y="2164"/>
                    <a:pt x="454" y="2164"/>
                  </a:cubicBezTo>
                  <a:cubicBezTo>
                    <a:pt x="454" y="2164"/>
                    <a:pt x="454" y="2164"/>
                    <a:pt x="454" y="2164"/>
                  </a:cubicBezTo>
                  <a:cubicBezTo>
                    <a:pt x="453" y="2164"/>
                    <a:pt x="453" y="2164"/>
                    <a:pt x="453" y="2164"/>
                  </a:cubicBezTo>
                  <a:cubicBezTo>
                    <a:pt x="453" y="2164"/>
                    <a:pt x="453" y="2164"/>
                    <a:pt x="453" y="2164"/>
                  </a:cubicBezTo>
                  <a:cubicBezTo>
                    <a:pt x="451" y="2165"/>
                    <a:pt x="451" y="2165"/>
                    <a:pt x="451" y="2165"/>
                  </a:cubicBezTo>
                  <a:cubicBezTo>
                    <a:pt x="451" y="2165"/>
                    <a:pt x="451" y="2165"/>
                    <a:pt x="451" y="2165"/>
                  </a:cubicBezTo>
                  <a:cubicBezTo>
                    <a:pt x="451" y="2165"/>
                    <a:pt x="450" y="2166"/>
                    <a:pt x="450" y="2166"/>
                  </a:cubicBezTo>
                  <a:cubicBezTo>
                    <a:pt x="450" y="2166"/>
                    <a:pt x="450" y="2166"/>
                    <a:pt x="450" y="2166"/>
                  </a:cubicBezTo>
                  <a:cubicBezTo>
                    <a:pt x="450" y="2166"/>
                    <a:pt x="450" y="2166"/>
                    <a:pt x="450" y="2166"/>
                  </a:cubicBezTo>
                  <a:cubicBezTo>
                    <a:pt x="450" y="2166"/>
                    <a:pt x="450" y="2166"/>
                    <a:pt x="450" y="2166"/>
                  </a:cubicBezTo>
                  <a:cubicBezTo>
                    <a:pt x="450" y="2166"/>
                    <a:pt x="450" y="2166"/>
                    <a:pt x="450" y="2166"/>
                  </a:cubicBezTo>
                  <a:cubicBezTo>
                    <a:pt x="441" y="2273"/>
                    <a:pt x="441" y="2273"/>
                    <a:pt x="441" y="2273"/>
                  </a:cubicBezTo>
                  <a:cubicBezTo>
                    <a:pt x="439" y="2271"/>
                    <a:pt x="439" y="2271"/>
                    <a:pt x="439" y="2271"/>
                  </a:cubicBezTo>
                  <a:cubicBezTo>
                    <a:pt x="448" y="2161"/>
                    <a:pt x="448" y="2161"/>
                    <a:pt x="448" y="2161"/>
                  </a:cubicBezTo>
                  <a:cubicBezTo>
                    <a:pt x="449" y="2161"/>
                    <a:pt x="448" y="2161"/>
                    <a:pt x="448" y="2161"/>
                  </a:cubicBezTo>
                  <a:cubicBezTo>
                    <a:pt x="448" y="2161"/>
                    <a:pt x="448" y="2161"/>
                    <a:pt x="448" y="2160"/>
                  </a:cubicBezTo>
                  <a:cubicBezTo>
                    <a:pt x="448" y="2160"/>
                    <a:pt x="448" y="2160"/>
                    <a:pt x="448" y="2160"/>
                  </a:cubicBezTo>
                  <a:cubicBezTo>
                    <a:pt x="448" y="2160"/>
                    <a:pt x="448" y="2160"/>
                    <a:pt x="448" y="2160"/>
                  </a:cubicBezTo>
                  <a:cubicBezTo>
                    <a:pt x="448" y="2160"/>
                    <a:pt x="448" y="2160"/>
                    <a:pt x="448" y="2160"/>
                  </a:cubicBezTo>
                  <a:cubicBezTo>
                    <a:pt x="448" y="2160"/>
                    <a:pt x="448" y="2160"/>
                    <a:pt x="448" y="2160"/>
                  </a:cubicBezTo>
                  <a:cubicBezTo>
                    <a:pt x="446" y="2158"/>
                    <a:pt x="446" y="2158"/>
                    <a:pt x="446" y="2158"/>
                  </a:cubicBezTo>
                  <a:cubicBezTo>
                    <a:pt x="446" y="2158"/>
                    <a:pt x="446" y="2158"/>
                    <a:pt x="446" y="2158"/>
                  </a:cubicBezTo>
                  <a:cubicBezTo>
                    <a:pt x="446" y="2158"/>
                    <a:pt x="446" y="2158"/>
                    <a:pt x="445" y="2158"/>
                  </a:cubicBezTo>
                  <a:cubicBezTo>
                    <a:pt x="445" y="2158"/>
                    <a:pt x="445" y="2158"/>
                    <a:pt x="445" y="2158"/>
                  </a:cubicBezTo>
                  <a:cubicBezTo>
                    <a:pt x="445" y="2158"/>
                    <a:pt x="445" y="2158"/>
                    <a:pt x="445" y="2158"/>
                  </a:cubicBezTo>
                  <a:cubicBezTo>
                    <a:pt x="442" y="2159"/>
                    <a:pt x="442" y="2159"/>
                    <a:pt x="442" y="2159"/>
                  </a:cubicBezTo>
                  <a:cubicBezTo>
                    <a:pt x="442" y="2159"/>
                    <a:pt x="442" y="2159"/>
                    <a:pt x="442" y="2159"/>
                  </a:cubicBezTo>
                  <a:cubicBezTo>
                    <a:pt x="442" y="2159"/>
                    <a:pt x="442" y="2159"/>
                    <a:pt x="442" y="2160"/>
                  </a:cubicBezTo>
                  <a:cubicBezTo>
                    <a:pt x="442" y="2160"/>
                    <a:pt x="442" y="2160"/>
                    <a:pt x="442" y="2160"/>
                  </a:cubicBezTo>
                  <a:cubicBezTo>
                    <a:pt x="442" y="2160"/>
                    <a:pt x="442" y="2160"/>
                    <a:pt x="442" y="2160"/>
                  </a:cubicBezTo>
                  <a:cubicBezTo>
                    <a:pt x="442" y="2160"/>
                    <a:pt x="442" y="2160"/>
                    <a:pt x="442" y="2160"/>
                  </a:cubicBezTo>
                  <a:cubicBezTo>
                    <a:pt x="442" y="2160"/>
                    <a:pt x="442" y="2160"/>
                    <a:pt x="442" y="2160"/>
                  </a:cubicBezTo>
                  <a:cubicBezTo>
                    <a:pt x="433" y="2266"/>
                    <a:pt x="433" y="2266"/>
                    <a:pt x="433" y="2266"/>
                  </a:cubicBezTo>
                  <a:cubicBezTo>
                    <a:pt x="431" y="2265"/>
                    <a:pt x="431" y="2265"/>
                    <a:pt x="431" y="2265"/>
                  </a:cubicBezTo>
                  <a:cubicBezTo>
                    <a:pt x="440" y="2155"/>
                    <a:pt x="440" y="2155"/>
                    <a:pt x="440" y="2155"/>
                  </a:cubicBezTo>
                  <a:cubicBezTo>
                    <a:pt x="440" y="2155"/>
                    <a:pt x="440" y="2155"/>
                    <a:pt x="440" y="2155"/>
                  </a:cubicBezTo>
                  <a:cubicBezTo>
                    <a:pt x="440" y="2155"/>
                    <a:pt x="440" y="2155"/>
                    <a:pt x="440" y="2154"/>
                  </a:cubicBezTo>
                  <a:cubicBezTo>
                    <a:pt x="440" y="2154"/>
                    <a:pt x="440" y="2154"/>
                    <a:pt x="440" y="2154"/>
                  </a:cubicBezTo>
                  <a:cubicBezTo>
                    <a:pt x="440" y="2154"/>
                    <a:pt x="440" y="2154"/>
                    <a:pt x="440" y="2154"/>
                  </a:cubicBezTo>
                  <a:cubicBezTo>
                    <a:pt x="440" y="2154"/>
                    <a:pt x="440" y="2154"/>
                    <a:pt x="440" y="2154"/>
                  </a:cubicBezTo>
                  <a:cubicBezTo>
                    <a:pt x="440" y="2154"/>
                    <a:pt x="440" y="2154"/>
                    <a:pt x="440" y="2154"/>
                  </a:cubicBezTo>
                  <a:cubicBezTo>
                    <a:pt x="438" y="2152"/>
                    <a:pt x="438" y="2152"/>
                    <a:pt x="438" y="2152"/>
                  </a:cubicBezTo>
                  <a:cubicBezTo>
                    <a:pt x="438" y="2152"/>
                    <a:pt x="438" y="2152"/>
                    <a:pt x="438" y="2152"/>
                  </a:cubicBezTo>
                  <a:cubicBezTo>
                    <a:pt x="437" y="2152"/>
                    <a:pt x="437" y="2152"/>
                    <a:pt x="437" y="2152"/>
                  </a:cubicBezTo>
                  <a:cubicBezTo>
                    <a:pt x="437" y="2152"/>
                    <a:pt x="437" y="2152"/>
                    <a:pt x="437" y="2152"/>
                  </a:cubicBezTo>
                  <a:cubicBezTo>
                    <a:pt x="437" y="2152"/>
                    <a:pt x="437" y="2152"/>
                    <a:pt x="437" y="2152"/>
                  </a:cubicBezTo>
                  <a:cubicBezTo>
                    <a:pt x="434" y="2153"/>
                    <a:pt x="434" y="2153"/>
                    <a:pt x="434" y="2153"/>
                  </a:cubicBezTo>
                  <a:cubicBezTo>
                    <a:pt x="434" y="2153"/>
                    <a:pt x="434" y="2153"/>
                    <a:pt x="434" y="2153"/>
                  </a:cubicBezTo>
                  <a:cubicBezTo>
                    <a:pt x="434" y="2153"/>
                    <a:pt x="434" y="2154"/>
                    <a:pt x="434" y="2154"/>
                  </a:cubicBezTo>
                  <a:cubicBezTo>
                    <a:pt x="434" y="2154"/>
                    <a:pt x="434" y="2154"/>
                    <a:pt x="434" y="2154"/>
                  </a:cubicBezTo>
                  <a:cubicBezTo>
                    <a:pt x="434" y="2154"/>
                    <a:pt x="434" y="2154"/>
                    <a:pt x="434" y="2154"/>
                  </a:cubicBezTo>
                  <a:cubicBezTo>
                    <a:pt x="434" y="2154"/>
                    <a:pt x="434" y="2154"/>
                    <a:pt x="434" y="2154"/>
                  </a:cubicBezTo>
                  <a:cubicBezTo>
                    <a:pt x="434" y="2154"/>
                    <a:pt x="434" y="2154"/>
                    <a:pt x="434" y="2154"/>
                  </a:cubicBezTo>
                  <a:cubicBezTo>
                    <a:pt x="425" y="2260"/>
                    <a:pt x="425" y="2260"/>
                    <a:pt x="425" y="2260"/>
                  </a:cubicBezTo>
                  <a:cubicBezTo>
                    <a:pt x="423" y="2259"/>
                    <a:pt x="423" y="2259"/>
                    <a:pt x="423" y="2259"/>
                  </a:cubicBezTo>
                  <a:cubicBezTo>
                    <a:pt x="432" y="2149"/>
                    <a:pt x="432" y="2149"/>
                    <a:pt x="432" y="2149"/>
                  </a:cubicBezTo>
                  <a:cubicBezTo>
                    <a:pt x="432" y="2149"/>
                    <a:pt x="432" y="2149"/>
                    <a:pt x="432" y="2149"/>
                  </a:cubicBezTo>
                  <a:cubicBezTo>
                    <a:pt x="432" y="2149"/>
                    <a:pt x="432" y="2149"/>
                    <a:pt x="432" y="2149"/>
                  </a:cubicBezTo>
                  <a:cubicBezTo>
                    <a:pt x="432" y="2148"/>
                    <a:pt x="432" y="2148"/>
                    <a:pt x="432" y="2148"/>
                  </a:cubicBezTo>
                  <a:cubicBezTo>
                    <a:pt x="432" y="2148"/>
                    <a:pt x="432" y="2148"/>
                    <a:pt x="432" y="2148"/>
                  </a:cubicBezTo>
                  <a:cubicBezTo>
                    <a:pt x="432" y="2148"/>
                    <a:pt x="432" y="2148"/>
                    <a:pt x="432" y="2148"/>
                  </a:cubicBezTo>
                  <a:cubicBezTo>
                    <a:pt x="432" y="2148"/>
                    <a:pt x="432" y="2148"/>
                    <a:pt x="432" y="2148"/>
                  </a:cubicBezTo>
                  <a:cubicBezTo>
                    <a:pt x="430" y="2146"/>
                    <a:pt x="430" y="2146"/>
                    <a:pt x="430" y="2146"/>
                  </a:cubicBezTo>
                  <a:cubicBezTo>
                    <a:pt x="429" y="2146"/>
                    <a:pt x="429" y="2146"/>
                    <a:pt x="429" y="2146"/>
                  </a:cubicBezTo>
                  <a:cubicBezTo>
                    <a:pt x="429" y="2146"/>
                    <a:pt x="429" y="2146"/>
                    <a:pt x="429" y="2146"/>
                  </a:cubicBezTo>
                  <a:cubicBezTo>
                    <a:pt x="429" y="2146"/>
                    <a:pt x="429" y="2146"/>
                    <a:pt x="428" y="2146"/>
                  </a:cubicBezTo>
                  <a:cubicBezTo>
                    <a:pt x="428" y="2146"/>
                    <a:pt x="428" y="2146"/>
                    <a:pt x="428" y="2146"/>
                  </a:cubicBezTo>
                  <a:cubicBezTo>
                    <a:pt x="426" y="2147"/>
                    <a:pt x="426" y="2147"/>
                    <a:pt x="426" y="2147"/>
                  </a:cubicBezTo>
                  <a:cubicBezTo>
                    <a:pt x="426" y="2147"/>
                    <a:pt x="426" y="2147"/>
                    <a:pt x="426" y="2147"/>
                  </a:cubicBezTo>
                  <a:cubicBezTo>
                    <a:pt x="426" y="2148"/>
                    <a:pt x="426" y="2148"/>
                    <a:pt x="426" y="2148"/>
                  </a:cubicBezTo>
                  <a:cubicBezTo>
                    <a:pt x="426" y="2148"/>
                    <a:pt x="426" y="2148"/>
                    <a:pt x="426" y="2148"/>
                  </a:cubicBezTo>
                  <a:cubicBezTo>
                    <a:pt x="426" y="2148"/>
                    <a:pt x="426" y="2148"/>
                    <a:pt x="426" y="2148"/>
                  </a:cubicBezTo>
                  <a:cubicBezTo>
                    <a:pt x="425" y="2148"/>
                    <a:pt x="425" y="2148"/>
                    <a:pt x="425" y="2148"/>
                  </a:cubicBezTo>
                  <a:cubicBezTo>
                    <a:pt x="425" y="2148"/>
                    <a:pt x="425" y="2148"/>
                    <a:pt x="425" y="2148"/>
                  </a:cubicBezTo>
                  <a:cubicBezTo>
                    <a:pt x="417" y="2254"/>
                    <a:pt x="417" y="2254"/>
                    <a:pt x="417" y="2254"/>
                  </a:cubicBezTo>
                  <a:cubicBezTo>
                    <a:pt x="415" y="2253"/>
                    <a:pt x="415" y="2253"/>
                    <a:pt x="415" y="2253"/>
                  </a:cubicBezTo>
                  <a:cubicBezTo>
                    <a:pt x="424" y="2143"/>
                    <a:pt x="424" y="2143"/>
                    <a:pt x="424" y="2143"/>
                  </a:cubicBezTo>
                  <a:cubicBezTo>
                    <a:pt x="424" y="2143"/>
                    <a:pt x="424" y="2143"/>
                    <a:pt x="424" y="2143"/>
                  </a:cubicBezTo>
                  <a:cubicBezTo>
                    <a:pt x="424" y="2143"/>
                    <a:pt x="424" y="2143"/>
                    <a:pt x="424" y="2143"/>
                  </a:cubicBezTo>
                  <a:cubicBezTo>
                    <a:pt x="424" y="2143"/>
                    <a:pt x="424" y="2142"/>
                    <a:pt x="424" y="2142"/>
                  </a:cubicBezTo>
                  <a:cubicBezTo>
                    <a:pt x="424" y="2142"/>
                    <a:pt x="424" y="2142"/>
                    <a:pt x="424" y="2142"/>
                  </a:cubicBezTo>
                  <a:cubicBezTo>
                    <a:pt x="424" y="2142"/>
                    <a:pt x="424" y="2142"/>
                    <a:pt x="423" y="2142"/>
                  </a:cubicBezTo>
                  <a:cubicBezTo>
                    <a:pt x="423" y="2142"/>
                    <a:pt x="423" y="2142"/>
                    <a:pt x="423" y="2142"/>
                  </a:cubicBezTo>
                  <a:cubicBezTo>
                    <a:pt x="421" y="2140"/>
                    <a:pt x="421" y="2140"/>
                    <a:pt x="421" y="2140"/>
                  </a:cubicBezTo>
                  <a:cubicBezTo>
                    <a:pt x="421" y="2140"/>
                    <a:pt x="421" y="2140"/>
                    <a:pt x="421" y="2140"/>
                  </a:cubicBezTo>
                  <a:cubicBezTo>
                    <a:pt x="421" y="2140"/>
                    <a:pt x="421" y="2140"/>
                    <a:pt x="421" y="2140"/>
                  </a:cubicBezTo>
                  <a:cubicBezTo>
                    <a:pt x="421" y="2140"/>
                    <a:pt x="420" y="2140"/>
                    <a:pt x="420" y="2140"/>
                  </a:cubicBezTo>
                  <a:cubicBezTo>
                    <a:pt x="420" y="2140"/>
                    <a:pt x="420" y="2140"/>
                    <a:pt x="420" y="2140"/>
                  </a:cubicBezTo>
                  <a:cubicBezTo>
                    <a:pt x="418" y="2141"/>
                    <a:pt x="418" y="2141"/>
                    <a:pt x="418" y="2141"/>
                  </a:cubicBezTo>
                  <a:cubicBezTo>
                    <a:pt x="418" y="2141"/>
                    <a:pt x="418" y="2142"/>
                    <a:pt x="418" y="2142"/>
                  </a:cubicBezTo>
                  <a:cubicBezTo>
                    <a:pt x="418" y="2142"/>
                    <a:pt x="418" y="2142"/>
                    <a:pt x="418" y="2142"/>
                  </a:cubicBezTo>
                  <a:cubicBezTo>
                    <a:pt x="418" y="2142"/>
                    <a:pt x="417" y="2142"/>
                    <a:pt x="417" y="2142"/>
                  </a:cubicBezTo>
                  <a:cubicBezTo>
                    <a:pt x="417" y="2142"/>
                    <a:pt x="417" y="2142"/>
                    <a:pt x="417" y="2142"/>
                  </a:cubicBezTo>
                  <a:cubicBezTo>
                    <a:pt x="417" y="2142"/>
                    <a:pt x="417" y="2142"/>
                    <a:pt x="417" y="2142"/>
                  </a:cubicBezTo>
                  <a:cubicBezTo>
                    <a:pt x="417" y="2142"/>
                    <a:pt x="417" y="2142"/>
                    <a:pt x="417" y="2142"/>
                  </a:cubicBezTo>
                  <a:cubicBezTo>
                    <a:pt x="408" y="2248"/>
                    <a:pt x="408" y="2248"/>
                    <a:pt x="408" y="2248"/>
                  </a:cubicBezTo>
                  <a:cubicBezTo>
                    <a:pt x="407" y="2247"/>
                    <a:pt x="407" y="2247"/>
                    <a:pt x="407" y="2247"/>
                  </a:cubicBezTo>
                  <a:cubicBezTo>
                    <a:pt x="416" y="2137"/>
                    <a:pt x="416" y="2137"/>
                    <a:pt x="416" y="2137"/>
                  </a:cubicBezTo>
                  <a:cubicBezTo>
                    <a:pt x="416" y="2137"/>
                    <a:pt x="416" y="2137"/>
                    <a:pt x="416" y="2137"/>
                  </a:cubicBezTo>
                  <a:cubicBezTo>
                    <a:pt x="416" y="2137"/>
                    <a:pt x="416" y="2137"/>
                    <a:pt x="416" y="2137"/>
                  </a:cubicBezTo>
                  <a:cubicBezTo>
                    <a:pt x="416" y="2137"/>
                    <a:pt x="416" y="2137"/>
                    <a:pt x="416" y="2137"/>
                  </a:cubicBezTo>
                  <a:cubicBezTo>
                    <a:pt x="416" y="2136"/>
                    <a:pt x="416" y="2136"/>
                    <a:pt x="415" y="2136"/>
                  </a:cubicBezTo>
                  <a:cubicBezTo>
                    <a:pt x="415" y="2136"/>
                    <a:pt x="415" y="2136"/>
                    <a:pt x="415" y="2136"/>
                  </a:cubicBezTo>
                  <a:cubicBezTo>
                    <a:pt x="415" y="2136"/>
                    <a:pt x="415" y="2136"/>
                    <a:pt x="415" y="2136"/>
                  </a:cubicBezTo>
                  <a:cubicBezTo>
                    <a:pt x="413" y="2135"/>
                    <a:pt x="413" y="2135"/>
                    <a:pt x="413" y="2135"/>
                  </a:cubicBezTo>
                  <a:cubicBezTo>
                    <a:pt x="413" y="2135"/>
                    <a:pt x="413" y="2135"/>
                    <a:pt x="413" y="2135"/>
                  </a:cubicBezTo>
                  <a:cubicBezTo>
                    <a:pt x="413" y="2134"/>
                    <a:pt x="413" y="2134"/>
                    <a:pt x="413" y="2134"/>
                  </a:cubicBezTo>
                  <a:cubicBezTo>
                    <a:pt x="412" y="2134"/>
                    <a:pt x="412" y="2134"/>
                    <a:pt x="412" y="2134"/>
                  </a:cubicBezTo>
                  <a:cubicBezTo>
                    <a:pt x="412" y="2134"/>
                    <a:pt x="412" y="2134"/>
                    <a:pt x="412" y="2134"/>
                  </a:cubicBezTo>
                  <a:cubicBezTo>
                    <a:pt x="410" y="2135"/>
                    <a:pt x="410" y="2135"/>
                    <a:pt x="410" y="2135"/>
                  </a:cubicBezTo>
                  <a:cubicBezTo>
                    <a:pt x="410" y="2135"/>
                    <a:pt x="410" y="2136"/>
                    <a:pt x="410" y="2136"/>
                  </a:cubicBezTo>
                  <a:cubicBezTo>
                    <a:pt x="410" y="2136"/>
                    <a:pt x="409" y="2136"/>
                    <a:pt x="409" y="2136"/>
                  </a:cubicBezTo>
                  <a:cubicBezTo>
                    <a:pt x="409" y="2136"/>
                    <a:pt x="409" y="2136"/>
                    <a:pt x="409" y="2136"/>
                  </a:cubicBezTo>
                  <a:cubicBezTo>
                    <a:pt x="409" y="2136"/>
                    <a:pt x="409" y="2136"/>
                    <a:pt x="409" y="2136"/>
                  </a:cubicBezTo>
                  <a:cubicBezTo>
                    <a:pt x="409" y="2136"/>
                    <a:pt x="409" y="2136"/>
                    <a:pt x="409" y="2136"/>
                  </a:cubicBezTo>
                  <a:cubicBezTo>
                    <a:pt x="409" y="2136"/>
                    <a:pt x="409" y="2136"/>
                    <a:pt x="409" y="2136"/>
                  </a:cubicBezTo>
                  <a:cubicBezTo>
                    <a:pt x="400" y="2242"/>
                    <a:pt x="400" y="2242"/>
                    <a:pt x="400" y="2242"/>
                  </a:cubicBezTo>
                  <a:cubicBezTo>
                    <a:pt x="399" y="2241"/>
                    <a:pt x="399" y="2241"/>
                    <a:pt x="399" y="2241"/>
                  </a:cubicBezTo>
                  <a:cubicBezTo>
                    <a:pt x="408" y="2131"/>
                    <a:pt x="408" y="2131"/>
                    <a:pt x="408" y="2131"/>
                  </a:cubicBezTo>
                  <a:cubicBezTo>
                    <a:pt x="408" y="2131"/>
                    <a:pt x="408" y="2131"/>
                    <a:pt x="408" y="2131"/>
                  </a:cubicBezTo>
                  <a:cubicBezTo>
                    <a:pt x="408" y="2131"/>
                    <a:pt x="408" y="2131"/>
                    <a:pt x="407" y="2131"/>
                  </a:cubicBezTo>
                  <a:cubicBezTo>
                    <a:pt x="407" y="2131"/>
                    <a:pt x="407" y="2131"/>
                    <a:pt x="407" y="2131"/>
                  </a:cubicBezTo>
                  <a:cubicBezTo>
                    <a:pt x="407" y="2131"/>
                    <a:pt x="407" y="2131"/>
                    <a:pt x="407" y="2131"/>
                  </a:cubicBezTo>
                  <a:cubicBezTo>
                    <a:pt x="407" y="2130"/>
                    <a:pt x="407" y="2130"/>
                    <a:pt x="407" y="2130"/>
                  </a:cubicBezTo>
                  <a:cubicBezTo>
                    <a:pt x="407" y="2130"/>
                    <a:pt x="407" y="2130"/>
                    <a:pt x="407" y="2130"/>
                  </a:cubicBezTo>
                  <a:cubicBezTo>
                    <a:pt x="405" y="2129"/>
                    <a:pt x="405" y="2129"/>
                    <a:pt x="405" y="2129"/>
                  </a:cubicBezTo>
                  <a:cubicBezTo>
                    <a:pt x="405" y="2129"/>
                    <a:pt x="405" y="2129"/>
                    <a:pt x="405" y="2129"/>
                  </a:cubicBezTo>
                  <a:cubicBezTo>
                    <a:pt x="405" y="2129"/>
                    <a:pt x="405" y="2129"/>
                    <a:pt x="404" y="2129"/>
                  </a:cubicBezTo>
                  <a:cubicBezTo>
                    <a:pt x="404" y="2129"/>
                    <a:pt x="404" y="2129"/>
                    <a:pt x="404" y="2129"/>
                  </a:cubicBezTo>
                  <a:cubicBezTo>
                    <a:pt x="404" y="2129"/>
                    <a:pt x="404" y="2129"/>
                    <a:pt x="404" y="2129"/>
                  </a:cubicBezTo>
                  <a:cubicBezTo>
                    <a:pt x="402" y="2130"/>
                    <a:pt x="402" y="2130"/>
                    <a:pt x="402" y="2130"/>
                  </a:cubicBezTo>
                  <a:cubicBezTo>
                    <a:pt x="402" y="2130"/>
                    <a:pt x="402" y="2130"/>
                    <a:pt x="401" y="2130"/>
                  </a:cubicBezTo>
                  <a:cubicBezTo>
                    <a:pt x="401" y="2130"/>
                    <a:pt x="401" y="2130"/>
                    <a:pt x="401" y="2130"/>
                  </a:cubicBezTo>
                  <a:cubicBezTo>
                    <a:pt x="401" y="2130"/>
                    <a:pt x="401" y="2130"/>
                    <a:pt x="401" y="2130"/>
                  </a:cubicBezTo>
                  <a:cubicBezTo>
                    <a:pt x="401" y="2130"/>
                    <a:pt x="401" y="2130"/>
                    <a:pt x="401" y="2130"/>
                  </a:cubicBezTo>
                  <a:cubicBezTo>
                    <a:pt x="401" y="2130"/>
                    <a:pt x="401" y="2130"/>
                    <a:pt x="401" y="2130"/>
                  </a:cubicBezTo>
                  <a:cubicBezTo>
                    <a:pt x="401" y="2130"/>
                    <a:pt x="401" y="2130"/>
                    <a:pt x="401" y="2131"/>
                  </a:cubicBezTo>
                  <a:cubicBezTo>
                    <a:pt x="392" y="2236"/>
                    <a:pt x="392" y="2236"/>
                    <a:pt x="392" y="2236"/>
                  </a:cubicBezTo>
                  <a:cubicBezTo>
                    <a:pt x="391" y="2235"/>
                    <a:pt x="391" y="2235"/>
                    <a:pt x="391" y="2235"/>
                  </a:cubicBezTo>
                  <a:cubicBezTo>
                    <a:pt x="399" y="2125"/>
                    <a:pt x="399" y="2125"/>
                    <a:pt x="399" y="2125"/>
                  </a:cubicBezTo>
                  <a:cubicBezTo>
                    <a:pt x="399" y="2125"/>
                    <a:pt x="399" y="2125"/>
                    <a:pt x="399" y="2125"/>
                  </a:cubicBezTo>
                  <a:cubicBezTo>
                    <a:pt x="399" y="2125"/>
                    <a:pt x="399" y="2125"/>
                    <a:pt x="399" y="2125"/>
                  </a:cubicBezTo>
                  <a:cubicBezTo>
                    <a:pt x="399" y="2125"/>
                    <a:pt x="399" y="2125"/>
                    <a:pt x="399" y="2125"/>
                  </a:cubicBezTo>
                  <a:cubicBezTo>
                    <a:pt x="399" y="2125"/>
                    <a:pt x="399" y="2125"/>
                    <a:pt x="399" y="2125"/>
                  </a:cubicBezTo>
                  <a:cubicBezTo>
                    <a:pt x="399" y="2125"/>
                    <a:pt x="399" y="2124"/>
                    <a:pt x="399" y="2124"/>
                  </a:cubicBezTo>
                  <a:cubicBezTo>
                    <a:pt x="399" y="2124"/>
                    <a:pt x="399" y="2124"/>
                    <a:pt x="399" y="2124"/>
                  </a:cubicBezTo>
                  <a:cubicBezTo>
                    <a:pt x="397" y="2123"/>
                    <a:pt x="397" y="2123"/>
                    <a:pt x="397" y="2123"/>
                  </a:cubicBezTo>
                  <a:cubicBezTo>
                    <a:pt x="397" y="2123"/>
                    <a:pt x="397" y="2123"/>
                    <a:pt x="397" y="2123"/>
                  </a:cubicBezTo>
                  <a:cubicBezTo>
                    <a:pt x="397" y="2123"/>
                    <a:pt x="397" y="2123"/>
                    <a:pt x="396" y="2123"/>
                  </a:cubicBezTo>
                  <a:cubicBezTo>
                    <a:pt x="396" y="2123"/>
                    <a:pt x="396" y="2123"/>
                    <a:pt x="396" y="2123"/>
                  </a:cubicBezTo>
                  <a:cubicBezTo>
                    <a:pt x="396" y="2123"/>
                    <a:pt x="396" y="2123"/>
                    <a:pt x="396" y="2123"/>
                  </a:cubicBezTo>
                  <a:cubicBezTo>
                    <a:pt x="393" y="2124"/>
                    <a:pt x="393" y="2124"/>
                    <a:pt x="393" y="2124"/>
                  </a:cubicBezTo>
                  <a:cubicBezTo>
                    <a:pt x="393" y="2124"/>
                    <a:pt x="393" y="2124"/>
                    <a:pt x="393" y="2124"/>
                  </a:cubicBezTo>
                  <a:cubicBezTo>
                    <a:pt x="393" y="2124"/>
                    <a:pt x="393" y="2124"/>
                    <a:pt x="393" y="2124"/>
                  </a:cubicBezTo>
                  <a:cubicBezTo>
                    <a:pt x="393" y="2124"/>
                    <a:pt x="393" y="2124"/>
                    <a:pt x="393" y="2124"/>
                  </a:cubicBezTo>
                  <a:cubicBezTo>
                    <a:pt x="393" y="2124"/>
                    <a:pt x="393" y="2124"/>
                    <a:pt x="393" y="2124"/>
                  </a:cubicBezTo>
                  <a:cubicBezTo>
                    <a:pt x="393" y="2124"/>
                    <a:pt x="393" y="2124"/>
                    <a:pt x="393" y="2125"/>
                  </a:cubicBezTo>
                  <a:cubicBezTo>
                    <a:pt x="393" y="2125"/>
                    <a:pt x="393" y="2125"/>
                    <a:pt x="393" y="2125"/>
                  </a:cubicBezTo>
                  <a:cubicBezTo>
                    <a:pt x="384" y="2230"/>
                    <a:pt x="384" y="2230"/>
                    <a:pt x="384" y="2230"/>
                  </a:cubicBezTo>
                  <a:cubicBezTo>
                    <a:pt x="383" y="2229"/>
                    <a:pt x="383" y="2229"/>
                    <a:pt x="383" y="222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8"/>
                    <a:pt x="391" y="2118"/>
                    <a:pt x="391" y="2118"/>
                  </a:cubicBezTo>
                  <a:cubicBezTo>
                    <a:pt x="389" y="2117"/>
                    <a:pt x="389" y="2117"/>
                    <a:pt x="389" y="2117"/>
                  </a:cubicBezTo>
                  <a:cubicBezTo>
                    <a:pt x="389" y="2117"/>
                    <a:pt x="389" y="2117"/>
                    <a:pt x="389" y="2117"/>
                  </a:cubicBezTo>
                  <a:cubicBezTo>
                    <a:pt x="389" y="2117"/>
                    <a:pt x="388" y="2117"/>
                    <a:pt x="388" y="2117"/>
                  </a:cubicBezTo>
                  <a:cubicBezTo>
                    <a:pt x="388" y="2117"/>
                    <a:pt x="388" y="2117"/>
                    <a:pt x="388" y="2117"/>
                  </a:cubicBezTo>
                  <a:cubicBezTo>
                    <a:pt x="388" y="2117"/>
                    <a:pt x="388" y="2117"/>
                    <a:pt x="388" y="2117"/>
                  </a:cubicBezTo>
                  <a:cubicBezTo>
                    <a:pt x="385" y="2118"/>
                    <a:pt x="385" y="2118"/>
                    <a:pt x="385" y="2118"/>
                  </a:cubicBezTo>
                  <a:cubicBezTo>
                    <a:pt x="385" y="2118"/>
                    <a:pt x="385" y="2118"/>
                    <a:pt x="385" y="2118"/>
                  </a:cubicBezTo>
                  <a:cubicBezTo>
                    <a:pt x="385" y="2118"/>
                    <a:pt x="385" y="2118"/>
                    <a:pt x="385" y="2118"/>
                  </a:cubicBezTo>
                  <a:cubicBezTo>
                    <a:pt x="385" y="2118"/>
                    <a:pt x="385" y="2118"/>
                    <a:pt x="385" y="2118"/>
                  </a:cubicBezTo>
                  <a:cubicBezTo>
                    <a:pt x="385" y="2118"/>
                    <a:pt x="385" y="2118"/>
                    <a:pt x="385" y="2118"/>
                  </a:cubicBezTo>
                  <a:cubicBezTo>
                    <a:pt x="385" y="2118"/>
                    <a:pt x="385" y="2119"/>
                    <a:pt x="385" y="2119"/>
                  </a:cubicBezTo>
                  <a:cubicBezTo>
                    <a:pt x="385" y="2119"/>
                    <a:pt x="385" y="2119"/>
                    <a:pt x="385" y="2119"/>
                  </a:cubicBezTo>
                  <a:cubicBezTo>
                    <a:pt x="376" y="2224"/>
                    <a:pt x="376" y="2224"/>
                    <a:pt x="376" y="2224"/>
                  </a:cubicBezTo>
                  <a:cubicBezTo>
                    <a:pt x="375" y="2223"/>
                    <a:pt x="375" y="2223"/>
                    <a:pt x="375" y="2223"/>
                  </a:cubicBezTo>
                  <a:cubicBezTo>
                    <a:pt x="383" y="2114"/>
                    <a:pt x="383" y="2114"/>
                    <a:pt x="383" y="2114"/>
                  </a:cubicBezTo>
                  <a:cubicBezTo>
                    <a:pt x="383" y="2114"/>
                    <a:pt x="383" y="2113"/>
                    <a:pt x="383" y="2113"/>
                  </a:cubicBezTo>
                  <a:cubicBezTo>
                    <a:pt x="383" y="2113"/>
                    <a:pt x="383" y="2113"/>
                    <a:pt x="383" y="2113"/>
                  </a:cubicBezTo>
                  <a:cubicBezTo>
                    <a:pt x="383" y="2113"/>
                    <a:pt x="383" y="2113"/>
                    <a:pt x="383" y="2113"/>
                  </a:cubicBezTo>
                  <a:cubicBezTo>
                    <a:pt x="383" y="2113"/>
                    <a:pt x="383" y="2113"/>
                    <a:pt x="383" y="2113"/>
                  </a:cubicBezTo>
                  <a:cubicBezTo>
                    <a:pt x="383" y="2113"/>
                    <a:pt x="383" y="2113"/>
                    <a:pt x="383" y="2113"/>
                  </a:cubicBezTo>
                  <a:cubicBezTo>
                    <a:pt x="383" y="2113"/>
                    <a:pt x="383" y="2113"/>
                    <a:pt x="383" y="2113"/>
                  </a:cubicBezTo>
                  <a:cubicBezTo>
                    <a:pt x="381" y="2111"/>
                    <a:pt x="381" y="2111"/>
                    <a:pt x="381" y="2111"/>
                  </a:cubicBezTo>
                  <a:cubicBezTo>
                    <a:pt x="381" y="2111"/>
                    <a:pt x="381" y="2111"/>
                    <a:pt x="381" y="2111"/>
                  </a:cubicBezTo>
                  <a:cubicBezTo>
                    <a:pt x="381" y="2111"/>
                    <a:pt x="380" y="2111"/>
                    <a:pt x="380" y="2111"/>
                  </a:cubicBezTo>
                  <a:cubicBezTo>
                    <a:pt x="380" y="2111"/>
                    <a:pt x="380" y="2111"/>
                    <a:pt x="380" y="2111"/>
                  </a:cubicBezTo>
                  <a:cubicBezTo>
                    <a:pt x="380" y="2111"/>
                    <a:pt x="380" y="2111"/>
                    <a:pt x="380" y="2111"/>
                  </a:cubicBezTo>
                  <a:cubicBezTo>
                    <a:pt x="377" y="2112"/>
                    <a:pt x="377" y="2112"/>
                    <a:pt x="377" y="2112"/>
                  </a:cubicBezTo>
                  <a:cubicBezTo>
                    <a:pt x="377" y="2112"/>
                    <a:pt x="377" y="2112"/>
                    <a:pt x="377" y="2112"/>
                  </a:cubicBezTo>
                  <a:cubicBezTo>
                    <a:pt x="377" y="2112"/>
                    <a:pt x="377" y="2112"/>
                    <a:pt x="377" y="2112"/>
                  </a:cubicBezTo>
                  <a:cubicBezTo>
                    <a:pt x="377" y="2112"/>
                    <a:pt x="377" y="2112"/>
                    <a:pt x="377" y="2112"/>
                  </a:cubicBezTo>
                  <a:cubicBezTo>
                    <a:pt x="377" y="2112"/>
                    <a:pt x="377" y="2112"/>
                    <a:pt x="377" y="2113"/>
                  </a:cubicBezTo>
                  <a:cubicBezTo>
                    <a:pt x="377" y="2113"/>
                    <a:pt x="377" y="2113"/>
                    <a:pt x="377" y="2113"/>
                  </a:cubicBezTo>
                  <a:cubicBezTo>
                    <a:pt x="377" y="2113"/>
                    <a:pt x="377" y="2113"/>
                    <a:pt x="377" y="2113"/>
                  </a:cubicBezTo>
                  <a:cubicBezTo>
                    <a:pt x="369" y="2218"/>
                    <a:pt x="369" y="2218"/>
                    <a:pt x="369" y="2218"/>
                  </a:cubicBezTo>
                  <a:cubicBezTo>
                    <a:pt x="367" y="2217"/>
                    <a:pt x="367" y="2217"/>
                    <a:pt x="367" y="2217"/>
                  </a:cubicBezTo>
                  <a:cubicBezTo>
                    <a:pt x="375" y="2108"/>
                    <a:pt x="375" y="2108"/>
                    <a:pt x="375" y="2108"/>
                  </a:cubicBezTo>
                  <a:cubicBezTo>
                    <a:pt x="375" y="2108"/>
                    <a:pt x="375" y="2108"/>
                    <a:pt x="375" y="2108"/>
                  </a:cubicBezTo>
                  <a:cubicBezTo>
                    <a:pt x="375" y="2108"/>
                    <a:pt x="375" y="2107"/>
                    <a:pt x="375" y="2107"/>
                  </a:cubicBezTo>
                  <a:cubicBezTo>
                    <a:pt x="375" y="2107"/>
                    <a:pt x="375" y="2107"/>
                    <a:pt x="375" y="2107"/>
                  </a:cubicBezTo>
                  <a:cubicBezTo>
                    <a:pt x="375" y="2107"/>
                    <a:pt x="375" y="2107"/>
                    <a:pt x="375" y="2107"/>
                  </a:cubicBezTo>
                  <a:cubicBezTo>
                    <a:pt x="375" y="2107"/>
                    <a:pt x="375" y="2107"/>
                    <a:pt x="375" y="2107"/>
                  </a:cubicBezTo>
                  <a:cubicBezTo>
                    <a:pt x="375" y="2107"/>
                    <a:pt x="375" y="2107"/>
                    <a:pt x="375" y="2107"/>
                  </a:cubicBezTo>
                  <a:cubicBezTo>
                    <a:pt x="373" y="2105"/>
                    <a:pt x="373" y="2105"/>
                    <a:pt x="373" y="2105"/>
                  </a:cubicBezTo>
                  <a:cubicBezTo>
                    <a:pt x="373" y="2105"/>
                    <a:pt x="373" y="2105"/>
                    <a:pt x="373" y="2105"/>
                  </a:cubicBezTo>
                  <a:cubicBezTo>
                    <a:pt x="372" y="2105"/>
                    <a:pt x="372" y="2105"/>
                    <a:pt x="372" y="2105"/>
                  </a:cubicBezTo>
                  <a:cubicBezTo>
                    <a:pt x="372" y="2105"/>
                    <a:pt x="372" y="2105"/>
                    <a:pt x="372" y="2105"/>
                  </a:cubicBezTo>
                  <a:cubicBezTo>
                    <a:pt x="372" y="2105"/>
                    <a:pt x="372" y="2105"/>
                    <a:pt x="372" y="2105"/>
                  </a:cubicBezTo>
                  <a:cubicBezTo>
                    <a:pt x="369" y="2106"/>
                    <a:pt x="369" y="2106"/>
                    <a:pt x="369" y="2106"/>
                  </a:cubicBezTo>
                  <a:cubicBezTo>
                    <a:pt x="369" y="2106"/>
                    <a:pt x="369" y="2106"/>
                    <a:pt x="369" y="2106"/>
                  </a:cubicBezTo>
                  <a:cubicBezTo>
                    <a:pt x="369" y="2106"/>
                    <a:pt x="369" y="2106"/>
                    <a:pt x="369" y="2106"/>
                  </a:cubicBezTo>
                  <a:cubicBezTo>
                    <a:pt x="369" y="2107"/>
                    <a:pt x="369" y="2106"/>
                    <a:pt x="369" y="2107"/>
                  </a:cubicBezTo>
                  <a:cubicBezTo>
                    <a:pt x="369" y="2107"/>
                    <a:pt x="369" y="2107"/>
                    <a:pt x="369" y="2107"/>
                  </a:cubicBezTo>
                  <a:cubicBezTo>
                    <a:pt x="369" y="2107"/>
                    <a:pt x="369" y="2107"/>
                    <a:pt x="369" y="2107"/>
                  </a:cubicBezTo>
                  <a:cubicBezTo>
                    <a:pt x="369" y="2107"/>
                    <a:pt x="369" y="2107"/>
                    <a:pt x="369" y="2107"/>
                  </a:cubicBezTo>
                  <a:cubicBezTo>
                    <a:pt x="361" y="2213"/>
                    <a:pt x="361" y="2213"/>
                    <a:pt x="361" y="2213"/>
                  </a:cubicBezTo>
                  <a:cubicBezTo>
                    <a:pt x="359" y="2211"/>
                    <a:pt x="359" y="2211"/>
                    <a:pt x="359" y="2211"/>
                  </a:cubicBezTo>
                  <a:cubicBezTo>
                    <a:pt x="367" y="2102"/>
                    <a:pt x="367" y="2102"/>
                    <a:pt x="367" y="2102"/>
                  </a:cubicBezTo>
                  <a:cubicBezTo>
                    <a:pt x="367" y="2102"/>
                    <a:pt x="367" y="2102"/>
                    <a:pt x="367" y="2102"/>
                  </a:cubicBezTo>
                  <a:cubicBezTo>
                    <a:pt x="367" y="2102"/>
                    <a:pt x="367" y="2102"/>
                    <a:pt x="367" y="2102"/>
                  </a:cubicBezTo>
                  <a:cubicBezTo>
                    <a:pt x="367" y="2101"/>
                    <a:pt x="367" y="2101"/>
                    <a:pt x="367" y="2101"/>
                  </a:cubicBezTo>
                  <a:cubicBezTo>
                    <a:pt x="367" y="2101"/>
                    <a:pt x="367" y="2101"/>
                    <a:pt x="367" y="2101"/>
                  </a:cubicBezTo>
                  <a:cubicBezTo>
                    <a:pt x="367" y="2101"/>
                    <a:pt x="367" y="2101"/>
                    <a:pt x="367" y="2101"/>
                  </a:cubicBezTo>
                  <a:cubicBezTo>
                    <a:pt x="367" y="2101"/>
                    <a:pt x="367" y="2101"/>
                    <a:pt x="367" y="2101"/>
                  </a:cubicBezTo>
                  <a:cubicBezTo>
                    <a:pt x="365" y="2099"/>
                    <a:pt x="365" y="2099"/>
                    <a:pt x="365" y="2099"/>
                  </a:cubicBezTo>
                  <a:cubicBezTo>
                    <a:pt x="365" y="2099"/>
                    <a:pt x="365" y="2099"/>
                    <a:pt x="365" y="2099"/>
                  </a:cubicBezTo>
                  <a:cubicBezTo>
                    <a:pt x="364" y="2099"/>
                    <a:pt x="364" y="2099"/>
                    <a:pt x="364" y="2099"/>
                  </a:cubicBezTo>
                  <a:cubicBezTo>
                    <a:pt x="364" y="2099"/>
                    <a:pt x="364" y="2099"/>
                    <a:pt x="364" y="2099"/>
                  </a:cubicBezTo>
                  <a:cubicBezTo>
                    <a:pt x="364" y="2099"/>
                    <a:pt x="364" y="2099"/>
                    <a:pt x="364" y="2099"/>
                  </a:cubicBezTo>
                  <a:cubicBezTo>
                    <a:pt x="361" y="2100"/>
                    <a:pt x="361" y="2100"/>
                    <a:pt x="361" y="2100"/>
                  </a:cubicBezTo>
                  <a:cubicBezTo>
                    <a:pt x="361" y="2100"/>
                    <a:pt x="361" y="2100"/>
                    <a:pt x="361" y="2100"/>
                  </a:cubicBezTo>
                  <a:cubicBezTo>
                    <a:pt x="361" y="2101"/>
                    <a:pt x="361" y="2101"/>
                    <a:pt x="361" y="2101"/>
                  </a:cubicBezTo>
                  <a:cubicBezTo>
                    <a:pt x="361" y="2101"/>
                    <a:pt x="361" y="2101"/>
                    <a:pt x="361" y="2101"/>
                  </a:cubicBezTo>
                  <a:cubicBezTo>
                    <a:pt x="361" y="2101"/>
                    <a:pt x="361" y="2101"/>
                    <a:pt x="361" y="2101"/>
                  </a:cubicBezTo>
                  <a:cubicBezTo>
                    <a:pt x="361" y="2101"/>
                    <a:pt x="361" y="2101"/>
                    <a:pt x="361" y="2101"/>
                  </a:cubicBezTo>
                  <a:cubicBezTo>
                    <a:pt x="361" y="2101"/>
                    <a:pt x="361" y="2101"/>
                    <a:pt x="361" y="2101"/>
                  </a:cubicBezTo>
                  <a:cubicBezTo>
                    <a:pt x="353" y="2207"/>
                    <a:pt x="353" y="2207"/>
                    <a:pt x="353" y="2207"/>
                  </a:cubicBezTo>
                  <a:cubicBezTo>
                    <a:pt x="351" y="2205"/>
                    <a:pt x="351" y="2205"/>
                    <a:pt x="351" y="2205"/>
                  </a:cubicBezTo>
                  <a:cubicBezTo>
                    <a:pt x="359" y="2096"/>
                    <a:pt x="359" y="2096"/>
                    <a:pt x="359" y="2096"/>
                  </a:cubicBezTo>
                  <a:cubicBezTo>
                    <a:pt x="359" y="2096"/>
                    <a:pt x="359" y="2096"/>
                    <a:pt x="359" y="2096"/>
                  </a:cubicBezTo>
                  <a:cubicBezTo>
                    <a:pt x="359" y="2096"/>
                    <a:pt x="359" y="2096"/>
                    <a:pt x="359" y="2096"/>
                  </a:cubicBezTo>
                  <a:cubicBezTo>
                    <a:pt x="359" y="2096"/>
                    <a:pt x="359" y="2096"/>
                    <a:pt x="359" y="2096"/>
                  </a:cubicBezTo>
                  <a:cubicBezTo>
                    <a:pt x="359" y="2096"/>
                    <a:pt x="359" y="2095"/>
                    <a:pt x="359" y="2095"/>
                  </a:cubicBezTo>
                  <a:cubicBezTo>
                    <a:pt x="359" y="2095"/>
                    <a:pt x="359" y="2095"/>
                    <a:pt x="359" y="2095"/>
                  </a:cubicBezTo>
                  <a:cubicBezTo>
                    <a:pt x="359" y="2095"/>
                    <a:pt x="359" y="2095"/>
                    <a:pt x="359" y="2095"/>
                  </a:cubicBezTo>
                  <a:cubicBezTo>
                    <a:pt x="357" y="2094"/>
                    <a:pt x="357" y="2094"/>
                    <a:pt x="357" y="2094"/>
                  </a:cubicBezTo>
                  <a:cubicBezTo>
                    <a:pt x="357" y="2094"/>
                    <a:pt x="357" y="2094"/>
                    <a:pt x="357" y="2094"/>
                  </a:cubicBezTo>
                  <a:cubicBezTo>
                    <a:pt x="356" y="2094"/>
                    <a:pt x="356" y="2094"/>
                    <a:pt x="356" y="2094"/>
                  </a:cubicBezTo>
                  <a:cubicBezTo>
                    <a:pt x="356" y="2093"/>
                    <a:pt x="356" y="2093"/>
                    <a:pt x="356" y="2094"/>
                  </a:cubicBezTo>
                  <a:cubicBezTo>
                    <a:pt x="356" y="2094"/>
                    <a:pt x="356" y="2094"/>
                    <a:pt x="356" y="2094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6"/>
                  </a:cubicBezTo>
                  <a:cubicBezTo>
                    <a:pt x="345" y="2201"/>
                    <a:pt x="345" y="2201"/>
                    <a:pt x="345" y="2201"/>
                  </a:cubicBezTo>
                  <a:cubicBezTo>
                    <a:pt x="343" y="2200"/>
                    <a:pt x="343" y="2200"/>
                    <a:pt x="343" y="2200"/>
                  </a:cubicBezTo>
                  <a:cubicBezTo>
                    <a:pt x="351" y="2090"/>
                    <a:pt x="351" y="2090"/>
                    <a:pt x="351" y="2090"/>
                  </a:cubicBezTo>
                  <a:cubicBezTo>
                    <a:pt x="351" y="2090"/>
                    <a:pt x="351" y="2090"/>
                    <a:pt x="351" y="2090"/>
                  </a:cubicBezTo>
                  <a:cubicBezTo>
                    <a:pt x="351" y="2090"/>
                    <a:pt x="351" y="2090"/>
                    <a:pt x="351" y="2090"/>
                  </a:cubicBezTo>
                  <a:cubicBezTo>
                    <a:pt x="351" y="2090"/>
                    <a:pt x="351" y="2090"/>
                    <a:pt x="351" y="2090"/>
                  </a:cubicBezTo>
                  <a:cubicBezTo>
                    <a:pt x="351" y="2090"/>
                    <a:pt x="351" y="2090"/>
                    <a:pt x="351" y="2090"/>
                  </a:cubicBezTo>
                  <a:cubicBezTo>
                    <a:pt x="351" y="2090"/>
                    <a:pt x="351" y="2090"/>
                    <a:pt x="351" y="2089"/>
                  </a:cubicBezTo>
                  <a:cubicBezTo>
                    <a:pt x="351" y="2089"/>
                    <a:pt x="351" y="2089"/>
                    <a:pt x="351" y="2089"/>
                  </a:cubicBezTo>
                  <a:cubicBezTo>
                    <a:pt x="349" y="2088"/>
                    <a:pt x="349" y="2088"/>
                    <a:pt x="349" y="2088"/>
                  </a:cubicBezTo>
                  <a:cubicBezTo>
                    <a:pt x="349" y="2088"/>
                    <a:pt x="349" y="2088"/>
                    <a:pt x="349" y="2088"/>
                  </a:cubicBezTo>
                  <a:cubicBezTo>
                    <a:pt x="349" y="2088"/>
                    <a:pt x="348" y="2088"/>
                    <a:pt x="348" y="2088"/>
                  </a:cubicBezTo>
                  <a:cubicBezTo>
                    <a:pt x="348" y="2088"/>
                    <a:pt x="348" y="2088"/>
                    <a:pt x="348" y="2088"/>
                  </a:cubicBezTo>
                  <a:cubicBezTo>
                    <a:pt x="348" y="2088"/>
                    <a:pt x="348" y="2088"/>
                    <a:pt x="348" y="2088"/>
                  </a:cubicBezTo>
                  <a:cubicBezTo>
                    <a:pt x="345" y="2089"/>
                    <a:pt x="345" y="2089"/>
                    <a:pt x="345" y="2089"/>
                  </a:cubicBezTo>
                  <a:cubicBezTo>
                    <a:pt x="345" y="2089"/>
                    <a:pt x="345" y="2089"/>
                    <a:pt x="345" y="2089"/>
                  </a:cubicBezTo>
                  <a:cubicBezTo>
                    <a:pt x="345" y="2089"/>
                    <a:pt x="345" y="2089"/>
                    <a:pt x="345" y="2089"/>
                  </a:cubicBezTo>
                  <a:cubicBezTo>
                    <a:pt x="345" y="2089"/>
                    <a:pt x="345" y="2089"/>
                    <a:pt x="345" y="2089"/>
                  </a:cubicBezTo>
                  <a:cubicBezTo>
                    <a:pt x="345" y="2089"/>
                    <a:pt x="345" y="2089"/>
                    <a:pt x="345" y="2089"/>
                  </a:cubicBezTo>
                  <a:cubicBezTo>
                    <a:pt x="345" y="2089"/>
                    <a:pt x="345" y="2089"/>
                    <a:pt x="345" y="2090"/>
                  </a:cubicBezTo>
                  <a:cubicBezTo>
                    <a:pt x="345" y="2090"/>
                    <a:pt x="345" y="2090"/>
                    <a:pt x="345" y="2090"/>
                  </a:cubicBezTo>
                  <a:cubicBezTo>
                    <a:pt x="337" y="2195"/>
                    <a:pt x="337" y="2195"/>
                    <a:pt x="337" y="2195"/>
                  </a:cubicBezTo>
                  <a:cubicBezTo>
                    <a:pt x="335" y="2194"/>
                    <a:pt x="335" y="2194"/>
                    <a:pt x="335" y="2194"/>
                  </a:cubicBezTo>
                  <a:cubicBezTo>
                    <a:pt x="343" y="2085"/>
                    <a:pt x="343" y="2085"/>
                    <a:pt x="343" y="2085"/>
                  </a:cubicBezTo>
                  <a:cubicBezTo>
                    <a:pt x="343" y="2085"/>
                    <a:pt x="343" y="2085"/>
                    <a:pt x="343" y="2084"/>
                  </a:cubicBezTo>
                  <a:cubicBezTo>
                    <a:pt x="343" y="2084"/>
                    <a:pt x="343" y="2084"/>
                    <a:pt x="343" y="2084"/>
                  </a:cubicBezTo>
                  <a:cubicBezTo>
                    <a:pt x="343" y="2084"/>
                    <a:pt x="343" y="2084"/>
                    <a:pt x="343" y="2084"/>
                  </a:cubicBezTo>
                  <a:cubicBezTo>
                    <a:pt x="343" y="2084"/>
                    <a:pt x="343" y="2084"/>
                    <a:pt x="343" y="2084"/>
                  </a:cubicBezTo>
                  <a:cubicBezTo>
                    <a:pt x="343" y="2084"/>
                    <a:pt x="343" y="2084"/>
                    <a:pt x="343" y="2084"/>
                  </a:cubicBezTo>
                  <a:cubicBezTo>
                    <a:pt x="343" y="2084"/>
                    <a:pt x="343" y="2084"/>
                    <a:pt x="343" y="2084"/>
                  </a:cubicBezTo>
                  <a:cubicBezTo>
                    <a:pt x="341" y="2082"/>
                    <a:pt x="341" y="2082"/>
                    <a:pt x="341" y="2082"/>
                  </a:cubicBezTo>
                  <a:cubicBezTo>
                    <a:pt x="341" y="2082"/>
                    <a:pt x="341" y="2082"/>
                    <a:pt x="341" y="2082"/>
                  </a:cubicBezTo>
                  <a:cubicBezTo>
                    <a:pt x="341" y="2082"/>
                    <a:pt x="340" y="2082"/>
                    <a:pt x="340" y="2082"/>
                  </a:cubicBezTo>
                  <a:cubicBezTo>
                    <a:pt x="340" y="2082"/>
                    <a:pt x="340" y="2082"/>
                    <a:pt x="340" y="2082"/>
                  </a:cubicBezTo>
                  <a:cubicBezTo>
                    <a:pt x="340" y="2082"/>
                    <a:pt x="340" y="2082"/>
                    <a:pt x="340" y="2082"/>
                  </a:cubicBezTo>
                  <a:cubicBezTo>
                    <a:pt x="337" y="2083"/>
                    <a:pt x="337" y="2083"/>
                    <a:pt x="337" y="2083"/>
                  </a:cubicBezTo>
                  <a:cubicBezTo>
                    <a:pt x="337" y="2083"/>
                    <a:pt x="337" y="2083"/>
                    <a:pt x="337" y="2083"/>
                  </a:cubicBezTo>
                  <a:cubicBezTo>
                    <a:pt x="337" y="2083"/>
                    <a:pt x="337" y="2083"/>
                    <a:pt x="337" y="2083"/>
                  </a:cubicBezTo>
                  <a:cubicBezTo>
                    <a:pt x="337" y="2083"/>
                    <a:pt x="337" y="2083"/>
                    <a:pt x="337" y="2083"/>
                  </a:cubicBezTo>
                  <a:cubicBezTo>
                    <a:pt x="337" y="2083"/>
                    <a:pt x="337" y="2084"/>
                    <a:pt x="337" y="2084"/>
                  </a:cubicBezTo>
                  <a:cubicBezTo>
                    <a:pt x="337" y="2084"/>
                    <a:pt x="337" y="2084"/>
                    <a:pt x="337" y="2084"/>
                  </a:cubicBezTo>
                  <a:cubicBezTo>
                    <a:pt x="337" y="2084"/>
                    <a:pt x="337" y="2084"/>
                    <a:pt x="337" y="2084"/>
                  </a:cubicBezTo>
                  <a:cubicBezTo>
                    <a:pt x="329" y="2189"/>
                    <a:pt x="329" y="2189"/>
                    <a:pt x="329" y="2189"/>
                  </a:cubicBezTo>
                  <a:cubicBezTo>
                    <a:pt x="328" y="2188"/>
                    <a:pt x="328" y="2188"/>
                    <a:pt x="328" y="2188"/>
                  </a:cubicBezTo>
                  <a:cubicBezTo>
                    <a:pt x="335" y="2079"/>
                    <a:pt x="335" y="2079"/>
                    <a:pt x="335" y="2079"/>
                  </a:cubicBezTo>
                  <a:cubicBezTo>
                    <a:pt x="335" y="2079"/>
                    <a:pt x="335" y="2079"/>
                    <a:pt x="335" y="2079"/>
                  </a:cubicBezTo>
                  <a:cubicBezTo>
                    <a:pt x="335" y="2079"/>
                    <a:pt x="335" y="2079"/>
                    <a:pt x="335" y="2078"/>
                  </a:cubicBezTo>
                  <a:cubicBezTo>
                    <a:pt x="335" y="2078"/>
                    <a:pt x="335" y="2078"/>
                    <a:pt x="335" y="2078"/>
                  </a:cubicBezTo>
                  <a:cubicBezTo>
                    <a:pt x="335" y="2078"/>
                    <a:pt x="335" y="2078"/>
                    <a:pt x="335" y="2078"/>
                  </a:cubicBezTo>
                  <a:cubicBezTo>
                    <a:pt x="335" y="2078"/>
                    <a:pt x="335" y="2078"/>
                    <a:pt x="335" y="2078"/>
                  </a:cubicBezTo>
                  <a:cubicBezTo>
                    <a:pt x="335" y="2078"/>
                    <a:pt x="335" y="2078"/>
                    <a:pt x="335" y="2078"/>
                  </a:cubicBezTo>
                  <a:cubicBezTo>
                    <a:pt x="333" y="2076"/>
                    <a:pt x="333" y="2076"/>
                    <a:pt x="333" y="2076"/>
                  </a:cubicBezTo>
                  <a:cubicBezTo>
                    <a:pt x="333" y="2076"/>
                    <a:pt x="333" y="2076"/>
                    <a:pt x="333" y="2076"/>
                  </a:cubicBezTo>
                  <a:cubicBezTo>
                    <a:pt x="333" y="2076"/>
                    <a:pt x="333" y="2076"/>
                    <a:pt x="332" y="2076"/>
                  </a:cubicBezTo>
                  <a:cubicBezTo>
                    <a:pt x="332" y="2076"/>
                    <a:pt x="332" y="2076"/>
                    <a:pt x="332" y="2076"/>
                  </a:cubicBezTo>
                  <a:cubicBezTo>
                    <a:pt x="332" y="2076"/>
                    <a:pt x="332" y="2076"/>
                    <a:pt x="332" y="2076"/>
                  </a:cubicBezTo>
                  <a:cubicBezTo>
                    <a:pt x="330" y="2077"/>
                    <a:pt x="330" y="2077"/>
                    <a:pt x="330" y="2077"/>
                  </a:cubicBezTo>
                  <a:cubicBezTo>
                    <a:pt x="329" y="2077"/>
                    <a:pt x="329" y="2077"/>
                    <a:pt x="329" y="2077"/>
                  </a:cubicBezTo>
                  <a:cubicBezTo>
                    <a:pt x="329" y="2077"/>
                    <a:pt x="329" y="2078"/>
                    <a:pt x="329" y="2078"/>
                  </a:cubicBezTo>
                  <a:cubicBezTo>
                    <a:pt x="329" y="2078"/>
                    <a:pt x="329" y="2078"/>
                    <a:pt x="329" y="2078"/>
                  </a:cubicBezTo>
                  <a:cubicBezTo>
                    <a:pt x="329" y="2078"/>
                    <a:pt x="329" y="2078"/>
                    <a:pt x="329" y="2078"/>
                  </a:cubicBezTo>
                  <a:cubicBezTo>
                    <a:pt x="329" y="2078"/>
                    <a:pt x="329" y="2078"/>
                    <a:pt x="329" y="2078"/>
                  </a:cubicBezTo>
                  <a:cubicBezTo>
                    <a:pt x="329" y="2078"/>
                    <a:pt x="329" y="2078"/>
                    <a:pt x="329" y="2078"/>
                  </a:cubicBezTo>
                  <a:cubicBezTo>
                    <a:pt x="321" y="2183"/>
                    <a:pt x="321" y="2183"/>
                    <a:pt x="321" y="2183"/>
                  </a:cubicBezTo>
                  <a:cubicBezTo>
                    <a:pt x="320" y="2182"/>
                    <a:pt x="320" y="2182"/>
                    <a:pt x="320" y="2182"/>
                  </a:cubicBezTo>
                  <a:cubicBezTo>
                    <a:pt x="328" y="2073"/>
                    <a:pt x="328" y="2073"/>
                    <a:pt x="328" y="2073"/>
                  </a:cubicBezTo>
                  <a:cubicBezTo>
                    <a:pt x="328" y="2073"/>
                    <a:pt x="328" y="2073"/>
                    <a:pt x="328" y="2073"/>
                  </a:cubicBezTo>
                  <a:cubicBezTo>
                    <a:pt x="328" y="2073"/>
                    <a:pt x="328" y="2073"/>
                    <a:pt x="327" y="2073"/>
                  </a:cubicBezTo>
                  <a:cubicBezTo>
                    <a:pt x="327" y="2073"/>
                    <a:pt x="328" y="2073"/>
                    <a:pt x="327" y="2073"/>
                  </a:cubicBezTo>
                  <a:cubicBezTo>
                    <a:pt x="327" y="2073"/>
                    <a:pt x="327" y="2073"/>
                    <a:pt x="327" y="2072"/>
                  </a:cubicBezTo>
                  <a:cubicBezTo>
                    <a:pt x="327" y="2072"/>
                    <a:pt x="327" y="2072"/>
                    <a:pt x="327" y="2072"/>
                  </a:cubicBezTo>
                  <a:cubicBezTo>
                    <a:pt x="327" y="2072"/>
                    <a:pt x="327" y="2072"/>
                    <a:pt x="327" y="2072"/>
                  </a:cubicBezTo>
                  <a:cubicBezTo>
                    <a:pt x="325" y="2071"/>
                    <a:pt x="325" y="2071"/>
                    <a:pt x="325" y="2071"/>
                  </a:cubicBezTo>
                  <a:cubicBezTo>
                    <a:pt x="325" y="2071"/>
                    <a:pt x="325" y="2071"/>
                    <a:pt x="325" y="2071"/>
                  </a:cubicBezTo>
                  <a:cubicBezTo>
                    <a:pt x="325" y="2071"/>
                    <a:pt x="325" y="2071"/>
                    <a:pt x="325" y="2071"/>
                  </a:cubicBezTo>
                  <a:cubicBezTo>
                    <a:pt x="324" y="2071"/>
                    <a:pt x="324" y="2071"/>
                    <a:pt x="324" y="2071"/>
                  </a:cubicBezTo>
                  <a:cubicBezTo>
                    <a:pt x="324" y="2071"/>
                    <a:pt x="324" y="2071"/>
                    <a:pt x="324" y="2071"/>
                  </a:cubicBezTo>
                  <a:cubicBezTo>
                    <a:pt x="322" y="2072"/>
                    <a:pt x="322" y="2072"/>
                    <a:pt x="322" y="2072"/>
                  </a:cubicBezTo>
                  <a:cubicBezTo>
                    <a:pt x="322" y="2072"/>
                    <a:pt x="322" y="2072"/>
                    <a:pt x="322" y="2072"/>
                  </a:cubicBezTo>
                  <a:cubicBezTo>
                    <a:pt x="321" y="2072"/>
                    <a:pt x="321" y="2072"/>
                    <a:pt x="321" y="2072"/>
                  </a:cubicBezTo>
                  <a:cubicBezTo>
                    <a:pt x="321" y="2072"/>
                    <a:pt x="321" y="2072"/>
                    <a:pt x="321" y="2072"/>
                  </a:cubicBezTo>
                  <a:cubicBezTo>
                    <a:pt x="321" y="2072"/>
                    <a:pt x="321" y="2072"/>
                    <a:pt x="321" y="2072"/>
                  </a:cubicBezTo>
                  <a:cubicBezTo>
                    <a:pt x="321" y="2072"/>
                    <a:pt x="321" y="2072"/>
                    <a:pt x="321" y="2072"/>
                  </a:cubicBezTo>
                  <a:cubicBezTo>
                    <a:pt x="321" y="2072"/>
                    <a:pt x="321" y="2072"/>
                    <a:pt x="321" y="2073"/>
                  </a:cubicBezTo>
                  <a:cubicBezTo>
                    <a:pt x="314" y="2177"/>
                    <a:pt x="314" y="2177"/>
                    <a:pt x="314" y="2177"/>
                  </a:cubicBezTo>
                  <a:cubicBezTo>
                    <a:pt x="312" y="2176"/>
                    <a:pt x="312" y="2176"/>
                    <a:pt x="312" y="2176"/>
                  </a:cubicBezTo>
                  <a:cubicBezTo>
                    <a:pt x="320" y="2067"/>
                    <a:pt x="320" y="2067"/>
                    <a:pt x="320" y="2067"/>
                  </a:cubicBezTo>
                  <a:cubicBezTo>
                    <a:pt x="320" y="2067"/>
                    <a:pt x="320" y="2067"/>
                    <a:pt x="320" y="2067"/>
                  </a:cubicBezTo>
                  <a:cubicBezTo>
                    <a:pt x="320" y="2067"/>
                    <a:pt x="320" y="2067"/>
                    <a:pt x="320" y="2067"/>
                  </a:cubicBezTo>
                  <a:cubicBezTo>
                    <a:pt x="320" y="2067"/>
                    <a:pt x="320" y="2067"/>
                    <a:pt x="320" y="2067"/>
                  </a:cubicBezTo>
                  <a:cubicBezTo>
                    <a:pt x="320" y="2067"/>
                    <a:pt x="320" y="2067"/>
                    <a:pt x="319" y="2067"/>
                  </a:cubicBezTo>
                  <a:cubicBezTo>
                    <a:pt x="319" y="2067"/>
                    <a:pt x="319" y="2067"/>
                    <a:pt x="319" y="2067"/>
                  </a:cubicBezTo>
                  <a:cubicBezTo>
                    <a:pt x="319" y="2066"/>
                    <a:pt x="319" y="2066"/>
                    <a:pt x="319" y="2066"/>
                  </a:cubicBezTo>
                  <a:cubicBezTo>
                    <a:pt x="317" y="2065"/>
                    <a:pt x="317" y="2065"/>
                    <a:pt x="317" y="2065"/>
                  </a:cubicBezTo>
                  <a:cubicBezTo>
                    <a:pt x="317" y="2065"/>
                    <a:pt x="317" y="2065"/>
                    <a:pt x="317" y="2065"/>
                  </a:cubicBezTo>
                  <a:cubicBezTo>
                    <a:pt x="317" y="2065"/>
                    <a:pt x="317" y="2065"/>
                    <a:pt x="317" y="2065"/>
                  </a:cubicBezTo>
                  <a:cubicBezTo>
                    <a:pt x="317" y="2065"/>
                    <a:pt x="316" y="2065"/>
                    <a:pt x="316" y="2065"/>
                  </a:cubicBezTo>
                  <a:cubicBezTo>
                    <a:pt x="316" y="2065"/>
                    <a:pt x="316" y="2065"/>
                    <a:pt x="316" y="2065"/>
                  </a:cubicBezTo>
                  <a:cubicBezTo>
                    <a:pt x="314" y="2066"/>
                    <a:pt x="314" y="2066"/>
                    <a:pt x="314" y="2066"/>
                  </a:cubicBezTo>
                  <a:cubicBezTo>
                    <a:pt x="314" y="2066"/>
                    <a:pt x="314" y="2066"/>
                    <a:pt x="314" y="2066"/>
                  </a:cubicBezTo>
                  <a:cubicBezTo>
                    <a:pt x="314" y="2066"/>
                    <a:pt x="313" y="2066"/>
                    <a:pt x="313" y="2066"/>
                  </a:cubicBezTo>
                  <a:cubicBezTo>
                    <a:pt x="313" y="2066"/>
                    <a:pt x="313" y="2066"/>
                    <a:pt x="313" y="2066"/>
                  </a:cubicBezTo>
                  <a:cubicBezTo>
                    <a:pt x="313" y="2066"/>
                    <a:pt x="313" y="2066"/>
                    <a:pt x="313" y="2066"/>
                  </a:cubicBezTo>
                  <a:cubicBezTo>
                    <a:pt x="313" y="2067"/>
                    <a:pt x="313" y="2067"/>
                    <a:pt x="313" y="2067"/>
                  </a:cubicBezTo>
                  <a:cubicBezTo>
                    <a:pt x="313" y="2067"/>
                    <a:pt x="313" y="2067"/>
                    <a:pt x="313" y="2067"/>
                  </a:cubicBezTo>
                  <a:cubicBezTo>
                    <a:pt x="306" y="2172"/>
                    <a:pt x="306" y="2172"/>
                    <a:pt x="306" y="2172"/>
                  </a:cubicBezTo>
                  <a:cubicBezTo>
                    <a:pt x="304" y="2170"/>
                    <a:pt x="304" y="2170"/>
                    <a:pt x="304" y="2170"/>
                  </a:cubicBezTo>
                  <a:cubicBezTo>
                    <a:pt x="312" y="2062"/>
                    <a:pt x="312" y="2062"/>
                    <a:pt x="312" y="2062"/>
                  </a:cubicBezTo>
                  <a:cubicBezTo>
                    <a:pt x="312" y="2062"/>
                    <a:pt x="312" y="2062"/>
                    <a:pt x="312" y="2062"/>
                  </a:cubicBezTo>
                  <a:cubicBezTo>
                    <a:pt x="312" y="2062"/>
                    <a:pt x="312" y="2061"/>
                    <a:pt x="312" y="2061"/>
                  </a:cubicBezTo>
                  <a:cubicBezTo>
                    <a:pt x="312" y="2061"/>
                    <a:pt x="312" y="2061"/>
                    <a:pt x="312" y="2061"/>
                  </a:cubicBezTo>
                  <a:cubicBezTo>
                    <a:pt x="312" y="2061"/>
                    <a:pt x="312" y="2061"/>
                    <a:pt x="312" y="2061"/>
                  </a:cubicBezTo>
                  <a:cubicBezTo>
                    <a:pt x="312" y="2061"/>
                    <a:pt x="312" y="2061"/>
                    <a:pt x="311" y="2061"/>
                  </a:cubicBezTo>
                  <a:cubicBezTo>
                    <a:pt x="311" y="2061"/>
                    <a:pt x="311" y="2061"/>
                    <a:pt x="311" y="2061"/>
                  </a:cubicBezTo>
                  <a:cubicBezTo>
                    <a:pt x="309" y="2059"/>
                    <a:pt x="309" y="2059"/>
                    <a:pt x="309" y="2059"/>
                  </a:cubicBezTo>
                  <a:cubicBezTo>
                    <a:pt x="309" y="2059"/>
                    <a:pt x="309" y="2059"/>
                    <a:pt x="309" y="2059"/>
                  </a:cubicBezTo>
                  <a:cubicBezTo>
                    <a:pt x="309" y="2059"/>
                    <a:pt x="309" y="2059"/>
                    <a:pt x="309" y="2059"/>
                  </a:cubicBezTo>
                  <a:cubicBezTo>
                    <a:pt x="309" y="2059"/>
                    <a:pt x="309" y="2059"/>
                    <a:pt x="308" y="2059"/>
                  </a:cubicBezTo>
                  <a:cubicBezTo>
                    <a:pt x="308" y="2059"/>
                    <a:pt x="308" y="2059"/>
                    <a:pt x="308" y="2059"/>
                  </a:cubicBezTo>
                  <a:cubicBezTo>
                    <a:pt x="306" y="2060"/>
                    <a:pt x="306" y="2060"/>
                    <a:pt x="306" y="2060"/>
                  </a:cubicBezTo>
                  <a:cubicBezTo>
                    <a:pt x="306" y="2060"/>
                    <a:pt x="306" y="2060"/>
                    <a:pt x="306" y="2060"/>
                  </a:cubicBezTo>
                  <a:cubicBezTo>
                    <a:pt x="306" y="2060"/>
                    <a:pt x="306" y="2060"/>
                    <a:pt x="306" y="2060"/>
                  </a:cubicBezTo>
                  <a:cubicBezTo>
                    <a:pt x="306" y="2061"/>
                    <a:pt x="306" y="2061"/>
                    <a:pt x="306" y="2061"/>
                  </a:cubicBezTo>
                  <a:cubicBezTo>
                    <a:pt x="305" y="2061"/>
                    <a:pt x="306" y="2061"/>
                    <a:pt x="305" y="2061"/>
                  </a:cubicBezTo>
                  <a:cubicBezTo>
                    <a:pt x="305" y="2061"/>
                    <a:pt x="305" y="2061"/>
                    <a:pt x="305" y="2061"/>
                  </a:cubicBezTo>
                  <a:cubicBezTo>
                    <a:pt x="305" y="2061"/>
                    <a:pt x="305" y="2061"/>
                    <a:pt x="305" y="2061"/>
                  </a:cubicBezTo>
                  <a:cubicBezTo>
                    <a:pt x="298" y="2166"/>
                    <a:pt x="298" y="2166"/>
                    <a:pt x="298" y="2166"/>
                  </a:cubicBezTo>
                  <a:cubicBezTo>
                    <a:pt x="297" y="2165"/>
                    <a:pt x="297" y="2165"/>
                    <a:pt x="297" y="2165"/>
                  </a:cubicBezTo>
                  <a:cubicBezTo>
                    <a:pt x="304" y="2056"/>
                    <a:pt x="304" y="2056"/>
                    <a:pt x="304" y="2056"/>
                  </a:cubicBezTo>
                  <a:cubicBezTo>
                    <a:pt x="304" y="2056"/>
                    <a:pt x="304" y="2056"/>
                    <a:pt x="304" y="2056"/>
                  </a:cubicBezTo>
                  <a:cubicBezTo>
                    <a:pt x="304" y="2056"/>
                    <a:pt x="304" y="2056"/>
                    <a:pt x="304" y="2056"/>
                  </a:cubicBezTo>
                  <a:cubicBezTo>
                    <a:pt x="304" y="2056"/>
                    <a:pt x="304" y="2056"/>
                    <a:pt x="304" y="2056"/>
                  </a:cubicBezTo>
                  <a:cubicBezTo>
                    <a:pt x="304" y="2055"/>
                    <a:pt x="304" y="2055"/>
                    <a:pt x="304" y="2055"/>
                  </a:cubicBezTo>
                  <a:cubicBezTo>
                    <a:pt x="304" y="2055"/>
                    <a:pt x="304" y="2055"/>
                    <a:pt x="304" y="2055"/>
                  </a:cubicBezTo>
                  <a:cubicBezTo>
                    <a:pt x="304" y="2055"/>
                    <a:pt x="304" y="2055"/>
                    <a:pt x="304" y="2055"/>
                  </a:cubicBezTo>
                  <a:cubicBezTo>
                    <a:pt x="302" y="2054"/>
                    <a:pt x="302" y="2054"/>
                    <a:pt x="302" y="2054"/>
                  </a:cubicBezTo>
                  <a:cubicBezTo>
                    <a:pt x="302" y="2054"/>
                    <a:pt x="301" y="2054"/>
                    <a:pt x="301" y="2054"/>
                  </a:cubicBezTo>
                  <a:cubicBezTo>
                    <a:pt x="301" y="2053"/>
                    <a:pt x="301" y="2053"/>
                    <a:pt x="301" y="2053"/>
                  </a:cubicBezTo>
                  <a:cubicBezTo>
                    <a:pt x="301" y="2053"/>
                    <a:pt x="301" y="2053"/>
                    <a:pt x="301" y="2053"/>
                  </a:cubicBezTo>
                  <a:cubicBezTo>
                    <a:pt x="301" y="2053"/>
                    <a:pt x="300" y="2053"/>
                    <a:pt x="300" y="2053"/>
                  </a:cubicBezTo>
                  <a:cubicBezTo>
                    <a:pt x="298" y="2054"/>
                    <a:pt x="298" y="2054"/>
                    <a:pt x="298" y="2054"/>
                  </a:cubicBezTo>
                  <a:cubicBezTo>
                    <a:pt x="298" y="2055"/>
                    <a:pt x="298" y="2055"/>
                    <a:pt x="298" y="2055"/>
                  </a:cubicBezTo>
                  <a:cubicBezTo>
                    <a:pt x="298" y="2055"/>
                    <a:pt x="298" y="2055"/>
                    <a:pt x="298" y="2055"/>
                  </a:cubicBezTo>
                  <a:cubicBezTo>
                    <a:pt x="298" y="2055"/>
                    <a:pt x="298" y="2055"/>
                    <a:pt x="298" y="2055"/>
                  </a:cubicBezTo>
                  <a:cubicBezTo>
                    <a:pt x="298" y="2055"/>
                    <a:pt x="298" y="2055"/>
                    <a:pt x="298" y="2055"/>
                  </a:cubicBezTo>
                  <a:cubicBezTo>
                    <a:pt x="298" y="2055"/>
                    <a:pt x="298" y="2055"/>
                    <a:pt x="298" y="2055"/>
                  </a:cubicBezTo>
                  <a:cubicBezTo>
                    <a:pt x="298" y="2055"/>
                    <a:pt x="297" y="2055"/>
                    <a:pt x="297" y="2055"/>
                  </a:cubicBezTo>
                  <a:cubicBezTo>
                    <a:pt x="290" y="2160"/>
                    <a:pt x="290" y="2160"/>
                    <a:pt x="290" y="2160"/>
                  </a:cubicBezTo>
                  <a:cubicBezTo>
                    <a:pt x="289" y="2159"/>
                    <a:pt x="289" y="2159"/>
                    <a:pt x="289" y="2159"/>
                  </a:cubicBezTo>
                  <a:cubicBezTo>
                    <a:pt x="296" y="2050"/>
                    <a:pt x="296" y="2050"/>
                    <a:pt x="296" y="2050"/>
                  </a:cubicBezTo>
                  <a:cubicBezTo>
                    <a:pt x="296" y="2050"/>
                    <a:pt x="296" y="2050"/>
                    <a:pt x="296" y="2050"/>
                  </a:cubicBezTo>
                  <a:cubicBezTo>
                    <a:pt x="296" y="2050"/>
                    <a:pt x="296" y="2050"/>
                    <a:pt x="296" y="2050"/>
                  </a:cubicBezTo>
                  <a:cubicBezTo>
                    <a:pt x="296" y="2050"/>
                    <a:pt x="296" y="2050"/>
                    <a:pt x="296" y="2050"/>
                  </a:cubicBezTo>
                  <a:cubicBezTo>
                    <a:pt x="296" y="2050"/>
                    <a:pt x="296" y="2050"/>
                    <a:pt x="296" y="2050"/>
                  </a:cubicBezTo>
                  <a:cubicBezTo>
                    <a:pt x="296" y="2050"/>
                    <a:pt x="296" y="2050"/>
                    <a:pt x="296" y="2049"/>
                  </a:cubicBezTo>
                  <a:cubicBezTo>
                    <a:pt x="296" y="2049"/>
                    <a:pt x="296" y="2049"/>
                    <a:pt x="296" y="2049"/>
                  </a:cubicBezTo>
                  <a:cubicBezTo>
                    <a:pt x="294" y="2048"/>
                    <a:pt x="294" y="2048"/>
                    <a:pt x="294" y="2048"/>
                  </a:cubicBezTo>
                  <a:cubicBezTo>
                    <a:pt x="294" y="2048"/>
                    <a:pt x="294" y="2048"/>
                    <a:pt x="294" y="2048"/>
                  </a:cubicBezTo>
                  <a:cubicBezTo>
                    <a:pt x="294" y="2048"/>
                    <a:pt x="293" y="2048"/>
                    <a:pt x="293" y="2048"/>
                  </a:cubicBezTo>
                  <a:cubicBezTo>
                    <a:pt x="293" y="2048"/>
                    <a:pt x="293" y="2048"/>
                    <a:pt x="293" y="2048"/>
                  </a:cubicBezTo>
                  <a:cubicBezTo>
                    <a:pt x="293" y="2048"/>
                    <a:pt x="293" y="2048"/>
                    <a:pt x="293" y="2048"/>
                  </a:cubicBezTo>
                  <a:cubicBezTo>
                    <a:pt x="290" y="2049"/>
                    <a:pt x="290" y="2049"/>
                    <a:pt x="290" y="2049"/>
                  </a:cubicBezTo>
                  <a:cubicBezTo>
                    <a:pt x="290" y="2049"/>
                    <a:pt x="290" y="2049"/>
                    <a:pt x="290" y="2049"/>
                  </a:cubicBezTo>
                  <a:cubicBezTo>
                    <a:pt x="290" y="2049"/>
                    <a:pt x="290" y="2049"/>
                    <a:pt x="290" y="2049"/>
                  </a:cubicBezTo>
                  <a:cubicBezTo>
                    <a:pt x="290" y="2049"/>
                    <a:pt x="290" y="2049"/>
                    <a:pt x="290" y="2049"/>
                  </a:cubicBezTo>
                  <a:cubicBezTo>
                    <a:pt x="290" y="2049"/>
                    <a:pt x="290" y="2049"/>
                    <a:pt x="290" y="2049"/>
                  </a:cubicBezTo>
                  <a:cubicBezTo>
                    <a:pt x="290" y="2049"/>
                    <a:pt x="290" y="2050"/>
                    <a:pt x="290" y="2050"/>
                  </a:cubicBezTo>
                  <a:cubicBezTo>
                    <a:pt x="290" y="2050"/>
                    <a:pt x="290" y="2050"/>
                    <a:pt x="290" y="2050"/>
                  </a:cubicBezTo>
                  <a:cubicBezTo>
                    <a:pt x="283" y="2154"/>
                    <a:pt x="283" y="2154"/>
                    <a:pt x="283" y="2154"/>
                  </a:cubicBezTo>
                  <a:cubicBezTo>
                    <a:pt x="281" y="2153"/>
                    <a:pt x="281" y="2153"/>
                    <a:pt x="281" y="2153"/>
                  </a:cubicBezTo>
                  <a:cubicBezTo>
                    <a:pt x="288" y="2045"/>
                    <a:pt x="288" y="2045"/>
                    <a:pt x="288" y="2045"/>
                  </a:cubicBezTo>
                  <a:cubicBezTo>
                    <a:pt x="288" y="2045"/>
                    <a:pt x="288" y="2045"/>
                    <a:pt x="288" y="2045"/>
                  </a:cubicBezTo>
                  <a:cubicBezTo>
                    <a:pt x="288" y="2045"/>
                    <a:pt x="288" y="2044"/>
                    <a:pt x="288" y="2044"/>
                  </a:cubicBezTo>
                  <a:cubicBezTo>
                    <a:pt x="288" y="2044"/>
                    <a:pt x="288" y="2044"/>
                    <a:pt x="288" y="2044"/>
                  </a:cubicBezTo>
                  <a:cubicBezTo>
                    <a:pt x="288" y="2044"/>
                    <a:pt x="288" y="2044"/>
                    <a:pt x="288" y="2044"/>
                  </a:cubicBezTo>
                  <a:cubicBezTo>
                    <a:pt x="288" y="2044"/>
                    <a:pt x="288" y="2044"/>
                    <a:pt x="288" y="2044"/>
                  </a:cubicBezTo>
                  <a:cubicBezTo>
                    <a:pt x="288" y="2044"/>
                    <a:pt x="288" y="2044"/>
                    <a:pt x="288" y="2044"/>
                  </a:cubicBezTo>
                  <a:cubicBezTo>
                    <a:pt x="286" y="2042"/>
                    <a:pt x="286" y="2042"/>
                    <a:pt x="286" y="2042"/>
                  </a:cubicBezTo>
                  <a:cubicBezTo>
                    <a:pt x="286" y="2042"/>
                    <a:pt x="286" y="2042"/>
                    <a:pt x="286" y="2042"/>
                  </a:cubicBezTo>
                  <a:cubicBezTo>
                    <a:pt x="286" y="2042"/>
                    <a:pt x="286" y="2042"/>
                    <a:pt x="285" y="2042"/>
                  </a:cubicBezTo>
                  <a:cubicBezTo>
                    <a:pt x="285" y="2042"/>
                    <a:pt x="285" y="2042"/>
                    <a:pt x="285" y="2042"/>
                  </a:cubicBezTo>
                  <a:cubicBezTo>
                    <a:pt x="285" y="2042"/>
                    <a:pt x="285" y="2042"/>
                    <a:pt x="285" y="2042"/>
                  </a:cubicBezTo>
                  <a:cubicBezTo>
                    <a:pt x="283" y="2043"/>
                    <a:pt x="283" y="2043"/>
                    <a:pt x="283" y="2043"/>
                  </a:cubicBezTo>
                  <a:cubicBezTo>
                    <a:pt x="283" y="2043"/>
                    <a:pt x="283" y="2043"/>
                    <a:pt x="282" y="2043"/>
                  </a:cubicBezTo>
                  <a:cubicBezTo>
                    <a:pt x="282" y="2043"/>
                    <a:pt x="282" y="2043"/>
                    <a:pt x="282" y="2044"/>
                  </a:cubicBezTo>
                  <a:cubicBezTo>
                    <a:pt x="282" y="2044"/>
                    <a:pt x="282" y="2044"/>
                    <a:pt x="282" y="2044"/>
                  </a:cubicBezTo>
                  <a:cubicBezTo>
                    <a:pt x="282" y="2044"/>
                    <a:pt x="282" y="2044"/>
                    <a:pt x="282" y="2044"/>
                  </a:cubicBezTo>
                  <a:cubicBezTo>
                    <a:pt x="282" y="2044"/>
                    <a:pt x="282" y="2044"/>
                    <a:pt x="282" y="2044"/>
                  </a:cubicBezTo>
                  <a:cubicBezTo>
                    <a:pt x="282" y="2044"/>
                    <a:pt x="282" y="2044"/>
                    <a:pt x="282" y="2044"/>
                  </a:cubicBezTo>
                  <a:cubicBezTo>
                    <a:pt x="275" y="2149"/>
                    <a:pt x="275" y="2149"/>
                    <a:pt x="275" y="2149"/>
                  </a:cubicBezTo>
                  <a:cubicBezTo>
                    <a:pt x="274" y="2148"/>
                    <a:pt x="274" y="2148"/>
                    <a:pt x="274" y="2148"/>
                  </a:cubicBezTo>
                  <a:cubicBezTo>
                    <a:pt x="274" y="2148"/>
                    <a:pt x="274" y="2148"/>
                    <a:pt x="274" y="2148"/>
                  </a:cubicBezTo>
                  <a:cubicBezTo>
                    <a:pt x="274" y="2148"/>
                    <a:pt x="274" y="2148"/>
                    <a:pt x="274" y="2148"/>
                  </a:cubicBezTo>
                  <a:cubicBezTo>
                    <a:pt x="281" y="2039"/>
                    <a:pt x="281" y="2039"/>
                    <a:pt x="281" y="2039"/>
                  </a:cubicBezTo>
                  <a:cubicBezTo>
                    <a:pt x="281" y="2039"/>
                    <a:pt x="281" y="2039"/>
                    <a:pt x="281" y="2039"/>
                  </a:cubicBezTo>
                  <a:cubicBezTo>
                    <a:pt x="281" y="2039"/>
                    <a:pt x="281" y="2039"/>
                    <a:pt x="281" y="2039"/>
                  </a:cubicBezTo>
                  <a:cubicBezTo>
                    <a:pt x="281" y="2039"/>
                    <a:pt x="281" y="2039"/>
                    <a:pt x="281" y="2039"/>
                  </a:cubicBezTo>
                  <a:cubicBezTo>
                    <a:pt x="281" y="2039"/>
                    <a:pt x="281" y="2039"/>
                    <a:pt x="281" y="2038"/>
                  </a:cubicBezTo>
                  <a:cubicBezTo>
                    <a:pt x="280" y="2038"/>
                    <a:pt x="280" y="2038"/>
                    <a:pt x="280" y="2038"/>
                  </a:cubicBezTo>
                  <a:cubicBezTo>
                    <a:pt x="280" y="2038"/>
                    <a:pt x="280" y="2038"/>
                    <a:pt x="280" y="2038"/>
                  </a:cubicBezTo>
                  <a:cubicBezTo>
                    <a:pt x="278" y="2037"/>
                    <a:pt x="278" y="2037"/>
                    <a:pt x="278" y="2037"/>
                  </a:cubicBezTo>
                  <a:cubicBezTo>
                    <a:pt x="278" y="2037"/>
                    <a:pt x="278" y="2037"/>
                    <a:pt x="278" y="2037"/>
                  </a:cubicBezTo>
                  <a:cubicBezTo>
                    <a:pt x="278" y="2037"/>
                    <a:pt x="278" y="2037"/>
                    <a:pt x="278" y="2037"/>
                  </a:cubicBezTo>
                  <a:cubicBezTo>
                    <a:pt x="278" y="2037"/>
                    <a:pt x="277" y="2037"/>
                    <a:pt x="277" y="2037"/>
                  </a:cubicBezTo>
                  <a:cubicBezTo>
                    <a:pt x="277" y="2037"/>
                    <a:pt x="277" y="2037"/>
                    <a:pt x="277" y="2037"/>
                  </a:cubicBezTo>
                  <a:cubicBezTo>
                    <a:pt x="275" y="2038"/>
                    <a:pt x="275" y="2038"/>
                    <a:pt x="275" y="2038"/>
                  </a:cubicBezTo>
                  <a:cubicBezTo>
                    <a:pt x="275" y="2038"/>
                    <a:pt x="275" y="2038"/>
                    <a:pt x="275" y="2038"/>
                  </a:cubicBezTo>
                  <a:cubicBezTo>
                    <a:pt x="275" y="2038"/>
                    <a:pt x="275" y="2038"/>
                    <a:pt x="274" y="2038"/>
                  </a:cubicBezTo>
                  <a:cubicBezTo>
                    <a:pt x="274" y="2038"/>
                    <a:pt x="274" y="2038"/>
                    <a:pt x="274" y="2038"/>
                  </a:cubicBezTo>
                  <a:cubicBezTo>
                    <a:pt x="274" y="2038"/>
                    <a:pt x="274" y="2038"/>
                    <a:pt x="274" y="2038"/>
                  </a:cubicBezTo>
                  <a:cubicBezTo>
                    <a:pt x="274" y="2038"/>
                    <a:pt x="274" y="2038"/>
                    <a:pt x="274" y="2038"/>
                  </a:cubicBezTo>
                  <a:cubicBezTo>
                    <a:pt x="274" y="2038"/>
                    <a:pt x="274" y="2038"/>
                    <a:pt x="274" y="2039"/>
                  </a:cubicBezTo>
                  <a:cubicBezTo>
                    <a:pt x="267" y="2143"/>
                    <a:pt x="267" y="2143"/>
                    <a:pt x="267" y="2143"/>
                  </a:cubicBezTo>
                  <a:cubicBezTo>
                    <a:pt x="266" y="2142"/>
                    <a:pt x="266" y="2142"/>
                    <a:pt x="266" y="2142"/>
                  </a:cubicBezTo>
                  <a:cubicBezTo>
                    <a:pt x="273" y="2034"/>
                    <a:pt x="273" y="2034"/>
                    <a:pt x="273" y="2034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1" y="2031"/>
                    <a:pt x="271" y="2031"/>
                    <a:pt x="271" y="2031"/>
                  </a:cubicBezTo>
                  <a:cubicBezTo>
                    <a:pt x="271" y="2031"/>
                    <a:pt x="270" y="2031"/>
                    <a:pt x="270" y="2031"/>
                  </a:cubicBezTo>
                  <a:cubicBezTo>
                    <a:pt x="270" y="2031"/>
                    <a:pt x="270" y="2031"/>
                    <a:pt x="270" y="2031"/>
                  </a:cubicBezTo>
                  <a:cubicBezTo>
                    <a:pt x="270" y="2031"/>
                    <a:pt x="270" y="2031"/>
                    <a:pt x="270" y="2031"/>
                  </a:cubicBezTo>
                  <a:cubicBezTo>
                    <a:pt x="270" y="2031"/>
                    <a:pt x="269" y="2031"/>
                    <a:pt x="269" y="2031"/>
                  </a:cubicBezTo>
                  <a:cubicBezTo>
                    <a:pt x="267" y="2032"/>
                    <a:pt x="267" y="2032"/>
                    <a:pt x="267" y="2032"/>
                  </a:cubicBezTo>
                  <a:cubicBezTo>
                    <a:pt x="267" y="2032"/>
                    <a:pt x="267" y="2032"/>
                    <a:pt x="267" y="2032"/>
                  </a:cubicBezTo>
                  <a:cubicBezTo>
                    <a:pt x="267" y="2032"/>
                    <a:pt x="267" y="2032"/>
                    <a:pt x="267" y="2032"/>
                  </a:cubicBezTo>
                  <a:cubicBezTo>
                    <a:pt x="267" y="2032"/>
                    <a:pt x="267" y="2032"/>
                    <a:pt x="267" y="2032"/>
                  </a:cubicBezTo>
                  <a:cubicBezTo>
                    <a:pt x="267" y="2032"/>
                    <a:pt x="267" y="2032"/>
                    <a:pt x="267" y="2033"/>
                  </a:cubicBezTo>
                  <a:cubicBezTo>
                    <a:pt x="267" y="2033"/>
                    <a:pt x="267" y="2033"/>
                    <a:pt x="267" y="2033"/>
                  </a:cubicBezTo>
                  <a:cubicBezTo>
                    <a:pt x="267" y="2033"/>
                    <a:pt x="266" y="2033"/>
                    <a:pt x="266" y="2033"/>
                  </a:cubicBezTo>
                  <a:cubicBezTo>
                    <a:pt x="260" y="2137"/>
                    <a:pt x="260" y="2137"/>
                    <a:pt x="260" y="2137"/>
                  </a:cubicBezTo>
                  <a:cubicBezTo>
                    <a:pt x="258" y="2136"/>
                    <a:pt x="258" y="2136"/>
                    <a:pt x="258" y="2136"/>
                  </a:cubicBezTo>
                  <a:cubicBezTo>
                    <a:pt x="265" y="2028"/>
                    <a:pt x="265" y="2028"/>
                    <a:pt x="265" y="2028"/>
                  </a:cubicBezTo>
                  <a:cubicBezTo>
                    <a:pt x="265" y="2028"/>
                    <a:pt x="265" y="2028"/>
                    <a:pt x="265" y="2028"/>
                  </a:cubicBezTo>
                  <a:cubicBezTo>
                    <a:pt x="265" y="2028"/>
                    <a:pt x="265" y="2028"/>
                    <a:pt x="265" y="2028"/>
                  </a:cubicBezTo>
                  <a:cubicBezTo>
                    <a:pt x="265" y="2027"/>
                    <a:pt x="265" y="2027"/>
                    <a:pt x="265" y="2027"/>
                  </a:cubicBezTo>
                  <a:cubicBezTo>
                    <a:pt x="265" y="2027"/>
                    <a:pt x="265" y="2027"/>
                    <a:pt x="265" y="2027"/>
                  </a:cubicBezTo>
                  <a:cubicBezTo>
                    <a:pt x="265" y="2027"/>
                    <a:pt x="265" y="2027"/>
                    <a:pt x="265" y="2027"/>
                  </a:cubicBezTo>
                  <a:cubicBezTo>
                    <a:pt x="265" y="2027"/>
                    <a:pt x="265" y="2027"/>
                    <a:pt x="265" y="2027"/>
                  </a:cubicBezTo>
                  <a:cubicBezTo>
                    <a:pt x="263" y="2026"/>
                    <a:pt x="263" y="2026"/>
                    <a:pt x="263" y="2026"/>
                  </a:cubicBezTo>
                  <a:cubicBezTo>
                    <a:pt x="263" y="2025"/>
                    <a:pt x="263" y="2026"/>
                    <a:pt x="263" y="2025"/>
                  </a:cubicBezTo>
                  <a:cubicBezTo>
                    <a:pt x="263" y="2025"/>
                    <a:pt x="263" y="2025"/>
                    <a:pt x="262" y="2025"/>
                  </a:cubicBezTo>
                  <a:cubicBezTo>
                    <a:pt x="262" y="2025"/>
                    <a:pt x="262" y="2025"/>
                    <a:pt x="262" y="2025"/>
                  </a:cubicBezTo>
                  <a:cubicBezTo>
                    <a:pt x="262" y="2025"/>
                    <a:pt x="262" y="2025"/>
                    <a:pt x="262" y="2025"/>
                  </a:cubicBezTo>
                  <a:cubicBezTo>
                    <a:pt x="259" y="2026"/>
                    <a:pt x="259" y="2026"/>
                    <a:pt x="259" y="2026"/>
                  </a:cubicBezTo>
                  <a:cubicBezTo>
                    <a:pt x="259" y="2026"/>
                    <a:pt x="259" y="2026"/>
                    <a:pt x="259" y="2027"/>
                  </a:cubicBezTo>
                  <a:cubicBezTo>
                    <a:pt x="259" y="2027"/>
                    <a:pt x="259" y="2027"/>
                    <a:pt x="259" y="2027"/>
                  </a:cubicBezTo>
                  <a:cubicBezTo>
                    <a:pt x="259" y="2027"/>
                    <a:pt x="259" y="2027"/>
                    <a:pt x="259" y="2027"/>
                  </a:cubicBezTo>
                  <a:cubicBezTo>
                    <a:pt x="259" y="2027"/>
                    <a:pt x="259" y="2027"/>
                    <a:pt x="259" y="2027"/>
                  </a:cubicBezTo>
                  <a:cubicBezTo>
                    <a:pt x="259" y="2027"/>
                    <a:pt x="259" y="2027"/>
                    <a:pt x="259" y="2027"/>
                  </a:cubicBezTo>
                  <a:cubicBezTo>
                    <a:pt x="259" y="2027"/>
                    <a:pt x="259" y="2027"/>
                    <a:pt x="259" y="2027"/>
                  </a:cubicBezTo>
                  <a:cubicBezTo>
                    <a:pt x="252" y="2131"/>
                    <a:pt x="252" y="2131"/>
                    <a:pt x="252" y="2131"/>
                  </a:cubicBezTo>
                  <a:cubicBezTo>
                    <a:pt x="251" y="2130"/>
                    <a:pt x="251" y="2130"/>
                    <a:pt x="251" y="2130"/>
                  </a:cubicBezTo>
                  <a:cubicBezTo>
                    <a:pt x="258" y="2022"/>
                    <a:pt x="258" y="2022"/>
                    <a:pt x="258" y="2022"/>
                  </a:cubicBezTo>
                  <a:cubicBezTo>
                    <a:pt x="258" y="2022"/>
                    <a:pt x="258" y="2022"/>
                    <a:pt x="258" y="2022"/>
                  </a:cubicBezTo>
                  <a:cubicBezTo>
                    <a:pt x="258" y="2022"/>
                    <a:pt x="258" y="2022"/>
                    <a:pt x="258" y="2022"/>
                  </a:cubicBezTo>
                  <a:cubicBezTo>
                    <a:pt x="258" y="2022"/>
                    <a:pt x="258" y="2022"/>
                    <a:pt x="258" y="2022"/>
                  </a:cubicBezTo>
                  <a:cubicBezTo>
                    <a:pt x="257" y="2022"/>
                    <a:pt x="257" y="2022"/>
                    <a:pt x="257" y="2022"/>
                  </a:cubicBezTo>
                  <a:cubicBezTo>
                    <a:pt x="257" y="2022"/>
                    <a:pt x="257" y="2022"/>
                    <a:pt x="257" y="2021"/>
                  </a:cubicBezTo>
                  <a:cubicBezTo>
                    <a:pt x="257" y="2021"/>
                    <a:pt x="257" y="2021"/>
                    <a:pt x="257" y="2021"/>
                  </a:cubicBezTo>
                  <a:cubicBezTo>
                    <a:pt x="255" y="2020"/>
                    <a:pt x="255" y="2020"/>
                    <a:pt x="255" y="2020"/>
                  </a:cubicBezTo>
                  <a:cubicBezTo>
                    <a:pt x="255" y="2020"/>
                    <a:pt x="255" y="2020"/>
                    <a:pt x="255" y="2020"/>
                  </a:cubicBezTo>
                  <a:cubicBezTo>
                    <a:pt x="255" y="2020"/>
                    <a:pt x="255" y="2020"/>
                    <a:pt x="255" y="2020"/>
                  </a:cubicBezTo>
                  <a:cubicBezTo>
                    <a:pt x="254" y="2020"/>
                    <a:pt x="254" y="2020"/>
                    <a:pt x="254" y="2020"/>
                  </a:cubicBezTo>
                  <a:cubicBezTo>
                    <a:pt x="254" y="2020"/>
                    <a:pt x="254" y="2020"/>
                    <a:pt x="254" y="2020"/>
                  </a:cubicBezTo>
                  <a:cubicBezTo>
                    <a:pt x="252" y="2021"/>
                    <a:pt x="252" y="2021"/>
                    <a:pt x="252" y="2021"/>
                  </a:cubicBezTo>
                  <a:cubicBezTo>
                    <a:pt x="252" y="2021"/>
                    <a:pt x="252" y="2021"/>
                    <a:pt x="252" y="2021"/>
                  </a:cubicBezTo>
                  <a:cubicBezTo>
                    <a:pt x="252" y="2021"/>
                    <a:pt x="251" y="2021"/>
                    <a:pt x="251" y="2021"/>
                  </a:cubicBezTo>
                  <a:cubicBezTo>
                    <a:pt x="251" y="2021"/>
                    <a:pt x="251" y="2021"/>
                    <a:pt x="251" y="2021"/>
                  </a:cubicBezTo>
                  <a:cubicBezTo>
                    <a:pt x="251" y="2021"/>
                    <a:pt x="251" y="2021"/>
                    <a:pt x="251" y="2021"/>
                  </a:cubicBezTo>
                  <a:cubicBezTo>
                    <a:pt x="251" y="2021"/>
                    <a:pt x="251" y="2022"/>
                    <a:pt x="251" y="2022"/>
                  </a:cubicBezTo>
                  <a:cubicBezTo>
                    <a:pt x="251" y="2022"/>
                    <a:pt x="251" y="2022"/>
                    <a:pt x="251" y="2022"/>
                  </a:cubicBezTo>
                  <a:cubicBezTo>
                    <a:pt x="245" y="2126"/>
                    <a:pt x="245" y="2126"/>
                    <a:pt x="245" y="2126"/>
                  </a:cubicBezTo>
                  <a:cubicBezTo>
                    <a:pt x="243" y="2125"/>
                    <a:pt x="243" y="2125"/>
                    <a:pt x="243" y="2125"/>
                  </a:cubicBezTo>
                  <a:cubicBezTo>
                    <a:pt x="250" y="2017"/>
                    <a:pt x="250" y="2017"/>
                    <a:pt x="250" y="2017"/>
                  </a:cubicBezTo>
                  <a:cubicBezTo>
                    <a:pt x="250" y="2017"/>
                    <a:pt x="250" y="2017"/>
                    <a:pt x="250" y="2017"/>
                  </a:cubicBezTo>
                  <a:cubicBezTo>
                    <a:pt x="250" y="2017"/>
                    <a:pt x="250" y="2017"/>
                    <a:pt x="250" y="2016"/>
                  </a:cubicBezTo>
                  <a:cubicBezTo>
                    <a:pt x="250" y="2016"/>
                    <a:pt x="250" y="2016"/>
                    <a:pt x="250" y="2016"/>
                  </a:cubicBezTo>
                  <a:cubicBezTo>
                    <a:pt x="250" y="2016"/>
                    <a:pt x="250" y="2016"/>
                    <a:pt x="250" y="2016"/>
                  </a:cubicBezTo>
                  <a:cubicBezTo>
                    <a:pt x="250" y="2016"/>
                    <a:pt x="250" y="2016"/>
                    <a:pt x="250" y="2016"/>
                  </a:cubicBezTo>
                  <a:cubicBezTo>
                    <a:pt x="250" y="2016"/>
                    <a:pt x="250" y="2016"/>
                    <a:pt x="249" y="2016"/>
                  </a:cubicBezTo>
                  <a:cubicBezTo>
                    <a:pt x="248" y="2014"/>
                    <a:pt x="248" y="2014"/>
                    <a:pt x="248" y="2014"/>
                  </a:cubicBezTo>
                  <a:cubicBezTo>
                    <a:pt x="248" y="2014"/>
                    <a:pt x="247" y="2014"/>
                    <a:pt x="247" y="2014"/>
                  </a:cubicBezTo>
                  <a:cubicBezTo>
                    <a:pt x="247" y="2014"/>
                    <a:pt x="247" y="2014"/>
                    <a:pt x="247" y="2014"/>
                  </a:cubicBezTo>
                  <a:cubicBezTo>
                    <a:pt x="247" y="2014"/>
                    <a:pt x="247" y="2014"/>
                    <a:pt x="247" y="2014"/>
                  </a:cubicBezTo>
                  <a:cubicBezTo>
                    <a:pt x="247" y="2014"/>
                    <a:pt x="246" y="2014"/>
                    <a:pt x="246" y="2014"/>
                  </a:cubicBezTo>
                  <a:cubicBezTo>
                    <a:pt x="244" y="2015"/>
                    <a:pt x="244" y="2015"/>
                    <a:pt x="244" y="2015"/>
                  </a:cubicBezTo>
                  <a:cubicBezTo>
                    <a:pt x="244" y="2015"/>
                    <a:pt x="244" y="2015"/>
                    <a:pt x="244" y="2015"/>
                  </a:cubicBezTo>
                  <a:cubicBezTo>
                    <a:pt x="244" y="2015"/>
                    <a:pt x="244" y="2016"/>
                    <a:pt x="244" y="2016"/>
                  </a:cubicBezTo>
                  <a:cubicBezTo>
                    <a:pt x="244" y="2016"/>
                    <a:pt x="244" y="2016"/>
                    <a:pt x="244" y="2016"/>
                  </a:cubicBezTo>
                  <a:cubicBezTo>
                    <a:pt x="244" y="2016"/>
                    <a:pt x="244" y="2016"/>
                    <a:pt x="244" y="2016"/>
                  </a:cubicBezTo>
                  <a:cubicBezTo>
                    <a:pt x="244" y="2016"/>
                    <a:pt x="244" y="2016"/>
                    <a:pt x="244" y="2016"/>
                  </a:cubicBezTo>
                  <a:cubicBezTo>
                    <a:pt x="243" y="2016"/>
                    <a:pt x="243" y="2016"/>
                    <a:pt x="243" y="2016"/>
                  </a:cubicBezTo>
                  <a:cubicBezTo>
                    <a:pt x="237" y="2120"/>
                    <a:pt x="237" y="2120"/>
                    <a:pt x="237" y="2120"/>
                  </a:cubicBezTo>
                  <a:cubicBezTo>
                    <a:pt x="236" y="2119"/>
                    <a:pt x="236" y="2119"/>
                    <a:pt x="236" y="2119"/>
                  </a:cubicBezTo>
                  <a:cubicBezTo>
                    <a:pt x="242" y="2011"/>
                    <a:pt x="242" y="2011"/>
                    <a:pt x="242" y="2011"/>
                  </a:cubicBezTo>
                  <a:cubicBezTo>
                    <a:pt x="242" y="2011"/>
                    <a:pt x="242" y="2011"/>
                    <a:pt x="242" y="2011"/>
                  </a:cubicBezTo>
                  <a:cubicBezTo>
                    <a:pt x="242" y="2011"/>
                    <a:pt x="242" y="2011"/>
                    <a:pt x="242" y="2011"/>
                  </a:cubicBezTo>
                  <a:cubicBezTo>
                    <a:pt x="242" y="2011"/>
                    <a:pt x="242" y="2011"/>
                    <a:pt x="242" y="2011"/>
                  </a:cubicBezTo>
                  <a:cubicBezTo>
                    <a:pt x="242" y="2011"/>
                    <a:pt x="242" y="2011"/>
                    <a:pt x="242" y="2011"/>
                  </a:cubicBezTo>
                  <a:cubicBezTo>
                    <a:pt x="242" y="2011"/>
                    <a:pt x="242" y="2010"/>
                    <a:pt x="242" y="2010"/>
                  </a:cubicBezTo>
                  <a:cubicBezTo>
                    <a:pt x="242" y="2010"/>
                    <a:pt x="242" y="2010"/>
                    <a:pt x="242" y="2010"/>
                  </a:cubicBezTo>
                  <a:cubicBezTo>
                    <a:pt x="240" y="2009"/>
                    <a:pt x="240" y="2009"/>
                    <a:pt x="240" y="2009"/>
                  </a:cubicBezTo>
                  <a:cubicBezTo>
                    <a:pt x="240" y="2009"/>
                    <a:pt x="240" y="2009"/>
                    <a:pt x="240" y="2009"/>
                  </a:cubicBezTo>
                  <a:cubicBezTo>
                    <a:pt x="240" y="2009"/>
                    <a:pt x="240" y="2009"/>
                    <a:pt x="239" y="2009"/>
                  </a:cubicBezTo>
                  <a:cubicBezTo>
                    <a:pt x="239" y="2009"/>
                    <a:pt x="239" y="2009"/>
                    <a:pt x="239" y="2009"/>
                  </a:cubicBezTo>
                  <a:cubicBezTo>
                    <a:pt x="239" y="2009"/>
                    <a:pt x="239" y="2009"/>
                    <a:pt x="239" y="2009"/>
                  </a:cubicBezTo>
                  <a:cubicBezTo>
                    <a:pt x="237" y="2010"/>
                    <a:pt x="237" y="2010"/>
                    <a:pt x="237" y="2010"/>
                  </a:cubicBezTo>
                  <a:cubicBezTo>
                    <a:pt x="236" y="2010"/>
                    <a:pt x="236" y="2010"/>
                    <a:pt x="236" y="2010"/>
                  </a:cubicBezTo>
                  <a:cubicBezTo>
                    <a:pt x="236" y="2010"/>
                    <a:pt x="236" y="2010"/>
                    <a:pt x="236" y="2010"/>
                  </a:cubicBezTo>
                  <a:cubicBezTo>
                    <a:pt x="236" y="2010"/>
                    <a:pt x="236" y="2010"/>
                    <a:pt x="236" y="2010"/>
                  </a:cubicBezTo>
                  <a:cubicBezTo>
                    <a:pt x="236" y="2010"/>
                    <a:pt x="236" y="2010"/>
                    <a:pt x="236" y="2010"/>
                  </a:cubicBezTo>
                  <a:cubicBezTo>
                    <a:pt x="236" y="2010"/>
                    <a:pt x="236" y="2010"/>
                    <a:pt x="236" y="2011"/>
                  </a:cubicBezTo>
                  <a:cubicBezTo>
                    <a:pt x="236" y="2011"/>
                    <a:pt x="236" y="2011"/>
                    <a:pt x="236" y="2011"/>
                  </a:cubicBezTo>
                  <a:cubicBezTo>
                    <a:pt x="229" y="2115"/>
                    <a:pt x="229" y="2115"/>
                    <a:pt x="229" y="2115"/>
                  </a:cubicBezTo>
                  <a:cubicBezTo>
                    <a:pt x="228" y="2114"/>
                    <a:pt x="228" y="2114"/>
                    <a:pt x="228" y="2114"/>
                  </a:cubicBezTo>
                  <a:cubicBezTo>
                    <a:pt x="235" y="2006"/>
                    <a:pt x="235" y="2006"/>
                    <a:pt x="235" y="2006"/>
                  </a:cubicBezTo>
                  <a:cubicBezTo>
                    <a:pt x="235" y="2006"/>
                    <a:pt x="235" y="2006"/>
                    <a:pt x="235" y="2006"/>
                  </a:cubicBezTo>
                  <a:cubicBezTo>
                    <a:pt x="235" y="2006"/>
                    <a:pt x="235" y="2005"/>
                    <a:pt x="235" y="2005"/>
                  </a:cubicBezTo>
                  <a:cubicBezTo>
                    <a:pt x="235" y="2005"/>
                    <a:pt x="235" y="2005"/>
                    <a:pt x="235" y="2005"/>
                  </a:cubicBezTo>
                  <a:cubicBezTo>
                    <a:pt x="235" y="2005"/>
                    <a:pt x="235" y="2005"/>
                    <a:pt x="234" y="2005"/>
                  </a:cubicBezTo>
                  <a:cubicBezTo>
                    <a:pt x="234" y="2005"/>
                    <a:pt x="234" y="2005"/>
                    <a:pt x="234" y="2005"/>
                  </a:cubicBezTo>
                  <a:cubicBezTo>
                    <a:pt x="234" y="2005"/>
                    <a:pt x="234" y="2005"/>
                    <a:pt x="234" y="2005"/>
                  </a:cubicBezTo>
                  <a:cubicBezTo>
                    <a:pt x="232" y="2003"/>
                    <a:pt x="232" y="2003"/>
                    <a:pt x="232" y="2003"/>
                  </a:cubicBezTo>
                  <a:cubicBezTo>
                    <a:pt x="232" y="2003"/>
                    <a:pt x="232" y="2003"/>
                    <a:pt x="232" y="2003"/>
                  </a:cubicBezTo>
                  <a:cubicBezTo>
                    <a:pt x="232" y="2003"/>
                    <a:pt x="232" y="2003"/>
                    <a:pt x="232" y="2003"/>
                  </a:cubicBezTo>
                  <a:cubicBezTo>
                    <a:pt x="232" y="2003"/>
                    <a:pt x="231" y="2003"/>
                    <a:pt x="231" y="2003"/>
                  </a:cubicBezTo>
                  <a:cubicBezTo>
                    <a:pt x="231" y="2003"/>
                    <a:pt x="231" y="2003"/>
                    <a:pt x="231" y="2003"/>
                  </a:cubicBezTo>
                  <a:cubicBezTo>
                    <a:pt x="229" y="2004"/>
                    <a:pt x="229" y="2004"/>
                    <a:pt x="229" y="2004"/>
                  </a:cubicBezTo>
                  <a:cubicBezTo>
                    <a:pt x="229" y="2004"/>
                    <a:pt x="229" y="2004"/>
                    <a:pt x="229" y="2004"/>
                  </a:cubicBezTo>
                  <a:cubicBezTo>
                    <a:pt x="229" y="2004"/>
                    <a:pt x="229" y="2004"/>
                    <a:pt x="228" y="2005"/>
                  </a:cubicBezTo>
                  <a:cubicBezTo>
                    <a:pt x="228" y="2005"/>
                    <a:pt x="228" y="2005"/>
                    <a:pt x="228" y="2005"/>
                  </a:cubicBezTo>
                  <a:cubicBezTo>
                    <a:pt x="228" y="2005"/>
                    <a:pt x="228" y="2005"/>
                    <a:pt x="228" y="2005"/>
                  </a:cubicBezTo>
                  <a:cubicBezTo>
                    <a:pt x="228" y="2005"/>
                    <a:pt x="228" y="2005"/>
                    <a:pt x="228" y="2005"/>
                  </a:cubicBezTo>
                  <a:cubicBezTo>
                    <a:pt x="228" y="2005"/>
                    <a:pt x="228" y="2005"/>
                    <a:pt x="228" y="2005"/>
                  </a:cubicBezTo>
                  <a:cubicBezTo>
                    <a:pt x="222" y="2109"/>
                    <a:pt x="222" y="2109"/>
                    <a:pt x="222" y="2109"/>
                  </a:cubicBezTo>
                  <a:cubicBezTo>
                    <a:pt x="221" y="2108"/>
                    <a:pt x="221" y="2108"/>
                    <a:pt x="221" y="2108"/>
                  </a:cubicBezTo>
                  <a:cubicBezTo>
                    <a:pt x="227" y="2000"/>
                    <a:pt x="227" y="2000"/>
                    <a:pt x="227" y="2000"/>
                  </a:cubicBezTo>
                  <a:cubicBezTo>
                    <a:pt x="227" y="2000"/>
                    <a:pt x="227" y="2000"/>
                    <a:pt x="227" y="2000"/>
                  </a:cubicBezTo>
                  <a:cubicBezTo>
                    <a:pt x="227" y="2000"/>
                    <a:pt x="227" y="2000"/>
                    <a:pt x="227" y="2000"/>
                  </a:cubicBezTo>
                  <a:cubicBezTo>
                    <a:pt x="227" y="2000"/>
                    <a:pt x="227" y="2000"/>
                    <a:pt x="227" y="2000"/>
                  </a:cubicBezTo>
                  <a:cubicBezTo>
                    <a:pt x="227" y="2000"/>
                    <a:pt x="227" y="2000"/>
                    <a:pt x="227" y="2000"/>
                  </a:cubicBezTo>
                  <a:cubicBezTo>
                    <a:pt x="227" y="1999"/>
                    <a:pt x="227" y="1999"/>
                    <a:pt x="227" y="1999"/>
                  </a:cubicBezTo>
                  <a:cubicBezTo>
                    <a:pt x="227" y="1999"/>
                    <a:pt x="227" y="1999"/>
                    <a:pt x="227" y="1999"/>
                  </a:cubicBezTo>
                  <a:cubicBezTo>
                    <a:pt x="225" y="1998"/>
                    <a:pt x="225" y="1998"/>
                    <a:pt x="225" y="1998"/>
                  </a:cubicBezTo>
                  <a:cubicBezTo>
                    <a:pt x="225" y="1998"/>
                    <a:pt x="225" y="1998"/>
                    <a:pt x="225" y="1998"/>
                  </a:cubicBezTo>
                  <a:cubicBezTo>
                    <a:pt x="224" y="1998"/>
                    <a:pt x="224" y="1998"/>
                    <a:pt x="224" y="1998"/>
                  </a:cubicBezTo>
                  <a:cubicBezTo>
                    <a:pt x="224" y="1998"/>
                    <a:pt x="224" y="1998"/>
                    <a:pt x="224" y="1998"/>
                  </a:cubicBezTo>
                  <a:cubicBezTo>
                    <a:pt x="224" y="1998"/>
                    <a:pt x="224" y="1998"/>
                    <a:pt x="224" y="1998"/>
                  </a:cubicBezTo>
                  <a:cubicBezTo>
                    <a:pt x="221" y="1999"/>
                    <a:pt x="221" y="1999"/>
                    <a:pt x="221" y="1999"/>
                  </a:cubicBezTo>
                  <a:cubicBezTo>
                    <a:pt x="221" y="1999"/>
                    <a:pt x="221" y="1999"/>
                    <a:pt x="221" y="1999"/>
                  </a:cubicBezTo>
                  <a:cubicBezTo>
                    <a:pt x="221" y="1999"/>
                    <a:pt x="221" y="1999"/>
                    <a:pt x="221" y="1999"/>
                  </a:cubicBezTo>
                  <a:cubicBezTo>
                    <a:pt x="221" y="1999"/>
                    <a:pt x="221" y="1999"/>
                    <a:pt x="221" y="1999"/>
                  </a:cubicBezTo>
                  <a:cubicBezTo>
                    <a:pt x="221" y="1999"/>
                    <a:pt x="221" y="1999"/>
                    <a:pt x="221" y="1999"/>
                  </a:cubicBezTo>
                  <a:cubicBezTo>
                    <a:pt x="221" y="1999"/>
                    <a:pt x="221" y="1999"/>
                    <a:pt x="221" y="2000"/>
                  </a:cubicBezTo>
                  <a:cubicBezTo>
                    <a:pt x="221" y="2000"/>
                    <a:pt x="221" y="2000"/>
                    <a:pt x="221" y="2000"/>
                  </a:cubicBezTo>
                  <a:cubicBezTo>
                    <a:pt x="214" y="2103"/>
                    <a:pt x="214" y="2103"/>
                    <a:pt x="214" y="2103"/>
                  </a:cubicBezTo>
                  <a:cubicBezTo>
                    <a:pt x="213" y="2102"/>
                    <a:pt x="213" y="2102"/>
                    <a:pt x="213" y="2102"/>
                  </a:cubicBezTo>
                  <a:cubicBezTo>
                    <a:pt x="220" y="1995"/>
                    <a:pt x="220" y="1995"/>
                    <a:pt x="220" y="1995"/>
                  </a:cubicBezTo>
                  <a:cubicBezTo>
                    <a:pt x="220" y="1995"/>
                    <a:pt x="220" y="1995"/>
                    <a:pt x="220" y="1995"/>
                  </a:cubicBezTo>
                  <a:cubicBezTo>
                    <a:pt x="220" y="1995"/>
                    <a:pt x="219" y="1994"/>
                    <a:pt x="219" y="1994"/>
                  </a:cubicBezTo>
                  <a:cubicBezTo>
                    <a:pt x="219" y="1994"/>
                    <a:pt x="219" y="1994"/>
                    <a:pt x="219" y="1994"/>
                  </a:cubicBezTo>
                  <a:cubicBezTo>
                    <a:pt x="219" y="1994"/>
                    <a:pt x="219" y="1994"/>
                    <a:pt x="219" y="1994"/>
                  </a:cubicBezTo>
                  <a:cubicBezTo>
                    <a:pt x="219" y="1994"/>
                    <a:pt x="219" y="1994"/>
                    <a:pt x="219" y="1994"/>
                  </a:cubicBezTo>
                  <a:cubicBezTo>
                    <a:pt x="219" y="1994"/>
                    <a:pt x="219" y="1994"/>
                    <a:pt x="219" y="1994"/>
                  </a:cubicBezTo>
                  <a:cubicBezTo>
                    <a:pt x="217" y="1992"/>
                    <a:pt x="217" y="1992"/>
                    <a:pt x="217" y="1992"/>
                  </a:cubicBezTo>
                  <a:cubicBezTo>
                    <a:pt x="217" y="1992"/>
                    <a:pt x="217" y="1992"/>
                    <a:pt x="217" y="1992"/>
                  </a:cubicBezTo>
                  <a:cubicBezTo>
                    <a:pt x="217" y="1992"/>
                    <a:pt x="217" y="1992"/>
                    <a:pt x="217" y="1992"/>
                  </a:cubicBezTo>
                  <a:cubicBezTo>
                    <a:pt x="216" y="1992"/>
                    <a:pt x="216" y="1992"/>
                    <a:pt x="216" y="1992"/>
                  </a:cubicBezTo>
                  <a:cubicBezTo>
                    <a:pt x="216" y="1992"/>
                    <a:pt x="216" y="1992"/>
                    <a:pt x="216" y="1992"/>
                  </a:cubicBezTo>
                  <a:cubicBezTo>
                    <a:pt x="214" y="1993"/>
                    <a:pt x="214" y="1993"/>
                    <a:pt x="214" y="1993"/>
                  </a:cubicBezTo>
                  <a:cubicBezTo>
                    <a:pt x="214" y="1993"/>
                    <a:pt x="214" y="1993"/>
                    <a:pt x="214" y="1993"/>
                  </a:cubicBezTo>
                  <a:cubicBezTo>
                    <a:pt x="214" y="1993"/>
                    <a:pt x="213" y="1993"/>
                    <a:pt x="213" y="1994"/>
                  </a:cubicBezTo>
                  <a:cubicBezTo>
                    <a:pt x="213" y="1994"/>
                    <a:pt x="213" y="1994"/>
                    <a:pt x="213" y="1994"/>
                  </a:cubicBezTo>
                  <a:cubicBezTo>
                    <a:pt x="213" y="1994"/>
                    <a:pt x="213" y="1994"/>
                    <a:pt x="213" y="1994"/>
                  </a:cubicBezTo>
                  <a:cubicBezTo>
                    <a:pt x="213" y="1994"/>
                    <a:pt x="213" y="1994"/>
                    <a:pt x="213" y="1994"/>
                  </a:cubicBezTo>
                  <a:cubicBezTo>
                    <a:pt x="213" y="1994"/>
                    <a:pt x="213" y="1994"/>
                    <a:pt x="213" y="1994"/>
                  </a:cubicBezTo>
                  <a:cubicBezTo>
                    <a:pt x="207" y="2098"/>
                    <a:pt x="207" y="2098"/>
                    <a:pt x="207" y="2098"/>
                  </a:cubicBezTo>
                  <a:cubicBezTo>
                    <a:pt x="206" y="2097"/>
                    <a:pt x="206" y="2097"/>
                    <a:pt x="206" y="2097"/>
                  </a:cubicBezTo>
                  <a:cubicBezTo>
                    <a:pt x="212" y="1989"/>
                    <a:pt x="212" y="1989"/>
                    <a:pt x="212" y="1989"/>
                  </a:cubicBezTo>
                  <a:cubicBezTo>
                    <a:pt x="212" y="1989"/>
                    <a:pt x="212" y="1989"/>
                    <a:pt x="212" y="1989"/>
                  </a:cubicBezTo>
                  <a:cubicBezTo>
                    <a:pt x="212" y="1989"/>
                    <a:pt x="212" y="1989"/>
                    <a:pt x="212" y="1989"/>
                  </a:cubicBezTo>
                  <a:cubicBezTo>
                    <a:pt x="212" y="1989"/>
                    <a:pt x="212" y="1989"/>
                    <a:pt x="212" y="1989"/>
                  </a:cubicBezTo>
                  <a:cubicBezTo>
                    <a:pt x="212" y="1989"/>
                    <a:pt x="212" y="1989"/>
                    <a:pt x="212" y="1989"/>
                  </a:cubicBezTo>
                  <a:cubicBezTo>
                    <a:pt x="212" y="1989"/>
                    <a:pt x="212" y="1988"/>
                    <a:pt x="212" y="1988"/>
                  </a:cubicBezTo>
                  <a:cubicBezTo>
                    <a:pt x="212" y="1988"/>
                    <a:pt x="212" y="1988"/>
                    <a:pt x="212" y="1988"/>
                  </a:cubicBezTo>
                  <a:cubicBezTo>
                    <a:pt x="210" y="1987"/>
                    <a:pt x="210" y="1987"/>
                    <a:pt x="210" y="1987"/>
                  </a:cubicBezTo>
                  <a:cubicBezTo>
                    <a:pt x="210" y="1987"/>
                    <a:pt x="210" y="1987"/>
                    <a:pt x="209" y="1987"/>
                  </a:cubicBezTo>
                  <a:cubicBezTo>
                    <a:pt x="209" y="1987"/>
                    <a:pt x="209" y="1987"/>
                    <a:pt x="209" y="1987"/>
                  </a:cubicBezTo>
                  <a:cubicBezTo>
                    <a:pt x="209" y="1987"/>
                    <a:pt x="209" y="1987"/>
                    <a:pt x="209" y="1987"/>
                  </a:cubicBezTo>
                  <a:cubicBezTo>
                    <a:pt x="209" y="1987"/>
                    <a:pt x="209" y="1987"/>
                    <a:pt x="208" y="1987"/>
                  </a:cubicBezTo>
                  <a:cubicBezTo>
                    <a:pt x="206" y="1988"/>
                    <a:pt x="206" y="1988"/>
                    <a:pt x="206" y="1988"/>
                  </a:cubicBezTo>
                  <a:cubicBezTo>
                    <a:pt x="206" y="1988"/>
                    <a:pt x="206" y="1988"/>
                    <a:pt x="206" y="1988"/>
                  </a:cubicBezTo>
                  <a:cubicBezTo>
                    <a:pt x="206" y="1988"/>
                    <a:pt x="206" y="1988"/>
                    <a:pt x="206" y="1988"/>
                  </a:cubicBezTo>
                  <a:cubicBezTo>
                    <a:pt x="206" y="1988"/>
                    <a:pt x="206" y="1988"/>
                    <a:pt x="206" y="1988"/>
                  </a:cubicBezTo>
                  <a:cubicBezTo>
                    <a:pt x="206" y="1988"/>
                    <a:pt x="206" y="1988"/>
                    <a:pt x="206" y="1988"/>
                  </a:cubicBezTo>
                  <a:cubicBezTo>
                    <a:pt x="206" y="1988"/>
                    <a:pt x="206" y="1988"/>
                    <a:pt x="206" y="1989"/>
                  </a:cubicBezTo>
                  <a:cubicBezTo>
                    <a:pt x="206" y="1989"/>
                    <a:pt x="206" y="1989"/>
                    <a:pt x="206" y="1989"/>
                  </a:cubicBezTo>
                  <a:cubicBezTo>
                    <a:pt x="200" y="2092"/>
                    <a:pt x="200" y="2092"/>
                    <a:pt x="200" y="2092"/>
                  </a:cubicBezTo>
                  <a:cubicBezTo>
                    <a:pt x="198" y="2091"/>
                    <a:pt x="198" y="2091"/>
                    <a:pt x="198" y="2091"/>
                  </a:cubicBezTo>
                  <a:cubicBezTo>
                    <a:pt x="204" y="1984"/>
                    <a:pt x="204" y="1984"/>
                    <a:pt x="204" y="1984"/>
                  </a:cubicBezTo>
                  <a:cubicBezTo>
                    <a:pt x="204" y="1984"/>
                    <a:pt x="204" y="1984"/>
                    <a:pt x="204" y="1984"/>
                  </a:cubicBezTo>
                  <a:cubicBezTo>
                    <a:pt x="204" y="1984"/>
                    <a:pt x="204" y="1984"/>
                    <a:pt x="204" y="1983"/>
                  </a:cubicBezTo>
                  <a:cubicBezTo>
                    <a:pt x="204" y="1983"/>
                    <a:pt x="204" y="1983"/>
                    <a:pt x="204" y="1983"/>
                  </a:cubicBezTo>
                  <a:cubicBezTo>
                    <a:pt x="204" y="1983"/>
                    <a:pt x="204" y="1983"/>
                    <a:pt x="204" y="1983"/>
                  </a:cubicBezTo>
                  <a:cubicBezTo>
                    <a:pt x="204" y="1983"/>
                    <a:pt x="204" y="1983"/>
                    <a:pt x="204" y="1983"/>
                  </a:cubicBezTo>
                  <a:cubicBezTo>
                    <a:pt x="204" y="1983"/>
                    <a:pt x="204" y="1983"/>
                    <a:pt x="204" y="1983"/>
                  </a:cubicBezTo>
                  <a:cubicBezTo>
                    <a:pt x="202" y="1981"/>
                    <a:pt x="202" y="1981"/>
                    <a:pt x="202" y="1981"/>
                  </a:cubicBezTo>
                  <a:cubicBezTo>
                    <a:pt x="202" y="1981"/>
                    <a:pt x="202" y="1981"/>
                    <a:pt x="202" y="1981"/>
                  </a:cubicBezTo>
                  <a:cubicBezTo>
                    <a:pt x="202" y="1981"/>
                    <a:pt x="202" y="1981"/>
                    <a:pt x="202" y="1981"/>
                  </a:cubicBezTo>
                  <a:cubicBezTo>
                    <a:pt x="201" y="1981"/>
                    <a:pt x="201" y="1981"/>
                    <a:pt x="201" y="1981"/>
                  </a:cubicBezTo>
                  <a:cubicBezTo>
                    <a:pt x="201" y="1981"/>
                    <a:pt x="201" y="1981"/>
                    <a:pt x="201" y="1981"/>
                  </a:cubicBezTo>
                  <a:cubicBezTo>
                    <a:pt x="199" y="1982"/>
                    <a:pt x="199" y="1982"/>
                    <a:pt x="199" y="1982"/>
                  </a:cubicBezTo>
                  <a:cubicBezTo>
                    <a:pt x="199" y="1982"/>
                    <a:pt x="199" y="1982"/>
                    <a:pt x="199" y="1982"/>
                  </a:cubicBezTo>
                  <a:cubicBezTo>
                    <a:pt x="198" y="1982"/>
                    <a:pt x="198" y="1983"/>
                    <a:pt x="198" y="1983"/>
                  </a:cubicBezTo>
                  <a:cubicBezTo>
                    <a:pt x="198" y="1983"/>
                    <a:pt x="198" y="1983"/>
                    <a:pt x="198" y="1983"/>
                  </a:cubicBezTo>
                  <a:cubicBezTo>
                    <a:pt x="198" y="1983"/>
                    <a:pt x="198" y="1983"/>
                    <a:pt x="198" y="1983"/>
                  </a:cubicBezTo>
                  <a:cubicBezTo>
                    <a:pt x="198" y="1983"/>
                    <a:pt x="198" y="1983"/>
                    <a:pt x="198" y="1983"/>
                  </a:cubicBezTo>
                  <a:cubicBezTo>
                    <a:pt x="198" y="1983"/>
                    <a:pt x="198" y="1983"/>
                    <a:pt x="198" y="1983"/>
                  </a:cubicBezTo>
                  <a:cubicBezTo>
                    <a:pt x="192" y="2087"/>
                    <a:pt x="192" y="2087"/>
                    <a:pt x="192" y="2087"/>
                  </a:cubicBezTo>
                  <a:cubicBezTo>
                    <a:pt x="191" y="2086"/>
                    <a:pt x="191" y="2086"/>
                    <a:pt x="191" y="2086"/>
                  </a:cubicBezTo>
                  <a:cubicBezTo>
                    <a:pt x="197" y="1978"/>
                    <a:pt x="197" y="1978"/>
                    <a:pt x="197" y="1978"/>
                  </a:cubicBezTo>
                  <a:cubicBezTo>
                    <a:pt x="197" y="1978"/>
                    <a:pt x="197" y="1978"/>
                    <a:pt x="197" y="1978"/>
                  </a:cubicBezTo>
                  <a:cubicBezTo>
                    <a:pt x="197" y="1978"/>
                    <a:pt x="197" y="1978"/>
                    <a:pt x="197" y="1978"/>
                  </a:cubicBezTo>
                  <a:cubicBezTo>
                    <a:pt x="197" y="1978"/>
                    <a:pt x="197" y="1978"/>
                    <a:pt x="197" y="1978"/>
                  </a:cubicBezTo>
                  <a:cubicBezTo>
                    <a:pt x="197" y="1978"/>
                    <a:pt x="197" y="1978"/>
                    <a:pt x="197" y="1978"/>
                  </a:cubicBezTo>
                  <a:cubicBezTo>
                    <a:pt x="197" y="1978"/>
                    <a:pt x="197" y="1978"/>
                    <a:pt x="197" y="1977"/>
                  </a:cubicBezTo>
                  <a:cubicBezTo>
                    <a:pt x="197" y="1977"/>
                    <a:pt x="197" y="1977"/>
                    <a:pt x="197" y="1977"/>
                  </a:cubicBezTo>
                  <a:cubicBezTo>
                    <a:pt x="195" y="1976"/>
                    <a:pt x="195" y="1976"/>
                    <a:pt x="195" y="1976"/>
                  </a:cubicBezTo>
                  <a:cubicBezTo>
                    <a:pt x="195" y="1976"/>
                    <a:pt x="195" y="1976"/>
                    <a:pt x="194" y="1976"/>
                  </a:cubicBezTo>
                  <a:cubicBezTo>
                    <a:pt x="194" y="1976"/>
                    <a:pt x="194" y="1976"/>
                    <a:pt x="194" y="1976"/>
                  </a:cubicBezTo>
                  <a:cubicBezTo>
                    <a:pt x="194" y="1976"/>
                    <a:pt x="194" y="1976"/>
                    <a:pt x="194" y="1976"/>
                  </a:cubicBezTo>
                  <a:cubicBezTo>
                    <a:pt x="194" y="1976"/>
                    <a:pt x="194" y="1976"/>
                    <a:pt x="193" y="1976"/>
                  </a:cubicBezTo>
                  <a:cubicBezTo>
                    <a:pt x="191" y="1977"/>
                    <a:pt x="191" y="1977"/>
                    <a:pt x="191" y="1977"/>
                  </a:cubicBezTo>
                  <a:cubicBezTo>
                    <a:pt x="191" y="1977"/>
                    <a:pt x="191" y="1977"/>
                    <a:pt x="191" y="1977"/>
                  </a:cubicBezTo>
                  <a:cubicBezTo>
                    <a:pt x="191" y="1977"/>
                    <a:pt x="191" y="1977"/>
                    <a:pt x="191" y="1977"/>
                  </a:cubicBezTo>
                  <a:cubicBezTo>
                    <a:pt x="191" y="1977"/>
                    <a:pt x="191" y="1977"/>
                    <a:pt x="191" y="1977"/>
                  </a:cubicBezTo>
                  <a:cubicBezTo>
                    <a:pt x="191" y="1977"/>
                    <a:pt x="191" y="1977"/>
                    <a:pt x="191" y="1977"/>
                  </a:cubicBezTo>
                  <a:cubicBezTo>
                    <a:pt x="191" y="1977"/>
                    <a:pt x="191" y="1978"/>
                    <a:pt x="191" y="1978"/>
                  </a:cubicBezTo>
                  <a:cubicBezTo>
                    <a:pt x="191" y="1978"/>
                    <a:pt x="191" y="1978"/>
                    <a:pt x="191" y="1978"/>
                  </a:cubicBezTo>
                  <a:cubicBezTo>
                    <a:pt x="185" y="2081"/>
                    <a:pt x="185" y="2081"/>
                    <a:pt x="185" y="2081"/>
                  </a:cubicBezTo>
                  <a:cubicBezTo>
                    <a:pt x="184" y="2080"/>
                    <a:pt x="184" y="2080"/>
                    <a:pt x="184" y="2080"/>
                  </a:cubicBezTo>
                  <a:cubicBezTo>
                    <a:pt x="190" y="1973"/>
                    <a:pt x="190" y="1973"/>
                    <a:pt x="190" y="1973"/>
                  </a:cubicBezTo>
                  <a:cubicBezTo>
                    <a:pt x="190" y="1973"/>
                    <a:pt x="189" y="1973"/>
                    <a:pt x="189" y="1973"/>
                  </a:cubicBezTo>
                  <a:cubicBezTo>
                    <a:pt x="189" y="1973"/>
                    <a:pt x="189" y="1973"/>
                    <a:pt x="189" y="1973"/>
                  </a:cubicBezTo>
                  <a:cubicBezTo>
                    <a:pt x="189" y="1973"/>
                    <a:pt x="189" y="1972"/>
                    <a:pt x="189" y="1972"/>
                  </a:cubicBezTo>
                  <a:cubicBezTo>
                    <a:pt x="189" y="1972"/>
                    <a:pt x="189" y="1972"/>
                    <a:pt x="189" y="1972"/>
                  </a:cubicBezTo>
                  <a:cubicBezTo>
                    <a:pt x="189" y="1972"/>
                    <a:pt x="189" y="1972"/>
                    <a:pt x="189" y="1972"/>
                  </a:cubicBezTo>
                  <a:cubicBezTo>
                    <a:pt x="189" y="1972"/>
                    <a:pt x="189" y="1972"/>
                    <a:pt x="189" y="1972"/>
                  </a:cubicBezTo>
                  <a:cubicBezTo>
                    <a:pt x="187" y="1971"/>
                    <a:pt x="187" y="1971"/>
                    <a:pt x="187" y="1971"/>
                  </a:cubicBezTo>
                  <a:cubicBezTo>
                    <a:pt x="187" y="1971"/>
                    <a:pt x="187" y="1971"/>
                    <a:pt x="187" y="1971"/>
                  </a:cubicBezTo>
                  <a:cubicBezTo>
                    <a:pt x="187" y="1970"/>
                    <a:pt x="187" y="1970"/>
                    <a:pt x="187" y="1970"/>
                  </a:cubicBezTo>
                  <a:cubicBezTo>
                    <a:pt x="186" y="1970"/>
                    <a:pt x="186" y="1970"/>
                    <a:pt x="186" y="1970"/>
                  </a:cubicBezTo>
                  <a:cubicBezTo>
                    <a:pt x="186" y="1970"/>
                    <a:pt x="186" y="1970"/>
                    <a:pt x="186" y="1970"/>
                  </a:cubicBezTo>
                  <a:cubicBezTo>
                    <a:pt x="184" y="1971"/>
                    <a:pt x="184" y="1971"/>
                    <a:pt x="184" y="1971"/>
                  </a:cubicBezTo>
                  <a:cubicBezTo>
                    <a:pt x="184" y="1971"/>
                    <a:pt x="184" y="1972"/>
                    <a:pt x="184" y="1972"/>
                  </a:cubicBezTo>
                  <a:cubicBezTo>
                    <a:pt x="184" y="1972"/>
                    <a:pt x="183" y="1972"/>
                    <a:pt x="183" y="1972"/>
                  </a:cubicBezTo>
                  <a:cubicBezTo>
                    <a:pt x="183" y="1972"/>
                    <a:pt x="183" y="1972"/>
                    <a:pt x="183" y="1972"/>
                  </a:cubicBezTo>
                  <a:cubicBezTo>
                    <a:pt x="183" y="1972"/>
                    <a:pt x="183" y="1972"/>
                    <a:pt x="183" y="1972"/>
                  </a:cubicBezTo>
                  <a:cubicBezTo>
                    <a:pt x="183" y="1972"/>
                    <a:pt x="183" y="1972"/>
                    <a:pt x="183" y="1972"/>
                  </a:cubicBezTo>
                  <a:cubicBezTo>
                    <a:pt x="183" y="1972"/>
                    <a:pt x="183" y="1972"/>
                    <a:pt x="183" y="1972"/>
                  </a:cubicBezTo>
                  <a:cubicBezTo>
                    <a:pt x="177" y="2076"/>
                    <a:pt x="177" y="2076"/>
                    <a:pt x="177" y="2076"/>
                  </a:cubicBezTo>
                  <a:cubicBezTo>
                    <a:pt x="176" y="2075"/>
                    <a:pt x="176" y="2075"/>
                    <a:pt x="176" y="2075"/>
                  </a:cubicBezTo>
                  <a:cubicBezTo>
                    <a:pt x="182" y="1968"/>
                    <a:pt x="182" y="1968"/>
                    <a:pt x="182" y="1968"/>
                  </a:cubicBezTo>
                  <a:cubicBezTo>
                    <a:pt x="182" y="1968"/>
                    <a:pt x="182" y="1967"/>
                    <a:pt x="182" y="1967"/>
                  </a:cubicBezTo>
                  <a:cubicBezTo>
                    <a:pt x="182" y="1967"/>
                    <a:pt x="182" y="1967"/>
                    <a:pt x="182" y="1967"/>
                  </a:cubicBezTo>
                  <a:cubicBezTo>
                    <a:pt x="182" y="1967"/>
                    <a:pt x="182" y="1967"/>
                    <a:pt x="182" y="1967"/>
                  </a:cubicBezTo>
                  <a:cubicBezTo>
                    <a:pt x="182" y="1967"/>
                    <a:pt x="182" y="1967"/>
                    <a:pt x="182" y="1967"/>
                  </a:cubicBezTo>
                  <a:cubicBezTo>
                    <a:pt x="182" y="1967"/>
                    <a:pt x="182" y="1967"/>
                    <a:pt x="182" y="1967"/>
                  </a:cubicBezTo>
                  <a:cubicBezTo>
                    <a:pt x="182" y="1967"/>
                    <a:pt x="182" y="1967"/>
                    <a:pt x="182" y="1967"/>
                  </a:cubicBezTo>
                  <a:cubicBezTo>
                    <a:pt x="180" y="1965"/>
                    <a:pt x="180" y="1965"/>
                    <a:pt x="180" y="1965"/>
                  </a:cubicBezTo>
                  <a:cubicBezTo>
                    <a:pt x="180" y="1965"/>
                    <a:pt x="180" y="1965"/>
                    <a:pt x="180" y="1965"/>
                  </a:cubicBezTo>
                  <a:cubicBezTo>
                    <a:pt x="179" y="1965"/>
                    <a:pt x="179" y="1965"/>
                    <a:pt x="179" y="1965"/>
                  </a:cubicBezTo>
                  <a:cubicBezTo>
                    <a:pt x="179" y="1965"/>
                    <a:pt x="179" y="1965"/>
                    <a:pt x="179" y="1965"/>
                  </a:cubicBezTo>
                  <a:cubicBezTo>
                    <a:pt x="179" y="1965"/>
                    <a:pt x="179" y="1965"/>
                    <a:pt x="179" y="1965"/>
                  </a:cubicBezTo>
                  <a:cubicBezTo>
                    <a:pt x="176" y="1966"/>
                    <a:pt x="176" y="1966"/>
                    <a:pt x="176" y="1966"/>
                  </a:cubicBezTo>
                  <a:cubicBezTo>
                    <a:pt x="176" y="1966"/>
                    <a:pt x="176" y="1966"/>
                    <a:pt x="176" y="1966"/>
                  </a:cubicBezTo>
                  <a:cubicBezTo>
                    <a:pt x="176" y="1966"/>
                    <a:pt x="176" y="1966"/>
                    <a:pt x="176" y="1966"/>
                  </a:cubicBezTo>
                  <a:cubicBezTo>
                    <a:pt x="176" y="1966"/>
                    <a:pt x="176" y="1966"/>
                    <a:pt x="176" y="1966"/>
                  </a:cubicBezTo>
                  <a:cubicBezTo>
                    <a:pt x="176" y="1966"/>
                    <a:pt x="176" y="1967"/>
                    <a:pt x="176" y="1967"/>
                  </a:cubicBezTo>
                  <a:cubicBezTo>
                    <a:pt x="176" y="1967"/>
                    <a:pt x="176" y="1967"/>
                    <a:pt x="176" y="1967"/>
                  </a:cubicBezTo>
                  <a:cubicBezTo>
                    <a:pt x="176" y="1967"/>
                    <a:pt x="176" y="1967"/>
                    <a:pt x="176" y="1967"/>
                  </a:cubicBezTo>
                  <a:cubicBezTo>
                    <a:pt x="170" y="2070"/>
                    <a:pt x="170" y="2070"/>
                    <a:pt x="170" y="2070"/>
                  </a:cubicBezTo>
                  <a:cubicBezTo>
                    <a:pt x="169" y="2069"/>
                    <a:pt x="169" y="2069"/>
                    <a:pt x="169" y="2069"/>
                  </a:cubicBezTo>
                  <a:cubicBezTo>
                    <a:pt x="175" y="1962"/>
                    <a:pt x="175" y="1962"/>
                    <a:pt x="175" y="1962"/>
                  </a:cubicBezTo>
                  <a:cubicBezTo>
                    <a:pt x="175" y="1962"/>
                    <a:pt x="175" y="1962"/>
                    <a:pt x="175" y="1962"/>
                  </a:cubicBezTo>
                  <a:cubicBezTo>
                    <a:pt x="175" y="1962"/>
                    <a:pt x="175" y="1962"/>
                    <a:pt x="175" y="1962"/>
                  </a:cubicBezTo>
                  <a:cubicBezTo>
                    <a:pt x="175" y="1962"/>
                    <a:pt x="175" y="1962"/>
                    <a:pt x="175" y="1962"/>
                  </a:cubicBezTo>
                  <a:cubicBezTo>
                    <a:pt x="175" y="1962"/>
                    <a:pt x="174" y="1962"/>
                    <a:pt x="174" y="1962"/>
                  </a:cubicBezTo>
                  <a:cubicBezTo>
                    <a:pt x="174" y="1961"/>
                    <a:pt x="174" y="1961"/>
                    <a:pt x="174" y="1961"/>
                  </a:cubicBezTo>
                  <a:cubicBezTo>
                    <a:pt x="174" y="1961"/>
                    <a:pt x="174" y="1961"/>
                    <a:pt x="174" y="1961"/>
                  </a:cubicBezTo>
                  <a:cubicBezTo>
                    <a:pt x="172" y="1960"/>
                    <a:pt x="172" y="1960"/>
                    <a:pt x="172" y="1960"/>
                  </a:cubicBezTo>
                  <a:cubicBezTo>
                    <a:pt x="172" y="1960"/>
                    <a:pt x="172" y="1960"/>
                    <a:pt x="172" y="1960"/>
                  </a:cubicBezTo>
                  <a:cubicBezTo>
                    <a:pt x="172" y="1960"/>
                    <a:pt x="172" y="1960"/>
                    <a:pt x="172" y="1960"/>
                  </a:cubicBezTo>
                  <a:cubicBezTo>
                    <a:pt x="172" y="1960"/>
                    <a:pt x="171" y="1960"/>
                    <a:pt x="171" y="1960"/>
                  </a:cubicBezTo>
                  <a:cubicBezTo>
                    <a:pt x="171" y="1960"/>
                    <a:pt x="171" y="1960"/>
                    <a:pt x="171" y="1960"/>
                  </a:cubicBezTo>
                  <a:cubicBezTo>
                    <a:pt x="169" y="1961"/>
                    <a:pt x="169" y="1961"/>
                    <a:pt x="169" y="1961"/>
                  </a:cubicBezTo>
                  <a:cubicBezTo>
                    <a:pt x="169" y="1961"/>
                    <a:pt x="169" y="1961"/>
                    <a:pt x="169" y="1961"/>
                  </a:cubicBezTo>
                  <a:cubicBezTo>
                    <a:pt x="169" y="1961"/>
                    <a:pt x="169" y="1961"/>
                    <a:pt x="168" y="1961"/>
                  </a:cubicBezTo>
                  <a:cubicBezTo>
                    <a:pt x="168" y="1961"/>
                    <a:pt x="168" y="1961"/>
                    <a:pt x="168" y="1961"/>
                  </a:cubicBezTo>
                  <a:cubicBezTo>
                    <a:pt x="168" y="1961"/>
                    <a:pt x="168" y="1961"/>
                    <a:pt x="168" y="1961"/>
                  </a:cubicBezTo>
                  <a:cubicBezTo>
                    <a:pt x="168" y="1961"/>
                    <a:pt x="168" y="1961"/>
                    <a:pt x="168" y="1961"/>
                  </a:cubicBezTo>
                  <a:cubicBezTo>
                    <a:pt x="168" y="1962"/>
                    <a:pt x="168" y="1962"/>
                    <a:pt x="168" y="1962"/>
                  </a:cubicBezTo>
                  <a:cubicBezTo>
                    <a:pt x="163" y="2065"/>
                    <a:pt x="163" y="2065"/>
                    <a:pt x="163" y="2065"/>
                  </a:cubicBezTo>
                  <a:cubicBezTo>
                    <a:pt x="162" y="2064"/>
                    <a:pt x="162" y="2064"/>
                    <a:pt x="162" y="2064"/>
                  </a:cubicBezTo>
                  <a:cubicBezTo>
                    <a:pt x="167" y="1957"/>
                    <a:pt x="167" y="1957"/>
                    <a:pt x="167" y="1957"/>
                  </a:cubicBezTo>
                  <a:cubicBezTo>
                    <a:pt x="167" y="1957"/>
                    <a:pt x="167" y="1957"/>
                    <a:pt x="167" y="1957"/>
                  </a:cubicBezTo>
                  <a:cubicBezTo>
                    <a:pt x="167" y="1957"/>
                    <a:pt x="167" y="1957"/>
                    <a:pt x="167" y="1956"/>
                  </a:cubicBezTo>
                  <a:cubicBezTo>
                    <a:pt x="167" y="1956"/>
                    <a:pt x="167" y="1956"/>
                    <a:pt x="167" y="1956"/>
                  </a:cubicBezTo>
                  <a:cubicBezTo>
                    <a:pt x="167" y="1956"/>
                    <a:pt x="167" y="1956"/>
                    <a:pt x="167" y="1956"/>
                  </a:cubicBezTo>
                  <a:cubicBezTo>
                    <a:pt x="167" y="1956"/>
                    <a:pt x="167" y="1956"/>
                    <a:pt x="167" y="1956"/>
                  </a:cubicBezTo>
                  <a:cubicBezTo>
                    <a:pt x="167" y="1956"/>
                    <a:pt x="167" y="1956"/>
                    <a:pt x="167" y="1956"/>
                  </a:cubicBezTo>
                  <a:cubicBezTo>
                    <a:pt x="165" y="1954"/>
                    <a:pt x="165" y="1954"/>
                    <a:pt x="165" y="1954"/>
                  </a:cubicBezTo>
                  <a:cubicBezTo>
                    <a:pt x="165" y="1954"/>
                    <a:pt x="165" y="1954"/>
                    <a:pt x="165" y="1954"/>
                  </a:cubicBezTo>
                  <a:cubicBezTo>
                    <a:pt x="165" y="1954"/>
                    <a:pt x="164" y="1954"/>
                    <a:pt x="164" y="1954"/>
                  </a:cubicBezTo>
                  <a:cubicBezTo>
                    <a:pt x="164" y="1954"/>
                    <a:pt x="164" y="1954"/>
                    <a:pt x="164" y="1954"/>
                  </a:cubicBezTo>
                  <a:cubicBezTo>
                    <a:pt x="164" y="1954"/>
                    <a:pt x="164" y="1954"/>
                    <a:pt x="164" y="1954"/>
                  </a:cubicBezTo>
                  <a:cubicBezTo>
                    <a:pt x="161" y="1955"/>
                    <a:pt x="161" y="1955"/>
                    <a:pt x="161" y="1955"/>
                  </a:cubicBezTo>
                  <a:cubicBezTo>
                    <a:pt x="161" y="1955"/>
                    <a:pt x="161" y="1955"/>
                    <a:pt x="161" y="1955"/>
                  </a:cubicBezTo>
                  <a:cubicBezTo>
                    <a:pt x="161" y="1955"/>
                    <a:pt x="161" y="1955"/>
                    <a:pt x="161" y="1956"/>
                  </a:cubicBezTo>
                  <a:cubicBezTo>
                    <a:pt x="161" y="1956"/>
                    <a:pt x="161" y="1956"/>
                    <a:pt x="161" y="1956"/>
                  </a:cubicBezTo>
                  <a:cubicBezTo>
                    <a:pt x="161" y="1956"/>
                    <a:pt x="161" y="1956"/>
                    <a:pt x="161" y="1956"/>
                  </a:cubicBezTo>
                  <a:cubicBezTo>
                    <a:pt x="161" y="1956"/>
                    <a:pt x="161" y="1956"/>
                    <a:pt x="161" y="1956"/>
                  </a:cubicBezTo>
                  <a:cubicBezTo>
                    <a:pt x="161" y="1956"/>
                    <a:pt x="161" y="1956"/>
                    <a:pt x="161" y="1956"/>
                  </a:cubicBezTo>
                  <a:cubicBezTo>
                    <a:pt x="155" y="2059"/>
                    <a:pt x="155" y="2059"/>
                    <a:pt x="155" y="2059"/>
                  </a:cubicBezTo>
                  <a:cubicBezTo>
                    <a:pt x="154" y="2058"/>
                    <a:pt x="154" y="2058"/>
                    <a:pt x="154" y="2058"/>
                  </a:cubicBezTo>
                  <a:cubicBezTo>
                    <a:pt x="160" y="1951"/>
                    <a:pt x="160" y="1951"/>
                    <a:pt x="160" y="1951"/>
                  </a:cubicBezTo>
                  <a:cubicBezTo>
                    <a:pt x="160" y="1951"/>
                    <a:pt x="160" y="1951"/>
                    <a:pt x="160" y="1951"/>
                  </a:cubicBezTo>
                  <a:cubicBezTo>
                    <a:pt x="160" y="1951"/>
                    <a:pt x="160" y="1951"/>
                    <a:pt x="160" y="1951"/>
                  </a:cubicBezTo>
                  <a:cubicBezTo>
                    <a:pt x="160" y="1951"/>
                    <a:pt x="160" y="1951"/>
                    <a:pt x="160" y="1951"/>
                  </a:cubicBezTo>
                  <a:cubicBezTo>
                    <a:pt x="160" y="1951"/>
                    <a:pt x="160" y="1951"/>
                    <a:pt x="160" y="1951"/>
                  </a:cubicBezTo>
                  <a:cubicBezTo>
                    <a:pt x="160" y="1951"/>
                    <a:pt x="160" y="1951"/>
                    <a:pt x="159" y="1951"/>
                  </a:cubicBezTo>
                  <a:cubicBezTo>
                    <a:pt x="159" y="1950"/>
                    <a:pt x="159" y="1950"/>
                    <a:pt x="159" y="1950"/>
                  </a:cubicBezTo>
                  <a:cubicBezTo>
                    <a:pt x="158" y="1949"/>
                    <a:pt x="158" y="1949"/>
                    <a:pt x="158" y="1949"/>
                  </a:cubicBezTo>
                  <a:cubicBezTo>
                    <a:pt x="157" y="1949"/>
                    <a:pt x="157" y="1949"/>
                    <a:pt x="157" y="1949"/>
                  </a:cubicBezTo>
                  <a:cubicBezTo>
                    <a:pt x="157" y="1949"/>
                    <a:pt x="157" y="1949"/>
                    <a:pt x="157" y="1949"/>
                  </a:cubicBezTo>
                  <a:cubicBezTo>
                    <a:pt x="157" y="1949"/>
                    <a:pt x="157" y="1949"/>
                    <a:pt x="156" y="1949"/>
                  </a:cubicBezTo>
                  <a:cubicBezTo>
                    <a:pt x="156" y="1949"/>
                    <a:pt x="156" y="1949"/>
                    <a:pt x="156" y="1949"/>
                  </a:cubicBezTo>
                  <a:cubicBezTo>
                    <a:pt x="154" y="1950"/>
                    <a:pt x="154" y="1950"/>
                    <a:pt x="154" y="1950"/>
                  </a:cubicBezTo>
                  <a:cubicBezTo>
                    <a:pt x="154" y="1950"/>
                    <a:pt x="154" y="1950"/>
                    <a:pt x="154" y="1950"/>
                  </a:cubicBezTo>
                  <a:cubicBezTo>
                    <a:pt x="154" y="1950"/>
                    <a:pt x="154" y="1950"/>
                    <a:pt x="154" y="1950"/>
                  </a:cubicBezTo>
                  <a:cubicBezTo>
                    <a:pt x="154" y="1950"/>
                    <a:pt x="154" y="1950"/>
                    <a:pt x="154" y="1950"/>
                  </a:cubicBezTo>
                  <a:cubicBezTo>
                    <a:pt x="154" y="1950"/>
                    <a:pt x="154" y="1950"/>
                    <a:pt x="154" y="1950"/>
                  </a:cubicBezTo>
                  <a:cubicBezTo>
                    <a:pt x="154" y="1951"/>
                    <a:pt x="153" y="1951"/>
                    <a:pt x="153" y="1951"/>
                  </a:cubicBezTo>
                  <a:cubicBezTo>
                    <a:pt x="153" y="1951"/>
                    <a:pt x="153" y="1951"/>
                    <a:pt x="153" y="1951"/>
                  </a:cubicBezTo>
                  <a:cubicBezTo>
                    <a:pt x="148" y="2054"/>
                    <a:pt x="148" y="2054"/>
                    <a:pt x="148" y="2054"/>
                  </a:cubicBezTo>
                  <a:cubicBezTo>
                    <a:pt x="147" y="2053"/>
                    <a:pt x="147" y="2053"/>
                    <a:pt x="147" y="2053"/>
                  </a:cubicBezTo>
                  <a:cubicBezTo>
                    <a:pt x="152" y="1946"/>
                    <a:pt x="152" y="1946"/>
                    <a:pt x="152" y="1946"/>
                  </a:cubicBezTo>
                  <a:cubicBezTo>
                    <a:pt x="152" y="1946"/>
                    <a:pt x="152" y="1946"/>
                    <a:pt x="152" y="1946"/>
                  </a:cubicBezTo>
                  <a:cubicBezTo>
                    <a:pt x="152" y="1946"/>
                    <a:pt x="152" y="1946"/>
                    <a:pt x="152" y="1946"/>
                  </a:cubicBezTo>
                  <a:cubicBezTo>
                    <a:pt x="152" y="1946"/>
                    <a:pt x="152" y="1946"/>
                    <a:pt x="152" y="1946"/>
                  </a:cubicBezTo>
                  <a:cubicBezTo>
                    <a:pt x="152" y="1945"/>
                    <a:pt x="152" y="1945"/>
                    <a:pt x="152" y="1945"/>
                  </a:cubicBezTo>
                  <a:cubicBezTo>
                    <a:pt x="152" y="1945"/>
                    <a:pt x="152" y="1945"/>
                    <a:pt x="152" y="1945"/>
                  </a:cubicBezTo>
                  <a:cubicBezTo>
                    <a:pt x="152" y="1945"/>
                    <a:pt x="152" y="1945"/>
                    <a:pt x="152" y="1945"/>
                  </a:cubicBezTo>
                  <a:cubicBezTo>
                    <a:pt x="150" y="1944"/>
                    <a:pt x="150" y="1944"/>
                    <a:pt x="150" y="1944"/>
                  </a:cubicBezTo>
                  <a:cubicBezTo>
                    <a:pt x="150" y="1944"/>
                    <a:pt x="150" y="1944"/>
                    <a:pt x="150" y="1944"/>
                  </a:cubicBezTo>
                  <a:cubicBezTo>
                    <a:pt x="150" y="1944"/>
                    <a:pt x="150" y="1944"/>
                    <a:pt x="150" y="1944"/>
                  </a:cubicBezTo>
                  <a:cubicBezTo>
                    <a:pt x="149" y="1944"/>
                    <a:pt x="149" y="1944"/>
                    <a:pt x="149" y="1944"/>
                  </a:cubicBezTo>
                  <a:cubicBezTo>
                    <a:pt x="149" y="1944"/>
                    <a:pt x="149" y="1944"/>
                    <a:pt x="149" y="1944"/>
                  </a:cubicBezTo>
                  <a:cubicBezTo>
                    <a:pt x="147" y="1945"/>
                    <a:pt x="147" y="1945"/>
                    <a:pt x="147" y="1945"/>
                  </a:cubicBezTo>
                  <a:cubicBezTo>
                    <a:pt x="147" y="1945"/>
                    <a:pt x="147" y="1945"/>
                    <a:pt x="147" y="1945"/>
                  </a:cubicBezTo>
                  <a:cubicBezTo>
                    <a:pt x="147" y="1945"/>
                    <a:pt x="146" y="1945"/>
                    <a:pt x="146" y="1945"/>
                  </a:cubicBezTo>
                  <a:cubicBezTo>
                    <a:pt x="146" y="1945"/>
                    <a:pt x="146" y="1945"/>
                    <a:pt x="146" y="1945"/>
                  </a:cubicBezTo>
                  <a:cubicBezTo>
                    <a:pt x="146" y="1945"/>
                    <a:pt x="146" y="1945"/>
                    <a:pt x="146" y="1945"/>
                  </a:cubicBezTo>
                  <a:cubicBezTo>
                    <a:pt x="146" y="1945"/>
                    <a:pt x="146" y="1945"/>
                    <a:pt x="146" y="1945"/>
                  </a:cubicBezTo>
                  <a:cubicBezTo>
                    <a:pt x="146" y="1945"/>
                    <a:pt x="146" y="1945"/>
                    <a:pt x="146" y="1946"/>
                  </a:cubicBezTo>
                  <a:cubicBezTo>
                    <a:pt x="141" y="2048"/>
                    <a:pt x="141" y="2048"/>
                    <a:pt x="141" y="2048"/>
                  </a:cubicBezTo>
                  <a:cubicBezTo>
                    <a:pt x="140" y="2047"/>
                    <a:pt x="140" y="2047"/>
                    <a:pt x="140" y="2047"/>
                  </a:cubicBezTo>
                  <a:cubicBezTo>
                    <a:pt x="145" y="1941"/>
                    <a:pt x="145" y="1941"/>
                    <a:pt x="145" y="1941"/>
                  </a:cubicBezTo>
                  <a:cubicBezTo>
                    <a:pt x="145" y="1941"/>
                    <a:pt x="145" y="1941"/>
                    <a:pt x="145" y="1941"/>
                  </a:cubicBezTo>
                  <a:cubicBezTo>
                    <a:pt x="145" y="1941"/>
                    <a:pt x="145" y="1940"/>
                    <a:pt x="145" y="1940"/>
                  </a:cubicBezTo>
                  <a:cubicBezTo>
                    <a:pt x="145" y="1940"/>
                    <a:pt x="145" y="1940"/>
                    <a:pt x="145" y="1940"/>
                  </a:cubicBezTo>
                  <a:cubicBezTo>
                    <a:pt x="145" y="1940"/>
                    <a:pt x="145" y="1940"/>
                    <a:pt x="145" y="1940"/>
                  </a:cubicBezTo>
                  <a:cubicBezTo>
                    <a:pt x="145" y="1940"/>
                    <a:pt x="145" y="1940"/>
                    <a:pt x="145" y="1940"/>
                  </a:cubicBezTo>
                  <a:cubicBezTo>
                    <a:pt x="145" y="1940"/>
                    <a:pt x="145" y="1940"/>
                    <a:pt x="145" y="1940"/>
                  </a:cubicBezTo>
                  <a:cubicBezTo>
                    <a:pt x="143" y="1938"/>
                    <a:pt x="143" y="1938"/>
                    <a:pt x="143" y="1938"/>
                  </a:cubicBezTo>
                  <a:cubicBezTo>
                    <a:pt x="143" y="1938"/>
                    <a:pt x="143" y="1938"/>
                    <a:pt x="143" y="1938"/>
                  </a:cubicBezTo>
                  <a:cubicBezTo>
                    <a:pt x="143" y="1938"/>
                    <a:pt x="142" y="1938"/>
                    <a:pt x="142" y="1938"/>
                  </a:cubicBezTo>
                  <a:cubicBezTo>
                    <a:pt x="142" y="1938"/>
                    <a:pt x="142" y="1938"/>
                    <a:pt x="142" y="1938"/>
                  </a:cubicBezTo>
                  <a:cubicBezTo>
                    <a:pt x="142" y="1938"/>
                    <a:pt x="142" y="1938"/>
                    <a:pt x="142" y="1938"/>
                  </a:cubicBezTo>
                  <a:cubicBezTo>
                    <a:pt x="139" y="1939"/>
                    <a:pt x="139" y="1939"/>
                    <a:pt x="139" y="1939"/>
                  </a:cubicBezTo>
                  <a:cubicBezTo>
                    <a:pt x="139" y="1939"/>
                    <a:pt x="139" y="1939"/>
                    <a:pt x="139" y="1939"/>
                  </a:cubicBezTo>
                  <a:cubicBezTo>
                    <a:pt x="139" y="1939"/>
                    <a:pt x="139" y="1939"/>
                    <a:pt x="139" y="1940"/>
                  </a:cubicBezTo>
                  <a:cubicBezTo>
                    <a:pt x="139" y="1940"/>
                    <a:pt x="139" y="1940"/>
                    <a:pt x="139" y="1940"/>
                  </a:cubicBezTo>
                  <a:cubicBezTo>
                    <a:pt x="139" y="1940"/>
                    <a:pt x="139" y="1940"/>
                    <a:pt x="139" y="1940"/>
                  </a:cubicBezTo>
                  <a:cubicBezTo>
                    <a:pt x="139" y="1940"/>
                    <a:pt x="139" y="1940"/>
                    <a:pt x="139" y="1940"/>
                  </a:cubicBezTo>
                  <a:cubicBezTo>
                    <a:pt x="139" y="1940"/>
                    <a:pt x="139" y="1940"/>
                    <a:pt x="139" y="1940"/>
                  </a:cubicBezTo>
                  <a:cubicBezTo>
                    <a:pt x="134" y="2043"/>
                    <a:pt x="134" y="2043"/>
                    <a:pt x="134" y="2043"/>
                  </a:cubicBezTo>
                  <a:cubicBezTo>
                    <a:pt x="132" y="2042"/>
                    <a:pt x="132" y="2042"/>
                    <a:pt x="132" y="2042"/>
                  </a:cubicBezTo>
                  <a:cubicBezTo>
                    <a:pt x="138" y="1935"/>
                    <a:pt x="138" y="1935"/>
                    <a:pt x="138" y="1935"/>
                  </a:cubicBezTo>
                  <a:cubicBezTo>
                    <a:pt x="138" y="1935"/>
                    <a:pt x="138" y="1935"/>
                    <a:pt x="138" y="1935"/>
                  </a:cubicBezTo>
                  <a:cubicBezTo>
                    <a:pt x="138" y="1935"/>
                    <a:pt x="138" y="1935"/>
                    <a:pt x="138" y="1935"/>
                  </a:cubicBezTo>
                  <a:cubicBezTo>
                    <a:pt x="138" y="1935"/>
                    <a:pt x="138" y="1935"/>
                    <a:pt x="138" y="1935"/>
                  </a:cubicBezTo>
                  <a:cubicBezTo>
                    <a:pt x="138" y="1935"/>
                    <a:pt x="138" y="1935"/>
                    <a:pt x="138" y="1935"/>
                  </a:cubicBezTo>
                  <a:cubicBezTo>
                    <a:pt x="137" y="1935"/>
                    <a:pt x="137" y="1935"/>
                    <a:pt x="137" y="1935"/>
                  </a:cubicBezTo>
                  <a:cubicBezTo>
                    <a:pt x="137" y="1934"/>
                    <a:pt x="137" y="1934"/>
                    <a:pt x="137" y="1934"/>
                  </a:cubicBezTo>
                  <a:cubicBezTo>
                    <a:pt x="135" y="1933"/>
                    <a:pt x="135" y="1933"/>
                    <a:pt x="135" y="1933"/>
                  </a:cubicBezTo>
                  <a:cubicBezTo>
                    <a:pt x="135" y="1933"/>
                    <a:pt x="135" y="1933"/>
                    <a:pt x="135" y="1933"/>
                  </a:cubicBezTo>
                  <a:cubicBezTo>
                    <a:pt x="135" y="1933"/>
                    <a:pt x="135" y="1933"/>
                    <a:pt x="135" y="1933"/>
                  </a:cubicBezTo>
                  <a:cubicBezTo>
                    <a:pt x="135" y="1933"/>
                    <a:pt x="135" y="1933"/>
                    <a:pt x="134" y="1933"/>
                  </a:cubicBezTo>
                  <a:cubicBezTo>
                    <a:pt x="134" y="1933"/>
                    <a:pt x="134" y="1933"/>
                    <a:pt x="134" y="1933"/>
                  </a:cubicBezTo>
                  <a:cubicBezTo>
                    <a:pt x="132" y="1934"/>
                    <a:pt x="132" y="1934"/>
                    <a:pt x="132" y="1934"/>
                  </a:cubicBezTo>
                  <a:cubicBezTo>
                    <a:pt x="132" y="1934"/>
                    <a:pt x="132" y="1934"/>
                    <a:pt x="132" y="1934"/>
                  </a:cubicBezTo>
                  <a:cubicBezTo>
                    <a:pt x="132" y="1934"/>
                    <a:pt x="132" y="1934"/>
                    <a:pt x="132" y="1934"/>
                  </a:cubicBezTo>
                  <a:cubicBezTo>
                    <a:pt x="132" y="1934"/>
                    <a:pt x="132" y="1934"/>
                    <a:pt x="132" y="1934"/>
                  </a:cubicBezTo>
                  <a:cubicBezTo>
                    <a:pt x="132" y="1934"/>
                    <a:pt x="132" y="1934"/>
                    <a:pt x="132" y="1934"/>
                  </a:cubicBezTo>
                  <a:cubicBezTo>
                    <a:pt x="131" y="1935"/>
                    <a:pt x="131" y="1935"/>
                    <a:pt x="131" y="1935"/>
                  </a:cubicBezTo>
                  <a:cubicBezTo>
                    <a:pt x="131" y="1935"/>
                    <a:pt x="131" y="1935"/>
                    <a:pt x="131" y="1935"/>
                  </a:cubicBezTo>
                  <a:cubicBezTo>
                    <a:pt x="126" y="2037"/>
                    <a:pt x="126" y="2037"/>
                    <a:pt x="126" y="2037"/>
                  </a:cubicBezTo>
                  <a:cubicBezTo>
                    <a:pt x="125" y="2037"/>
                    <a:pt x="125" y="2037"/>
                    <a:pt x="125" y="2037"/>
                  </a:cubicBezTo>
                  <a:cubicBezTo>
                    <a:pt x="130" y="1930"/>
                    <a:pt x="130" y="1930"/>
                    <a:pt x="130" y="1930"/>
                  </a:cubicBezTo>
                  <a:cubicBezTo>
                    <a:pt x="130" y="1930"/>
                    <a:pt x="130" y="1930"/>
                    <a:pt x="130" y="1930"/>
                  </a:cubicBezTo>
                  <a:cubicBezTo>
                    <a:pt x="130" y="1930"/>
                    <a:pt x="130" y="1930"/>
                    <a:pt x="130" y="1930"/>
                  </a:cubicBezTo>
                  <a:cubicBezTo>
                    <a:pt x="130" y="1930"/>
                    <a:pt x="130" y="1930"/>
                    <a:pt x="130" y="1930"/>
                  </a:cubicBezTo>
                  <a:cubicBezTo>
                    <a:pt x="130" y="1930"/>
                    <a:pt x="130" y="1930"/>
                    <a:pt x="130" y="1929"/>
                  </a:cubicBezTo>
                  <a:cubicBezTo>
                    <a:pt x="130" y="1929"/>
                    <a:pt x="130" y="1929"/>
                    <a:pt x="130" y="1929"/>
                  </a:cubicBezTo>
                  <a:cubicBezTo>
                    <a:pt x="130" y="1929"/>
                    <a:pt x="130" y="1929"/>
                    <a:pt x="130" y="1929"/>
                  </a:cubicBezTo>
                  <a:cubicBezTo>
                    <a:pt x="128" y="1928"/>
                    <a:pt x="128" y="1928"/>
                    <a:pt x="128" y="1928"/>
                  </a:cubicBezTo>
                  <a:cubicBezTo>
                    <a:pt x="128" y="1928"/>
                    <a:pt x="128" y="1928"/>
                    <a:pt x="128" y="1928"/>
                  </a:cubicBezTo>
                  <a:cubicBezTo>
                    <a:pt x="128" y="1928"/>
                    <a:pt x="128" y="1928"/>
                    <a:pt x="128" y="1928"/>
                  </a:cubicBezTo>
                  <a:cubicBezTo>
                    <a:pt x="127" y="1928"/>
                    <a:pt x="127" y="1928"/>
                    <a:pt x="127" y="1928"/>
                  </a:cubicBezTo>
                  <a:cubicBezTo>
                    <a:pt x="127" y="1928"/>
                    <a:pt x="127" y="1928"/>
                    <a:pt x="127" y="1928"/>
                  </a:cubicBezTo>
                  <a:cubicBezTo>
                    <a:pt x="125" y="1929"/>
                    <a:pt x="125" y="1929"/>
                    <a:pt x="125" y="1929"/>
                  </a:cubicBezTo>
                  <a:cubicBezTo>
                    <a:pt x="125" y="1929"/>
                    <a:pt x="125" y="1929"/>
                    <a:pt x="125" y="1929"/>
                  </a:cubicBezTo>
                  <a:cubicBezTo>
                    <a:pt x="125" y="1929"/>
                    <a:pt x="124" y="1929"/>
                    <a:pt x="124" y="1929"/>
                  </a:cubicBezTo>
                  <a:cubicBezTo>
                    <a:pt x="124" y="1929"/>
                    <a:pt x="124" y="1929"/>
                    <a:pt x="124" y="1929"/>
                  </a:cubicBezTo>
                  <a:cubicBezTo>
                    <a:pt x="124" y="1929"/>
                    <a:pt x="124" y="1929"/>
                    <a:pt x="124" y="1929"/>
                  </a:cubicBezTo>
                  <a:cubicBezTo>
                    <a:pt x="124" y="1929"/>
                    <a:pt x="124" y="1929"/>
                    <a:pt x="124" y="1929"/>
                  </a:cubicBezTo>
                  <a:cubicBezTo>
                    <a:pt x="124" y="1930"/>
                    <a:pt x="124" y="1930"/>
                    <a:pt x="124" y="1930"/>
                  </a:cubicBezTo>
                  <a:cubicBezTo>
                    <a:pt x="119" y="2032"/>
                    <a:pt x="119" y="2032"/>
                    <a:pt x="119" y="2032"/>
                  </a:cubicBezTo>
                  <a:cubicBezTo>
                    <a:pt x="118" y="2031"/>
                    <a:pt x="118" y="2031"/>
                    <a:pt x="118" y="2031"/>
                  </a:cubicBezTo>
                  <a:cubicBezTo>
                    <a:pt x="123" y="1925"/>
                    <a:pt x="123" y="1925"/>
                    <a:pt x="123" y="1925"/>
                  </a:cubicBezTo>
                  <a:cubicBezTo>
                    <a:pt x="123" y="1925"/>
                    <a:pt x="123" y="1925"/>
                    <a:pt x="123" y="1925"/>
                  </a:cubicBezTo>
                  <a:cubicBezTo>
                    <a:pt x="123" y="1925"/>
                    <a:pt x="123" y="1925"/>
                    <a:pt x="123" y="1925"/>
                  </a:cubicBezTo>
                  <a:cubicBezTo>
                    <a:pt x="123" y="1924"/>
                    <a:pt x="123" y="1924"/>
                    <a:pt x="123" y="1924"/>
                  </a:cubicBezTo>
                  <a:cubicBezTo>
                    <a:pt x="123" y="1924"/>
                    <a:pt x="123" y="1924"/>
                    <a:pt x="123" y="1924"/>
                  </a:cubicBezTo>
                  <a:cubicBezTo>
                    <a:pt x="123" y="1924"/>
                    <a:pt x="123" y="1924"/>
                    <a:pt x="123" y="1924"/>
                  </a:cubicBezTo>
                  <a:cubicBezTo>
                    <a:pt x="123" y="1924"/>
                    <a:pt x="123" y="1924"/>
                    <a:pt x="123" y="1924"/>
                  </a:cubicBezTo>
                  <a:cubicBezTo>
                    <a:pt x="121" y="1923"/>
                    <a:pt x="121" y="1923"/>
                    <a:pt x="121" y="1923"/>
                  </a:cubicBezTo>
                  <a:cubicBezTo>
                    <a:pt x="121" y="1922"/>
                    <a:pt x="121" y="1922"/>
                    <a:pt x="121" y="1922"/>
                  </a:cubicBezTo>
                  <a:cubicBezTo>
                    <a:pt x="121" y="1922"/>
                    <a:pt x="121" y="1922"/>
                    <a:pt x="120" y="1922"/>
                  </a:cubicBezTo>
                  <a:cubicBezTo>
                    <a:pt x="120" y="1922"/>
                    <a:pt x="120" y="1922"/>
                    <a:pt x="120" y="1922"/>
                  </a:cubicBezTo>
                  <a:cubicBezTo>
                    <a:pt x="120" y="1922"/>
                    <a:pt x="120" y="1922"/>
                    <a:pt x="120" y="1922"/>
                  </a:cubicBezTo>
                  <a:cubicBezTo>
                    <a:pt x="118" y="1923"/>
                    <a:pt x="118" y="1923"/>
                    <a:pt x="118" y="1923"/>
                  </a:cubicBezTo>
                  <a:cubicBezTo>
                    <a:pt x="117" y="1923"/>
                    <a:pt x="117" y="1923"/>
                    <a:pt x="117" y="1923"/>
                  </a:cubicBezTo>
                  <a:cubicBezTo>
                    <a:pt x="117" y="1924"/>
                    <a:pt x="117" y="1924"/>
                    <a:pt x="117" y="1924"/>
                  </a:cubicBezTo>
                  <a:cubicBezTo>
                    <a:pt x="117" y="1924"/>
                    <a:pt x="117" y="1924"/>
                    <a:pt x="117" y="1924"/>
                  </a:cubicBezTo>
                  <a:cubicBezTo>
                    <a:pt x="117" y="1924"/>
                    <a:pt x="117" y="1924"/>
                    <a:pt x="117" y="1924"/>
                  </a:cubicBezTo>
                  <a:cubicBezTo>
                    <a:pt x="117" y="1924"/>
                    <a:pt x="117" y="1924"/>
                    <a:pt x="117" y="1924"/>
                  </a:cubicBezTo>
                  <a:cubicBezTo>
                    <a:pt x="117" y="1924"/>
                    <a:pt x="117" y="1924"/>
                    <a:pt x="117" y="1924"/>
                  </a:cubicBezTo>
                  <a:cubicBezTo>
                    <a:pt x="112" y="2027"/>
                    <a:pt x="112" y="2027"/>
                    <a:pt x="112" y="2027"/>
                  </a:cubicBezTo>
                  <a:cubicBezTo>
                    <a:pt x="111" y="2026"/>
                    <a:pt x="111" y="2026"/>
                    <a:pt x="111" y="2026"/>
                  </a:cubicBezTo>
                  <a:cubicBezTo>
                    <a:pt x="116" y="1920"/>
                    <a:pt x="116" y="1920"/>
                    <a:pt x="116" y="1920"/>
                  </a:cubicBezTo>
                  <a:cubicBezTo>
                    <a:pt x="116" y="1920"/>
                    <a:pt x="116" y="1920"/>
                    <a:pt x="116" y="1919"/>
                  </a:cubicBezTo>
                  <a:cubicBezTo>
                    <a:pt x="116" y="1919"/>
                    <a:pt x="116" y="1919"/>
                    <a:pt x="116" y="1919"/>
                  </a:cubicBezTo>
                  <a:cubicBezTo>
                    <a:pt x="116" y="1919"/>
                    <a:pt x="116" y="1919"/>
                    <a:pt x="116" y="1919"/>
                  </a:cubicBezTo>
                  <a:cubicBezTo>
                    <a:pt x="116" y="1919"/>
                    <a:pt x="116" y="1919"/>
                    <a:pt x="116" y="1919"/>
                  </a:cubicBezTo>
                  <a:cubicBezTo>
                    <a:pt x="116" y="1919"/>
                    <a:pt x="116" y="1919"/>
                    <a:pt x="116" y="1919"/>
                  </a:cubicBezTo>
                  <a:cubicBezTo>
                    <a:pt x="115" y="1919"/>
                    <a:pt x="115" y="1919"/>
                    <a:pt x="115" y="1919"/>
                  </a:cubicBezTo>
                  <a:cubicBezTo>
                    <a:pt x="114" y="1917"/>
                    <a:pt x="114" y="1917"/>
                    <a:pt x="114" y="1917"/>
                  </a:cubicBezTo>
                  <a:cubicBezTo>
                    <a:pt x="114" y="1917"/>
                    <a:pt x="114" y="1917"/>
                    <a:pt x="114" y="1917"/>
                  </a:cubicBezTo>
                  <a:cubicBezTo>
                    <a:pt x="113" y="1917"/>
                    <a:pt x="113" y="1917"/>
                    <a:pt x="113" y="1917"/>
                  </a:cubicBezTo>
                  <a:cubicBezTo>
                    <a:pt x="113" y="1917"/>
                    <a:pt x="113" y="1917"/>
                    <a:pt x="113" y="1917"/>
                  </a:cubicBezTo>
                  <a:cubicBezTo>
                    <a:pt x="113" y="1917"/>
                    <a:pt x="113" y="1917"/>
                    <a:pt x="112" y="1917"/>
                  </a:cubicBezTo>
                  <a:cubicBezTo>
                    <a:pt x="110" y="1918"/>
                    <a:pt x="110" y="1918"/>
                    <a:pt x="110" y="1918"/>
                  </a:cubicBezTo>
                  <a:cubicBezTo>
                    <a:pt x="110" y="1918"/>
                    <a:pt x="110" y="1918"/>
                    <a:pt x="110" y="1918"/>
                  </a:cubicBezTo>
                  <a:cubicBezTo>
                    <a:pt x="110" y="1918"/>
                    <a:pt x="110" y="1918"/>
                    <a:pt x="110" y="1918"/>
                  </a:cubicBezTo>
                  <a:cubicBezTo>
                    <a:pt x="110" y="1918"/>
                    <a:pt x="110" y="1918"/>
                    <a:pt x="110" y="1918"/>
                  </a:cubicBezTo>
                  <a:cubicBezTo>
                    <a:pt x="110" y="1918"/>
                    <a:pt x="110" y="1919"/>
                    <a:pt x="110" y="1919"/>
                  </a:cubicBezTo>
                  <a:cubicBezTo>
                    <a:pt x="110" y="1919"/>
                    <a:pt x="110" y="1919"/>
                    <a:pt x="110" y="1919"/>
                  </a:cubicBezTo>
                  <a:cubicBezTo>
                    <a:pt x="110" y="1919"/>
                    <a:pt x="110" y="1919"/>
                    <a:pt x="110" y="1919"/>
                  </a:cubicBezTo>
                  <a:cubicBezTo>
                    <a:pt x="105" y="2021"/>
                    <a:pt x="105" y="2021"/>
                    <a:pt x="105" y="2021"/>
                  </a:cubicBezTo>
                  <a:cubicBezTo>
                    <a:pt x="104" y="2021"/>
                    <a:pt x="104" y="2021"/>
                    <a:pt x="104" y="2021"/>
                  </a:cubicBezTo>
                  <a:cubicBezTo>
                    <a:pt x="109" y="1914"/>
                    <a:pt x="109" y="1914"/>
                    <a:pt x="109" y="1914"/>
                  </a:cubicBezTo>
                  <a:cubicBezTo>
                    <a:pt x="109" y="1914"/>
                    <a:pt x="109" y="1914"/>
                    <a:pt x="109" y="1914"/>
                  </a:cubicBezTo>
                  <a:cubicBezTo>
                    <a:pt x="109" y="1914"/>
                    <a:pt x="109" y="1914"/>
                    <a:pt x="109" y="1914"/>
                  </a:cubicBezTo>
                  <a:cubicBezTo>
                    <a:pt x="109" y="1914"/>
                    <a:pt x="109" y="1914"/>
                    <a:pt x="109" y="1914"/>
                  </a:cubicBezTo>
                  <a:cubicBezTo>
                    <a:pt x="109" y="1914"/>
                    <a:pt x="108" y="1914"/>
                    <a:pt x="108" y="1914"/>
                  </a:cubicBezTo>
                  <a:cubicBezTo>
                    <a:pt x="108" y="1914"/>
                    <a:pt x="108" y="1913"/>
                    <a:pt x="108" y="1913"/>
                  </a:cubicBezTo>
                  <a:cubicBezTo>
                    <a:pt x="108" y="1913"/>
                    <a:pt x="108" y="1913"/>
                    <a:pt x="108" y="1913"/>
                  </a:cubicBezTo>
                  <a:cubicBezTo>
                    <a:pt x="106" y="1912"/>
                    <a:pt x="106" y="1912"/>
                    <a:pt x="106" y="1912"/>
                  </a:cubicBezTo>
                  <a:cubicBezTo>
                    <a:pt x="106" y="1912"/>
                    <a:pt x="106" y="1912"/>
                    <a:pt x="106" y="1912"/>
                  </a:cubicBezTo>
                  <a:cubicBezTo>
                    <a:pt x="106" y="1912"/>
                    <a:pt x="106" y="1912"/>
                    <a:pt x="106" y="1912"/>
                  </a:cubicBezTo>
                  <a:cubicBezTo>
                    <a:pt x="106" y="1912"/>
                    <a:pt x="106" y="1912"/>
                    <a:pt x="105" y="1912"/>
                  </a:cubicBezTo>
                  <a:cubicBezTo>
                    <a:pt x="105" y="1912"/>
                    <a:pt x="105" y="1912"/>
                    <a:pt x="105" y="1912"/>
                  </a:cubicBezTo>
                  <a:cubicBezTo>
                    <a:pt x="103" y="1913"/>
                    <a:pt x="103" y="1913"/>
                    <a:pt x="103" y="1913"/>
                  </a:cubicBezTo>
                  <a:cubicBezTo>
                    <a:pt x="103" y="1913"/>
                    <a:pt x="103" y="1913"/>
                    <a:pt x="103" y="1913"/>
                  </a:cubicBezTo>
                  <a:cubicBezTo>
                    <a:pt x="103" y="1913"/>
                    <a:pt x="103" y="1913"/>
                    <a:pt x="103" y="1913"/>
                  </a:cubicBezTo>
                  <a:cubicBezTo>
                    <a:pt x="103" y="1913"/>
                    <a:pt x="103" y="1913"/>
                    <a:pt x="103" y="1913"/>
                  </a:cubicBezTo>
                  <a:cubicBezTo>
                    <a:pt x="103" y="1913"/>
                    <a:pt x="103" y="1913"/>
                    <a:pt x="102" y="1913"/>
                  </a:cubicBezTo>
                  <a:cubicBezTo>
                    <a:pt x="102" y="1913"/>
                    <a:pt x="102" y="1914"/>
                    <a:pt x="102" y="1914"/>
                  </a:cubicBezTo>
                  <a:cubicBezTo>
                    <a:pt x="102" y="1914"/>
                    <a:pt x="102" y="1914"/>
                    <a:pt x="102" y="1914"/>
                  </a:cubicBezTo>
                  <a:cubicBezTo>
                    <a:pt x="98" y="2016"/>
                    <a:pt x="98" y="2016"/>
                    <a:pt x="98" y="2016"/>
                  </a:cubicBezTo>
                  <a:cubicBezTo>
                    <a:pt x="97" y="2015"/>
                    <a:pt x="97" y="2015"/>
                    <a:pt x="97" y="2015"/>
                  </a:cubicBezTo>
                  <a:cubicBezTo>
                    <a:pt x="101" y="1909"/>
                    <a:pt x="101" y="1909"/>
                    <a:pt x="101" y="1909"/>
                  </a:cubicBezTo>
                  <a:cubicBezTo>
                    <a:pt x="101" y="1909"/>
                    <a:pt x="101" y="1909"/>
                    <a:pt x="101" y="1909"/>
                  </a:cubicBezTo>
                  <a:cubicBezTo>
                    <a:pt x="101" y="1909"/>
                    <a:pt x="101" y="1909"/>
                    <a:pt x="101" y="1909"/>
                  </a:cubicBezTo>
                  <a:cubicBezTo>
                    <a:pt x="101" y="1909"/>
                    <a:pt x="101" y="1909"/>
                    <a:pt x="101" y="1909"/>
                  </a:cubicBezTo>
                  <a:cubicBezTo>
                    <a:pt x="101" y="1908"/>
                    <a:pt x="101" y="1908"/>
                    <a:pt x="101" y="1908"/>
                  </a:cubicBezTo>
                  <a:cubicBezTo>
                    <a:pt x="101" y="1908"/>
                    <a:pt x="101" y="1908"/>
                    <a:pt x="101" y="1908"/>
                  </a:cubicBezTo>
                  <a:cubicBezTo>
                    <a:pt x="101" y="1908"/>
                    <a:pt x="101" y="1908"/>
                    <a:pt x="101" y="1908"/>
                  </a:cubicBezTo>
                  <a:cubicBezTo>
                    <a:pt x="99" y="1907"/>
                    <a:pt x="99" y="1907"/>
                    <a:pt x="99" y="1907"/>
                  </a:cubicBezTo>
                  <a:cubicBezTo>
                    <a:pt x="99" y="1907"/>
                    <a:pt x="99" y="1907"/>
                    <a:pt x="99" y="1907"/>
                  </a:cubicBezTo>
                  <a:cubicBezTo>
                    <a:pt x="99" y="1907"/>
                    <a:pt x="99" y="1907"/>
                    <a:pt x="99" y="1907"/>
                  </a:cubicBezTo>
                  <a:cubicBezTo>
                    <a:pt x="98" y="1907"/>
                    <a:pt x="98" y="1907"/>
                    <a:pt x="98" y="1907"/>
                  </a:cubicBezTo>
                  <a:cubicBezTo>
                    <a:pt x="98" y="1907"/>
                    <a:pt x="98" y="1907"/>
                    <a:pt x="98" y="1907"/>
                  </a:cubicBezTo>
                  <a:cubicBezTo>
                    <a:pt x="96" y="1908"/>
                    <a:pt x="96" y="1908"/>
                    <a:pt x="96" y="1908"/>
                  </a:cubicBezTo>
                  <a:cubicBezTo>
                    <a:pt x="96" y="1908"/>
                    <a:pt x="96" y="1908"/>
                    <a:pt x="96" y="1908"/>
                  </a:cubicBezTo>
                  <a:cubicBezTo>
                    <a:pt x="96" y="1908"/>
                    <a:pt x="95" y="1908"/>
                    <a:pt x="95" y="1908"/>
                  </a:cubicBezTo>
                  <a:cubicBezTo>
                    <a:pt x="95" y="1908"/>
                    <a:pt x="95" y="1908"/>
                    <a:pt x="95" y="1908"/>
                  </a:cubicBezTo>
                  <a:cubicBezTo>
                    <a:pt x="95" y="1908"/>
                    <a:pt x="95" y="1908"/>
                    <a:pt x="95" y="1908"/>
                  </a:cubicBezTo>
                  <a:cubicBezTo>
                    <a:pt x="95" y="1908"/>
                    <a:pt x="95" y="1908"/>
                    <a:pt x="95" y="1908"/>
                  </a:cubicBezTo>
                  <a:cubicBezTo>
                    <a:pt x="95" y="1908"/>
                    <a:pt x="95" y="1908"/>
                    <a:pt x="95" y="1909"/>
                  </a:cubicBezTo>
                  <a:cubicBezTo>
                    <a:pt x="90" y="2011"/>
                    <a:pt x="90" y="2011"/>
                    <a:pt x="90" y="2011"/>
                  </a:cubicBezTo>
                  <a:cubicBezTo>
                    <a:pt x="90" y="2010"/>
                    <a:pt x="90" y="2010"/>
                    <a:pt x="90" y="2010"/>
                  </a:cubicBezTo>
                  <a:cubicBezTo>
                    <a:pt x="94" y="1904"/>
                    <a:pt x="94" y="1904"/>
                    <a:pt x="94" y="1904"/>
                  </a:cubicBezTo>
                  <a:cubicBezTo>
                    <a:pt x="94" y="1904"/>
                    <a:pt x="94" y="1904"/>
                    <a:pt x="94" y="1904"/>
                  </a:cubicBezTo>
                  <a:cubicBezTo>
                    <a:pt x="94" y="1904"/>
                    <a:pt x="94" y="1904"/>
                    <a:pt x="94" y="1904"/>
                  </a:cubicBezTo>
                  <a:cubicBezTo>
                    <a:pt x="94" y="1903"/>
                    <a:pt x="94" y="1903"/>
                    <a:pt x="94" y="1903"/>
                  </a:cubicBezTo>
                  <a:cubicBezTo>
                    <a:pt x="94" y="1903"/>
                    <a:pt x="94" y="1903"/>
                    <a:pt x="94" y="1903"/>
                  </a:cubicBezTo>
                  <a:cubicBezTo>
                    <a:pt x="94" y="1903"/>
                    <a:pt x="94" y="1903"/>
                    <a:pt x="94" y="1903"/>
                  </a:cubicBezTo>
                  <a:cubicBezTo>
                    <a:pt x="94" y="1903"/>
                    <a:pt x="94" y="1903"/>
                    <a:pt x="94" y="1903"/>
                  </a:cubicBezTo>
                  <a:cubicBezTo>
                    <a:pt x="92" y="1902"/>
                    <a:pt x="92" y="1902"/>
                    <a:pt x="92" y="1902"/>
                  </a:cubicBezTo>
                  <a:cubicBezTo>
                    <a:pt x="92" y="1902"/>
                    <a:pt x="92" y="1902"/>
                    <a:pt x="92" y="1902"/>
                  </a:cubicBezTo>
                  <a:cubicBezTo>
                    <a:pt x="92" y="1901"/>
                    <a:pt x="92" y="1901"/>
                    <a:pt x="91" y="1901"/>
                  </a:cubicBezTo>
                  <a:cubicBezTo>
                    <a:pt x="91" y="1901"/>
                    <a:pt x="91" y="1901"/>
                    <a:pt x="91" y="1901"/>
                  </a:cubicBezTo>
                  <a:cubicBezTo>
                    <a:pt x="91" y="1901"/>
                    <a:pt x="91" y="1901"/>
                    <a:pt x="91" y="1901"/>
                  </a:cubicBezTo>
                  <a:cubicBezTo>
                    <a:pt x="89" y="1902"/>
                    <a:pt x="89" y="1902"/>
                    <a:pt x="89" y="1902"/>
                  </a:cubicBezTo>
                  <a:cubicBezTo>
                    <a:pt x="89" y="1902"/>
                    <a:pt x="89" y="1902"/>
                    <a:pt x="88" y="1902"/>
                  </a:cubicBezTo>
                  <a:cubicBezTo>
                    <a:pt x="88" y="1903"/>
                    <a:pt x="88" y="1903"/>
                    <a:pt x="88" y="1903"/>
                  </a:cubicBezTo>
                  <a:cubicBezTo>
                    <a:pt x="88" y="1903"/>
                    <a:pt x="88" y="1903"/>
                    <a:pt x="88" y="1903"/>
                  </a:cubicBezTo>
                  <a:cubicBezTo>
                    <a:pt x="88" y="1903"/>
                    <a:pt x="88" y="1903"/>
                    <a:pt x="88" y="1903"/>
                  </a:cubicBezTo>
                  <a:cubicBezTo>
                    <a:pt x="88" y="1903"/>
                    <a:pt x="88" y="1903"/>
                    <a:pt x="88" y="1903"/>
                  </a:cubicBezTo>
                  <a:cubicBezTo>
                    <a:pt x="88" y="1903"/>
                    <a:pt x="88" y="1903"/>
                    <a:pt x="88" y="1903"/>
                  </a:cubicBezTo>
                  <a:cubicBezTo>
                    <a:pt x="83" y="2005"/>
                    <a:pt x="83" y="2005"/>
                    <a:pt x="83" y="2005"/>
                  </a:cubicBezTo>
                  <a:cubicBezTo>
                    <a:pt x="82" y="2005"/>
                    <a:pt x="82" y="2005"/>
                    <a:pt x="82" y="2005"/>
                  </a:cubicBezTo>
                  <a:cubicBezTo>
                    <a:pt x="87" y="1899"/>
                    <a:pt x="87" y="1899"/>
                    <a:pt x="87" y="1899"/>
                  </a:cubicBezTo>
                  <a:cubicBezTo>
                    <a:pt x="87" y="1899"/>
                    <a:pt x="87" y="1899"/>
                    <a:pt x="87" y="1899"/>
                  </a:cubicBezTo>
                  <a:cubicBezTo>
                    <a:pt x="87" y="1898"/>
                    <a:pt x="87" y="1898"/>
                    <a:pt x="87" y="1898"/>
                  </a:cubicBezTo>
                  <a:cubicBezTo>
                    <a:pt x="87" y="1898"/>
                    <a:pt x="87" y="1898"/>
                    <a:pt x="87" y="1898"/>
                  </a:cubicBezTo>
                  <a:cubicBezTo>
                    <a:pt x="87" y="1898"/>
                    <a:pt x="87" y="1898"/>
                    <a:pt x="87" y="1898"/>
                  </a:cubicBezTo>
                  <a:cubicBezTo>
                    <a:pt x="87" y="1898"/>
                    <a:pt x="87" y="1898"/>
                    <a:pt x="87" y="1898"/>
                  </a:cubicBezTo>
                  <a:cubicBezTo>
                    <a:pt x="87" y="1898"/>
                    <a:pt x="87" y="1898"/>
                    <a:pt x="87" y="1898"/>
                  </a:cubicBezTo>
                  <a:cubicBezTo>
                    <a:pt x="85" y="1896"/>
                    <a:pt x="85" y="1896"/>
                    <a:pt x="85" y="1896"/>
                  </a:cubicBezTo>
                  <a:cubicBezTo>
                    <a:pt x="85" y="1896"/>
                    <a:pt x="85" y="1896"/>
                    <a:pt x="85" y="1896"/>
                  </a:cubicBezTo>
                  <a:cubicBezTo>
                    <a:pt x="85" y="1896"/>
                    <a:pt x="84" y="1896"/>
                    <a:pt x="84" y="1896"/>
                  </a:cubicBezTo>
                  <a:cubicBezTo>
                    <a:pt x="84" y="1896"/>
                    <a:pt x="84" y="1896"/>
                    <a:pt x="84" y="1896"/>
                  </a:cubicBezTo>
                  <a:cubicBezTo>
                    <a:pt x="84" y="1896"/>
                    <a:pt x="84" y="1896"/>
                    <a:pt x="84" y="1896"/>
                  </a:cubicBezTo>
                  <a:cubicBezTo>
                    <a:pt x="81" y="1897"/>
                    <a:pt x="81" y="1897"/>
                    <a:pt x="81" y="1897"/>
                  </a:cubicBezTo>
                  <a:cubicBezTo>
                    <a:pt x="81" y="1897"/>
                    <a:pt x="81" y="1897"/>
                    <a:pt x="81" y="1897"/>
                  </a:cubicBezTo>
                  <a:cubicBezTo>
                    <a:pt x="81" y="1897"/>
                    <a:pt x="81" y="1897"/>
                    <a:pt x="81" y="1897"/>
                  </a:cubicBezTo>
                  <a:cubicBezTo>
                    <a:pt x="81" y="1897"/>
                    <a:pt x="81" y="1897"/>
                    <a:pt x="81" y="1898"/>
                  </a:cubicBezTo>
                  <a:cubicBezTo>
                    <a:pt x="81" y="1898"/>
                    <a:pt x="81" y="1898"/>
                    <a:pt x="81" y="1898"/>
                  </a:cubicBezTo>
                  <a:cubicBezTo>
                    <a:pt x="81" y="1898"/>
                    <a:pt x="81" y="1898"/>
                    <a:pt x="81" y="1898"/>
                  </a:cubicBezTo>
                  <a:cubicBezTo>
                    <a:pt x="81" y="1898"/>
                    <a:pt x="81" y="1898"/>
                    <a:pt x="81" y="1898"/>
                  </a:cubicBezTo>
                  <a:cubicBezTo>
                    <a:pt x="76" y="2000"/>
                    <a:pt x="76" y="2000"/>
                    <a:pt x="76" y="2000"/>
                  </a:cubicBezTo>
                  <a:cubicBezTo>
                    <a:pt x="75" y="1999"/>
                    <a:pt x="75" y="1999"/>
                    <a:pt x="75" y="1999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79" y="1893"/>
                    <a:pt x="79" y="1892"/>
                    <a:pt x="79" y="1892"/>
                  </a:cubicBezTo>
                  <a:cubicBezTo>
                    <a:pt x="78" y="1891"/>
                    <a:pt x="78" y="1891"/>
                    <a:pt x="78" y="1891"/>
                  </a:cubicBezTo>
                  <a:cubicBezTo>
                    <a:pt x="78" y="1891"/>
                    <a:pt x="78" y="1891"/>
                    <a:pt x="78" y="1891"/>
                  </a:cubicBezTo>
                  <a:cubicBezTo>
                    <a:pt x="77" y="1891"/>
                    <a:pt x="77" y="1891"/>
                    <a:pt x="77" y="1891"/>
                  </a:cubicBezTo>
                  <a:cubicBezTo>
                    <a:pt x="77" y="1891"/>
                    <a:pt x="77" y="1891"/>
                    <a:pt x="77" y="1891"/>
                  </a:cubicBezTo>
                  <a:cubicBezTo>
                    <a:pt x="77" y="1891"/>
                    <a:pt x="77" y="1891"/>
                    <a:pt x="77" y="1891"/>
                  </a:cubicBezTo>
                  <a:cubicBezTo>
                    <a:pt x="74" y="1892"/>
                    <a:pt x="74" y="1892"/>
                    <a:pt x="74" y="1892"/>
                  </a:cubicBezTo>
                  <a:cubicBezTo>
                    <a:pt x="74" y="1892"/>
                    <a:pt x="74" y="1892"/>
                    <a:pt x="74" y="1892"/>
                  </a:cubicBezTo>
                  <a:cubicBezTo>
                    <a:pt x="74" y="1892"/>
                    <a:pt x="74" y="1892"/>
                    <a:pt x="74" y="1892"/>
                  </a:cubicBezTo>
                  <a:cubicBezTo>
                    <a:pt x="74" y="1892"/>
                    <a:pt x="74" y="1892"/>
                    <a:pt x="74" y="1892"/>
                  </a:cubicBezTo>
                  <a:cubicBezTo>
                    <a:pt x="74" y="1892"/>
                    <a:pt x="74" y="1892"/>
                    <a:pt x="74" y="1892"/>
                  </a:cubicBezTo>
                  <a:cubicBezTo>
                    <a:pt x="74" y="1893"/>
                    <a:pt x="74" y="1893"/>
                    <a:pt x="74" y="1893"/>
                  </a:cubicBezTo>
                  <a:cubicBezTo>
                    <a:pt x="74" y="1893"/>
                    <a:pt x="74" y="1893"/>
                    <a:pt x="74" y="1893"/>
                  </a:cubicBezTo>
                  <a:cubicBezTo>
                    <a:pt x="69" y="1995"/>
                    <a:pt x="69" y="1995"/>
                    <a:pt x="69" y="1995"/>
                  </a:cubicBezTo>
                  <a:cubicBezTo>
                    <a:pt x="68" y="1994"/>
                    <a:pt x="68" y="1994"/>
                    <a:pt x="68" y="1994"/>
                  </a:cubicBezTo>
                  <a:cubicBezTo>
                    <a:pt x="73" y="1888"/>
                    <a:pt x="73" y="1888"/>
                    <a:pt x="73" y="1888"/>
                  </a:cubicBezTo>
                  <a:cubicBezTo>
                    <a:pt x="73" y="1888"/>
                    <a:pt x="73" y="1888"/>
                    <a:pt x="73" y="1888"/>
                  </a:cubicBezTo>
                  <a:cubicBezTo>
                    <a:pt x="73" y="1888"/>
                    <a:pt x="73" y="1888"/>
                    <a:pt x="73" y="1888"/>
                  </a:cubicBezTo>
                  <a:cubicBezTo>
                    <a:pt x="73" y="1888"/>
                    <a:pt x="73" y="1888"/>
                    <a:pt x="73" y="1888"/>
                  </a:cubicBezTo>
                  <a:cubicBezTo>
                    <a:pt x="73" y="1888"/>
                    <a:pt x="73" y="1888"/>
                    <a:pt x="73" y="1888"/>
                  </a:cubicBezTo>
                  <a:cubicBezTo>
                    <a:pt x="73" y="1888"/>
                    <a:pt x="72" y="1887"/>
                    <a:pt x="72" y="1887"/>
                  </a:cubicBezTo>
                  <a:cubicBezTo>
                    <a:pt x="72" y="1887"/>
                    <a:pt x="72" y="1887"/>
                    <a:pt x="72" y="1887"/>
                  </a:cubicBezTo>
                  <a:cubicBezTo>
                    <a:pt x="71" y="1886"/>
                    <a:pt x="71" y="1886"/>
                    <a:pt x="71" y="1886"/>
                  </a:cubicBezTo>
                  <a:cubicBezTo>
                    <a:pt x="71" y="1886"/>
                    <a:pt x="70" y="1886"/>
                    <a:pt x="70" y="1886"/>
                  </a:cubicBezTo>
                  <a:cubicBezTo>
                    <a:pt x="70" y="1886"/>
                    <a:pt x="70" y="1886"/>
                    <a:pt x="70" y="1886"/>
                  </a:cubicBezTo>
                  <a:cubicBezTo>
                    <a:pt x="70" y="1886"/>
                    <a:pt x="70" y="1886"/>
                    <a:pt x="70" y="1886"/>
                  </a:cubicBezTo>
                  <a:cubicBezTo>
                    <a:pt x="69" y="1886"/>
                    <a:pt x="69" y="1886"/>
                    <a:pt x="69" y="1886"/>
                  </a:cubicBezTo>
                  <a:cubicBezTo>
                    <a:pt x="67" y="1887"/>
                    <a:pt x="67" y="1887"/>
                    <a:pt x="67" y="1887"/>
                  </a:cubicBezTo>
                  <a:cubicBezTo>
                    <a:pt x="67" y="1887"/>
                    <a:pt x="67" y="1887"/>
                    <a:pt x="67" y="1887"/>
                  </a:cubicBezTo>
                  <a:cubicBezTo>
                    <a:pt x="67" y="1887"/>
                    <a:pt x="67" y="1887"/>
                    <a:pt x="67" y="1887"/>
                  </a:cubicBezTo>
                  <a:cubicBezTo>
                    <a:pt x="67" y="1887"/>
                    <a:pt x="67" y="1887"/>
                    <a:pt x="67" y="1887"/>
                  </a:cubicBezTo>
                  <a:cubicBezTo>
                    <a:pt x="67" y="1887"/>
                    <a:pt x="67" y="1887"/>
                    <a:pt x="67" y="1887"/>
                  </a:cubicBezTo>
                  <a:cubicBezTo>
                    <a:pt x="67" y="1887"/>
                    <a:pt x="67" y="1887"/>
                    <a:pt x="67" y="1888"/>
                  </a:cubicBezTo>
                  <a:cubicBezTo>
                    <a:pt x="66" y="1888"/>
                    <a:pt x="66" y="1888"/>
                    <a:pt x="66" y="1888"/>
                  </a:cubicBezTo>
                  <a:cubicBezTo>
                    <a:pt x="62" y="1989"/>
                    <a:pt x="62" y="1989"/>
                    <a:pt x="62" y="1989"/>
                  </a:cubicBezTo>
                  <a:cubicBezTo>
                    <a:pt x="61" y="1989"/>
                    <a:pt x="61" y="1989"/>
                    <a:pt x="61" y="1989"/>
                  </a:cubicBezTo>
                  <a:cubicBezTo>
                    <a:pt x="66" y="1883"/>
                    <a:pt x="66" y="1883"/>
                    <a:pt x="66" y="1883"/>
                  </a:cubicBezTo>
                  <a:cubicBezTo>
                    <a:pt x="66" y="1883"/>
                    <a:pt x="66" y="1883"/>
                    <a:pt x="66" y="1883"/>
                  </a:cubicBezTo>
                  <a:cubicBezTo>
                    <a:pt x="66" y="1883"/>
                    <a:pt x="66" y="1883"/>
                    <a:pt x="66" y="1883"/>
                  </a:cubicBezTo>
                  <a:cubicBezTo>
                    <a:pt x="66" y="1883"/>
                    <a:pt x="66" y="1883"/>
                    <a:pt x="66" y="1883"/>
                  </a:cubicBezTo>
                  <a:cubicBezTo>
                    <a:pt x="66" y="1883"/>
                    <a:pt x="65" y="1883"/>
                    <a:pt x="65" y="1882"/>
                  </a:cubicBezTo>
                  <a:cubicBezTo>
                    <a:pt x="65" y="1882"/>
                    <a:pt x="65" y="1882"/>
                    <a:pt x="65" y="1882"/>
                  </a:cubicBezTo>
                  <a:cubicBezTo>
                    <a:pt x="65" y="1882"/>
                    <a:pt x="65" y="1882"/>
                    <a:pt x="65" y="1882"/>
                  </a:cubicBezTo>
                  <a:cubicBezTo>
                    <a:pt x="63" y="1881"/>
                    <a:pt x="63" y="1881"/>
                    <a:pt x="63" y="1881"/>
                  </a:cubicBezTo>
                  <a:cubicBezTo>
                    <a:pt x="63" y="1881"/>
                    <a:pt x="63" y="1881"/>
                    <a:pt x="63" y="1881"/>
                  </a:cubicBezTo>
                  <a:cubicBezTo>
                    <a:pt x="63" y="1881"/>
                    <a:pt x="63" y="1881"/>
                    <a:pt x="63" y="1881"/>
                  </a:cubicBezTo>
                  <a:cubicBezTo>
                    <a:pt x="63" y="1881"/>
                    <a:pt x="63" y="1881"/>
                    <a:pt x="62" y="1881"/>
                  </a:cubicBezTo>
                  <a:cubicBezTo>
                    <a:pt x="62" y="1881"/>
                    <a:pt x="62" y="1881"/>
                    <a:pt x="62" y="1881"/>
                  </a:cubicBezTo>
                  <a:cubicBezTo>
                    <a:pt x="60" y="1882"/>
                    <a:pt x="60" y="1882"/>
                    <a:pt x="60" y="1882"/>
                  </a:cubicBezTo>
                  <a:cubicBezTo>
                    <a:pt x="60" y="1882"/>
                    <a:pt x="60" y="1882"/>
                    <a:pt x="60" y="1882"/>
                  </a:cubicBezTo>
                  <a:cubicBezTo>
                    <a:pt x="60" y="1882"/>
                    <a:pt x="60" y="1882"/>
                    <a:pt x="60" y="1882"/>
                  </a:cubicBezTo>
                  <a:cubicBezTo>
                    <a:pt x="60" y="1882"/>
                    <a:pt x="60" y="1882"/>
                    <a:pt x="60" y="1882"/>
                  </a:cubicBezTo>
                  <a:cubicBezTo>
                    <a:pt x="60" y="1882"/>
                    <a:pt x="60" y="1882"/>
                    <a:pt x="60" y="1882"/>
                  </a:cubicBezTo>
                  <a:cubicBezTo>
                    <a:pt x="59" y="1882"/>
                    <a:pt x="59" y="1882"/>
                    <a:pt x="59" y="1882"/>
                  </a:cubicBezTo>
                  <a:cubicBezTo>
                    <a:pt x="59" y="1883"/>
                    <a:pt x="59" y="1883"/>
                    <a:pt x="59" y="1883"/>
                  </a:cubicBezTo>
                  <a:cubicBezTo>
                    <a:pt x="55" y="1984"/>
                    <a:pt x="55" y="1984"/>
                    <a:pt x="55" y="1984"/>
                  </a:cubicBezTo>
                  <a:cubicBezTo>
                    <a:pt x="54" y="1984"/>
                    <a:pt x="54" y="1984"/>
                    <a:pt x="54" y="1984"/>
                  </a:cubicBezTo>
                  <a:cubicBezTo>
                    <a:pt x="59" y="1878"/>
                    <a:pt x="59" y="1878"/>
                    <a:pt x="59" y="1878"/>
                  </a:cubicBezTo>
                  <a:cubicBezTo>
                    <a:pt x="59" y="1878"/>
                    <a:pt x="59" y="1878"/>
                    <a:pt x="59" y="1878"/>
                  </a:cubicBezTo>
                  <a:cubicBezTo>
                    <a:pt x="59" y="1878"/>
                    <a:pt x="59" y="1878"/>
                    <a:pt x="58" y="1878"/>
                  </a:cubicBezTo>
                  <a:cubicBezTo>
                    <a:pt x="58" y="1878"/>
                    <a:pt x="59" y="1878"/>
                    <a:pt x="58" y="1877"/>
                  </a:cubicBezTo>
                  <a:cubicBezTo>
                    <a:pt x="58" y="1877"/>
                    <a:pt x="58" y="1877"/>
                    <a:pt x="58" y="1877"/>
                  </a:cubicBezTo>
                  <a:cubicBezTo>
                    <a:pt x="58" y="1877"/>
                    <a:pt x="58" y="1877"/>
                    <a:pt x="58" y="1877"/>
                  </a:cubicBezTo>
                  <a:cubicBezTo>
                    <a:pt x="58" y="1877"/>
                    <a:pt x="58" y="1877"/>
                    <a:pt x="58" y="1877"/>
                  </a:cubicBezTo>
                  <a:cubicBezTo>
                    <a:pt x="56" y="1876"/>
                    <a:pt x="56" y="1876"/>
                    <a:pt x="56" y="1876"/>
                  </a:cubicBezTo>
                  <a:cubicBezTo>
                    <a:pt x="56" y="1876"/>
                    <a:pt x="56" y="1876"/>
                    <a:pt x="56" y="1876"/>
                  </a:cubicBezTo>
                  <a:cubicBezTo>
                    <a:pt x="56" y="1876"/>
                    <a:pt x="56" y="1876"/>
                    <a:pt x="56" y="1876"/>
                  </a:cubicBezTo>
                  <a:cubicBezTo>
                    <a:pt x="56" y="1876"/>
                    <a:pt x="55" y="1875"/>
                    <a:pt x="55" y="1876"/>
                  </a:cubicBezTo>
                  <a:cubicBezTo>
                    <a:pt x="55" y="1876"/>
                    <a:pt x="55" y="1876"/>
                    <a:pt x="55" y="1876"/>
                  </a:cubicBezTo>
                  <a:cubicBezTo>
                    <a:pt x="53" y="1876"/>
                    <a:pt x="53" y="1876"/>
                    <a:pt x="53" y="1876"/>
                  </a:cubicBezTo>
                  <a:cubicBezTo>
                    <a:pt x="53" y="1876"/>
                    <a:pt x="53" y="1877"/>
                    <a:pt x="53" y="1877"/>
                  </a:cubicBezTo>
                  <a:cubicBezTo>
                    <a:pt x="53" y="1877"/>
                    <a:pt x="53" y="1877"/>
                    <a:pt x="53" y="1877"/>
                  </a:cubicBezTo>
                  <a:cubicBezTo>
                    <a:pt x="53" y="1877"/>
                    <a:pt x="52" y="1877"/>
                    <a:pt x="52" y="1877"/>
                  </a:cubicBezTo>
                  <a:cubicBezTo>
                    <a:pt x="52" y="1877"/>
                    <a:pt x="52" y="1877"/>
                    <a:pt x="52" y="1877"/>
                  </a:cubicBezTo>
                  <a:cubicBezTo>
                    <a:pt x="52" y="1877"/>
                    <a:pt x="52" y="1877"/>
                    <a:pt x="52" y="1877"/>
                  </a:cubicBezTo>
                  <a:cubicBezTo>
                    <a:pt x="52" y="1877"/>
                    <a:pt x="52" y="1877"/>
                    <a:pt x="52" y="1877"/>
                  </a:cubicBezTo>
                  <a:cubicBezTo>
                    <a:pt x="48" y="1979"/>
                    <a:pt x="48" y="1979"/>
                    <a:pt x="48" y="1979"/>
                  </a:cubicBezTo>
                  <a:cubicBezTo>
                    <a:pt x="47" y="1978"/>
                    <a:pt x="47" y="1978"/>
                    <a:pt x="47" y="1978"/>
                  </a:cubicBezTo>
                  <a:cubicBezTo>
                    <a:pt x="52" y="1873"/>
                    <a:pt x="52" y="1873"/>
                    <a:pt x="52" y="1873"/>
                  </a:cubicBezTo>
                  <a:cubicBezTo>
                    <a:pt x="52" y="1873"/>
                    <a:pt x="51" y="1873"/>
                    <a:pt x="51" y="1873"/>
                  </a:cubicBezTo>
                  <a:cubicBezTo>
                    <a:pt x="51" y="1873"/>
                    <a:pt x="51" y="1873"/>
                    <a:pt x="51" y="1872"/>
                  </a:cubicBezTo>
                  <a:cubicBezTo>
                    <a:pt x="51" y="1872"/>
                    <a:pt x="51" y="1872"/>
                    <a:pt x="51" y="1872"/>
                  </a:cubicBezTo>
                  <a:cubicBezTo>
                    <a:pt x="51" y="1872"/>
                    <a:pt x="51" y="1872"/>
                    <a:pt x="51" y="1872"/>
                  </a:cubicBezTo>
                  <a:cubicBezTo>
                    <a:pt x="51" y="1872"/>
                    <a:pt x="51" y="1872"/>
                    <a:pt x="51" y="1872"/>
                  </a:cubicBezTo>
                  <a:cubicBezTo>
                    <a:pt x="51" y="1872"/>
                    <a:pt x="51" y="1872"/>
                    <a:pt x="51" y="1872"/>
                  </a:cubicBezTo>
                  <a:cubicBezTo>
                    <a:pt x="49" y="1871"/>
                    <a:pt x="49" y="1871"/>
                    <a:pt x="49" y="1871"/>
                  </a:cubicBezTo>
                  <a:cubicBezTo>
                    <a:pt x="49" y="1871"/>
                    <a:pt x="49" y="1871"/>
                    <a:pt x="49" y="1871"/>
                  </a:cubicBezTo>
                  <a:cubicBezTo>
                    <a:pt x="49" y="1870"/>
                    <a:pt x="49" y="1870"/>
                    <a:pt x="49" y="1870"/>
                  </a:cubicBezTo>
                  <a:cubicBezTo>
                    <a:pt x="49" y="1870"/>
                    <a:pt x="48" y="1870"/>
                    <a:pt x="48" y="1870"/>
                  </a:cubicBezTo>
                  <a:cubicBezTo>
                    <a:pt x="48" y="1870"/>
                    <a:pt x="48" y="1870"/>
                    <a:pt x="48" y="1870"/>
                  </a:cubicBezTo>
                  <a:cubicBezTo>
                    <a:pt x="46" y="1871"/>
                    <a:pt x="46" y="1871"/>
                    <a:pt x="46" y="1871"/>
                  </a:cubicBezTo>
                  <a:cubicBezTo>
                    <a:pt x="46" y="1871"/>
                    <a:pt x="46" y="1871"/>
                    <a:pt x="46" y="1871"/>
                  </a:cubicBezTo>
                  <a:cubicBezTo>
                    <a:pt x="46" y="1872"/>
                    <a:pt x="46" y="1872"/>
                    <a:pt x="45" y="1872"/>
                  </a:cubicBezTo>
                  <a:cubicBezTo>
                    <a:pt x="45" y="1872"/>
                    <a:pt x="45" y="1872"/>
                    <a:pt x="45" y="1872"/>
                  </a:cubicBezTo>
                  <a:cubicBezTo>
                    <a:pt x="45" y="1872"/>
                    <a:pt x="45" y="1872"/>
                    <a:pt x="45" y="1872"/>
                  </a:cubicBezTo>
                  <a:cubicBezTo>
                    <a:pt x="45" y="1872"/>
                    <a:pt x="45" y="1872"/>
                    <a:pt x="45" y="1872"/>
                  </a:cubicBezTo>
                  <a:cubicBezTo>
                    <a:pt x="45" y="1872"/>
                    <a:pt x="45" y="1872"/>
                    <a:pt x="45" y="1872"/>
                  </a:cubicBezTo>
                  <a:cubicBezTo>
                    <a:pt x="41" y="1974"/>
                    <a:pt x="41" y="1974"/>
                    <a:pt x="41" y="1974"/>
                  </a:cubicBezTo>
                  <a:cubicBezTo>
                    <a:pt x="40" y="1973"/>
                    <a:pt x="40" y="1973"/>
                    <a:pt x="40" y="1973"/>
                  </a:cubicBezTo>
                  <a:cubicBezTo>
                    <a:pt x="44" y="1868"/>
                    <a:pt x="44" y="1868"/>
                    <a:pt x="44" y="1868"/>
                  </a:cubicBezTo>
                  <a:cubicBezTo>
                    <a:pt x="44" y="1868"/>
                    <a:pt x="44" y="1868"/>
                    <a:pt x="44" y="1868"/>
                  </a:cubicBezTo>
                  <a:cubicBezTo>
                    <a:pt x="44" y="1868"/>
                    <a:pt x="44" y="1867"/>
                    <a:pt x="44" y="1867"/>
                  </a:cubicBezTo>
                  <a:cubicBezTo>
                    <a:pt x="44" y="1867"/>
                    <a:pt x="44" y="1867"/>
                    <a:pt x="44" y="1867"/>
                  </a:cubicBezTo>
                  <a:cubicBezTo>
                    <a:pt x="44" y="1867"/>
                    <a:pt x="44" y="1867"/>
                    <a:pt x="44" y="1867"/>
                  </a:cubicBezTo>
                  <a:cubicBezTo>
                    <a:pt x="44" y="1867"/>
                    <a:pt x="44" y="1867"/>
                    <a:pt x="44" y="1867"/>
                  </a:cubicBezTo>
                  <a:cubicBezTo>
                    <a:pt x="44" y="1867"/>
                    <a:pt x="44" y="1867"/>
                    <a:pt x="44" y="1867"/>
                  </a:cubicBezTo>
                  <a:cubicBezTo>
                    <a:pt x="42" y="1865"/>
                    <a:pt x="42" y="1865"/>
                    <a:pt x="42" y="1865"/>
                  </a:cubicBezTo>
                  <a:cubicBezTo>
                    <a:pt x="42" y="1865"/>
                    <a:pt x="42" y="1865"/>
                    <a:pt x="42" y="1865"/>
                  </a:cubicBezTo>
                  <a:cubicBezTo>
                    <a:pt x="42" y="1865"/>
                    <a:pt x="42" y="1865"/>
                    <a:pt x="42" y="1865"/>
                  </a:cubicBezTo>
                  <a:cubicBezTo>
                    <a:pt x="41" y="1865"/>
                    <a:pt x="41" y="1865"/>
                    <a:pt x="41" y="1865"/>
                  </a:cubicBezTo>
                  <a:cubicBezTo>
                    <a:pt x="41" y="1865"/>
                    <a:pt x="41" y="1865"/>
                    <a:pt x="41" y="1865"/>
                  </a:cubicBezTo>
                  <a:cubicBezTo>
                    <a:pt x="39" y="1866"/>
                    <a:pt x="39" y="1866"/>
                    <a:pt x="39" y="1866"/>
                  </a:cubicBezTo>
                  <a:cubicBezTo>
                    <a:pt x="39" y="1866"/>
                    <a:pt x="39" y="1866"/>
                    <a:pt x="39" y="1866"/>
                  </a:cubicBezTo>
                  <a:cubicBezTo>
                    <a:pt x="39" y="1866"/>
                    <a:pt x="38" y="1866"/>
                    <a:pt x="38" y="1867"/>
                  </a:cubicBezTo>
                  <a:cubicBezTo>
                    <a:pt x="38" y="1867"/>
                    <a:pt x="38" y="1867"/>
                    <a:pt x="38" y="1867"/>
                  </a:cubicBezTo>
                  <a:cubicBezTo>
                    <a:pt x="38" y="1867"/>
                    <a:pt x="38" y="1867"/>
                    <a:pt x="38" y="1867"/>
                  </a:cubicBezTo>
                  <a:cubicBezTo>
                    <a:pt x="38" y="1867"/>
                    <a:pt x="38" y="1867"/>
                    <a:pt x="38" y="1867"/>
                  </a:cubicBezTo>
                  <a:cubicBezTo>
                    <a:pt x="38" y="1867"/>
                    <a:pt x="38" y="1867"/>
                    <a:pt x="38" y="1867"/>
                  </a:cubicBezTo>
                  <a:cubicBezTo>
                    <a:pt x="34" y="1969"/>
                    <a:pt x="34" y="1969"/>
                    <a:pt x="34" y="1969"/>
                  </a:cubicBezTo>
                  <a:cubicBezTo>
                    <a:pt x="33" y="1968"/>
                    <a:pt x="33" y="1968"/>
                    <a:pt x="33" y="1968"/>
                  </a:cubicBezTo>
                  <a:cubicBezTo>
                    <a:pt x="37" y="1863"/>
                    <a:pt x="37" y="1863"/>
                    <a:pt x="37" y="1863"/>
                  </a:cubicBezTo>
                  <a:cubicBezTo>
                    <a:pt x="37" y="1863"/>
                    <a:pt x="37" y="1863"/>
                    <a:pt x="37" y="1862"/>
                  </a:cubicBezTo>
                  <a:cubicBezTo>
                    <a:pt x="37" y="1862"/>
                    <a:pt x="37" y="1862"/>
                    <a:pt x="37" y="1862"/>
                  </a:cubicBezTo>
                  <a:cubicBezTo>
                    <a:pt x="37" y="1862"/>
                    <a:pt x="37" y="1862"/>
                    <a:pt x="37" y="1862"/>
                  </a:cubicBezTo>
                  <a:cubicBezTo>
                    <a:pt x="37" y="1862"/>
                    <a:pt x="37" y="1862"/>
                    <a:pt x="37" y="1862"/>
                  </a:cubicBezTo>
                  <a:cubicBezTo>
                    <a:pt x="37" y="1862"/>
                    <a:pt x="37" y="1862"/>
                    <a:pt x="37" y="1862"/>
                  </a:cubicBezTo>
                  <a:cubicBezTo>
                    <a:pt x="37" y="1862"/>
                    <a:pt x="37" y="1862"/>
                    <a:pt x="37" y="1862"/>
                  </a:cubicBezTo>
                  <a:cubicBezTo>
                    <a:pt x="35" y="1860"/>
                    <a:pt x="35" y="1860"/>
                    <a:pt x="35" y="1860"/>
                  </a:cubicBezTo>
                  <a:cubicBezTo>
                    <a:pt x="35" y="1860"/>
                    <a:pt x="35" y="1860"/>
                    <a:pt x="35" y="1860"/>
                  </a:cubicBezTo>
                  <a:cubicBezTo>
                    <a:pt x="35" y="1860"/>
                    <a:pt x="35" y="1860"/>
                    <a:pt x="35" y="1860"/>
                  </a:cubicBezTo>
                  <a:cubicBezTo>
                    <a:pt x="34" y="1860"/>
                    <a:pt x="34" y="1860"/>
                    <a:pt x="34" y="1860"/>
                  </a:cubicBezTo>
                  <a:cubicBezTo>
                    <a:pt x="34" y="1860"/>
                    <a:pt x="34" y="1860"/>
                    <a:pt x="34" y="1860"/>
                  </a:cubicBezTo>
                  <a:cubicBezTo>
                    <a:pt x="32" y="1861"/>
                    <a:pt x="32" y="1861"/>
                    <a:pt x="32" y="1861"/>
                  </a:cubicBezTo>
                  <a:cubicBezTo>
                    <a:pt x="32" y="1861"/>
                    <a:pt x="32" y="1861"/>
                    <a:pt x="32" y="1861"/>
                  </a:cubicBezTo>
                  <a:cubicBezTo>
                    <a:pt x="32" y="1861"/>
                    <a:pt x="31" y="1861"/>
                    <a:pt x="31" y="1861"/>
                  </a:cubicBezTo>
                  <a:cubicBezTo>
                    <a:pt x="31" y="1861"/>
                    <a:pt x="31" y="1861"/>
                    <a:pt x="31" y="1861"/>
                  </a:cubicBezTo>
                  <a:cubicBezTo>
                    <a:pt x="31" y="1862"/>
                    <a:pt x="31" y="1862"/>
                    <a:pt x="31" y="1862"/>
                  </a:cubicBezTo>
                  <a:cubicBezTo>
                    <a:pt x="31" y="1862"/>
                    <a:pt x="31" y="1862"/>
                    <a:pt x="31" y="1862"/>
                  </a:cubicBezTo>
                  <a:cubicBezTo>
                    <a:pt x="31" y="1862"/>
                    <a:pt x="31" y="1862"/>
                    <a:pt x="31" y="1862"/>
                  </a:cubicBezTo>
                  <a:cubicBezTo>
                    <a:pt x="27" y="1963"/>
                    <a:pt x="27" y="1963"/>
                    <a:pt x="27" y="1963"/>
                  </a:cubicBezTo>
                  <a:cubicBezTo>
                    <a:pt x="26" y="1963"/>
                    <a:pt x="26" y="1963"/>
                    <a:pt x="26" y="1963"/>
                  </a:cubicBezTo>
                  <a:cubicBezTo>
                    <a:pt x="30" y="1858"/>
                    <a:pt x="30" y="1858"/>
                    <a:pt x="30" y="1858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28" y="1855"/>
                    <a:pt x="28" y="1855"/>
                    <a:pt x="28" y="1855"/>
                  </a:cubicBezTo>
                  <a:cubicBezTo>
                    <a:pt x="28" y="1855"/>
                    <a:pt x="28" y="1855"/>
                    <a:pt x="28" y="1855"/>
                  </a:cubicBezTo>
                  <a:cubicBezTo>
                    <a:pt x="28" y="1855"/>
                    <a:pt x="28" y="1855"/>
                    <a:pt x="28" y="1855"/>
                  </a:cubicBezTo>
                  <a:cubicBezTo>
                    <a:pt x="27" y="1855"/>
                    <a:pt x="27" y="1855"/>
                    <a:pt x="27" y="1855"/>
                  </a:cubicBezTo>
                  <a:cubicBezTo>
                    <a:pt x="27" y="1855"/>
                    <a:pt x="27" y="1855"/>
                    <a:pt x="27" y="1855"/>
                  </a:cubicBezTo>
                  <a:cubicBezTo>
                    <a:pt x="25" y="1856"/>
                    <a:pt x="25" y="1856"/>
                    <a:pt x="25" y="1856"/>
                  </a:cubicBezTo>
                  <a:cubicBezTo>
                    <a:pt x="25" y="1856"/>
                    <a:pt x="25" y="1856"/>
                    <a:pt x="25" y="1856"/>
                  </a:cubicBezTo>
                  <a:cubicBezTo>
                    <a:pt x="25" y="1856"/>
                    <a:pt x="25" y="1856"/>
                    <a:pt x="24" y="1856"/>
                  </a:cubicBezTo>
                  <a:cubicBezTo>
                    <a:pt x="24" y="1856"/>
                    <a:pt x="24" y="1856"/>
                    <a:pt x="24" y="1856"/>
                  </a:cubicBezTo>
                  <a:cubicBezTo>
                    <a:pt x="24" y="1856"/>
                    <a:pt x="24" y="1857"/>
                    <a:pt x="24" y="1857"/>
                  </a:cubicBezTo>
                  <a:cubicBezTo>
                    <a:pt x="24" y="1857"/>
                    <a:pt x="24" y="1857"/>
                    <a:pt x="24" y="1857"/>
                  </a:cubicBezTo>
                  <a:cubicBezTo>
                    <a:pt x="24" y="1857"/>
                    <a:pt x="24" y="1857"/>
                    <a:pt x="24" y="1857"/>
                  </a:cubicBezTo>
                  <a:cubicBezTo>
                    <a:pt x="20" y="1958"/>
                    <a:pt x="20" y="1958"/>
                    <a:pt x="20" y="1958"/>
                  </a:cubicBezTo>
                  <a:cubicBezTo>
                    <a:pt x="20" y="1958"/>
                    <a:pt x="20" y="1958"/>
                    <a:pt x="20" y="1958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1"/>
                    <a:pt x="23" y="1851"/>
                  </a:cubicBezTo>
                  <a:cubicBezTo>
                    <a:pt x="21" y="1850"/>
                    <a:pt x="21" y="1850"/>
                    <a:pt x="21" y="1850"/>
                  </a:cubicBezTo>
                  <a:cubicBezTo>
                    <a:pt x="21" y="1850"/>
                    <a:pt x="21" y="1850"/>
                    <a:pt x="21" y="1850"/>
                  </a:cubicBezTo>
                  <a:cubicBezTo>
                    <a:pt x="21" y="1850"/>
                    <a:pt x="21" y="1850"/>
                    <a:pt x="21" y="1850"/>
                  </a:cubicBezTo>
                  <a:cubicBezTo>
                    <a:pt x="20" y="1850"/>
                    <a:pt x="20" y="1850"/>
                    <a:pt x="20" y="1850"/>
                  </a:cubicBezTo>
                  <a:cubicBezTo>
                    <a:pt x="20" y="1850"/>
                    <a:pt x="20" y="1850"/>
                    <a:pt x="20" y="1850"/>
                  </a:cubicBezTo>
                  <a:cubicBezTo>
                    <a:pt x="18" y="1851"/>
                    <a:pt x="18" y="1851"/>
                    <a:pt x="18" y="1851"/>
                  </a:cubicBezTo>
                  <a:cubicBezTo>
                    <a:pt x="18" y="1851"/>
                    <a:pt x="18" y="1851"/>
                    <a:pt x="18" y="1851"/>
                  </a:cubicBezTo>
                  <a:cubicBezTo>
                    <a:pt x="18" y="1851"/>
                    <a:pt x="17" y="1851"/>
                    <a:pt x="17" y="1851"/>
                  </a:cubicBezTo>
                  <a:cubicBezTo>
                    <a:pt x="17" y="1851"/>
                    <a:pt x="17" y="1851"/>
                    <a:pt x="17" y="1851"/>
                  </a:cubicBezTo>
                  <a:cubicBezTo>
                    <a:pt x="17" y="1851"/>
                    <a:pt x="17" y="1851"/>
                    <a:pt x="17" y="1851"/>
                  </a:cubicBezTo>
                  <a:cubicBezTo>
                    <a:pt x="17" y="1852"/>
                    <a:pt x="17" y="1852"/>
                    <a:pt x="17" y="1852"/>
                  </a:cubicBezTo>
                  <a:cubicBezTo>
                    <a:pt x="17" y="1852"/>
                    <a:pt x="17" y="1852"/>
                    <a:pt x="17" y="1852"/>
                  </a:cubicBezTo>
                  <a:cubicBezTo>
                    <a:pt x="13" y="1953"/>
                    <a:pt x="13" y="1953"/>
                    <a:pt x="13" y="1953"/>
                  </a:cubicBezTo>
                  <a:cubicBezTo>
                    <a:pt x="4" y="1946"/>
                    <a:pt x="4" y="1946"/>
                    <a:pt x="4" y="1946"/>
                  </a:cubicBezTo>
                  <a:lnTo>
                    <a:pt x="8" y="18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305C27B8-1102-4EBA-A622-91C8933C7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27966" y="7914141"/>
              <a:ext cx="417090" cy="938212"/>
            </a:xfrm>
            <a:custGeom>
              <a:avLst/>
              <a:gdLst>
                <a:gd name="T0" fmla="*/ 5 w 194"/>
                <a:gd name="T1" fmla="*/ 262 h 437"/>
                <a:gd name="T2" fmla="*/ 5 w 194"/>
                <a:gd name="T3" fmla="*/ 262 h 437"/>
                <a:gd name="T4" fmla="*/ 96 w 194"/>
                <a:gd name="T5" fmla="*/ 348 h 437"/>
                <a:gd name="T6" fmla="*/ 192 w 194"/>
                <a:gd name="T7" fmla="*/ 437 h 437"/>
                <a:gd name="T8" fmla="*/ 193 w 194"/>
                <a:gd name="T9" fmla="*/ 436 h 437"/>
                <a:gd name="T10" fmla="*/ 194 w 194"/>
                <a:gd name="T11" fmla="*/ 169 h 437"/>
                <a:gd name="T12" fmla="*/ 194 w 194"/>
                <a:gd name="T13" fmla="*/ 168 h 437"/>
                <a:gd name="T14" fmla="*/ 98 w 194"/>
                <a:gd name="T15" fmla="*/ 84 h 437"/>
                <a:gd name="T16" fmla="*/ 2 w 194"/>
                <a:gd name="T17" fmla="*/ 0 h 437"/>
                <a:gd name="T18" fmla="*/ 1 w 194"/>
                <a:gd name="T19" fmla="*/ 0 h 437"/>
                <a:gd name="T20" fmla="*/ 1 w 194"/>
                <a:gd name="T21" fmla="*/ 0 h 437"/>
                <a:gd name="T22" fmla="*/ 0 w 194"/>
                <a:gd name="T23" fmla="*/ 1 h 437"/>
                <a:gd name="T24" fmla="*/ 10 w 194"/>
                <a:gd name="T25" fmla="*/ 12 h 437"/>
                <a:gd name="T26" fmla="*/ 15 w 194"/>
                <a:gd name="T27" fmla="*/ 258 h 437"/>
                <a:gd name="T28" fmla="*/ 10 w 194"/>
                <a:gd name="T29" fmla="*/ 259 h 437"/>
                <a:gd name="T30" fmla="*/ 10 w 194"/>
                <a:gd name="T31" fmla="*/ 260 h 437"/>
                <a:gd name="T32" fmla="*/ 10 w 194"/>
                <a:gd name="T33" fmla="*/ 260 h 437"/>
                <a:gd name="T34" fmla="*/ 50 w 194"/>
                <a:gd name="T35" fmla="*/ 297 h 437"/>
                <a:gd name="T36" fmla="*/ 51 w 194"/>
                <a:gd name="T37" fmla="*/ 296 h 437"/>
                <a:gd name="T38" fmla="*/ 48 w 194"/>
                <a:gd name="T39" fmla="*/ 44 h 437"/>
                <a:gd name="T40" fmla="*/ 9 w 194"/>
                <a:gd name="T41" fmla="*/ 260 h 437"/>
                <a:gd name="T42" fmla="*/ 6 w 194"/>
                <a:gd name="T43" fmla="*/ 7 h 437"/>
                <a:gd name="T44" fmla="*/ 93 w 194"/>
                <a:gd name="T45" fmla="*/ 84 h 437"/>
                <a:gd name="T46" fmla="*/ 52 w 194"/>
                <a:gd name="T47" fmla="*/ 48 h 437"/>
                <a:gd name="T48" fmla="*/ 55 w 194"/>
                <a:gd name="T49" fmla="*/ 302 h 437"/>
                <a:gd name="T50" fmla="*/ 55 w 194"/>
                <a:gd name="T51" fmla="*/ 302 h 437"/>
                <a:gd name="T52" fmla="*/ 95 w 194"/>
                <a:gd name="T53" fmla="*/ 339 h 437"/>
                <a:gd name="T54" fmla="*/ 97 w 194"/>
                <a:gd name="T55" fmla="*/ 339 h 437"/>
                <a:gd name="T56" fmla="*/ 97 w 194"/>
                <a:gd name="T57" fmla="*/ 339 h 437"/>
                <a:gd name="T58" fmla="*/ 96 w 194"/>
                <a:gd name="T59" fmla="*/ 86 h 437"/>
                <a:gd name="T60" fmla="*/ 51 w 194"/>
                <a:gd name="T61" fmla="*/ 46 h 437"/>
                <a:gd name="T62" fmla="*/ 106 w 194"/>
                <a:gd name="T63" fmla="*/ 343 h 437"/>
                <a:gd name="T64" fmla="*/ 142 w 194"/>
                <a:gd name="T65" fmla="*/ 377 h 437"/>
                <a:gd name="T66" fmla="*/ 100 w 194"/>
                <a:gd name="T67" fmla="*/ 90 h 437"/>
                <a:gd name="T68" fmla="*/ 101 w 194"/>
                <a:gd name="T69" fmla="*/ 345 h 437"/>
                <a:gd name="T70" fmla="*/ 102 w 194"/>
                <a:gd name="T71" fmla="*/ 345 h 437"/>
                <a:gd name="T72" fmla="*/ 143 w 194"/>
                <a:gd name="T73" fmla="*/ 384 h 437"/>
                <a:gd name="T74" fmla="*/ 144 w 194"/>
                <a:gd name="T75" fmla="*/ 383 h 437"/>
                <a:gd name="T76" fmla="*/ 144 w 194"/>
                <a:gd name="T77" fmla="*/ 379 h 437"/>
                <a:gd name="T78" fmla="*/ 145 w 194"/>
                <a:gd name="T79" fmla="*/ 387 h 437"/>
                <a:gd name="T80" fmla="*/ 100 w 194"/>
                <a:gd name="T81" fmla="*/ 89 h 437"/>
                <a:gd name="T82" fmla="*/ 153 w 194"/>
                <a:gd name="T83" fmla="*/ 387 h 437"/>
                <a:gd name="T84" fmla="*/ 190 w 194"/>
                <a:gd name="T85" fmla="*/ 421 h 437"/>
                <a:gd name="T86" fmla="*/ 148 w 194"/>
                <a:gd name="T87" fmla="*/ 388 h 437"/>
                <a:gd name="T88" fmla="*/ 148 w 194"/>
                <a:gd name="T89" fmla="*/ 389 h 437"/>
                <a:gd name="T90" fmla="*/ 149 w 194"/>
                <a:gd name="T91" fmla="*/ 389 h 437"/>
                <a:gd name="T92" fmla="*/ 191 w 194"/>
                <a:gd name="T93" fmla="*/ 428 h 437"/>
                <a:gd name="T94" fmla="*/ 147 w 194"/>
                <a:gd name="T95" fmla="*/ 13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437">
                  <a:moveTo>
                    <a:pt x="5" y="262"/>
                  </a:moveTo>
                  <a:cubicBezTo>
                    <a:pt x="5" y="262"/>
                    <a:pt x="5" y="262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50" y="305"/>
                    <a:pt x="50" y="305"/>
                    <a:pt x="50" y="305"/>
                  </a:cubicBezTo>
                  <a:cubicBezTo>
                    <a:pt x="96" y="348"/>
                    <a:pt x="96" y="348"/>
                    <a:pt x="96" y="348"/>
                  </a:cubicBezTo>
                  <a:cubicBezTo>
                    <a:pt x="143" y="391"/>
                    <a:pt x="143" y="391"/>
                    <a:pt x="143" y="391"/>
                  </a:cubicBezTo>
                  <a:cubicBezTo>
                    <a:pt x="191" y="436"/>
                    <a:pt x="191" y="436"/>
                    <a:pt x="191" y="436"/>
                  </a:cubicBezTo>
                  <a:cubicBezTo>
                    <a:pt x="191" y="436"/>
                    <a:pt x="192" y="437"/>
                    <a:pt x="192" y="437"/>
                  </a:cubicBezTo>
                  <a:cubicBezTo>
                    <a:pt x="192" y="437"/>
                    <a:pt x="193" y="436"/>
                    <a:pt x="193" y="436"/>
                  </a:cubicBezTo>
                  <a:cubicBezTo>
                    <a:pt x="193" y="436"/>
                    <a:pt x="193" y="436"/>
                    <a:pt x="193" y="436"/>
                  </a:cubicBezTo>
                  <a:cubicBezTo>
                    <a:pt x="193" y="436"/>
                    <a:pt x="193" y="436"/>
                    <a:pt x="193" y="436"/>
                  </a:cubicBezTo>
                  <a:cubicBezTo>
                    <a:pt x="193" y="436"/>
                    <a:pt x="193" y="435"/>
                    <a:pt x="193" y="435"/>
                  </a:cubicBezTo>
                  <a:cubicBezTo>
                    <a:pt x="193" y="432"/>
                    <a:pt x="193" y="432"/>
                    <a:pt x="193" y="432"/>
                  </a:cubicBezTo>
                  <a:cubicBezTo>
                    <a:pt x="194" y="169"/>
                    <a:pt x="194" y="169"/>
                    <a:pt x="194" y="169"/>
                  </a:cubicBezTo>
                  <a:cubicBezTo>
                    <a:pt x="194" y="169"/>
                    <a:pt x="194" y="169"/>
                    <a:pt x="194" y="169"/>
                  </a:cubicBezTo>
                  <a:cubicBezTo>
                    <a:pt x="194" y="169"/>
                    <a:pt x="194" y="169"/>
                    <a:pt x="194" y="168"/>
                  </a:cubicBezTo>
                  <a:cubicBezTo>
                    <a:pt x="194" y="168"/>
                    <a:pt x="194" y="168"/>
                    <a:pt x="194" y="168"/>
                  </a:cubicBezTo>
                  <a:cubicBezTo>
                    <a:pt x="194" y="168"/>
                    <a:pt x="194" y="168"/>
                    <a:pt x="194" y="168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5" y="262"/>
                  </a:lnTo>
                  <a:close/>
                  <a:moveTo>
                    <a:pt x="15" y="258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9" y="290"/>
                    <a:pt x="49" y="290"/>
                    <a:pt x="49" y="290"/>
                  </a:cubicBezTo>
                  <a:lnTo>
                    <a:pt x="15" y="258"/>
                  </a:lnTo>
                  <a:close/>
                  <a:moveTo>
                    <a:pt x="6" y="7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10" y="259"/>
                    <a:pt x="10" y="259"/>
                    <a:pt x="10" y="259"/>
                  </a:cubicBezTo>
                  <a:cubicBezTo>
                    <a:pt x="10" y="259"/>
                    <a:pt x="10" y="259"/>
                    <a:pt x="10" y="259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49" y="297"/>
                    <a:pt x="49" y="297"/>
                    <a:pt x="49" y="297"/>
                  </a:cubicBezTo>
                  <a:cubicBezTo>
                    <a:pt x="50" y="297"/>
                    <a:pt x="50" y="297"/>
                    <a:pt x="50" y="297"/>
                  </a:cubicBezTo>
                  <a:cubicBezTo>
                    <a:pt x="50" y="297"/>
                    <a:pt x="50" y="297"/>
                    <a:pt x="50" y="297"/>
                  </a:cubicBezTo>
                  <a:cubicBezTo>
                    <a:pt x="50" y="297"/>
                    <a:pt x="51" y="297"/>
                    <a:pt x="51" y="297"/>
                  </a:cubicBezTo>
                  <a:cubicBezTo>
                    <a:pt x="51" y="297"/>
                    <a:pt x="51" y="297"/>
                    <a:pt x="51" y="297"/>
                  </a:cubicBezTo>
                  <a:cubicBezTo>
                    <a:pt x="51" y="296"/>
                    <a:pt x="51" y="296"/>
                    <a:pt x="51" y="296"/>
                  </a:cubicBezTo>
                  <a:cubicBezTo>
                    <a:pt x="51" y="296"/>
                    <a:pt x="51" y="296"/>
                    <a:pt x="51" y="296"/>
                  </a:cubicBezTo>
                  <a:cubicBezTo>
                    <a:pt x="51" y="293"/>
                    <a:pt x="51" y="293"/>
                    <a:pt x="51" y="293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52" y="300"/>
                    <a:pt x="52" y="300"/>
                    <a:pt x="52" y="300"/>
                  </a:cubicBezTo>
                  <a:cubicBezTo>
                    <a:pt x="9" y="260"/>
                    <a:pt x="9" y="260"/>
                    <a:pt x="9" y="26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lose/>
                  <a:moveTo>
                    <a:pt x="60" y="300"/>
                  </a:moveTo>
                  <a:cubicBezTo>
                    <a:pt x="57" y="53"/>
                    <a:pt x="57" y="53"/>
                    <a:pt x="57" y="53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5" y="333"/>
                    <a:pt x="95" y="333"/>
                    <a:pt x="95" y="333"/>
                  </a:cubicBezTo>
                  <a:lnTo>
                    <a:pt x="60" y="300"/>
                  </a:lnTo>
                  <a:close/>
                  <a:moveTo>
                    <a:pt x="52" y="48"/>
                  </a:moveTo>
                  <a:cubicBezTo>
                    <a:pt x="52" y="48"/>
                    <a:pt x="52" y="48"/>
                    <a:pt x="52" y="48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2"/>
                    <a:pt x="55" y="302"/>
                    <a:pt x="56" y="302"/>
                  </a:cubicBezTo>
                  <a:cubicBezTo>
                    <a:pt x="56" y="302"/>
                    <a:pt x="56" y="302"/>
                    <a:pt x="56" y="302"/>
                  </a:cubicBezTo>
                  <a:cubicBezTo>
                    <a:pt x="95" y="339"/>
                    <a:pt x="95" y="339"/>
                    <a:pt x="95" y="339"/>
                  </a:cubicBezTo>
                  <a:cubicBezTo>
                    <a:pt x="95" y="340"/>
                    <a:pt x="96" y="340"/>
                    <a:pt x="96" y="340"/>
                  </a:cubicBezTo>
                  <a:cubicBezTo>
                    <a:pt x="96" y="340"/>
                    <a:pt x="96" y="340"/>
                    <a:pt x="96" y="340"/>
                  </a:cubicBezTo>
                  <a:cubicBezTo>
                    <a:pt x="96" y="340"/>
                    <a:pt x="97" y="340"/>
                    <a:pt x="97" y="339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7" y="336"/>
                    <a:pt x="97" y="336"/>
                    <a:pt x="97" y="336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8" y="343"/>
                    <a:pt x="98" y="343"/>
                    <a:pt x="98" y="343"/>
                  </a:cubicBezTo>
                  <a:cubicBezTo>
                    <a:pt x="54" y="302"/>
                    <a:pt x="54" y="302"/>
                    <a:pt x="54" y="302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7"/>
                    <a:pt x="52" y="48"/>
                    <a:pt x="52" y="48"/>
                  </a:cubicBezTo>
                  <a:close/>
                  <a:moveTo>
                    <a:pt x="106" y="343"/>
                  </a:moveTo>
                  <a:cubicBezTo>
                    <a:pt x="104" y="94"/>
                    <a:pt x="104" y="94"/>
                    <a:pt x="104" y="94"/>
                  </a:cubicBezTo>
                  <a:cubicBezTo>
                    <a:pt x="141" y="127"/>
                    <a:pt x="141" y="127"/>
                    <a:pt x="141" y="127"/>
                  </a:cubicBezTo>
                  <a:cubicBezTo>
                    <a:pt x="142" y="377"/>
                    <a:pt x="142" y="377"/>
                    <a:pt x="142" y="377"/>
                  </a:cubicBezTo>
                  <a:lnTo>
                    <a:pt x="106" y="343"/>
                  </a:lnTo>
                  <a:close/>
                  <a:moveTo>
                    <a:pt x="100" y="89"/>
                  </a:moveTo>
                  <a:cubicBezTo>
                    <a:pt x="100" y="89"/>
                    <a:pt x="100" y="89"/>
                    <a:pt x="100" y="90"/>
                  </a:cubicBezTo>
                  <a:cubicBezTo>
                    <a:pt x="101" y="345"/>
                    <a:pt x="101" y="345"/>
                    <a:pt x="101" y="345"/>
                  </a:cubicBezTo>
                  <a:cubicBezTo>
                    <a:pt x="101" y="345"/>
                    <a:pt x="101" y="345"/>
                    <a:pt x="101" y="345"/>
                  </a:cubicBezTo>
                  <a:cubicBezTo>
                    <a:pt x="101" y="345"/>
                    <a:pt x="101" y="345"/>
                    <a:pt x="101" y="345"/>
                  </a:cubicBezTo>
                  <a:cubicBezTo>
                    <a:pt x="101" y="345"/>
                    <a:pt x="101" y="345"/>
                    <a:pt x="101" y="345"/>
                  </a:cubicBezTo>
                  <a:cubicBezTo>
                    <a:pt x="101" y="345"/>
                    <a:pt x="101" y="345"/>
                    <a:pt x="102" y="345"/>
                  </a:cubicBezTo>
                  <a:cubicBezTo>
                    <a:pt x="102" y="345"/>
                    <a:pt x="102" y="345"/>
                    <a:pt x="102" y="345"/>
                  </a:cubicBezTo>
                  <a:cubicBezTo>
                    <a:pt x="102" y="345"/>
                    <a:pt x="102" y="345"/>
                    <a:pt x="102" y="345"/>
                  </a:cubicBezTo>
                  <a:cubicBezTo>
                    <a:pt x="142" y="383"/>
                    <a:pt x="142" y="383"/>
                    <a:pt x="142" y="383"/>
                  </a:cubicBezTo>
                  <a:cubicBezTo>
                    <a:pt x="142" y="383"/>
                    <a:pt x="143" y="384"/>
                    <a:pt x="143" y="384"/>
                  </a:cubicBezTo>
                  <a:cubicBezTo>
                    <a:pt x="143" y="384"/>
                    <a:pt x="143" y="384"/>
                    <a:pt x="143" y="384"/>
                  </a:cubicBezTo>
                  <a:cubicBezTo>
                    <a:pt x="143" y="384"/>
                    <a:pt x="144" y="383"/>
                    <a:pt x="144" y="383"/>
                  </a:cubicBezTo>
                  <a:cubicBezTo>
                    <a:pt x="144" y="383"/>
                    <a:pt x="144" y="383"/>
                    <a:pt x="144" y="383"/>
                  </a:cubicBezTo>
                  <a:cubicBezTo>
                    <a:pt x="144" y="383"/>
                    <a:pt x="144" y="383"/>
                    <a:pt x="144" y="383"/>
                  </a:cubicBezTo>
                  <a:cubicBezTo>
                    <a:pt x="144" y="383"/>
                    <a:pt x="144" y="383"/>
                    <a:pt x="144" y="382"/>
                  </a:cubicBezTo>
                  <a:cubicBezTo>
                    <a:pt x="144" y="379"/>
                    <a:pt x="144" y="379"/>
                    <a:pt x="144" y="379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5" y="128"/>
                    <a:pt x="145" y="128"/>
                    <a:pt x="145" y="128"/>
                  </a:cubicBezTo>
                  <a:cubicBezTo>
                    <a:pt x="145" y="387"/>
                    <a:pt x="145" y="387"/>
                    <a:pt x="145" y="387"/>
                  </a:cubicBezTo>
                  <a:cubicBezTo>
                    <a:pt x="100" y="345"/>
                    <a:pt x="100" y="345"/>
                    <a:pt x="100" y="345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9"/>
                  </a:cubicBezTo>
                  <a:close/>
                  <a:moveTo>
                    <a:pt x="190" y="421"/>
                  </a:moveTo>
                  <a:cubicBezTo>
                    <a:pt x="153" y="387"/>
                    <a:pt x="153" y="387"/>
                    <a:pt x="153" y="387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91" y="170"/>
                    <a:pt x="191" y="170"/>
                    <a:pt x="191" y="170"/>
                  </a:cubicBezTo>
                  <a:lnTo>
                    <a:pt x="190" y="421"/>
                  </a:lnTo>
                  <a:close/>
                  <a:moveTo>
                    <a:pt x="148" y="132"/>
                  </a:moveTo>
                  <a:cubicBezTo>
                    <a:pt x="148" y="132"/>
                    <a:pt x="148" y="132"/>
                    <a:pt x="148" y="132"/>
                  </a:cubicBezTo>
                  <a:cubicBezTo>
                    <a:pt x="148" y="388"/>
                    <a:pt x="148" y="388"/>
                    <a:pt x="148" y="388"/>
                  </a:cubicBezTo>
                  <a:cubicBezTo>
                    <a:pt x="148" y="388"/>
                    <a:pt x="148" y="388"/>
                    <a:pt x="148" y="388"/>
                  </a:cubicBezTo>
                  <a:cubicBezTo>
                    <a:pt x="148" y="389"/>
                    <a:pt x="148" y="389"/>
                    <a:pt x="148" y="389"/>
                  </a:cubicBezTo>
                  <a:cubicBezTo>
                    <a:pt x="148" y="389"/>
                    <a:pt x="148" y="389"/>
                    <a:pt x="148" y="389"/>
                  </a:cubicBezTo>
                  <a:cubicBezTo>
                    <a:pt x="148" y="389"/>
                    <a:pt x="149" y="389"/>
                    <a:pt x="149" y="389"/>
                  </a:cubicBezTo>
                  <a:cubicBezTo>
                    <a:pt x="149" y="389"/>
                    <a:pt x="149" y="389"/>
                    <a:pt x="149" y="389"/>
                  </a:cubicBezTo>
                  <a:cubicBezTo>
                    <a:pt x="149" y="389"/>
                    <a:pt x="149" y="389"/>
                    <a:pt x="149" y="389"/>
                  </a:cubicBezTo>
                  <a:cubicBezTo>
                    <a:pt x="190" y="428"/>
                    <a:pt x="190" y="428"/>
                    <a:pt x="190" y="428"/>
                  </a:cubicBezTo>
                  <a:cubicBezTo>
                    <a:pt x="190" y="428"/>
                    <a:pt x="191" y="428"/>
                    <a:pt x="191" y="428"/>
                  </a:cubicBezTo>
                  <a:cubicBezTo>
                    <a:pt x="191" y="428"/>
                    <a:pt x="191" y="428"/>
                    <a:pt x="191" y="428"/>
                  </a:cubicBezTo>
                  <a:cubicBezTo>
                    <a:pt x="191" y="430"/>
                    <a:pt x="191" y="430"/>
                    <a:pt x="191" y="430"/>
                  </a:cubicBezTo>
                  <a:cubicBezTo>
                    <a:pt x="147" y="389"/>
                    <a:pt x="147" y="389"/>
                    <a:pt x="147" y="389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8" y="131"/>
                    <a:pt x="148" y="132"/>
                    <a:pt x="148" y="1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CDAF9D0F-51C9-4791-9784-7925C73BD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17370" y="7261053"/>
              <a:ext cx="429612" cy="962294"/>
            </a:xfrm>
            <a:custGeom>
              <a:avLst/>
              <a:gdLst>
                <a:gd name="T0" fmla="*/ 5 w 200"/>
                <a:gd name="T1" fmla="*/ 279 h 448"/>
                <a:gd name="T2" fmla="*/ 5 w 200"/>
                <a:gd name="T3" fmla="*/ 280 h 448"/>
                <a:gd name="T4" fmla="*/ 99 w 200"/>
                <a:gd name="T5" fmla="*/ 362 h 448"/>
                <a:gd name="T6" fmla="*/ 197 w 200"/>
                <a:gd name="T7" fmla="*/ 447 h 448"/>
                <a:gd name="T8" fmla="*/ 198 w 200"/>
                <a:gd name="T9" fmla="*/ 448 h 448"/>
                <a:gd name="T10" fmla="*/ 199 w 200"/>
                <a:gd name="T11" fmla="*/ 447 h 448"/>
                <a:gd name="T12" fmla="*/ 199 w 200"/>
                <a:gd name="T13" fmla="*/ 443 h 448"/>
                <a:gd name="T14" fmla="*/ 200 w 200"/>
                <a:gd name="T15" fmla="*/ 161 h 448"/>
                <a:gd name="T16" fmla="*/ 151 w 200"/>
                <a:gd name="T17" fmla="*/ 121 h 448"/>
                <a:gd name="T18" fmla="*/ 4 w 200"/>
                <a:gd name="T19" fmla="*/ 2 h 448"/>
                <a:gd name="T20" fmla="*/ 1 w 200"/>
                <a:gd name="T21" fmla="*/ 0 h 448"/>
                <a:gd name="T22" fmla="*/ 1 w 200"/>
                <a:gd name="T23" fmla="*/ 0 h 448"/>
                <a:gd name="T24" fmla="*/ 0 w 200"/>
                <a:gd name="T25" fmla="*/ 1 h 448"/>
                <a:gd name="T26" fmla="*/ 15 w 200"/>
                <a:gd name="T27" fmla="*/ 275 h 448"/>
                <a:gd name="T28" fmla="*/ 50 w 200"/>
                <a:gd name="T29" fmla="*/ 306 h 448"/>
                <a:gd name="T30" fmla="*/ 6 w 200"/>
                <a:gd name="T31" fmla="*/ 7 h 448"/>
                <a:gd name="T32" fmla="*/ 10 w 200"/>
                <a:gd name="T33" fmla="*/ 277 h 448"/>
                <a:gd name="T34" fmla="*/ 10 w 200"/>
                <a:gd name="T35" fmla="*/ 277 h 448"/>
                <a:gd name="T36" fmla="*/ 10 w 200"/>
                <a:gd name="T37" fmla="*/ 278 h 448"/>
                <a:gd name="T38" fmla="*/ 51 w 200"/>
                <a:gd name="T39" fmla="*/ 313 h 448"/>
                <a:gd name="T40" fmla="*/ 52 w 200"/>
                <a:gd name="T41" fmla="*/ 312 h 448"/>
                <a:gd name="T42" fmla="*/ 49 w 200"/>
                <a:gd name="T43" fmla="*/ 41 h 448"/>
                <a:gd name="T44" fmla="*/ 9 w 200"/>
                <a:gd name="T45" fmla="*/ 278 h 448"/>
                <a:gd name="T46" fmla="*/ 6 w 200"/>
                <a:gd name="T47" fmla="*/ 7 h 448"/>
                <a:gd name="T48" fmla="*/ 96 w 200"/>
                <a:gd name="T49" fmla="*/ 81 h 448"/>
                <a:gd name="T50" fmla="*/ 54 w 200"/>
                <a:gd name="T51" fmla="*/ 45 h 448"/>
                <a:gd name="T52" fmla="*/ 53 w 200"/>
                <a:gd name="T53" fmla="*/ 46 h 448"/>
                <a:gd name="T54" fmla="*/ 57 w 200"/>
                <a:gd name="T55" fmla="*/ 317 h 448"/>
                <a:gd name="T56" fmla="*/ 57 w 200"/>
                <a:gd name="T57" fmla="*/ 318 h 448"/>
                <a:gd name="T58" fmla="*/ 99 w 200"/>
                <a:gd name="T59" fmla="*/ 354 h 448"/>
                <a:gd name="T60" fmla="*/ 100 w 200"/>
                <a:gd name="T61" fmla="*/ 353 h 448"/>
                <a:gd name="T62" fmla="*/ 100 w 200"/>
                <a:gd name="T63" fmla="*/ 350 h 448"/>
                <a:gd name="T64" fmla="*/ 98 w 200"/>
                <a:gd name="T65" fmla="*/ 81 h 448"/>
                <a:gd name="T66" fmla="*/ 56 w 200"/>
                <a:gd name="T67" fmla="*/ 318 h 448"/>
                <a:gd name="T68" fmla="*/ 54 w 200"/>
                <a:gd name="T69" fmla="*/ 45 h 448"/>
                <a:gd name="T70" fmla="*/ 146 w 200"/>
                <a:gd name="T71" fmla="*/ 121 h 448"/>
                <a:gd name="T72" fmla="*/ 103 w 200"/>
                <a:gd name="T73" fmla="*/ 85 h 448"/>
                <a:gd name="T74" fmla="*/ 102 w 200"/>
                <a:gd name="T75" fmla="*/ 86 h 448"/>
                <a:gd name="T76" fmla="*/ 104 w 200"/>
                <a:gd name="T77" fmla="*/ 359 h 448"/>
                <a:gd name="T78" fmla="*/ 105 w 200"/>
                <a:gd name="T79" fmla="*/ 359 h 448"/>
                <a:gd name="T80" fmla="*/ 147 w 200"/>
                <a:gd name="T81" fmla="*/ 396 h 448"/>
                <a:gd name="T82" fmla="*/ 148 w 200"/>
                <a:gd name="T83" fmla="*/ 396 h 448"/>
                <a:gd name="T84" fmla="*/ 149 w 200"/>
                <a:gd name="T85" fmla="*/ 392 h 448"/>
                <a:gd name="T86" fmla="*/ 150 w 200"/>
                <a:gd name="T87" fmla="*/ 400 h 448"/>
                <a:gd name="T88" fmla="*/ 103 w 200"/>
                <a:gd name="T89" fmla="*/ 85 h 448"/>
                <a:gd name="T90" fmla="*/ 158 w 200"/>
                <a:gd name="T91" fmla="*/ 399 h 448"/>
                <a:gd name="T92" fmla="*/ 196 w 200"/>
                <a:gd name="T93" fmla="*/ 432 h 448"/>
                <a:gd name="T94" fmla="*/ 153 w 200"/>
                <a:gd name="T95" fmla="*/ 126 h 448"/>
                <a:gd name="T96" fmla="*/ 153 w 200"/>
                <a:gd name="T97" fmla="*/ 401 h 448"/>
                <a:gd name="T98" fmla="*/ 153 w 200"/>
                <a:gd name="T99" fmla="*/ 401 h 448"/>
                <a:gd name="T100" fmla="*/ 196 w 200"/>
                <a:gd name="T101" fmla="*/ 439 h 448"/>
                <a:gd name="T102" fmla="*/ 197 w 200"/>
                <a:gd name="T103" fmla="*/ 439 h 448"/>
                <a:gd name="T104" fmla="*/ 152 w 200"/>
                <a:gd name="T105" fmla="*/ 402 h 448"/>
                <a:gd name="T106" fmla="*/ 153 w 200"/>
                <a:gd name="T107" fmla="*/ 12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448">
                  <a:moveTo>
                    <a:pt x="5" y="279"/>
                  </a:moveTo>
                  <a:cubicBezTo>
                    <a:pt x="5" y="279"/>
                    <a:pt x="5" y="279"/>
                    <a:pt x="5" y="279"/>
                  </a:cubicBezTo>
                  <a:cubicBezTo>
                    <a:pt x="5" y="279"/>
                    <a:pt x="5" y="279"/>
                    <a:pt x="5" y="279"/>
                  </a:cubicBezTo>
                  <a:cubicBezTo>
                    <a:pt x="5" y="279"/>
                    <a:pt x="5" y="280"/>
                    <a:pt x="5" y="280"/>
                  </a:cubicBezTo>
                  <a:cubicBezTo>
                    <a:pt x="5" y="280"/>
                    <a:pt x="5" y="280"/>
                    <a:pt x="5" y="280"/>
                  </a:cubicBezTo>
                  <a:cubicBezTo>
                    <a:pt x="5" y="280"/>
                    <a:pt x="5" y="280"/>
                    <a:pt x="5" y="280"/>
                  </a:cubicBezTo>
                  <a:cubicBezTo>
                    <a:pt x="5" y="280"/>
                    <a:pt x="5" y="280"/>
                    <a:pt x="5" y="280"/>
                  </a:cubicBezTo>
                  <a:cubicBezTo>
                    <a:pt x="52" y="321"/>
                    <a:pt x="52" y="321"/>
                    <a:pt x="52" y="321"/>
                  </a:cubicBezTo>
                  <a:cubicBezTo>
                    <a:pt x="99" y="362"/>
                    <a:pt x="99" y="362"/>
                    <a:pt x="99" y="362"/>
                  </a:cubicBezTo>
                  <a:cubicBezTo>
                    <a:pt x="148" y="404"/>
                    <a:pt x="148" y="404"/>
                    <a:pt x="148" y="404"/>
                  </a:cubicBezTo>
                  <a:cubicBezTo>
                    <a:pt x="197" y="447"/>
                    <a:pt x="197" y="447"/>
                    <a:pt x="197" y="447"/>
                  </a:cubicBezTo>
                  <a:cubicBezTo>
                    <a:pt x="197" y="447"/>
                    <a:pt x="197" y="447"/>
                    <a:pt x="197" y="447"/>
                  </a:cubicBezTo>
                  <a:cubicBezTo>
                    <a:pt x="197" y="447"/>
                    <a:pt x="197" y="447"/>
                    <a:pt x="197" y="447"/>
                  </a:cubicBezTo>
                  <a:cubicBezTo>
                    <a:pt x="197" y="447"/>
                    <a:pt x="198" y="447"/>
                    <a:pt x="198" y="447"/>
                  </a:cubicBezTo>
                  <a:cubicBezTo>
                    <a:pt x="198" y="447"/>
                    <a:pt x="198" y="448"/>
                    <a:pt x="198" y="448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8" y="448"/>
                    <a:pt x="199" y="447"/>
                    <a:pt x="199" y="447"/>
                  </a:cubicBezTo>
                  <a:cubicBezTo>
                    <a:pt x="199" y="447"/>
                    <a:pt x="199" y="447"/>
                    <a:pt x="199" y="447"/>
                  </a:cubicBezTo>
                  <a:cubicBezTo>
                    <a:pt x="199" y="447"/>
                    <a:pt x="199" y="447"/>
                    <a:pt x="199" y="447"/>
                  </a:cubicBezTo>
                  <a:cubicBezTo>
                    <a:pt x="199" y="447"/>
                    <a:pt x="199" y="446"/>
                    <a:pt x="199" y="446"/>
                  </a:cubicBezTo>
                  <a:cubicBezTo>
                    <a:pt x="199" y="443"/>
                    <a:pt x="199" y="443"/>
                    <a:pt x="199" y="443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5" y="279"/>
                  </a:lnTo>
                  <a:close/>
                  <a:moveTo>
                    <a:pt x="15" y="275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50" y="306"/>
                    <a:pt x="50" y="306"/>
                    <a:pt x="50" y="306"/>
                  </a:cubicBezTo>
                  <a:lnTo>
                    <a:pt x="15" y="275"/>
                  </a:lnTo>
                  <a:close/>
                  <a:moveTo>
                    <a:pt x="6" y="7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8"/>
                    <a:pt x="10" y="278"/>
                  </a:cubicBezTo>
                  <a:cubicBezTo>
                    <a:pt x="51" y="312"/>
                    <a:pt x="51" y="312"/>
                    <a:pt x="51" y="312"/>
                  </a:cubicBezTo>
                  <a:cubicBezTo>
                    <a:pt x="51" y="313"/>
                    <a:pt x="51" y="313"/>
                    <a:pt x="51" y="313"/>
                  </a:cubicBezTo>
                  <a:cubicBezTo>
                    <a:pt x="51" y="313"/>
                    <a:pt x="51" y="313"/>
                    <a:pt x="51" y="313"/>
                  </a:cubicBezTo>
                  <a:cubicBezTo>
                    <a:pt x="52" y="313"/>
                    <a:pt x="52" y="312"/>
                    <a:pt x="52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2" y="312"/>
                    <a:pt x="53" y="312"/>
                    <a:pt x="53" y="311"/>
                  </a:cubicBezTo>
                  <a:cubicBezTo>
                    <a:pt x="53" y="309"/>
                    <a:pt x="53" y="309"/>
                    <a:pt x="53" y="309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lose/>
                  <a:moveTo>
                    <a:pt x="61" y="316"/>
                  </a:moveTo>
                  <a:cubicBezTo>
                    <a:pt x="58" y="51"/>
                    <a:pt x="58" y="51"/>
                    <a:pt x="58" y="5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8" y="347"/>
                    <a:pt x="98" y="347"/>
                    <a:pt x="98" y="347"/>
                  </a:cubicBezTo>
                  <a:lnTo>
                    <a:pt x="61" y="316"/>
                  </a:lnTo>
                  <a:close/>
                  <a:moveTo>
                    <a:pt x="54" y="45"/>
                  </a:move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4" y="46"/>
                    <a:pt x="53" y="46"/>
                    <a:pt x="53" y="46"/>
                  </a:cubicBezTo>
                  <a:cubicBezTo>
                    <a:pt x="57" y="317"/>
                    <a:pt x="57" y="317"/>
                    <a:pt x="57" y="317"/>
                  </a:cubicBezTo>
                  <a:cubicBezTo>
                    <a:pt x="57" y="317"/>
                    <a:pt x="57" y="317"/>
                    <a:pt x="57" y="317"/>
                  </a:cubicBezTo>
                  <a:cubicBezTo>
                    <a:pt x="57" y="317"/>
                    <a:pt x="57" y="317"/>
                    <a:pt x="57" y="317"/>
                  </a:cubicBezTo>
                  <a:cubicBezTo>
                    <a:pt x="57" y="317"/>
                    <a:pt x="57" y="318"/>
                    <a:pt x="57" y="318"/>
                  </a:cubicBezTo>
                  <a:cubicBezTo>
                    <a:pt x="57" y="318"/>
                    <a:pt x="57" y="318"/>
                    <a:pt x="57" y="318"/>
                  </a:cubicBezTo>
                  <a:cubicBezTo>
                    <a:pt x="57" y="318"/>
                    <a:pt x="57" y="318"/>
                    <a:pt x="57" y="318"/>
                  </a:cubicBezTo>
                  <a:cubicBezTo>
                    <a:pt x="57" y="318"/>
                    <a:pt x="57" y="318"/>
                    <a:pt x="57" y="318"/>
                  </a:cubicBezTo>
                  <a:cubicBezTo>
                    <a:pt x="98" y="354"/>
                    <a:pt x="98" y="354"/>
                    <a:pt x="98" y="354"/>
                  </a:cubicBezTo>
                  <a:cubicBezTo>
                    <a:pt x="98" y="354"/>
                    <a:pt x="99" y="354"/>
                    <a:pt x="99" y="354"/>
                  </a:cubicBezTo>
                  <a:cubicBezTo>
                    <a:pt x="99" y="354"/>
                    <a:pt x="99" y="354"/>
                    <a:pt x="99" y="354"/>
                  </a:cubicBezTo>
                  <a:cubicBezTo>
                    <a:pt x="99" y="354"/>
                    <a:pt x="99" y="354"/>
                    <a:pt x="100" y="354"/>
                  </a:cubicBezTo>
                  <a:cubicBezTo>
                    <a:pt x="100" y="354"/>
                    <a:pt x="100" y="354"/>
                    <a:pt x="100" y="353"/>
                  </a:cubicBezTo>
                  <a:cubicBezTo>
                    <a:pt x="100" y="353"/>
                    <a:pt x="100" y="353"/>
                    <a:pt x="100" y="353"/>
                  </a:cubicBezTo>
                  <a:cubicBezTo>
                    <a:pt x="100" y="353"/>
                    <a:pt x="100" y="353"/>
                    <a:pt x="100" y="353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1" y="357"/>
                    <a:pt x="101" y="357"/>
                    <a:pt x="101" y="357"/>
                  </a:cubicBezTo>
                  <a:cubicBezTo>
                    <a:pt x="56" y="318"/>
                    <a:pt x="56" y="318"/>
                    <a:pt x="56" y="318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5"/>
                    <a:pt x="54" y="45"/>
                    <a:pt x="54" y="45"/>
                  </a:cubicBezTo>
                  <a:close/>
                  <a:moveTo>
                    <a:pt x="109" y="357"/>
                  </a:moveTo>
                  <a:cubicBezTo>
                    <a:pt x="107" y="90"/>
                    <a:pt x="107" y="90"/>
                    <a:pt x="107" y="90"/>
                  </a:cubicBezTo>
                  <a:cubicBezTo>
                    <a:pt x="146" y="121"/>
                    <a:pt x="146" y="121"/>
                    <a:pt x="146" y="121"/>
                  </a:cubicBezTo>
                  <a:cubicBezTo>
                    <a:pt x="146" y="389"/>
                    <a:pt x="146" y="389"/>
                    <a:pt x="146" y="389"/>
                  </a:cubicBezTo>
                  <a:lnTo>
                    <a:pt x="109" y="357"/>
                  </a:lnTo>
                  <a:close/>
                  <a:moveTo>
                    <a:pt x="103" y="85"/>
                  </a:moveTo>
                  <a:cubicBezTo>
                    <a:pt x="103" y="85"/>
                    <a:pt x="103" y="85"/>
                    <a:pt x="103" y="85"/>
                  </a:cubicBezTo>
                  <a:cubicBezTo>
                    <a:pt x="103" y="85"/>
                    <a:pt x="103" y="85"/>
                    <a:pt x="103" y="85"/>
                  </a:cubicBezTo>
                  <a:cubicBezTo>
                    <a:pt x="103" y="86"/>
                    <a:pt x="102" y="86"/>
                    <a:pt x="102" y="86"/>
                  </a:cubicBezTo>
                  <a:cubicBezTo>
                    <a:pt x="104" y="358"/>
                    <a:pt x="104" y="358"/>
                    <a:pt x="104" y="358"/>
                  </a:cubicBezTo>
                  <a:cubicBezTo>
                    <a:pt x="104" y="359"/>
                    <a:pt x="104" y="359"/>
                    <a:pt x="104" y="359"/>
                  </a:cubicBezTo>
                  <a:cubicBezTo>
                    <a:pt x="104" y="359"/>
                    <a:pt x="104" y="359"/>
                    <a:pt x="104" y="359"/>
                  </a:cubicBezTo>
                  <a:cubicBezTo>
                    <a:pt x="104" y="359"/>
                    <a:pt x="104" y="359"/>
                    <a:pt x="104" y="359"/>
                  </a:cubicBezTo>
                  <a:cubicBezTo>
                    <a:pt x="104" y="359"/>
                    <a:pt x="104" y="359"/>
                    <a:pt x="105" y="359"/>
                  </a:cubicBezTo>
                  <a:cubicBezTo>
                    <a:pt x="105" y="359"/>
                    <a:pt x="105" y="359"/>
                    <a:pt x="105" y="359"/>
                  </a:cubicBezTo>
                  <a:cubicBezTo>
                    <a:pt x="105" y="359"/>
                    <a:pt x="105" y="359"/>
                    <a:pt x="105" y="359"/>
                  </a:cubicBezTo>
                  <a:cubicBezTo>
                    <a:pt x="147" y="396"/>
                    <a:pt x="147" y="396"/>
                    <a:pt x="147" y="396"/>
                  </a:cubicBezTo>
                  <a:cubicBezTo>
                    <a:pt x="147" y="396"/>
                    <a:pt x="147" y="396"/>
                    <a:pt x="147" y="396"/>
                  </a:cubicBezTo>
                  <a:cubicBezTo>
                    <a:pt x="147" y="396"/>
                    <a:pt x="147" y="396"/>
                    <a:pt x="147" y="396"/>
                  </a:cubicBezTo>
                  <a:cubicBezTo>
                    <a:pt x="148" y="396"/>
                    <a:pt x="148" y="396"/>
                    <a:pt x="148" y="396"/>
                  </a:cubicBezTo>
                  <a:cubicBezTo>
                    <a:pt x="148" y="396"/>
                    <a:pt x="148" y="396"/>
                    <a:pt x="148" y="396"/>
                  </a:cubicBezTo>
                  <a:cubicBezTo>
                    <a:pt x="148" y="396"/>
                    <a:pt x="148" y="395"/>
                    <a:pt x="148" y="395"/>
                  </a:cubicBezTo>
                  <a:cubicBezTo>
                    <a:pt x="148" y="395"/>
                    <a:pt x="149" y="395"/>
                    <a:pt x="149" y="395"/>
                  </a:cubicBezTo>
                  <a:cubicBezTo>
                    <a:pt x="149" y="392"/>
                    <a:pt x="149" y="392"/>
                    <a:pt x="149" y="392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9" y="122"/>
                    <a:pt x="149" y="122"/>
                    <a:pt x="149" y="122"/>
                  </a:cubicBezTo>
                  <a:cubicBezTo>
                    <a:pt x="150" y="400"/>
                    <a:pt x="150" y="400"/>
                    <a:pt x="150" y="400"/>
                  </a:cubicBezTo>
                  <a:cubicBezTo>
                    <a:pt x="103" y="359"/>
                    <a:pt x="103" y="359"/>
                    <a:pt x="103" y="359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3" y="85"/>
                    <a:pt x="103" y="85"/>
                    <a:pt x="103" y="85"/>
                  </a:cubicBezTo>
                  <a:cubicBezTo>
                    <a:pt x="103" y="85"/>
                    <a:pt x="103" y="85"/>
                    <a:pt x="103" y="85"/>
                  </a:cubicBezTo>
                  <a:close/>
                  <a:moveTo>
                    <a:pt x="196" y="432"/>
                  </a:moveTo>
                  <a:cubicBezTo>
                    <a:pt x="158" y="399"/>
                    <a:pt x="158" y="399"/>
                    <a:pt x="158" y="399"/>
                  </a:cubicBezTo>
                  <a:cubicBezTo>
                    <a:pt x="157" y="131"/>
                    <a:pt x="157" y="131"/>
                    <a:pt x="157" y="131"/>
                  </a:cubicBezTo>
                  <a:cubicBezTo>
                    <a:pt x="197" y="163"/>
                    <a:pt x="197" y="163"/>
                    <a:pt x="197" y="163"/>
                  </a:cubicBezTo>
                  <a:lnTo>
                    <a:pt x="196" y="432"/>
                  </a:lnTo>
                  <a:close/>
                  <a:moveTo>
                    <a:pt x="153" y="126"/>
                  </a:moveTo>
                  <a:cubicBezTo>
                    <a:pt x="153" y="126"/>
                    <a:pt x="153" y="126"/>
                    <a:pt x="153" y="126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3" y="401"/>
                    <a:pt x="153" y="401"/>
                    <a:pt x="153" y="401"/>
                  </a:cubicBezTo>
                  <a:cubicBezTo>
                    <a:pt x="153" y="401"/>
                    <a:pt x="153" y="401"/>
                    <a:pt x="153" y="401"/>
                  </a:cubicBezTo>
                  <a:cubicBezTo>
                    <a:pt x="153" y="401"/>
                    <a:pt x="153" y="401"/>
                    <a:pt x="153" y="401"/>
                  </a:cubicBezTo>
                  <a:cubicBezTo>
                    <a:pt x="153" y="401"/>
                    <a:pt x="153" y="401"/>
                    <a:pt x="153" y="401"/>
                  </a:cubicBezTo>
                  <a:cubicBezTo>
                    <a:pt x="153" y="401"/>
                    <a:pt x="153" y="401"/>
                    <a:pt x="153" y="401"/>
                  </a:cubicBezTo>
                  <a:cubicBezTo>
                    <a:pt x="153" y="401"/>
                    <a:pt x="153" y="401"/>
                    <a:pt x="153" y="402"/>
                  </a:cubicBezTo>
                  <a:cubicBezTo>
                    <a:pt x="153" y="402"/>
                    <a:pt x="153" y="402"/>
                    <a:pt x="153" y="402"/>
                  </a:cubicBezTo>
                  <a:cubicBezTo>
                    <a:pt x="196" y="439"/>
                    <a:pt x="196" y="439"/>
                    <a:pt x="196" y="439"/>
                  </a:cubicBezTo>
                  <a:cubicBezTo>
                    <a:pt x="196" y="439"/>
                    <a:pt x="196" y="439"/>
                    <a:pt x="196" y="439"/>
                  </a:cubicBezTo>
                  <a:cubicBezTo>
                    <a:pt x="196" y="439"/>
                    <a:pt x="196" y="439"/>
                    <a:pt x="196" y="439"/>
                  </a:cubicBezTo>
                  <a:cubicBezTo>
                    <a:pt x="196" y="439"/>
                    <a:pt x="197" y="439"/>
                    <a:pt x="197" y="439"/>
                  </a:cubicBezTo>
                  <a:cubicBezTo>
                    <a:pt x="197" y="439"/>
                    <a:pt x="197" y="439"/>
                    <a:pt x="197" y="439"/>
                  </a:cubicBezTo>
                  <a:cubicBezTo>
                    <a:pt x="197" y="441"/>
                    <a:pt x="197" y="441"/>
                    <a:pt x="197" y="441"/>
                  </a:cubicBezTo>
                  <a:cubicBezTo>
                    <a:pt x="152" y="402"/>
                    <a:pt x="152" y="402"/>
                    <a:pt x="152" y="402"/>
                  </a:cubicBezTo>
                  <a:cubicBezTo>
                    <a:pt x="151" y="124"/>
                    <a:pt x="151" y="124"/>
                    <a:pt x="151" y="124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3" y="125"/>
                    <a:pt x="153" y="125"/>
                    <a:pt x="153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62885391-5FF7-4C13-AB4B-1B4A3039A9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6774" y="6925840"/>
              <a:ext cx="897755" cy="1941925"/>
            </a:xfrm>
            <a:custGeom>
              <a:avLst/>
              <a:gdLst>
                <a:gd name="T0" fmla="*/ 180 w 418"/>
                <a:gd name="T1" fmla="*/ 1 h 904"/>
                <a:gd name="T2" fmla="*/ 161 w 418"/>
                <a:gd name="T3" fmla="*/ 7 h 904"/>
                <a:gd name="T4" fmla="*/ 160 w 418"/>
                <a:gd name="T5" fmla="*/ 8 h 904"/>
                <a:gd name="T6" fmla="*/ 161 w 418"/>
                <a:gd name="T7" fmla="*/ 16 h 904"/>
                <a:gd name="T8" fmla="*/ 161 w 418"/>
                <a:gd name="T9" fmla="*/ 26 h 904"/>
                <a:gd name="T10" fmla="*/ 11 w 418"/>
                <a:gd name="T11" fmla="*/ 86 h 904"/>
                <a:gd name="T12" fmla="*/ 1 w 418"/>
                <a:gd name="T13" fmla="*/ 90 h 904"/>
                <a:gd name="T14" fmla="*/ 1 w 418"/>
                <a:gd name="T15" fmla="*/ 150 h 904"/>
                <a:gd name="T16" fmla="*/ 7 w 418"/>
                <a:gd name="T17" fmla="*/ 438 h 904"/>
                <a:gd name="T18" fmla="*/ 7 w 418"/>
                <a:gd name="T19" fmla="*/ 453 h 904"/>
                <a:gd name="T20" fmla="*/ 12 w 418"/>
                <a:gd name="T21" fmla="*/ 723 h 904"/>
                <a:gd name="T22" fmla="*/ 205 w 418"/>
                <a:gd name="T23" fmla="*/ 903 h 904"/>
                <a:gd name="T24" fmla="*/ 215 w 418"/>
                <a:gd name="T25" fmla="*/ 900 h 904"/>
                <a:gd name="T26" fmla="*/ 217 w 418"/>
                <a:gd name="T27" fmla="*/ 624 h 904"/>
                <a:gd name="T28" fmla="*/ 368 w 418"/>
                <a:gd name="T29" fmla="*/ 863 h 904"/>
                <a:gd name="T30" fmla="*/ 380 w 418"/>
                <a:gd name="T31" fmla="*/ 863 h 904"/>
                <a:gd name="T32" fmla="*/ 382 w 418"/>
                <a:gd name="T33" fmla="*/ 875 h 904"/>
                <a:gd name="T34" fmla="*/ 400 w 418"/>
                <a:gd name="T35" fmla="*/ 866 h 904"/>
                <a:gd name="T36" fmla="*/ 418 w 418"/>
                <a:gd name="T37" fmla="*/ 187 h 904"/>
                <a:gd name="T38" fmla="*/ 417 w 418"/>
                <a:gd name="T39" fmla="*/ 186 h 904"/>
                <a:gd name="T40" fmla="*/ 418 w 418"/>
                <a:gd name="T41" fmla="*/ 178 h 904"/>
                <a:gd name="T42" fmla="*/ 208 w 418"/>
                <a:gd name="T43" fmla="*/ 628 h 904"/>
                <a:gd name="T44" fmla="*/ 161 w 418"/>
                <a:gd name="T45" fmla="*/ 208 h 904"/>
                <a:gd name="T46" fmla="*/ 173 w 418"/>
                <a:gd name="T47" fmla="*/ 217 h 904"/>
                <a:gd name="T48" fmla="*/ 208 w 418"/>
                <a:gd name="T49" fmla="*/ 253 h 904"/>
                <a:gd name="T50" fmla="*/ 399 w 418"/>
                <a:gd name="T51" fmla="*/ 184 h 904"/>
                <a:gd name="T52" fmla="*/ 216 w 418"/>
                <a:gd name="T53" fmla="*/ 311 h 904"/>
                <a:gd name="T54" fmla="*/ 218 w 418"/>
                <a:gd name="T55" fmla="*/ 385 h 904"/>
                <a:gd name="T56" fmla="*/ 375 w 418"/>
                <a:gd name="T57" fmla="*/ 540 h 904"/>
                <a:gd name="T58" fmla="*/ 385 w 418"/>
                <a:gd name="T59" fmla="*/ 183 h 904"/>
                <a:gd name="T60" fmla="*/ 383 w 418"/>
                <a:gd name="T61" fmla="*/ 184 h 904"/>
                <a:gd name="T62" fmla="*/ 182 w 418"/>
                <a:gd name="T63" fmla="*/ 25 h 904"/>
                <a:gd name="T64" fmla="*/ 392 w 418"/>
                <a:gd name="T65" fmla="*/ 191 h 904"/>
                <a:gd name="T66" fmla="*/ 397 w 418"/>
                <a:gd name="T67" fmla="*/ 201 h 904"/>
                <a:gd name="T68" fmla="*/ 395 w 418"/>
                <a:gd name="T69" fmla="*/ 184 h 904"/>
                <a:gd name="T70" fmla="*/ 399 w 418"/>
                <a:gd name="T71" fmla="*/ 193 h 904"/>
                <a:gd name="T72" fmla="*/ 172 w 418"/>
                <a:gd name="T73" fmla="*/ 18 h 904"/>
                <a:gd name="T74" fmla="*/ 399 w 418"/>
                <a:gd name="T75" fmla="*/ 196 h 904"/>
                <a:gd name="T76" fmla="*/ 169 w 418"/>
                <a:gd name="T77" fmla="*/ 23 h 904"/>
                <a:gd name="T78" fmla="*/ 173 w 418"/>
                <a:gd name="T79" fmla="*/ 26 h 904"/>
                <a:gd name="T80" fmla="*/ 169 w 418"/>
                <a:gd name="T81" fmla="*/ 23 h 904"/>
                <a:gd name="T82" fmla="*/ 169 w 418"/>
                <a:gd name="T83" fmla="*/ 211 h 904"/>
                <a:gd name="T84" fmla="*/ 173 w 418"/>
                <a:gd name="T85" fmla="*/ 214 h 904"/>
                <a:gd name="T86" fmla="*/ 175 w 418"/>
                <a:gd name="T87" fmla="*/ 216 h 904"/>
                <a:gd name="T88" fmla="*/ 218 w 418"/>
                <a:gd name="T89" fmla="*/ 382 h 904"/>
                <a:gd name="T90" fmla="*/ 219 w 418"/>
                <a:gd name="T91" fmla="*/ 251 h 904"/>
                <a:gd name="T92" fmla="*/ 218 w 418"/>
                <a:gd name="T93" fmla="*/ 250 h 904"/>
                <a:gd name="T94" fmla="*/ 375 w 418"/>
                <a:gd name="T95" fmla="*/ 550 h 904"/>
                <a:gd name="T96" fmla="*/ 409 w 418"/>
                <a:gd name="T97" fmla="*/ 192 h 904"/>
                <a:gd name="T98" fmla="*/ 207 w 418"/>
                <a:gd name="T99" fmla="*/ 255 h 904"/>
                <a:gd name="T100" fmla="*/ 216 w 418"/>
                <a:gd name="T101" fmla="*/ 383 h 904"/>
                <a:gd name="T102" fmla="*/ 215 w 418"/>
                <a:gd name="T103" fmla="*/ 410 h 904"/>
                <a:gd name="T104" fmla="*/ 214 w 418"/>
                <a:gd name="T105" fmla="*/ 605 h 904"/>
                <a:gd name="T106" fmla="*/ 206 w 418"/>
                <a:gd name="T107" fmla="*/ 611 h 904"/>
                <a:gd name="T108" fmla="*/ 214 w 418"/>
                <a:gd name="T109" fmla="*/ 608 h 904"/>
                <a:gd name="T110" fmla="*/ 201 w 418"/>
                <a:gd name="T111" fmla="*/ 610 h 904"/>
                <a:gd name="T112" fmla="*/ 17 w 418"/>
                <a:gd name="T113" fmla="*/ 452 h 904"/>
                <a:gd name="T114" fmla="*/ 17 w 418"/>
                <a:gd name="T115" fmla="*/ 452 h 904"/>
                <a:gd name="T116" fmla="*/ 386 w 418"/>
                <a:gd name="T117" fmla="*/ 196 h 904"/>
                <a:gd name="T118" fmla="*/ 394 w 418"/>
                <a:gd name="T119" fmla="*/ 203 h 904"/>
                <a:gd name="T120" fmla="*/ 203 w 418"/>
                <a:gd name="T121" fmla="*/ 606 h 904"/>
                <a:gd name="T122" fmla="*/ 205 w 418"/>
                <a:gd name="T123" fmla="*/ 628 h 904"/>
                <a:gd name="T124" fmla="*/ 383 w 418"/>
                <a:gd name="T125" fmla="*/ 87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8" h="904">
                  <a:moveTo>
                    <a:pt x="418" y="178"/>
                  </a:moveTo>
                  <a:cubicBezTo>
                    <a:pt x="418" y="178"/>
                    <a:pt x="418" y="178"/>
                    <a:pt x="418" y="177"/>
                  </a:cubicBezTo>
                  <a:cubicBezTo>
                    <a:pt x="418" y="177"/>
                    <a:pt x="418" y="177"/>
                    <a:pt x="418" y="177"/>
                  </a:cubicBezTo>
                  <a:cubicBezTo>
                    <a:pt x="417" y="177"/>
                    <a:pt x="417" y="177"/>
                    <a:pt x="417" y="177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80" y="0"/>
                    <a:pt x="180" y="1"/>
                    <a:pt x="18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61" y="7"/>
                    <a:pt x="161" y="7"/>
                    <a:pt x="161" y="7"/>
                  </a:cubicBezTo>
                  <a:cubicBezTo>
                    <a:pt x="161" y="7"/>
                    <a:pt x="161" y="7"/>
                    <a:pt x="161" y="7"/>
                  </a:cubicBezTo>
                  <a:cubicBezTo>
                    <a:pt x="161" y="7"/>
                    <a:pt x="161" y="7"/>
                    <a:pt x="161" y="7"/>
                  </a:cubicBezTo>
                  <a:cubicBezTo>
                    <a:pt x="161" y="7"/>
                    <a:pt x="161" y="7"/>
                    <a:pt x="161" y="7"/>
                  </a:cubicBezTo>
                  <a:cubicBezTo>
                    <a:pt x="161" y="8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9"/>
                    <a:pt x="161" y="9"/>
                    <a:pt x="161" y="9"/>
                  </a:cubicBezTo>
                  <a:cubicBezTo>
                    <a:pt x="167" y="14"/>
                    <a:pt x="167" y="14"/>
                    <a:pt x="167" y="14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7"/>
                    <a:pt x="161" y="17"/>
                  </a:cubicBezTo>
                  <a:cubicBezTo>
                    <a:pt x="161" y="17"/>
                    <a:pt x="161" y="17"/>
                    <a:pt x="161" y="17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60" y="26"/>
                    <a:pt x="160" y="26"/>
                    <a:pt x="160" y="26"/>
                  </a:cubicBezTo>
                  <a:cubicBezTo>
                    <a:pt x="160" y="26"/>
                    <a:pt x="160" y="26"/>
                    <a:pt x="161" y="26"/>
                  </a:cubicBezTo>
                  <a:cubicBezTo>
                    <a:pt x="160" y="26"/>
                    <a:pt x="160" y="26"/>
                    <a:pt x="160" y="27"/>
                  </a:cubicBezTo>
                  <a:cubicBezTo>
                    <a:pt x="161" y="204"/>
                    <a:pt x="161" y="204"/>
                    <a:pt x="161" y="204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7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6"/>
                    <a:pt x="10" y="86"/>
                    <a:pt x="10" y="86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" y="150"/>
                    <a:pt x="1" y="150"/>
                    <a:pt x="1" y="150"/>
                  </a:cubicBezTo>
                  <a:cubicBezTo>
                    <a:pt x="7" y="437"/>
                    <a:pt x="7" y="437"/>
                    <a:pt x="7" y="437"/>
                  </a:cubicBezTo>
                  <a:cubicBezTo>
                    <a:pt x="7" y="437"/>
                    <a:pt x="7" y="437"/>
                    <a:pt x="7" y="437"/>
                  </a:cubicBezTo>
                  <a:cubicBezTo>
                    <a:pt x="7" y="437"/>
                    <a:pt x="7" y="437"/>
                    <a:pt x="7" y="437"/>
                  </a:cubicBezTo>
                  <a:cubicBezTo>
                    <a:pt x="7" y="437"/>
                    <a:pt x="7" y="437"/>
                    <a:pt x="7" y="438"/>
                  </a:cubicBezTo>
                  <a:cubicBezTo>
                    <a:pt x="7" y="438"/>
                    <a:pt x="7" y="438"/>
                    <a:pt x="7" y="438"/>
                  </a:cubicBezTo>
                  <a:cubicBezTo>
                    <a:pt x="16" y="445"/>
                    <a:pt x="16" y="445"/>
                    <a:pt x="16" y="445"/>
                  </a:cubicBezTo>
                  <a:cubicBezTo>
                    <a:pt x="16" y="450"/>
                    <a:pt x="16" y="450"/>
                    <a:pt x="16" y="450"/>
                  </a:cubicBezTo>
                  <a:cubicBezTo>
                    <a:pt x="8" y="453"/>
                    <a:pt x="8" y="453"/>
                    <a:pt x="8" y="453"/>
                  </a:cubicBezTo>
                  <a:cubicBezTo>
                    <a:pt x="8" y="453"/>
                    <a:pt x="8" y="453"/>
                    <a:pt x="8" y="453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4"/>
                    <a:pt x="7" y="454"/>
                    <a:pt x="7" y="454"/>
                  </a:cubicBezTo>
                  <a:cubicBezTo>
                    <a:pt x="7" y="454"/>
                    <a:pt x="7" y="454"/>
                    <a:pt x="7" y="454"/>
                  </a:cubicBezTo>
                  <a:cubicBezTo>
                    <a:pt x="12" y="723"/>
                    <a:pt x="12" y="723"/>
                    <a:pt x="12" y="723"/>
                  </a:cubicBezTo>
                  <a:cubicBezTo>
                    <a:pt x="12" y="723"/>
                    <a:pt x="12" y="723"/>
                    <a:pt x="12" y="723"/>
                  </a:cubicBezTo>
                  <a:cubicBezTo>
                    <a:pt x="12" y="723"/>
                    <a:pt x="12" y="723"/>
                    <a:pt x="12" y="723"/>
                  </a:cubicBezTo>
                  <a:cubicBezTo>
                    <a:pt x="12" y="723"/>
                    <a:pt x="12" y="724"/>
                    <a:pt x="12" y="724"/>
                  </a:cubicBezTo>
                  <a:cubicBezTo>
                    <a:pt x="12" y="724"/>
                    <a:pt x="12" y="724"/>
                    <a:pt x="12" y="724"/>
                  </a:cubicBezTo>
                  <a:cubicBezTo>
                    <a:pt x="205" y="903"/>
                    <a:pt x="205" y="903"/>
                    <a:pt x="205" y="903"/>
                  </a:cubicBezTo>
                  <a:cubicBezTo>
                    <a:pt x="205" y="904"/>
                    <a:pt x="205" y="904"/>
                    <a:pt x="205" y="904"/>
                  </a:cubicBezTo>
                  <a:cubicBezTo>
                    <a:pt x="205" y="904"/>
                    <a:pt x="205" y="904"/>
                    <a:pt x="205" y="904"/>
                  </a:cubicBezTo>
                  <a:cubicBezTo>
                    <a:pt x="205" y="904"/>
                    <a:pt x="205" y="904"/>
                    <a:pt x="205" y="904"/>
                  </a:cubicBezTo>
                  <a:cubicBezTo>
                    <a:pt x="205" y="904"/>
                    <a:pt x="206" y="904"/>
                    <a:pt x="206" y="904"/>
                  </a:cubicBezTo>
                  <a:cubicBezTo>
                    <a:pt x="215" y="900"/>
                    <a:pt x="215" y="900"/>
                    <a:pt x="215" y="900"/>
                  </a:cubicBezTo>
                  <a:cubicBezTo>
                    <a:pt x="215" y="900"/>
                    <a:pt x="215" y="899"/>
                    <a:pt x="215" y="899"/>
                  </a:cubicBezTo>
                  <a:cubicBezTo>
                    <a:pt x="215" y="899"/>
                    <a:pt x="215" y="899"/>
                    <a:pt x="215" y="899"/>
                  </a:cubicBezTo>
                  <a:cubicBezTo>
                    <a:pt x="215" y="899"/>
                    <a:pt x="215" y="899"/>
                    <a:pt x="215" y="899"/>
                  </a:cubicBezTo>
                  <a:cubicBezTo>
                    <a:pt x="215" y="899"/>
                    <a:pt x="215" y="899"/>
                    <a:pt x="215" y="899"/>
                  </a:cubicBezTo>
                  <a:cubicBezTo>
                    <a:pt x="217" y="624"/>
                    <a:pt x="217" y="624"/>
                    <a:pt x="217" y="624"/>
                  </a:cubicBezTo>
                  <a:cubicBezTo>
                    <a:pt x="217" y="606"/>
                    <a:pt x="217" y="606"/>
                    <a:pt x="217" y="606"/>
                  </a:cubicBezTo>
                  <a:cubicBezTo>
                    <a:pt x="218" y="424"/>
                    <a:pt x="218" y="424"/>
                    <a:pt x="218" y="424"/>
                  </a:cubicBezTo>
                  <a:cubicBezTo>
                    <a:pt x="375" y="554"/>
                    <a:pt x="375" y="554"/>
                    <a:pt x="375" y="554"/>
                  </a:cubicBezTo>
                  <a:cubicBezTo>
                    <a:pt x="368" y="863"/>
                    <a:pt x="368" y="863"/>
                    <a:pt x="368" y="863"/>
                  </a:cubicBezTo>
                  <a:cubicBezTo>
                    <a:pt x="368" y="863"/>
                    <a:pt x="368" y="863"/>
                    <a:pt x="368" y="863"/>
                  </a:cubicBezTo>
                  <a:cubicBezTo>
                    <a:pt x="368" y="864"/>
                    <a:pt x="369" y="864"/>
                    <a:pt x="369" y="864"/>
                  </a:cubicBezTo>
                  <a:cubicBezTo>
                    <a:pt x="369" y="864"/>
                    <a:pt x="369" y="864"/>
                    <a:pt x="369" y="864"/>
                  </a:cubicBezTo>
                  <a:cubicBezTo>
                    <a:pt x="369" y="864"/>
                    <a:pt x="369" y="864"/>
                    <a:pt x="370" y="864"/>
                  </a:cubicBezTo>
                  <a:cubicBezTo>
                    <a:pt x="377" y="860"/>
                    <a:pt x="377" y="860"/>
                    <a:pt x="377" y="860"/>
                  </a:cubicBezTo>
                  <a:cubicBezTo>
                    <a:pt x="380" y="863"/>
                    <a:pt x="380" y="863"/>
                    <a:pt x="380" y="863"/>
                  </a:cubicBezTo>
                  <a:cubicBezTo>
                    <a:pt x="380" y="874"/>
                    <a:pt x="380" y="874"/>
                    <a:pt x="380" y="874"/>
                  </a:cubicBezTo>
                  <a:cubicBezTo>
                    <a:pt x="380" y="874"/>
                    <a:pt x="380" y="874"/>
                    <a:pt x="381" y="875"/>
                  </a:cubicBezTo>
                  <a:cubicBezTo>
                    <a:pt x="381" y="875"/>
                    <a:pt x="381" y="875"/>
                    <a:pt x="381" y="875"/>
                  </a:cubicBezTo>
                  <a:cubicBezTo>
                    <a:pt x="381" y="875"/>
                    <a:pt x="382" y="875"/>
                    <a:pt x="382" y="875"/>
                  </a:cubicBezTo>
                  <a:cubicBezTo>
                    <a:pt x="382" y="875"/>
                    <a:pt x="382" y="875"/>
                    <a:pt x="382" y="875"/>
                  </a:cubicBezTo>
                  <a:cubicBezTo>
                    <a:pt x="399" y="867"/>
                    <a:pt x="399" y="867"/>
                    <a:pt x="399" y="867"/>
                  </a:cubicBezTo>
                  <a:cubicBezTo>
                    <a:pt x="399" y="867"/>
                    <a:pt x="399" y="867"/>
                    <a:pt x="399" y="867"/>
                  </a:cubicBezTo>
                  <a:cubicBezTo>
                    <a:pt x="399" y="867"/>
                    <a:pt x="399" y="867"/>
                    <a:pt x="399" y="867"/>
                  </a:cubicBezTo>
                  <a:cubicBezTo>
                    <a:pt x="399" y="866"/>
                    <a:pt x="399" y="866"/>
                    <a:pt x="400" y="866"/>
                  </a:cubicBezTo>
                  <a:cubicBezTo>
                    <a:pt x="400" y="866"/>
                    <a:pt x="400" y="866"/>
                    <a:pt x="400" y="866"/>
                  </a:cubicBezTo>
                  <a:cubicBezTo>
                    <a:pt x="417" y="197"/>
                    <a:pt x="417" y="197"/>
                    <a:pt x="417" y="197"/>
                  </a:cubicBezTo>
                  <a:cubicBezTo>
                    <a:pt x="417" y="197"/>
                    <a:pt x="417" y="197"/>
                    <a:pt x="417" y="197"/>
                  </a:cubicBezTo>
                  <a:cubicBezTo>
                    <a:pt x="417" y="197"/>
                    <a:pt x="417" y="197"/>
                    <a:pt x="417" y="197"/>
                  </a:cubicBezTo>
                  <a:cubicBezTo>
                    <a:pt x="417" y="197"/>
                    <a:pt x="417" y="197"/>
                    <a:pt x="417" y="197"/>
                  </a:cubicBezTo>
                  <a:cubicBezTo>
                    <a:pt x="418" y="187"/>
                    <a:pt x="418" y="187"/>
                    <a:pt x="418" y="187"/>
                  </a:cubicBezTo>
                  <a:cubicBezTo>
                    <a:pt x="418" y="187"/>
                    <a:pt x="418" y="187"/>
                    <a:pt x="418" y="187"/>
                  </a:cubicBezTo>
                  <a:cubicBezTo>
                    <a:pt x="417" y="187"/>
                    <a:pt x="418" y="187"/>
                    <a:pt x="418" y="187"/>
                  </a:cubicBezTo>
                  <a:cubicBezTo>
                    <a:pt x="417" y="187"/>
                    <a:pt x="417" y="187"/>
                    <a:pt x="417" y="187"/>
                  </a:cubicBezTo>
                  <a:cubicBezTo>
                    <a:pt x="417" y="187"/>
                    <a:pt x="417" y="187"/>
                    <a:pt x="417" y="187"/>
                  </a:cubicBezTo>
                  <a:cubicBezTo>
                    <a:pt x="417" y="186"/>
                    <a:pt x="417" y="186"/>
                    <a:pt x="417" y="186"/>
                  </a:cubicBezTo>
                  <a:cubicBezTo>
                    <a:pt x="416" y="186"/>
                    <a:pt x="416" y="186"/>
                    <a:pt x="416" y="186"/>
                  </a:cubicBezTo>
                  <a:cubicBezTo>
                    <a:pt x="409" y="189"/>
                    <a:pt x="409" y="189"/>
                    <a:pt x="409" y="189"/>
                  </a:cubicBezTo>
                  <a:cubicBezTo>
                    <a:pt x="409" y="183"/>
                    <a:pt x="409" y="183"/>
                    <a:pt x="409" y="183"/>
                  </a:cubicBezTo>
                  <a:cubicBezTo>
                    <a:pt x="417" y="179"/>
                    <a:pt x="417" y="179"/>
                    <a:pt x="417" y="179"/>
                  </a:cubicBezTo>
                  <a:cubicBezTo>
                    <a:pt x="418" y="179"/>
                    <a:pt x="418" y="179"/>
                    <a:pt x="418" y="178"/>
                  </a:cubicBezTo>
                  <a:cubicBezTo>
                    <a:pt x="418" y="178"/>
                    <a:pt x="418" y="178"/>
                    <a:pt x="418" y="178"/>
                  </a:cubicBezTo>
                  <a:cubicBezTo>
                    <a:pt x="418" y="178"/>
                    <a:pt x="418" y="178"/>
                    <a:pt x="418" y="178"/>
                  </a:cubicBezTo>
                  <a:close/>
                  <a:moveTo>
                    <a:pt x="213" y="898"/>
                  </a:moveTo>
                  <a:cubicBezTo>
                    <a:pt x="206" y="901"/>
                    <a:pt x="206" y="901"/>
                    <a:pt x="206" y="901"/>
                  </a:cubicBezTo>
                  <a:cubicBezTo>
                    <a:pt x="208" y="628"/>
                    <a:pt x="208" y="628"/>
                    <a:pt x="208" y="628"/>
                  </a:cubicBezTo>
                  <a:cubicBezTo>
                    <a:pt x="214" y="625"/>
                    <a:pt x="214" y="625"/>
                    <a:pt x="214" y="625"/>
                  </a:cubicBezTo>
                  <a:lnTo>
                    <a:pt x="213" y="898"/>
                  </a:lnTo>
                  <a:close/>
                  <a:moveTo>
                    <a:pt x="11" y="89"/>
                  </a:move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70" y="215"/>
                    <a:pt x="170" y="215"/>
                    <a:pt x="170" y="215"/>
                  </a:cubicBezTo>
                  <a:cubicBezTo>
                    <a:pt x="173" y="217"/>
                    <a:pt x="173" y="217"/>
                    <a:pt x="173" y="217"/>
                  </a:cubicBezTo>
                  <a:cubicBezTo>
                    <a:pt x="173" y="217"/>
                    <a:pt x="173" y="217"/>
                    <a:pt x="173" y="217"/>
                  </a:cubicBezTo>
                  <a:cubicBezTo>
                    <a:pt x="173" y="217"/>
                    <a:pt x="173" y="217"/>
                    <a:pt x="173" y="218"/>
                  </a:cubicBezTo>
                  <a:cubicBezTo>
                    <a:pt x="173" y="218"/>
                    <a:pt x="173" y="218"/>
                    <a:pt x="173" y="218"/>
                  </a:cubicBezTo>
                  <a:cubicBezTo>
                    <a:pt x="191" y="231"/>
                    <a:pt x="191" y="231"/>
                    <a:pt x="191" y="231"/>
                  </a:cubicBezTo>
                  <a:cubicBezTo>
                    <a:pt x="215" y="251"/>
                    <a:pt x="215" y="251"/>
                    <a:pt x="215" y="251"/>
                  </a:cubicBezTo>
                  <a:cubicBezTo>
                    <a:pt x="208" y="253"/>
                    <a:pt x="208" y="253"/>
                    <a:pt x="208" y="253"/>
                  </a:cubicBezTo>
                  <a:cubicBezTo>
                    <a:pt x="4" y="91"/>
                    <a:pt x="4" y="91"/>
                    <a:pt x="4" y="91"/>
                  </a:cubicBezTo>
                  <a:lnTo>
                    <a:pt x="11" y="89"/>
                  </a:lnTo>
                  <a:close/>
                  <a:moveTo>
                    <a:pt x="179" y="3"/>
                  </a:moveTo>
                  <a:cubicBezTo>
                    <a:pt x="414" y="178"/>
                    <a:pt x="414" y="178"/>
                    <a:pt x="414" y="178"/>
                  </a:cubicBezTo>
                  <a:cubicBezTo>
                    <a:pt x="399" y="184"/>
                    <a:pt x="399" y="184"/>
                    <a:pt x="399" y="184"/>
                  </a:cubicBezTo>
                  <a:cubicBezTo>
                    <a:pt x="164" y="8"/>
                    <a:pt x="164" y="8"/>
                    <a:pt x="164" y="8"/>
                  </a:cubicBezTo>
                  <a:lnTo>
                    <a:pt x="179" y="3"/>
                  </a:lnTo>
                  <a:close/>
                  <a:moveTo>
                    <a:pt x="209" y="256"/>
                  </a:moveTo>
                  <a:cubicBezTo>
                    <a:pt x="216" y="253"/>
                    <a:pt x="216" y="253"/>
                    <a:pt x="216" y="253"/>
                  </a:cubicBezTo>
                  <a:cubicBezTo>
                    <a:pt x="216" y="311"/>
                    <a:pt x="216" y="311"/>
                    <a:pt x="216" y="311"/>
                  </a:cubicBezTo>
                  <a:cubicBezTo>
                    <a:pt x="209" y="313"/>
                    <a:pt x="209" y="313"/>
                    <a:pt x="209" y="313"/>
                  </a:cubicBezTo>
                  <a:lnTo>
                    <a:pt x="209" y="256"/>
                  </a:lnTo>
                  <a:close/>
                  <a:moveTo>
                    <a:pt x="375" y="533"/>
                  </a:moveTo>
                  <a:cubicBezTo>
                    <a:pt x="218" y="403"/>
                    <a:pt x="218" y="403"/>
                    <a:pt x="218" y="403"/>
                  </a:cubicBezTo>
                  <a:cubicBezTo>
                    <a:pt x="218" y="385"/>
                    <a:pt x="218" y="385"/>
                    <a:pt x="218" y="385"/>
                  </a:cubicBezTo>
                  <a:cubicBezTo>
                    <a:pt x="376" y="515"/>
                    <a:pt x="376" y="515"/>
                    <a:pt x="376" y="515"/>
                  </a:cubicBezTo>
                  <a:lnTo>
                    <a:pt x="375" y="533"/>
                  </a:lnTo>
                  <a:close/>
                  <a:moveTo>
                    <a:pt x="218" y="407"/>
                  </a:moveTo>
                  <a:cubicBezTo>
                    <a:pt x="375" y="537"/>
                    <a:pt x="375" y="537"/>
                    <a:pt x="375" y="537"/>
                  </a:cubicBezTo>
                  <a:cubicBezTo>
                    <a:pt x="375" y="540"/>
                    <a:pt x="375" y="540"/>
                    <a:pt x="375" y="540"/>
                  </a:cubicBezTo>
                  <a:cubicBezTo>
                    <a:pt x="218" y="410"/>
                    <a:pt x="218" y="410"/>
                    <a:pt x="218" y="410"/>
                  </a:cubicBezTo>
                  <a:lnTo>
                    <a:pt x="218" y="407"/>
                  </a:lnTo>
                  <a:close/>
                  <a:moveTo>
                    <a:pt x="182" y="25"/>
                  </a:moveTo>
                  <a:cubicBezTo>
                    <a:pt x="390" y="181"/>
                    <a:pt x="390" y="181"/>
                    <a:pt x="390" y="181"/>
                  </a:cubicBezTo>
                  <a:cubicBezTo>
                    <a:pt x="385" y="183"/>
                    <a:pt x="385" y="183"/>
                    <a:pt x="385" y="183"/>
                  </a:cubicBezTo>
                  <a:cubicBezTo>
                    <a:pt x="183" y="31"/>
                    <a:pt x="183" y="31"/>
                    <a:pt x="183" y="31"/>
                  </a:cubicBezTo>
                  <a:cubicBezTo>
                    <a:pt x="183" y="31"/>
                    <a:pt x="182" y="31"/>
                    <a:pt x="182" y="32"/>
                  </a:cubicBezTo>
                  <a:cubicBezTo>
                    <a:pt x="181" y="32"/>
                    <a:pt x="182" y="33"/>
                    <a:pt x="182" y="33"/>
                  </a:cubicBezTo>
                  <a:cubicBezTo>
                    <a:pt x="383" y="184"/>
                    <a:pt x="383" y="184"/>
                    <a:pt x="383" y="184"/>
                  </a:cubicBezTo>
                  <a:cubicBezTo>
                    <a:pt x="383" y="184"/>
                    <a:pt x="383" y="184"/>
                    <a:pt x="383" y="184"/>
                  </a:cubicBezTo>
                  <a:cubicBezTo>
                    <a:pt x="383" y="191"/>
                    <a:pt x="383" y="191"/>
                    <a:pt x="383" y="191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2" y="25"/>
                    <a:pt x="182" y="25"/>
                    <a:pt x="182" y="25"/>
                  </a:cubicBezTo>
                  <a:close/>
                  <a:moveTo>
                    <a:pt x="386" y="185"/>
                  </a:moveTo>
                  <a:cubicBezTo>
                    <a:pt x="392" y="183"/>
                    <a:pt x="392" y="183"/>
                    <a:pt x="392" y="183"/>
                  </a:cubicBezTo>
                  <a:cubicBezTo>
                    <a:pt x="392" y="190"/>
                    <a:pt x="392" y="190"/>
                    <a:pt x="392" y="190"/>
                  </a:cubicBezTo>
                  <a:cubicBezTo>
                    <a:pt x="392" y="190"/>
                    <a:pt x="392" y="190"/>
                    <a:pt x="392" y="190"/>
                  </a:cubicBezTo>
                  <a:cubicBezTo>
                    <a:pt x="392" y="190"/>
                    <a:pt x="392" y="190"/>
                    <a:pt x="392" y="191"/>
                  </a:cubicBezTo>
                  <a:cubicBezTo>
                    <a:pt x="393" y="191"/>
                    <a:pt x="393" y="191"/>
                    <a:pt x="393" y="191"/>
                  </a:cubicBezTo>
                  <a:cubicBezTo>
                    <a:pt x="393" y="191"/>
                    <a:pt x="393" y="191"/>
                    <a:pt x="393" y="191"/>
                  </a:cubicBezTo>
                  <a:cubicBezTo>
                    <a:pt x="397" y="194"/>
                    <a:pt x="397" y="194"/>
                    <a:pt x="397" y="194"/>
                  </a:cubicBezTo>
                  <a:cubicBezTo>
                    <a:pt x="397" y="194"/>
                    <a:pt x="397" y="194"/>
                    <a:pt x="397" y="194"/>
                  </a:cubicBezTo>
                  <a:cubicBezTo>
                    <a:pt x="397" y="201"/>
                    <a:pt x="397" y="201"/>
                    <a:pt x="397" y="201"/>
                  </a:cubicBezTo>
                  <a:cubicBezTo>
                    <a:pt x="386" y="193"/>
                    <a:pt x="386" y="193"/>
                    <a:pt x="386" y="193"/>
                  </a:cubicBezTo>
                  <a:lnTo>
                    <a:pt x="386" y="185"/>
                  </a:lnTo>
                  <a:close/>
                  <a:moveTo>
                    <a:pt x="399" y="193"/>
                  </a:moveTo>
                  <a:cubicBezTo>
                    <a:pt x="395" y="190"/>
                    <a:pt x="395" y="190"/>
                    <a:pt x="395" y="190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8" y="187"/>
                    <a:pt x="398" y="187"/>
                    <a:pt x="398" y="187"/>
                  </a:cubicBezTo>
                  <a:cubicBezTo>
                    <a:pt x="398" y="187"/>
                    <a:pt x="398" y="187"/>
                    <a:pt x="398" y="187"/>
                  </a:cubicBezTo>
                  <a:cubicBezTo>
                    <a:pt x="399" y="187"/>
                    <a:pt x="399" y="187"/>
                    <a:pt x="399" y="187"/>
                  </a:cubicBezTo>
                  <a:cubicBezTo>
                    <a:pt x="404" y="191"/>
                    <a:pt x="404" y="191"/>
                    <a:pt x="404" y="191"/>
                  </a:cubicBezTo>
                  <a:lnTo>
                    <a:pt x="399" y="193"/>
                  </a:lnTo>
                  <a:close/>
                  <a:moveTo>
                    <a:pt x="172" y="18"/>
                  </a:moveTo>
                  <a:cubicBezTo>
                    <a:pt x="179" y="23"/>
                    <a:pt x="179" y="23"/>
                    <a:pt x="179" y="23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2" y="22"/>
                    <a:pt x="172" y="22"/>
                    <a:pt x="172" y="22"/>
                  </a:cubicBezTo>
                  <a:lnTo>
                    <a:pt x="172" y="18"/>
                  </a:lnTo>
                  <a:close/>
                  <a:moveTo>
                    <a:pt x="399" y="196"/>
                  </a:moveTo>
                  <a:cubicBezTo>
                    <a:pt x="406" y="193"/>
                    <a:pt x="406" y="193"/>
                    <a:pt x="406" y="193"/>
                  </a:cubicBezTo>
                  <a:cubicBezTo>
                    <a:pt x="406" y="199"/>
                    <a:pt x="406" y="199"/>
                    <a:pt x="406" y="199"/>
                  </a:cubicBezTo>
                  <a:cubicBezTo>
                    <a:pt x="399" y="202"/>
                    <a:pt x="399" y="202"/>
                    <a:pt x="399" y="202"/>
                  </a:cubicBezTo>
                  <a:lnTo>
                    <a:pt x="399" y="196"/>
                  </a:lnTo>
                  <a:close/>
                  <a:moveTo>
                    <a:pt x="402" y="186"/>
                  </a:moveTo>
                  <a:cubicBezTo>
                    <a:pt x="406" y="184"/>
                    <a:pt x="406" y="184"/>
                    <a:pt x="406" y="184"/>
                  </a:cubicBezTo>
                  <a:cubicBezTo>
                    <a:pt x="406" y="189"/>
                    <a:pt x="406" y="189"/>
                    <a:pt x="406" y="189"/>
                  </a:cubicBezTo>
                  <a:lnTo>
                    <a:pt x="402" y="186"/>
                  </a:lnTo>
                  <a:close/>
                  <a:moveTo>
                    <a:pt x="169" y="23"/>
                  </a:moveTo>
                  <a:cubicBezTo>
                    <a:pt x="169" y="23"/>
                    <a:pt x="170" y="23"/>
                    <a:pt x="170" y="24"/>
                  </a:cubicBezTo>
                  <a:cubicBezTo>
                    <a:pt x="170" y="24"/>
                    <a:pt x="170" y="24"/>
                    <a:pt x="170" y="24"/>
                  </a:cubicBezTo>
                  <a:cubicBezTo>
                    <a:pt x="170" y="24"/>
                    <a:pt x="170" y="24"/>
                    <a:pt x="170" y="24"/>
                  </a:cubicBezTo>
                  <a:cubicBezTo>
                    <a:pt x="173" y="26"/>
                    <a:pt x="173" y="26"/>
                    <a:pt x="173" y="26"/>
                  </a:cubicBezTo>
                  <a:cubicBezTo>
                    <a:pt x="173" y="26"/>
                    <a:pt x="173" y="26"/>
                    <a:pt x="173" y="26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18"/>
                    <a:pt x="163" y="18"/>
                    <a:pt x="163" y="18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9" y="23"/>
                    <a:pt x="169" y="23"/>
                    <a:pt x="169" y="23"/>
                  </a:cubicBezTo>
                  <a:cubicBezTo>
                    <a:pt x="169" y="23"/>
                    <a:pt x="169" y="23"/>
                    <a:pt x="169" y="23"/>
                  </a:cubicBezTo>
                  <a:close/>
                  <a:moveTo>
                    <a:pt x="163" y="207"/>
                  </a:moveTo>
                  <a:cubicBezTo>
                    <a:pt x="163" y="29"/>
                    <a:pt x="163" y="29"/>
                    <a:pt x="163" y="29"/>
                  </a:cubicBezTo>
                  <a:cubicBezTo>
                    <a:pt x="169" y="34"/>
                    <a:pt x="169" y="34"/>
                    <a:pt x="169" y="34"/>
                  </a:cubicBezTo>
                  <a:cubicBezTo>
                    <a:pt x="169" y="211"/>
                    <a:pt x="169" y="211"/>
                    <a:pt x="169" y="211"/>
                  </a:cubicBezTo>
                  <a:lnTo>
                    <a:pt x="163" y="207"/>
                  </a:lnTo>
                  <a:close/>
                  <a:moveTo>
                    <a:pt x="172" y="213"/>
                  </a:moveTo>
                  <a:cubicBezTo>
                    <a:pt x="172" y="36"/>
                    <a:pt x="172" y="36"/>
                    <a:pt x="172" y="36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3" y="214"/>
                    <a:pt x="173" y="214"/>
                    <a:pt x="173" y="214"/>
                  </a:cubicBezTo>
                  <a:lnTo>
                    <a:pt x="172" y="213"/>
                  </a:lnTo>
                  <a:close/>
                  <a:moveTo>
                    <a:pt x="175" y="38"/>
                  </a:moveTo>
                  <a:cubicBezTo>
                    <a:pt x="191" y="50"/>
                    <a:pt x="191" y="50"/>
                    <a:pt x="191" y="50"/>
                  </a:cubicBezTo>
                  <a:cubicBezTo>
                    <a:pt x="190" y="228"/>
                    <a:pt x="190" y="228"/>
                    <a:pt x="190" y="228"/>
                  </a:cubicBezTo>
                  <a:cubicBezTo>
                    <a:pt x="175" y="216"/>
                    <a:pt x="175" y="216"/>
                    <a:pt x="175" y="216"/>
                  </a:cubicBezTo>
                  <a:lnTo>
                    <a:pt x="175" y="38"/>
                  </a:lnTo>
                  <a:close/>
                  <a:moveTo>
                    <a:pt x="193" y="52"/>
                  </a:moveTo>
                  <a:cubicBezTo>
                    <a:pt x="383" y="194"/>
                    <a:pt x="383" y="194"/>
                    <a:pt x="383" y="194"/>
                  </a:cubicBezTo>
                  <a:cubicBezTo>
                    <a:pt x="376" y="512"/>
                    <a:pt x="376" y="512"/>
                    <a:pt x="376" y="512"/>
                  </a:cubicBezTo>
                  <a:cubicBezTo>
                    <a:pt x="218" y="382"/>
                    <a:pt x="218" y="382"/>
                    <a:pt x="218" y="382"/>
                  </a:cubicBezTo>
                  <a:cubicBezTo>
                    <a:pt x="218" y="311"/>
                    <a:pt x="218" y="311"/>
                    <a:pt x="218" y="311"/>
                  </a:cubicBezTo>
                  <a:cubicBezTo>
                    <a:pt x="218" y="292"/>
                    <a:pt x="218" y="292"/>
                    <a:pt x="218" y="292"/>
                  </a:cubicBezTo>
                  <a:cubicBezTo>
                    <a:pt x="218" y="292"/>
                    <a:pt x="218" y="292"/>
                    <a:pt x="218" y="292"/>
                  </a:cubicBezTo>
                  <a:cubicBezTo>
                    <a:pt x="219" y="251"/>
                    <a:pt x="219" y="251"/>
                    <a:pt x="219" y="251"/>
                  </a:cubicBezTo>
                  <a:cubicBezTo>
                    <a:pt x="219" y="251"/>
                    <a:pt x="219" y="251"/>
                    <a:pt x="219" y="251"/>
                  </a:cubicBezTo>
                  <a:cubicBezTo>
                    <a:pt x="219" y="251"/>
                    <a:pt x="218" y="251"/>
                    <a:pt x="218" y="251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193" y="230"/>
                    <a:pt x="193" y="230"/>
                    <a:pt x="193" y="230"/>
                  </a:cubicBezTo>
                  <a:lnTo>
                    <a:pt x="193" y="52"/>
                  </a:lnTo>
                  <a:close/>
                  <a:moveTo>
                    <a:pt x="218" y="413"/>
                  </a:moveTo>
                  <a:cubicBezTo>
                    <a:pt x="375" y="543"/>
                    <a:pt x="375" y="543"/>
                    <a:pt x="375" y="543"/>
                  </a:cubicBezTo>
                  <a:cubicBezTo>
                    <a:pt x="375" y="550"/>
                    <a:pt x="375" y="550"/>
                    <a:pt x="375" y="550"/>
                  </a:cubicBezTo>
                  <a:cubicBezTo>
                    <a:pt x="218" y="420"/>
                    <a:pt x="218" y="420"/>
                    <a:pt x="218" y="420"/>
                  </a:cubicBezTo>
                  <a:lnTo>
                    <a:pt x="218" y="413"/>
                  </a:lnTo>
                  <a:close/>
                  <a:moveTo>
                    <a:pt x="415" y="196"/>
                  </a:moveTo>
                  <a:cubicBezTo>
                    <a:pt x="409" y="198"/>
                    <a:pt x="409" y="198"/>
                    <a:pt x="409" y="198"/>
                  </a:cubicBezTo>
                  <a:cubicBezTo>
                    <a:pt x="409" y="192"/>
                    <a:pt x="409" y="192"/>
                    <a:pt x="409" y="192"/>
                  </a:cubicBezTo>
                  <a:cubicBezTo>
                    <a:pt x="415" y="189"/>
                    <a:pt x="415" y="189"/>
                    <a:pt x="415" y="189"/>
                  </a:cubicBezTo>
                  <a:lnTo>
                    <a:pt x="415" y="196"/>
                  </a:lnTo>
                  <a:close/>
                  <a:moveTo>
                    <a:pt x="4" y="149"/>
                  </a:moveTo>
                  <a:cubicBezTo>
                    <a:pt x="3" y="93"/>
                    <a:pt x="3" y="93"/>
                    <a:pt x="3" y="93"/>
                  </a:cubicBezTo>
                  <a:cubicBezTo>
                    <a:pt x="207" y="255"/>
                    <a:pt x="207" y="255"/>
                    <a:pt x="207" y="255"/>
                  </a:cubicBezTo>
                  <a:cubicBezTo>
                    <a:pt x="206" y="313"/>
                    <a:pt x="206" y="313"/>
                    <a:pt x="206" y="313"/>
                  </a:cubicBezTo>
                  <a:lnTo>
                    <a:pt x="4" y="149"/>
                  </a:lnTo>
                  <a:close/>
                  <a:moveTo>
                    <a:pt x="209" y="316"/>
                  </a:moveTo>
                  <a:cubicBezTo>
                    <a:pt x="216" y="313"/>
                    <a:pt x="216" y="313"/>
                    <a:pt x="216" y="313"/>
                  </a:cubicBezTo>
                  <a:cubicBezTo>
                    <a:pt x="216" y="383"/>
                    <a:pt x="216" y="383"/>
                    <a:pt x="216" y="383"/>
                  </a:cubicBezTo>
                  <a:cubicBezTo>
                    <a:pt x="215" y="404"/>
                    <a:pt x="215" y="404"/>
                    <a:pt x="215" y="404"/>
                  </a:cubicBezTo>
                  <a:cubicBezTo>
                    <a:pt x="215" y="404"/>
                    <a:pt x="215" y="404"/>
                    <a:pt x="215" y="404"/>
                  </a:cubicBezTo>
                  <a:cubicBezTo>
                    <a:pt x="215" y="404"/>
                    <a:pt x="215" y="404"/>
                    <a:pt x="215" y="404"/>
                  </a:cubicBezTo>
                  <a:cubicBezTo>
                    <a:pt x="215" y="404"/>
                    <a:pt x="215" y="404"/>
                    <a:pt x="215" y="404"/>
                  </a:cubicBezTo>
                  <a:cubicBezTo>
                    <a:pt x="215" y="410"/>
                    <a:pt x="215" y="410"/>
                    <a:pt x="215" y="410"/>
                  </a:cubicBezTo>
                  <a:cubicBezTo>
                    <a:pt x="215" y="421"/>
                    <a:pt x="215" y="421"/>
                    <a:pt x="215" y="421"/>
                  </a:cubicBezTo>
                  <a:cubicBezTo>
                    <a:pt x="215" y="421"/>
                    <a:pt x="215" y="421"/>
                    <a:pt x="215" y="421"/>
                  </a:cubicBezTo>
                  <a:cubicBezTo>
                    <a:pt x="215" y="421"/>
                    <a:pt x="215" y="421"/>
                    <a:pt x="215" y="421"/>
                  </a:cubicBezTo>
                  <a:cubicBezTo>
                    <a:pt x="215" y="421"/>
                    <a:pt x="215" y="421"/>
                    <a:pt x="215" y="421"/>
                  </a:cubicBezTo>
                  <a:cubicBezTo>
                    <a:pt x="214" y="605"/>
                    <a:pt x="214" y="605"/>
                    <a:pt x="214" y="605"/>
                  </a:cubicBezTo>
                  <a:cubicBezTo>
                    <a:pt x="208" y="608"/>
                    <a:pt x="208" y="608"/>
                    <a:pt x="208" y="608"/>
                  </a:cubicBezTo>
                  <a:lnTo>
                    <a:pt x="209" y="316"/>
                  </a:lnTo>
                  <a:close/>
                  <a:moveTo>
                    <a:pt x="206" y="611"/>
                  </a:moveTo>
                  <a:cubicBezTo>
                    <a:pt x="206" y="611"/>
                    <a:pt x="206" y="611"/>
                    <a:pt x="206" y="611"/>
                  </a:cubicBezTo>
                  <a:cubicBezTo>
                    <a:pt x="206" y="611"/>
                    <a:pt x="206" y="611"/>
                    <a:pt x="206" y="611"/>
                  </a:cubicBezTo>
                  <a:cubicBezTo>
                    <a:pt x="206" y="611"/>
                    <a:pt x="206" y="611"/>
                    <a:pt x="206" y="611"/>
                  </a:cubicBezTo>
                  <a:cubicBezTo>
                    <a:pt x="206" y="611"/>
                    <a:pt x="206" y="611"/>
                    <a:pt x="206" y="611"/>
                  </a:cubicBezTo>
                  <a:cubicBezTo>
                    <a:pt x="206" y="611"/>
                    <a:pt x="206" y="611"/>
                    <a:pt x="206" y="611"/>
                  </a:cubicBezTo>
                  <a:cubicBezTo>
                    <a:pt x="207" y="611"/>
                    <a:pt x="207" y="611"/>
                    <a:pt x="207" y="611"/>
                  </a:cubicBezTo>
                  <a:cubicBezTo>
                    <a:pt x="214" y="608"/>
                    <a:pt x="214" y="608"/>
                    <a:pt x="214" y="608"/>
                  </a:cubicBezTo>
                  <a:cubicBezTo>
                    <a:pt x="214" y="621"/>
                    <a:pt x="214" y="621"/>
                    <a:pt x="214" y="621"/>
                  </a:cubicBezTo>
                  <a:cubicBezTo>
                    <a:pt x="204" y="612"/>
                    <a:pt x="204" y="612"/>
                    <a:pt x="204" y="612"/>
                  </a:cubicBezTo>
                  <a:cubicBezTo>
                    <a:pt x="204" y="609"/>
                    <a:pt x="204" y="609"/>
                    <a:pt x="204" y="609"/>
                  </a:cubicBezTo>
                  <a:lnTo>
                    <a:pt x="206" y="611"/>
                  </a:lnTo>
                  <a:close/>
                  <a:moveTo>
                    <a:pt x="201" y="610"/>
                  </a:moveTo>
                  <a:cubicBezTo>
                    <a:pt x="18" y="450"/>
                    <a:pt x="18" y="450"/>
                    <a:pt x="18" y="450"/>
                  </a:cubicBezTo>
                  <a:cubicBezTo>
                    <a:pt x="18" y="447"/>
                    <a:pt x="18" y="447"/>
                    <a:pt x="18" y="447"/>
                  </a:cubicBezTo>
                  <a:cubicBezTo>
                    <a:pt x="201" y="607"/>
                    <a:pt x="201" y="607"/>
                    <a:pt x="201" y="607"/>
                  </a:cubicBezTo>
                  <a:lnTo>
                    <a:pt x="201" y="610"/>
                  </a:lnTo>
                  <a:close/>
                  <a:moveTo>
                    <a:pt x="17" y="452"/>
                  </a:moveTo>
                  <a:cubicBezTo>
                    <a:pt x="202" y="613"/>
                    <a:pt x="202" y="613"/>
                    <a:pt x="202" y="613"/>
                  </a:cubicBezTo>
                  <a:cubicBezTo>
                    <a:pt x="213" y="623"/>
                    <a:pt x="213" y="623"/>
                    <a:pt x="213" y="623"/>
                  </a:cubicBezTo>
                  <a:cubicBezTo>
                    <a:pt x="207" y="626"/>
                    <a:pt x="207" y="626"/>
                    <a:pt x="207" y="626"/>
                  </a:cubicBezTo>
                  <a:cubicBezTo>
                    <a:pt x="10" y="454"/>
                    <a:pt x="10" y="454"/>
                    <a:pt x="10" y="454"/>
                  </a:cubicBezTo>
                  <a:lnTo>
                    <a:pt x="17" y="452"/>
                  </a:lnTo>
                  <a:close/>
                  <a:moveTo>
                    <a:pt x="386" y="196"/>
                  </a:moveTo>
                  <a:cubicBezTo>
                    <a:pt x="392" y="201"/>
                    <a:pt x="392" y="201"/>
                    <a:pt x="392" y="201"/>
                  </a:cubicBezTo>
                  <a:cubicBezTo>
                    <a:pt x="376" y="858"/>
                    <a:pt x="376" y="858"/>
                    <a:pt x="376" y="858"/>
                  </a:cubicBezTo>
                  <a:cubicBezTo>
                    <a:pt x="370" y="861"/>
                    <a:pt x="370" y="861"/>
                    <a:pt x="370" y="861"/>
                  </a:cubicBezTo>
                  <a:lnTo>
                    <a:pt x="386" y="196"/>
                  </a:lnTo>
                  <a:close/>
                  <a:moveTo>
                    <a:pt x="394" y="203"/>
                  </a:moveTo>
                  <a:cubicBezTo>
                    <a:pt x="396" y="205"/>
                    <a:pt x="396" y="205"/>
                    <a:pt x="396" y="205"/>
                  </a:cubicBezTo>
                  <a:cubicBezTo>
                    <a:pt x="380" y="860"/>
                    <a:pt x="380" y="860"/>
                    <a:pt x="380" y="860"/>
                  </a:cubicBezTo>
                  <a:cubicBezTo>
                    <a:pt x="379" y="858"/>
                    <a:pt x="379" y="858"/>
                    <a:pt x="379" y="858"/>
                  </a:cubicBezTo>
                  <a:lnTo>
                    <a:pt x="394" y="203"/>
                  </a:lnTo>
                  <a:close/>
                  <a:moveTo>
                    <a:pt x="4" y="152"/>
                  </a:moveTo>
                  <a:cubicBezTo>
                    <a:pt x="206" y="316"/>
                    <a:pt x="206" y="316"/>
                    <a:pt x="206" y="316"/>
                  </a:cubicBezTo>
                  <a:cubicBezTo>
                    <a:pt x="205" y="607"/>
                    <a:pt x="205" y="607"/>
                    <a:pt x="205" y="607"/>
                  </a:cubicBezTo>
                  <a:cubicBezTo>
                    <a:pt x="203" y="606"/>
                    <a:pt x="203" y="606"/>
                    <a:pt x="203" y="606"/>
                  </a:cubicBezTo>
                  <a:cubicBezTo>
                    <a:pt x="203" y="606"/>
                    <a:pt x="203" y="606"/>
                    <a:pt x="203" y="606"/>
                  </a:cubicBezTo>
                  <a:cubicBezTo>
                    <a:pt x="18" y="444"/>
                    <a:pt x="18" y="444"/>
                    <a:pt x="18" y="444"/>
                  </a:cubicBezTo>
                  <a:cubicBezTo>
                    <a:pt x="9" y="436"/>
                    <a:pt x="9" y="436"/>
                    <a:pt x="9" y="436"/>
                  </a:cubicBezTo>
                  <a:lnTo>
                    <a:pt x="4" y="152"/>
                  </a:lnTo>
                  <a:close/>
                  <a:moveTo>
                    <a:pt x="9" y="457"/>
                  </a:moveTo>
                  <a:cubicBezTo>
                    <a:pt x="205" y="628"/>
                    <a:pt x="205" y="628"/>
                    <a:pt x="205" y="628"/>
                  </a:cubicBezTo>
                  <a:cubicBezTo>
                    <a:pt x="204" y="900"/>
                    <a:pt x="204" y="900"/>
                    <a:pt x="204" y="900"/>
                  </a:cubicBezTo>
                  <a:cubicBezTo>
                    <a:pt x="14" y="722"/>
                    <a:pt x="14" y="722"/>
                    <a:pt x="14" y="722"/>
                  </a:cubicBezTo>
                  <a:lnTo>
                    <a:pt x="9" y="457"/>
                  </a:lnTo>
                  <a:close/>
                  <a:moveTo>
                    <a:pt x="397" y="865"/>
                  </a:moveTo>
                  <a:cubicBezTo>
                    <a:pt x="383" y="872"/>
                    <a:pt x="383" y="872"/>
                    <a:pt x="383" y="872"/>
                  </a:cubicBezTo>
                  <a:cubicBezTo>
                    <a:pt x="399" y="205"/>
                    <a:pt x="399" y="205"/>
                    <a:pt x="399" y="205"/>
                  </a:cubicBezTo>
                  <a:cubicBezTo>
                    <a:pt x="415" y="199"/>
                    <a:pt x="415" y="199"/>
                    <a:pt x="415" y="199"/>
                  </a:cubicBezTo>
                  <a:lnTo>
                    <a:pt x="397" y="8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FCBC92FD-C56A-49AB-BFC0-E886509349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57843" y="7893913"/>
              <a:ext cx="129076" cy="151232"/>
            </a:xfrm>
            <a:custGeom>
              <a:avLst/>
              <a:gdLst>
                <a:gd name="T0" fmla="*/ 0 w 60"/>
                <a:gd name="T1" fmla="*/ 44 h 70"/>
                <a:gd name="T2" fmla="*/ 0 w 60"/>
                <a:gd name="T3" fmla="*/ 44 h 70"/>
                <a:gd name="T4" fmla="*/ 1 w 60"/>
                <a:gd name="T5" fmla="*/ 44 h 70"/>
                <a:gd name="T6" fmla="*/ 47 w 60"/>
                <a:gd name="T7" fmla="*/ 70 h 70"/>
                <a:gd name="T8" fmla="*/ 47 w 60"/>
                <a:gd name="T9" fmla="*/ 70 h 70"/>
                <a:gd name="T10" fmla="*/ 47 w 60"/>
                <a:gd name="T11" fmla="*/ 70 h 70"/>
                <a:gd name="T12" fmla="*/ 47 w 60"/>
                <a:gd name="T13" fmla="*/ 70 h 70"/>
                <a:gd name="T14" fmla="*/ 48 w 60"/>
                <a:gd name="T15" fmla="*/ 70 h 70"/>
                <a:gd name="T16" fmla="*/ 48 w 60"/>
                <a:gd name="T17" fmla="*/ 69 h 70"/>
                <a:gd name="T18" fmla="*/ 48 w 60"/>
                <a:gd name="T19" fmla="*/ 69 h 70"/>
                <a:gd name="T20" fmla="*/ 60 w 60"/>
                <a:gd name="T21" fmla="*/ 27 h 70"/>
                <a:gd name="T22" fmla="*/ 60 w 60"/>
                <a:gd name="T23" fmla="*/ 27 h 70"/>
                <a:gd name="T24" fmla="*/ 60 w 60"/>
                <a:gd name="T25" fmla="*/ 26 h 70"/>
                <a:gd name="T26" fmla="*/ 59 w 60"/>
                <a:gd name="T27" fmla="*/ 26 h 70"/>
                <a:gd name="T28" fmla="*/ 59 w 60"/>
                <a:gd name="T29" fmla="*/ 26 h 70"/>
                <a:gd name="T30" fmla="*/ 13 w 60"/>
                <a:gd name="T31" fmla="*/ 0 h 70"/>
                <a:gd name="T32" fmla="*/ 13 w 60"/>
                <a:gd name="T33" fmla="*/ 0 h 70"/>
                <a:gd name="T34" fmla="*/ 13 w 60"/>
                <a:gd name="T35" fmla="*/ 0 h 70"/>
                <a:gd name="T36" fmla="*/ 12 w 60"/>
                <a:gd name="T37" fmla="*/ 0 h 70"/>
                <a:gd name="T38" fmla="*/ 12 w 60"/>
                <a:gd name="T39" fmla="*/ 0 h 70"/>
                <a:gd name="T40" fmla="*/ 12 w 60"/>
                <a:gd name="T41" fmla="*/ 0 h 70"/>
                <a:gd name="T42" fmla="*/ 11 w 60"/>
                <a:gd name="T43" fmla="*/ 0 h 70"/>
                <a:gd name="T44" fmla="*/ 11 w 60"/>
                <a:gd name="T45" fmla="*/ 1 h 70"/>
                <a:gd name="T46" fmla="*/ 11 w 60"/>
                <a:gd name="T47" fmla="*/ 1 h 70"/>
                <a:gd name="T48" fmla="*/ 0 w 60"/>
                <a:gd name="T49" fmla="*/ 43 h 70"/>
                <a:gd name="T50" fmla="*/ 0 w 60"/>
                <a:gd name="T51" fmla="*/ 43 h 70"/>
                <a:gd name="T52" fmla="*/ 0 w 60"/>
                <a:gd name="T53" fmla="*/ 44 h 70"/>
                <a:gd name="T54" fmla="*/ 13 w 60"/>
                <a:gd name="T55" fmla="*/ 3 h 70"/>
                <a:gd name="T56" fmla="*/ 57 w 60"/>
                <a:gd name="T57" fmla="*/ 27 h 70"/>
                <a:gd name="T58" fmla="*/ 46 w 60"/>
                <a:gd name="T59" fmla="*/ 67 h 70"/>
                <a:gd name="T60" fmla="*/ 3 w 60"/>
                <a:gd name="T61" fmla="*/ 43 h 70"/>
                <a:gd name="T62" fmla="*/ 13 w 60"/>
                <a:gd name="T6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70">
                  <a:moveTo>
                    <a:pt x="0" y="44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70"/>
                    <a:pt x="48" y="70"/>
                    <a:pt x="48" y="69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0" y="26"/>
                    <a:pt x="60" y="26"/>
                    <a:pt x="59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lose/>
                  <a:moveTo>
                    <a:pt x="13" y="3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" y="43"/>
                    <a:pt x="3" y="43"/>
                    <a:pt x="3" y="43"/>
                  </a:cubicBezTo>
                  <a:lnTo>
                    <a:pt x="1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id="{A740BF8F-52ED-4A12-AF99-0F24311C75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81341" y="9019960"/>
              <a:ext cx="446951" cy="890049"/>
            </a:xfrm>
            <a:custGeom>
              <a:avLst/>
              <a:gdLst>
                <a:gd name="T0" fmla="*/ 208 w 208"/>
                <a:gd name="T1" fmla="*/ 167 h 414"/>
                <a:gd name="T2" fmla="*/ 208 w 208"/>
                <a:gd name="T3" fmla="*/ 166 h 414"/>
                <a:gd name="T4" fmla="*/ 208 w 208"/>
                <a:gd name="T5" fmla="*/ 166 h 414"/>
                <a:gd name="T6" fmla="*/ 16 w 208"/>
                <a:gd name="T7" fmla="*/ 0 h 414"/>
                <a:gd name="T8" fmla="*/ 16 w 208"/>
                <a:gd name="T9" fmla="*/ 0 h 414"/>
                <a:gd name="T10" fmla="*/ 15 w 208"/>
                <a:gd name="T11" fmla="*/ 0 h 414"/>
                <a:gd name="T12" fmla="*/ 15 w 208"/>
                <a:gd name="T13" fmla="*/ 0 h 414"/>
                <a:gd name="T14" fmla="*/ 15 w 208"/>
                <a:gd name="T15" fmla="*/ 0 h 414"/>
                <a:gd name="T16" fmla="*/ 14 w 208"/>
                <a:gd name="T17" fmla="*/ 0 h 414"/>
                <a:gd name="T18" fmla="*/ 14 w 208"/>
                <a:gd name="T19" fmla="*/ 0 h 414"/>
                <a:gd name="T20" fmla="*/ 14 w 208"/>
                <a:gd name="T21" fmla="*/ 1 h 414"/>
                <a:gd name="T22" fmla="*/ 14 w 208"/>
                <a:gd name="T23" fmla="*/ 1 h 414"/>
                <a:gd name="T24" fmla="*/ 0 w 208"/>
                <a:gd name="T25" fmla="*/ 243 h 414"/>
                <a:gd name="T26" fmla="*/ 0 w 208"/>
                <a:gd name="T27" fmla="*/ 243 h 414"/>
                <a:gd name="T28" fmla="*/ 0 w 208"/>
                <a:gd name="T29" fmla="*/ 244 h 414"/>
                <a:gd name="T30" fmla="*/ 1 w 208"/>
                <a:gd name="T31" fmla="*/ 244 h 414"/>
                <a:gd name="T32" fmla="*/ 1 w 208"/>
                <a:gd name="T33" fmla="*/ 244 h 414"/>
                <a:gd name="T34" fmla="*/ 186 w 208"/>
                <a:gd name="T35" fmla="*/ 414 h 414"/>
                <a:gd name="T36" fmla="*/ 186 w 208"/>
                <a:gd name="T37" fmla="*/ 414 h 414"/>
                <a:gd name="T38" fmla="*/ 187 w 208"/>
                <a:gd name="T39" fmla="*/ 414 h 414"/>
                <a:gd name="T40" fmla="*/ 187 w 208"/>
                <a:gd name="T41" fmla="*/ 414 h 414"/>
                <a:gd name="T42" fmla="*/ 188 w 208"/>
                <a:gd name="T43" fmla="*/ 414 h 414"/>
                <a:gd name="T44" fmla="*/ 188 w 208"/>
                <a:gd name="T45" fmla="*/ 414 h 414"/>
                <a:gd name="T46" fmla="*/ 188 w 208"/>
                <a:gd name="T47" fmla="*/ 414 h 414"/>
                <a:gd name="T48" fmla="*/ 188 w 208"/>
                <a:gd name="T49" fmla="*/ 413 h 414"/>
                <a:gd name="T50" fmla="*/ 208 w 208"/>
                <a:gd name="T51" fmla="*/ 167 h 414"/>
                <a:gd name="T52" fmla="*/ 208 w 208"/>
                <a:gd name="T53" fmla="*/ 167 h 414"/>
                <a:gd name="T54" fmla="*/ 208 w 208"/>
                <a:gd name="T55" fmla="*/ 167 h 414"/>
                <a:gd name="T56" fmla="*/ 186 w 208"/>
                <a:gd name="T57" fmla="*/ 411 h 414"/>
                <a:gd name="T58" fmla="*/ 3 w 208"/>
                <a:gd name="T59" fmla="*/ 243 h 414"/>
                <a:gd name="T60" fmla="*/ 16 w 208"/>
                <a:gd name="T61" fmla="*/ 4 h 414"/>
                <a:gd name="T62" fmla="*/ 206 w 208"/>
                <a:gd name="T63" fmla="*/ 168 h 414"/>
                <a:gd name="T64" fmla="*/ 186 w 208"/>
                <a:gd name="T65" fmla="*/ 41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8" h="414">
                  <a:moveTo>
                    <a:pt x="208" y="167"/>
                  </a:moveTo>
                  <a:cubicBezTo>
                    <a:pt x="208" y="167"/>
                    <a:pt x="208" y="167"/>
                    <a:pt x="208" y="166"/>
                  </a:cubicBezTo>
                  <a:cubicBezTo>
                    <a:pt x="208" y="166"/>
                    <a:pt x="208" y="166"/>
                    <a:pt x="208" y="16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43"/>
                    <a:pt x="0" y="243"/>
                    <a:pt x="0" y="244"/>
                  </a:cubicBezTo>
                  <a:cubicBezTo>
                    <a:pt x="0" y="244"/>
                    <a:pt x="0" y="244"/>
                    <a:pt x="1" y="244"/>
                  </a:cubicBezTo>
                  <a:cubicBezTo>
                    <a:pt x="1" y="244"/>
                    <a:pt x="1" y="244"/>
                    <a:pt x="1" y="244"/>
                  </a:cubicBezTo>
                  <a:cubicBezTo>
                    <a:pt x="186" y="414"/>
                    <a:pt x="186" y="414"/>
                    <a:pt x="186" y="414"/>
                  </a:cubicBezTo>
                  <a:cubicBezTo>
                    <a:pt x="186" y="414"/>
                    <a:pt x="186" y="414"/>
                    <a:pt x="186" y="414"/>
                  </a:cubicBezTo>
                  <a:cubicBezTo>
                    <a:pt x="186" y="414"/>
                    <a:pt x="187" y="414"/>
                    <a:pt x="187" y="414"/>
                  </a:cubicBezTo>
                  <a:cubicBezTo>
                    <a:pt x="187" y="414"/>
                    <a:pt x="187" y="414"/>
                    <a:pt x="187" y="414"/>
                  </a:cubicBezTo>
                  <a:cubicBezTo>
                    <a:pt x="187" y="414"/>
                    <a:pt x="187" y="414"/>
                    <a:pt x="188" y="414"/>
                  </a:cubicBezTo>
                  <a:cubicBezTo>
                    <a:pt x="188" y="414"/>
                    <a:pt x="188" y="414"/>
                    <a:pt x="188" y="414"/>
                  </a:cubicBezTo>
                  <a:cubicBezTo>
                    <a:pt x="188" y="414"/>
                    <a:pt x="188" y="414"/>
                    <a:pt x="188" y="414"/>
                  </a:cubicBezTo>
                  <a:cubicBezTo>
                    <a:pt x="188" y="413"/>
                    <a:pt x="188" y="413"/>
                    <a:pt x="188" y="413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8" y="167"/>
                    <a:pt x="208" y="167"/>
                    <a:pt x="208" y="167"/>
                  </a:cubicBezTo>
                  <a:close/>
                  <a:moveTo>
                    <a:pt x="186" y="411"/>
                  </a:moveTo>
                  <a:cubicBezTo>
                    <a:pt x="3" y="243"/>
                    <a:pt x="3" y="243"/>
                    <a:pt x="3" y="24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206" y="168"/>
                    <a:pt x="206" y="168"/>
                    <a:pt x="206" y="168"/>
                  </a:cubicBezTo>
                  <a:lnTo>
                    <a:pt x="186" y="4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DCB79BBD-9012-4351-9AE4-48C7A431D1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79632" y="9256921"/>
              <a:ext cx="623227" cy="426723"/>
            </a:xfrm>
            <a:custGeom>
              <a:avLst/>
              <a:gdLst>
                <a:gd name="T0" fmla="*/ 290 w 290"/>
                <a:gd name="T1" fmla="*/ 59 h 199"/>
                <a:gd name="T2" fmla="*/ 290 w 290"/>
                <a:gd name="T3" fmla="*/ 59 h 199"/>
                <a:gd name="T4" fmla="*/ 290 w 290"/>
                <a:gd name="T5" fmla="*/ 59 h 199"/>
                <a:gd name="T6" fmla="*/ 290 w 290"/>
                <a:gd name="T7" fmla="*/ 59 h 199"/>
                <a:gd name="T8" fmla="*/ 290 w 290"/>
                <a:gd name="T9" fmla="*/ 59 h 199"/>
                <a:gd name="T10" fmla="*/ 214 w 290"/>
                <a:gd name="T11" fmla="*/ 0 h 199"/>
                <a:gd name="T12" fmla="*/ 214 w 290"/>
                <a:gd name="T13" fmla="*/ 0 h 199"/>
                <a:gd name="T14" fmla="*/ 214 w 290"/>
                <a:gd name="T15" fmla="*/ 0 h 199"/>
                <a:gd name="T16" fmla="*/ 213 w 290"/>
                <a:gd name="T17" fmla="*/ 0 h 199"/>
                <a:gd name="T18" fmla="*/ 213 w 290"/>
                <a:gd name="T19" fmla="*/ 0 h 199"/>
                <a:gd name="T20" fmla="*/ 3 w 290"/>
                <a:gd name="T21" fmla="*/ 118 h 199"/>
                <a:gd name="T22" fmla="*/ 3 w 290"/>
                <a:gd name="T23" fmla="*/ 118 h 199"/>
                <a:gd name="T24" fmla="*/ 3 w 290"/>
                <a:gd name="T25" fmla="*/ 118 h 199"/>
                <a:gd name="T26" fmla="*/ 3 w 290"/>
                <a:gd name="T27" fmla="*/ 118 h 199"/>
                <a:gd name="T28" fmla="*/ 3 w 290"/>
                <a:gd name="T29" fmla="*/ 119 h 199"/>
                <a:gd name="T30" fmla="*/ 3 w 290"/>
                <a:gd name="T31" fmla="*/ 119 h 199"/>
                <a:gd name="T32" fmla="*/ 2 w 290"/>
                <a:gd name="T33" fmla="*/ 119 h 199"/>
                <a:gd name="T34" fmla="*/ 2 w 290"/>
                <a:gd name="T35" fmla="*/ 119 h 199"/>
                <a:gd name="T36" fmla="*/ 0 w 290"/>
                <a:gd name="T37" fmla="*/ 136 h 199"/>
                <a:gd name="T38" fmla="*/ 0 w 290"/>
                <a:gd name="T39" fmla="*/ 136 h 199"/>
                <a:gd name="T40" fmla="*/ 0 w 290"/>
                <a:gd name="T41" fmla="*/ 137 h 199"/>
                <a:gd name="T42" fmla="*/ 1 w 290"/>
                <a:gd name="T43" fmla="*/ 137 h 199"/>
                <a:gd name="T44" fmla="*/ 1 w 290"/>
                <a:gd name="T45" fmla="*/ 137 h 199"/>
                <a:gd name="T46" fmla="*/ 75 w 290"/>
                <a:gd name="T47" fmla="*/ 199 h 199"/>
                <a:gd name="T48" fmla="*/ 76 w 290"/>
                <a:gd name="T49" fmla="*/ 199 h 199"/>
                <a:gd name="T50" fmla="*/ 76 w 290"/>
                <a:gd name="T51" fmla="*/ 199 h 199"/>
                <a:gd name="T52" fmla="*/ 76 w 290"/>
                <a:gd name="T53" fmla="*/ 199 h 199"/>
                <a:gd name="T54" fmla="*/ 77 w 290"/>
                <a:gd name="T55" fmla="*/ 199 h 199"/>
                <a:gd name="T56" fmla="*/ 287 w 290"/>
                <a:gd name="T57" fmla="*/ 78 h 199"/>
                <a:gd name="T58" fmla="*/ 287 w 290"/>
                <a:gd name="T59" fmla="*/ 78 h 199"/>
                <a:gd name="T60" fmla="*/ 287 w 290"/>
                <a:gd name="T61" fmla="*/ 77 h 199"/>
                <a:gd name="T62" fmla="*/ 288 w 290"/>
                <a:gd name="T63" fmla="*/ 77 h 199"/>
                <a:gd name="T64" fmla="*/ 288 w 290"/>
                <a:gd name="T65" fmla="*/ 77 h 199"/>
                <a:gd name="T66" fmla="*/ 290 w 290"/>
                <a:gd name="T67" fmla="*/ 60 h 199"/>
                <a:gd name="T68" fmla="*/ 290 w 290"/>
                <a:gd name="T69" fmla="*/ 59 h 199"/>
                <a:gd name="T70" fmla="*/ 290 w 290"/>
                <a:gd name="T71" fmla="*/ 59 h 199"/>
                <a:gd name="T72" fmla="*/ 4 w 290"/>
                <a:gd name="T73" fmla="*/ 121 h 199"/>
                <a:gd name="T74" fmla="*/ 77 w 290"/>
                <a:gd name="T75" fmla="*/ 181 h 199"/>
                <a:gd name="T76" fmla="*/ 75 w 290"/>
                <a:gd name="T77" fmla="*/ 196 h 199"/>
                <a:gd name="T78" fmla="*/ 3 w 290"/>
                <a:gd name="T79" fmla="*/ 136 h 199"/>
                <a:gd name="T80" fmla="*/ 4 w 290"/>
                <a:gd name="T81" fmla="*/ 121 h 199"/>
                <a:gd name="T82" fmla="*/ 79 w 290"/>
                <a:gd name="T83" fmla="*/ 179 h 199"/>
                <a:gd name="T84" fmla="*/ 6 w 290"/>
                <a:gd name="T85" fmla="*/ 119 h 199"/>
                <a:gd name="T86" fmla="*/ 213 w 290"/>
                <a:gd name="T87" fmla="*/ 2 h 199"/>
                <a:gd name="T88" fmla="*/ 287 w 290"/>
                <a:gd name="T89" fmla="*/ 59 h 199"/>
                <a:gd name="T90" fmla="*/ 79 w 290"/>
                <a:gd name="T91" fmla="*/ 179 h 199"/>
                <a:gd name="T92" fmla="*/ 285 w 290"/>
                <a:gd name="T93" fmla="*/ 76 h 199"/>
                <a:gd name="T94" fmla="*/ 78 w 290"/>
                <a:gd name="T95" fmla="*/ 196 h 199"/>
                <a:gd name="T96" fmla="*/ 80 w 290"/>
                <a:gd name="T97" fmla="*/ 181 h 199"/>
                <a:gd name="T98" fmla="*/ 288 w 290"/>
                <a:gd name="T99" fmla="*/ 62 h 199"/>
                <a:gd name="T100" fmla="*/ 285 w 290"/>
                <a:gd name="T101" fmla="*/ 7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" h="199">
                  <a:moveTo>
                    <a:pt x="290" y="59"/>
                  </a:moveTo>
                  <a:cubicBezTo>
                    <a:pt x="290" y="59"/>
                    <a:pt x="290" y="59"/>
                    <a:pt x="290" y="59"/>
                  </a:cubicBezTo>
                  <a:cubicBezTo>
                    <a:pt x="290" y="59"/>
                    <a:pt x="290" y="59"/>
                    <a:pt x="290" y="59"/>
                  </a:cubicBezTo>
                  <a:cubicBezTo>
                    <a:pt x="290" y="59"/>
                    <a:pt x="290" y="59"/>
                    <a:pt x="290" y="59"/>
                  </a:cubicBezTo>
                  <a:cubicBezTo>
                    <a:pt x="290" y="59"/>
                    <a:pt x="290" y="59"/>
                    <a:pt x="290" y="59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8"/>
                    <a:pt x="3" y="119"/>
                    <a:pt x="3" y="119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3" y="119"/>
                    <a:pt x="2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37"/>
                    <a:pt x="0" y="137"/>
                    <a:pt x="1" y="137"/>
                  </a:cubicBezTo>
                  <a:cubicBezTo>
                    <a:pt x="1" y="137"/>
                    <a:pt x="1" y="137"/>
                    <a:pt x="1" y="137"/>
                  </a:cubicBezTo>
                  <a:cubicBezTo>
                    <a:pt x="75" y="199"/>
                    <a:pt x="75" y="199"/>
                    <a:pt x="75" y="199"/>
                  </a:cubicBezTo>
                  <a:cubicBezTo>
                    <a:pt x="75" y="199"/>
                    <a:pt x="76" y="199"/>
                    <a:pt x="76" y="199"/>
                  </a:cubicBezTo>
                  <a:cubicBezTo>
                    <a:pt x="76" y="199"/>
                    <a:pt x="76" y="199"/>
                    <a:pt x="76" y="199"/>
                  </a:cubicBezTo>
                  <a:cubicBezTo>
                    <a:pt x="76" y="199"/>
                    <a:pt x="76" y="199"/>
                    <a:pt x="76" y="199"/>
                  </a:cubicBezTo>
                  <a:cubicBezTo>
                    <a:pt x="76" y="199"/>
                    <a:pt x="77" y="199"/>
                    <a:pt x="77" y="199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7" y="77"/>
                    <a:pt x="287" y="77"/>
                    <a:pt x="287" y="77"/>
                  </a:cubicBezTo>
                  <a:cubicBezTo>
                    <a:pt x="287" y="77"/>
                    <a:pt x="288" y="77"/>
                    <a:pt x="288" y="77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0" y="60"/>
                    <a:pt x="290" y="60"/>
                    <a:pt x="290" y="59"/>
                  </a:cubicBezTo>
                  <a:cubicBezTo>
                    <a:pt x="290" y="59"/>
                    <a:pt x="290" y="59"/>
                    <a:pt x="290" y="59"/>
                  </a:cubicBezTo>
                  <a:close/>
                  <a:moveTo>
                    <a:pt x="4" y="121"/>
                  </a:moveTo>
                  <a:cubicBezTo>
                    <a:pt x="77" y="181"/>
                    <a:pt x="77" y="181"/>
                    <a:pt x="77" y="181"/>
                  </a:cubicBezTo>
                  <a:cubicBezTo>
                    <a:pt x="75" y="196"/>
                    <a:pt x="75" y="196"/>
                    <a:pt x="75" y="196"/>
                  </a:cubicBezTo>
                  <a:cubicBezTo>
                    <a:pt x="3" y="136"/>
                    <a:pt x="3" y="136"/>
                    <a:pt x="3" y="136"/>
                  </a:cubicBezTo>
                  <a:lnTo>
                    <a:pt x="4" y="121"/>
                  </a:lnTo>
                  <a:close/>
                  <a:moveTo>
                    <a:pt x="79" y="179"/>
                  </a:moveTo>
                  <a:cubicBezTo>
                    <a:pt x="6" y="119"/>
                    <a:pt x="6" y="119"/>
                    <a:pt x="6" y="119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87" y="59"/>
                    <a:pt x="287" y="59"/>
                    <a:pt x="287" y="59"/>
                  </a:cubicBezTo>
                  <a:lnTo>
                    <a:pt x="79" y="179"/>
                  </a:lnTo>
                  <a:close/>
                  <a:moveTo>
                    <a:pt x="285" y="76"/>
                  </a:moveTo>
                  <a:cubicBezTo>
                    <a:pt x="78" y="196"/>
                    <a:pt x="78" y="196"/>
                    <a:pt x="78" y="196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288" y="62"/>
                    <a:pt x="288" y="62"/>
                    <a:pt x="288" y="62"/>
                  </a:cubicBezTo>
                  <a:lnTo>
                    <a:pt x="285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63AB64E1-2EC7-4573-BA43-FAA53AC0A9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28223" y="4455087"/>
              <a:ext cx="58758" cy="248520"/>
            </a:xfrm>
            <a:custGeom>
              <a:avLst/>
              <a:gdLst>
                <a:gd name="T0" fmla="*/ 0 w 27"/>
                <a:gd name="T1" fmla="*/ 112 h 116"/>
                <a:gd name="T2" fmla="*/ 0 w 27"/>
                <a:gd name="T3" fmla="*/ 112 h 116"/>
                <a:gd name="T4" fmla="*/ 0 w 27"/>
                <a:gd name="T5" fmla="*/ 112 h 116"/>
                <a:gd name="T6" fmla="*/ 8 w 27"/>
                <a:gd name="T7" fmla="*/ 115 h 116"/>
                <a:gd name="T8" fmla="*/ 8 w 27"/>
                <a:gd name="T9" fmla="*/ 116 h 116"/>
                <a:gd name="T10" fmla="*/ 8 w 27"/>
                <a:gd name="T11" fmla="*/ 116 h 116"/>
                <a:gd name="T12" fmla="*/ 8 w 27"/>
                <a:gd name="T13" fmla="*/ 116 h 116"/>
                <a:gd name="T14" fmla="*/ 9 w 27"/>
                <a:gd name="T15" fmla="*/ 115 h 116"/>
                <a:gd name="T16" fmla="*/ 16 w 27"/>
                <a:gd name="T17" fmla="*/ 113 h 116"/>
                <a:gd name="T18" fmla="*/ 17 w 27"/>
                <a:gd name="T19" fmla="*/ 113 h 116"/>
                <a:gd name="T20" fmla="*/ 17 w 27"/>
                <a:gd name="T21" fmla="*/ 113 h 116"/>
                <a:gd name="T22" fmla="*/ 17 w 27"/>
                <a:gd name="T23" fmla="*/ 112 h 116"/>
                <a:gd name="T24" fmla="*/ 17 w 27"/>
                <a:gd name="T25" fmla="*/ 112 h 116"/>
                <a:gd name="T26" fmla="*/ 27 w 27"/>
                <a:gd name="T27" fmla="*/ 5 h 116"/>
                <a:gd name="T28" fmla="*/ 27 w 27"/>
                <a:gd name="T29" fmla="*/ 4 h 116"/>
                <a:gd name="T30" fmla="*/ 27 w 27"/>
                <a:gd name="T31" fmla="*/ 4 h 116"/>
                <a:gd name="T32" fmla="*/ 27 w 27"/>
                <a:gd name="T33" fmla="*/ 4 h 116"/>
                <a:gd name="T34" fmla="*/ 26 w 27"/>
                <a:gd name="T35" fmla="*/ 4 h 116"/>
                <a:gd name="T36" fmla="*/ 26 w 27"/>
                <a:gd name="T37" fmla="*/ 4 h 116"/>
                <a:gd name="T38" fmla="*/ 26 w 27"/>
                <a:gd name="T39" fmla="*/ 3 h 116"/>
                <a:gd name="T40" fmla="*/ 26 w 27"/>
                <a:gd name="T41" fmla="*/ 3 h 116"/>
                <a:gd name="T42" fmla="*/ 19 w 27"/>
                <a:gd name="T43" fmla="*/ 0 h 116"/>
                <a:gd name="T44" fmla="*/ 18 w 27"/>
                <a:gd name="T45" fmla="*/ 0 h 116"/>
                <a:gd name="T46" fmla="*/ 18 w 27"/>
                <a:gd name="T47" fmla="*/ 0 h 116"/>
                <a:gd name="T48" fmla="*/ 10 w 27"/>
                <a:gd name="T49" fmla="*/ 2 h 116"/>
                <a:gd name="T50" fmla="*/ 10 w 27"/>
                <a:gd name="T51" fmla="*/ 3 h 116"/>
                <a:gd name="T52" fmla="*/ 10 w 27"/>
                <a:gd name="T53" fmla="*/ 3 h 116"/>
                <a:gd name="T54" fmla="*/ 9 w 27"/>
                <a:gd name="T55" fmla="*/ 3 h 116"/>
                <a:gd name="T56" fmla="*/ 9 w 27"/>
                <a:gd name="T57" fmla="*/ 3 h 116"/>
                <a:gd name="T58" fmla="*/ 9 w 27"/>
                <a:gd name="T59" fmla="*/ 3 h 116"/>
                <a:gd name="T60" fmla="*/ 9 w 27"/>
                <a:gd name="T61" fmla="*/ 3 h 116"/>
                <a:gd name="T62" fmla="*/ 9 w 27"/>
                <a:gd name="T63" fmla="*/ 3 h 116"/>
                <a:gd name="T64" fmla="*/ 0 w 27"/>
                <a:gd name="T65" fmla="*/ 111 h 116"/>
                <a:gd name="T66" fmla="*/ 0 w 27"/>
                <a:gd name="T67" fmla="*/ 111 h 116"/>
                <a:gd name="T68" fmla="*/ 0 w 27"/>
                <a:gd name="T69" fmla="*/ 112 h 116"/>
                <a:gd name="T70" fmla="*/ 15 w 27"/>
                <a:gd name="T71" fmla="*/ 111 h 116"/>
                <a:gd name="T72" fmla="*/ 10 w 27"/>
                <a:gd name="T73" fmla="*/ 113 h 116"/>
                <a:gd name="T74" fmla="*/ 19 w 27"/>
                <a:gd name="T75" fmla="*/ 8 h 116"/>
                <a:gd name="T76" fmla="*/ 24 w 27"/>
                <a:gd name="T77" fmla="*/ 6 h 116"/>
                <a:gd name="T78" fmla="*/ 15 w 27"/>
                <a:gd name="T79" fmla="*/ 111 h 116"/>
                <a:gd name="T80" fmla="*/ 18 w 27"/>
                <a:gd name="T81" fmla="*/ 3 h 116"/>
                <a:gd name="T82" fmla="*/ 22 w 27"/>
                <a:gd name="T83" fmla="*/ 4 h 116"/>
                <a:gd name="T84" fmla="*/ 18 w 27"/>
                <a:gd name="T85" fmla="*/ 5 h 116"/>
                <a:gd name="T86" fmla="*/ 14 w 27"/>
                <a:gd name="T87" fmla="*/ 4 h 116"/>
                <a:gd name="T88" fmla="*/ 18 w 27"/>
                <a:gd name="T89" fmla="*/ 3 h 116"/>
                <a:gd name="T90" fmla="*/ 11 w 27"/>
                <a:gd name="T91" fmla="*/ 5 h 116"/>
                <a:gd name="T92" fmla="*/ 16 w 27"/>
                <a:gd name="T93" fmla="*/ 7 h 116"/>
                <a:gd name="T94" fmla="*/ 7 w 27"/>
                <a:gd name="T95" fmla="*/ 113 h 116"/>
                <a:gd name="T96" fmla="*/ 2 w 27"/>
                <a:gd name="T97" fmla="*/ 110 h 116"/>
                <a:gd name="T98" fmla="*/ 11 w 27"/>
                <a:gd name="T99" fmla="*/ 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" h="116">
                  <a:moveTo>
                    <a:pt x="0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5"/>
                    <a:pt x="8" y="115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9" y="115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6" y="113"/>
                    <a:pt x="16" y="113"/>
                    <a:pt x="17" y="11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3"/>
                    <a:pt x="17" y="113"/>
                    <a:pt x="17" y="112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2"/>
                    <a:pt x="0" y="112"/>
                    <a:pt x="0" y="112"/>
                  </a:cubicBezTo>
                  <a:close/>
                  <a:moveTo>
                    <a:pt x="15" y="111"/>
                  </a:moveTo>
                  <a:cubicBezTo>
                    <a:pt x="10" y="113"/>
                    <a:pt x="10" y="113"/>
                    <a:pt x="10" y="113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15" y="111"/>
                  </a:lnTo>
                  <a:close/>
                  <a:moveTo>
                    <a:pt x="18" y="3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4" y="4"/>
                    <a:pt x="14" y="4"/>
                    <a:pt x="14" y="4"/>
                  </a:cubicBezTo>
                  <a:lnTo>
                    <a:pt x="18" y="3"/>
                  </a:lnTo>
                  <a:close/>
                  <a:moveTo>
                    <a:pt x="11" y="5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2" y="110"/>
                    <a:pt x="2" y="110"/>
                    <a:pt x="2" y="110"/>
                  </a:cubicBez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6">
              <a:extLst>
                <a:ext uri="{FF2B5EF4-FFF2-40B4-BE49-F238E27FC236}">
                  <a16:creationId xmlns:a16="http://schemas.microsoft.com/office/drawing/2014/main" id="{32A3CDC5-DA20-41CB-9B28-FE95551B4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38578" y="5152484"/>
              <a:ext cx="81877" cy="189762"/>
            </a:xfrm>
            <a:custGeom>
              <a:avLst/>
              <a:gdLst>
                <a:gd name="T0" fmla="*/ 0 w 38"/>
                <a:gd name="T1" fmla="*/ 83 h 88"/>
                <a:gd name="T2" fmla="*/ 0 w 38"/>
                <a:gd name="T3" fmla="*/ 83 h 88"/>
                <a:gd name="T4" fmla="*/ 0 w 38"/>
                <a:gd name="T5" fmla="*/ 83 h 88"/>
                <a:gd name="T6" fmla="*/ 0 w 38"/>
                <a:gd name="T7" fmla="*/ 84 h 88"/>
                <a:gd name="T8" fmla="*/ 0 w 38"/>
                <a:gd name="T9" fmla="*/ 84 h 88"/>
                <a:gd name="T10" fmla="*/ 11 w 38"/>
                <a:gd name="T11" fmla="*/ 88 h 88"/>
                <a:gd name="T12" fmla="*/ 11 w 38"/>
                <a:gd name="T13" fmla="*/ 88 h 88"/>
                <a:gd name="T14" fmla="*/ 11 w 38"/>
                <a:gd name="T15" fmla="*/ 88 h 88"/>
                <a:gd name="T16" fmla="*/ 11 w 38"/>
                <a:gd name="T17" fmla="*/ 88 h 88"/>
                <a:gd name="T18" fmla="*/ 12 w 38"/>
                <a:gd name="T19" fmla="*/ 88 h 88"/>
                <a:gd name="T20" fmla="*/ 19 w 38"/>
                <a:gd name="T21" fmla="*/ 85 h 88"/>
                <a:gd name="T22" fmla="*/ 20 w 38"/>
                <a:gd name="T23" fmla="*/ 84 h 88"/>
                <a:gd name="T24" fmla="*/ 20 w 38"/>
                <a:gd name="T25" fmla="*/ 84 h 88"/>
                <a:gd name="T26" fmla="*/ 38 w 38"/>
                <a:gd name="T27" fmla="*/ 6 h 88"/>
                <a:gd name="T28" fmla="*/ 38 w 38"/>
                <a:gd name="T29" fmla="*/ 6 h 88"/>
                <a:gd name="T30" fmla="*/ 38 w 38"/>
                <a:gd name="T31" fmla="*/ 5 h 88"/>
                <a:gd name="T32" fmla="*/ 38 w 38"/>
                <a:gd name="T33" fmla="*/ 5 h 88"/>
                <a:gd name="T34" fmla="*/ 38 w 38"/>
                <a:gd name="T35" fmla="*/ 5 h 88"/>
                <a:gd name="T36" fmla="*/ 38 w 38"/>
                <a:gd name="T37" fmla="*/ 5 h 88"/>
                <a:gd name="T38" fmla="*/ 37 w 38"/>
                <a:gd name="T39" fmla="*/ 4 h 88"/>
                <a:gd name="T40" fmla="*/ 37 w 38"/>
                <a:gd name="T41" fmla="*/ 4 h 88"/>
                <a:gd name="T42" fmla="*/ 27 w 38"/>
                <a:gd name="T43" fmla="*/ 1 h 88"/>
                <a:gd name="T44" fmla="*/ 26 w 38"/>
                <a:gd name="T45" fmla="*/ 1 h 88"/>
                <a:gd name="T46" fmla="*/ 26 w 38"/>
                <a:gd name="T47" fmla="*/ 1 h 88"/>
                <a:gd name="T48" fmla="*/ 26 w 38"/>
                <a:gd name="T49" fmla="*/ 1 h 88"/>
                <a:gd name="T50" fmla="*/ 26 w 38"/>
                <a:gd name="T51" fmla="*/ 1 h 88"/>
                <a:gd name="T52" fmla="*/ 19 w 38"/>
                <a:gd name="T53" fmla="*/ 3 h 88"/>
                <a:gd name="T54" fmla="*/ 19 w 38"/>
                <a:gd name="T55" fmla="*/ 3 h 88"/>
                <a:gd name="T56" fmla="*/ 18 w 38"/>
                <a:gd name="T57" fmla="*/ 3 h 88"/>
                <a:gd name="T58" fmla="*/ 18 w 38"/>
                <a:gd name="T59" fmla="*/ 4 h 88"/>
                <a:gd name="T60" fmla="*/ 18 w 38"/>
                <a:gd name="T61" fmla="*/ 4 h 88"/>
                <a:gd name="T62" fmla="*/ 18 w 38"/>
                <a:gd name="T63" fmla="*/ 4 h 88"/>
                <a:gd name="T64" fmla="*/ 18 w 38"/>
                <a:gd name="T65" fmla="*/ 4 h 88"/>
                <a:gd name="T66" fmla="*/ 18 w 38"/>
                <a:gd name="T67" fmla="*/ 4 h 88"/>
                <a:gd name="T68" fmla="*/ 18 w 38"/>
                <a:gd name="T69" fmla="*/ 4 h 88"/>
                <a:gd name="T70" fmla="*/ 0 w 38"/>
                <a:gd name="T71" fmla="*/ 83 h 88"/>
                <a:gd name="T72" fmla="*/ 26 w 38"/>
                <a:gd name="T73" fmla="*/ 3 h 88"/>
                <a:gd name="T74" fmla="*/ 34 w 38"/>
                <a:gd name="T75" fmla="*/ 6 h 88"/>
                <a:gd name="T76" fmla="*/ 30 w 38"/>
                <a:gd name="T77" fmla="*/ 7 h 88"/>
                <a:gd name="T78" fmla="*/ 22 w 38"/>
                <a:gd name="T79" fmla="*/ 4 h 88"/>
                <a:gd name="T80" fmla="*/ 26 w 38"/>
                <a:gd name="T81" fmla="*/ 3 h 88"/>
                <a:gd name="T82" fmla="*/ 20 w 38"/>
                <a:gd name="T83" fmla="*/ 6 h 88"/>
                <a:gd name="T84" fmla="*/ 28 w 38"/>
                <a:gd name="T85" fmla="*/ 9 h 88"/>
                <a:gd name="T86" fmla="*/ 10 w 38"/>
                <a:gd name="T87" fmla="*/ 85 h 88"/>
                <a:gd name="T88" fmla="*/ 2 w 38"/>
                <a:gd name="T89" fmla="*/ 82 h 88"/>
                <a:gd name="T90" fmla="*/ 20 w 38"/>
                <a:gd name="T91" fmla="*/ 6 h 88"/>
                <a:gd name="T92" fmla="*/ 18 w 38"/>
                <a:gd name="T93" fmla="*/ 83 h 88"/>
                <a:gd name="T94" fmla="*/ 13 w 38"/>
                <a:gd name="T95" fmla="*/ 85 h 88"/>
                <a:gd name="T96" fmla="*/ 31 w 38"/>
                <a:gd name="T97" fmla="*/ 9 h 88"/>
                <a:gd name="T98" fmla="*/ 35 w 38"/>
                <a:gd name="T99" fmla="*/ 7 h 88"/>
                <a:gd name="T100" fmla="*/ 18 w 38"/>
                <a:gd name="T101" fmla="*/ 8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" h="88">
                  <a:moveTo>
                    <a:pt x="0" y="83"/>
                  </a:move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1" y="88"/>
                    <a:pt x="12" y="88"/>
                    <a:pt x="12" y="88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9" y="85"/>
                    <a:pt x="20" y="85"/>
                    <a:pt x="20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7" y="5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8" y="3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0" y="83"/>
                  </a:lnTo>
                  <a:close/>
                  <a:moveTo>
                    <a:pt x="26" y="3"/>
                  </a:moveTo>
                  <a:cubicBezTo>
                    <a:pt x="34" y="6"/>
                    <a:pt x="34" y="6"/>
                    <a:pt x="34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2" y="4"/>
                    <a:pt x="22" y="4"/>
                    <a:pt x="22" y="4"/>
                  </a:cubicBezTo>
                  <a:lnTo>
                    <a:pt x="26" y="3"/>
                  </a:lnTo>
                  <a:close/>
                  <a:moveTo>
                    <a:pt x="20" y="6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2" y="82"/>
                    <a:pt x="2" y="82"/>
                    <a:pt x="2" y="82"/>
                  </a:cubicBezTo>
                  <a:lnTo>
                    <a:pt x="20" y="6"/>
                  </a:lnTo>
                  <a:close/>
                  <a:moveTo>
                    <a:pt x="18" y="83"/>
                  </a:moveTo>
                  <a:cubicBezTo>
                    <a:pt x="13" y="85"/>
                    <a:pt x="13" y="85"/>
                    <a:pt x="13" y="85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5" y="7"/>
                    <a:pt x="35" y="7"/>
                    <a:pt x="35" y="7"/>
                  </a:cubicBezTo>
                  <a:lnTo>
                    <a:pt x="18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B0922B44-FD42-4948-BC7D-F44480EACC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65480" y="5008959"/>
              <a:ext cx="68391" cy="129076"/>
            </a:xfrm>
            <a:custGeom>
              <a:avLst/>
              <a:gdLst>
                <a:gd name="T0" fmla="*/ 32 w 32"/>
                <a:gd name="T1" fmla="*/ 5 h 60"/>
                <a:gd name="T2" fmla="*/ 32 w 32"/>
                <a:gd name="T3" fmla="*/ 5 h 60"/>
                <a:gd name="T4" fmla="*/ 32 w 32"/>
                <a:gd name="T5" fmla="*/ 5 h 60"/>
                <a:gd name="T6" fmla="*/ 32 w 32"/>
                <a:gd name="T7" fmla="*/ 5 h 60"/>
                <a:gd name="T8" fmla="*/ 32 w 32"/>
                <a:gd name="T9" fmla="*/ 4 h 60"/>
                <a:gd name="T10" fmla="*/ 32 w 32"/>
                <a:gd name="T11" fmla="*/ 4 h 60"/>
                <a:gd name="T12" fmla="*/ 32 w 32"/>
                <a:gd name="T13" fmla="*/ 4 h 60"/>
                <a:gd name="T14" fmla="*/ 21 w 32"/>
                <a:gd name="T15" fmla="*/ 0 h 60"/>
                <a:gd name="T16" fmla="*/ 21 w 32"/>
                <a:gd name="T17" fmla="*/ 0 h 60"/>
                <a:gd name="T18" fmla="*/ 21 w 32"/>
                <a:gd name="T19" fmla="*/ 0 h 60"/>
                <a:gd name="T20" fmla="*/ 21 w 32"/>
                <a:gd name="T21" fmla="*/ 0 h 60"/>
                <a:gd name="T22" fmla="*/ 20 w 32"/>
                <a:gd name="T23" fmla="*/ 0 h 60"/>
                <a:gd name="T24" fmla="*/ 14 w 32"/>
                <a:gd name="T25" fmla="*/ 3 h 60"/>
                <a:gd name="T26" fmla="*/ 13 w 32"/>
                <a:gd name="T27" fmla="*/ 3 h 60"/>
                <a:gd name="T28" fmla="*/ 13 w 32"/>
                <a:gd name="T29" fmla="*/ 3 h 60"/>
                <a:gd name="T30" fmla="*/ 13 w 32"/>
                <a:gd name="T31" fmla="*/ 3 h 60"/>
                <a:gd name="T32" fmla="*/ 13 w 32"/>
                <a:gd name="T33" fmla="*/ 3 h 60"/>
                <a:gd name="T34" fmla="*/ 13 w 32"/>
                <a:gd name="T35" fmla="*/ 4 h 60"/>
                <a:gd name="T36" fmla="*/ 13 w 32"/>
                <a:gd name="T37" fmla="*/ 4 h 60"/>
                <a:gd name="T38" fmla="*/ 13 w 32"/>
                <a:gd name="T39" fmla="*/ 4 h 60"/>
                <a:gd name="T40" fmla="*/ 13 w 32"/>
                <a:gd name="T41" fmla="*/ 4 h 60"/>
                <a:gd name="T42" fmla="*/ 0 w 32"/>
                <a:gd name="T43" fmla="*/ 54 h 60"/>
                <a:gd name="T44" fmla="*/ 0 w 32"/>
                <a:gd name="T45" fmla="*/ 55 h 60"/>
                <a:gd name="T46" fmla="*/ 0 w 32"/>
                <a:gd name="T47" fmla="*/ 55 h 60"/>
                <a:gd name="T48" fmla="*/ 0 w 32"/>
                <a:gd name="T49" fmla="*/ 56 h 60"/>
                <a:gd name="T50" fmla="*/ 1 w 32"/>
                <a:gd name="T51" fmla="*/ 56 h 60"/>
                <a:gd name="T52" fmla="*/ 11 w 32"/>
                <a:gd name="T53" fmla="*/ 59 h 60"/>
                <a:gd name="T54" fmla="*/ 11 w 32"/>
                <a:gd name="T55" fmla="*/ 60 h 60"/>
                <a:gd name="T56" fmla="*/ 11 w 32"/>
                <a:gd name="T57" fmla="*/ 60 h 60"/>
                <a:gd name="T58" fmla="*/ 12 w 32"/>
                <a:gd name="T59" fmla="*/ 60 h 60"/>
                <a:gd name="T60" fmla="*/ 12 w 32"/>
                <a:gd name="T61" fmla="*/ 59 h 60"/>
                <a:gd name="T62" fmla="*/ 19 w 32"/>
                <a:gd name="T63" fmla="*/ 57 h 60"/>
                <a:gd name="T64" fmla="*/ 19 w 32"/>
                <a:gd name="T65" fmla="*/ 56 h 60"/>
                <a:gd name="T66" fmla="*/ 19 w 32"/>
                <a:gd name="T67" fmla="*/ 56 h 60"/>
                <a:gd name="T68" fmla="*/ 32 w 32"/>
                <a:gd name="T69" fmla="*/ 6 h 60"/>
                <a:gd name="T70" fmla="*/ 32 w 32"/>
                <a:gd name="T71" fmla="*/ 6 h 60"/>
                <a:gd name="T72" fmla="*/ 32 w 32"/>
                <a:gd name="T73" fmla="*/ 6 h 60"/>
                <a:gd name="T74" fmla="*/ 32 w 32"/>
                <a:gd name="T75" fmla="*/ 5 h 60"/>
                <a:gd name="T76" fmla="*/ 32 w 32"/>
                <a:gd name="T77" fmla="*/ 5 h 60"/>
                <a:gd name="T78" fmla="*/ 24 w 32"/>
                <a:gd name="T79" fmla="*/ 6 h 60"/>
                <a:gd name="T80" fmla="*/ 17 w 32"/>
                <a:gd name="T81" fmla="*/ 4 h 60"/>
                <a:gd name="T82" fmla="*/ 21 w 32"/>
                <a:gd name="T83" fmla="*/ 3 h 60"/>
                <a:gd name="T84" fmla="*/ 28 w 32"/>
                <a:gd name="T85" fmla="*/ 5 h 60"/>
                <a:gd name="T86" fmla="*/ 24 w 32"/>
                <a:gd name="T87" fmla="*/ 6 h 60"/>
                <a:gd name="T88" fmla="*/ 15 w 32"/>
                <a:gd name="T89" fmla="*/ 6 h 60"/>
                <a:gd name="T90" fmla="*/ 23 w 32"/>
                <a:gd name="T91" fmla="*/ 8 h 60"/>
                <a:gd name="T92" fmla="*/ 11 w 32"/>
                <a:gd name="T93" fmla="*/ 57 h 60"/>
                <a:gd name="T94" fmla="*/ 3 w 32"/>
                <a:gd name="T95" fmla="*/ 54 h 60"/>
                <a:gd name="T96" fmla="*/ 15 w 32"/>
                <a:gd name="T97" fmla="*/ 6 h 60"/>
                <a:gd name="T98" fmla="*/ 17 w 32"/>
                <a:gd name="T99" fmla="*/ 55 h 60"/>
                <a:gd name="T100" fmla="*/ 13 w 32"/>
                <a:gd name="T101" fmla="*/ 56 h 60"/>
                <a:gd name="T102" fmla="*/ 25 w 32"/>
                <a:gd name="T103" fmla="*/ 9 h 60"/>
                <a:gd name="T104" fmla="*/ 30 w 32"/>
                <a:gd name="T105" fmla="*/ 7 h 60"/>
                <a:gd name="T106" fmla="*/ 17 w 32"/>
                <a:gd name="T107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60">
                  <a:moveTo>
                    <a:pt x="32" y="5"/>
                  </a:move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0"/>
                    <a:pt x="11" y="60"/>
                    <a:pt x="12" y="60"/>
                  </a:cubicBezTo>
                  <a:cubicBezTo>
                    <a:pt x="12" y="60"/>
                    <a:pt x="12" y="60"/>
                    <a:pt x="12" y="59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lose/>
                  <a:moveTo>
                    <a:pt x="24" y="6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8" y="5"/>
                    <a:pt x="28" y="5"/>
                    <a:pt x="28" y="5"/>
                  </a:cubicBezTo>
                  <a:lnTo>
                    <a:pt x="24" y="6"/>
                  </a:lnTo>
                  <a:close/>
                  <a:moveTo>
                    <a:pt x="15" y="6"/>
                  </a:moveTo>
                  <a:cubicBezTo>
                    <a:pt x="23" y="8"/>
                    <a:pt x="23" y="8"/>
                    <a:pt x="23" y="8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3" y="54"/>
                    <a:pt x="3" y="54"/>
                    <a:pt x="3" y="54"/>
                  </a:cubicBezTo>
                  <a:lnTo>
                    <a:pt x="15" y="6"/>
                  </a:lnTo>
                  <a:close/>
                  <a:moveTo>
                    <a:pt x="17" y="55"/>
                  </a:moveTo>
                  <a:cubicBezTo>
                    <a:pt x="13" y="56"/>
                    <a:pt x="13" y="56"/>
                    <a:pt x="13" y="56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30" y="7"/>
                    <a:pt x="30" y="7"/>
                    <a:pt x="30" y="7"/>
                  </a:cubicBezTo>
                  <a:lnTo>
                    <a:pt x="17" y="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6DCE47DC-47E5-4642-91DB-BA44123CD8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091409" y="6295870"/>
              <a:ext cx="120407" cy="184945"/>
            </a:xfrm>
            <a:custGeom>
              <a:avLst/>
              <a:gdLst>
                <a:gd name="T0" fmla="*/ 56 w 56"/>
                <a:gd name="T1" fmla="*/ 22 h 86"/>
                <a:gd name="T2" fmla="*/ 56 w 56"/>
                <a:gd name="T3" fmla="*/ 22 h 86"/>
                <a:gd name="T4" fmla="*/ 56 w 56"/>
                <a:gd name="T5" fmla="*/ 22 h 86"/>
                <a:gd name="T6" fmla="*/ 56 w 56"/>
                <a:gd name="T7" fmla="*/ 21 h 86"/>
                <a:gd name="T8" fmla="*/ 55 w 56"/>
                <a:gd name="T9" fmla="*/ 21 h 86"/>
                <a:gd name="T10" fmla="*/ 14 w 56"/>
                <a:gd name="T11" fmla="*/ 0 h 86"/>
                <a:gd name="T12" fmla="*/ 12 w 56"/>
                <a:gd name="T13" fmla="*/ 1 h 86"/>
                <a:gd name="T14" fmla="*/ 12 w 56"/>
                <a:gd name="T15" fmla="*/ 1 h 86"/>
                <a:gd name="T16" fmla="*/ 12 w 56"/>
                <a:gd name="T17" fmla="*/ 1 h 86"/>
                <a:gd name="T18" fmla="*/ 12 w 56"/>
                <a:gd name="T19" fmla="*/ 1 h 86"/>
                <a:gd name="T20" fmla="*/ 12 w 56"/>
                <a:gd name="T21" fmla="*/ 1 h 86"/>
                <a:gd name="T22" fmla="*/ 11 w 56"/>
                <a:gd name="T23" fmla="*/ 1 h 86"/>
                <a:gd name="T24" fmla="*/ 11 w 56"/>
                <a:gd name="T25" fmla="*/ 1 h 86"/>
                <a:gd name="T26" fmla="*/ 11 w 56"/>
                <a:gd name="T27" fmla="*/ 1 h 86"/>
                <a:gd name="T28" fmla="*/ 11 w 56"/>
                <a:gd name="T29" fmla="*/ 1 h 86"/>
                <a:gd name="T30" fmla="*/ 11 w 56"/>
                <a:gd name="T31" fmla="*/ 2 h 86"/>
                <a:gd name="T32" fmla="*/ 0 w 56"/>
                <a:gd name="T33" fmla="*/ 64 h 86"/>
                <a:gd name="T34" fmla="*/ 0 w 56"/>
                <a:gd name="T35" fmla="*/ 64 h 86"/>
                <a:gd name="T36" fmla="*/ 1 w 56"/>
                <a:gd name="T37" fmla="*/ 64 h 86"/>
                <a:gd name="T38" fmla="*/ 1 w 56"/>
                <a:gd name="T39" fmla="*/ 65 h 86"/>
                <a:gd name="T40" fmla="*/ 1 w 56"/>
                <a:gd name="T41" fmla="*/ 65 h 86"/>
                <a:gd name="T42" fmla="*/ 42 w 56"/>
                <a:gd name="T43" fmla="*/ 86 h 86"/>
                <a:gd name="T44" fmla="*/ 42 w 56"/>
                <a:gd name="T45" fmla="*/ 86 h 86"/>
                <a:gd name="T46" fmla="*/ 43 w 56"/>
                <a:gd name="T47" fmla="*/ 86 h 86"/>
                <a:gd name="T48" fmla="*/ 43 w 56"/>
                <a:gd name="T49" fmla="*/ 86 h 86"/>
                <a:gd name="T50" fmla="*/ 44 w 56"/>
                <a:gd name="T51" fmla="*/ 86 h 86"/>
                <a:gd name="T52" fmla="*/ 44 w 56"/>
                <a:gd name="T53" fmla="*/ 86 h 86"/>
                <a:gd name="T54" fmla="*/ 44 w 56"/>
                <a:gd name="T55" fmla="*/ 86 h 86"/>
                <a:gd name="T56" fmla="*/ 44 w 56"/>
                <a:gd name="T57" fmla="*/ 86 h 86"/>
                <a:gd name="T58" fmla="*/ 44 w 56"/>
                <a:gd name="T59" fmla="*/ 86 h 86"/>
                <a:gd name="T60" fmla="*/ 45 w 56"/>
                <a:gd name="T61" fmla="*/ 85 h 86"/>
                <a:gd name="T62" fmla="*/ 56 w 56"/>
                <a:gd name="T63" fmla="*/ 22 h 86"/>
                <a:gd name="T64" fmla="*/ 13 w 56"/>
                <a:gd name="T65" fmla="*/ 4 h 86"/>
                <a:gd name="T66" fmla="*/ 52 w 56"/>
                <a:gd name="T67" fmla="*/ 23 h 86"/>
                <a:gd name="T68" fmla="*/ 42 w 56"/>
                <a:gd name="T69" fmla="*/ 83 h 86"/>
                <a:gd name="T70" fmla="*/ 3 w 56"/>
                <a:gd name="T71" fmla="*/ 63 h 86"/>
                <a:gd name="T72" fmla="*/ 13 w 56"/>
                <a:gd name="T73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86"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1"/>
                    <a:pt x="56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1" y="64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4" y="86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5" y="86"/>
                    <a:pt x="45" y="85"/>
                    <a:pt x="45" y="85"/>
                  </a:cubicBezTo>
                  <a:lnTo>
                    <a:pt x="56" y="22"/>
                  </a:lnTo>
                  <a:close/>
                  <a:moveTo>
                    <a:pt x="13" y="4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3" y="63"/>
                    <a:pt x="3" y="63"/>
                    <a:pt x="3" y="63"/>
                  </a:cubicBezTo>
                  <a:lnTo>
                    <a:pt x="1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9">
              <a:extLst>
                <a:ext uri="{FF2B5EF4-FFF2-40B4-BE49-F238E27FC236}">
                  <a16:creationId xmlns:a16="http://schemas.microsoft.com/office/drawing/2014/main" id="{441A6C48-A565-4B1A-B63C-1E37CFDFB9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86414" y="6241927"/>
              <a:ext cx="117517" cy="184945"/>
            </a:xfrm>
            <a:custGeom>
              <a:avLst/>
              <a:gdLst>
                <a:gd name="T0" fmla="*/ 0 w 55"/>
                <a:gd name="T1" fmla="*/ 64 h 86"/>
                <a:gd name="T2" fmla="*/ 0 w 55"/>
                <a:gd name="T3" fmla="*/ 64 h 86"/>
                <a:gd name="T4" fmla="*/ 1 w 55"/>
                <a:gd name="T5" fmla="*/ 64 h 86"/>
                <a:gd name="T6" fmla="*/ 1 w 55"/>
                <a:gd name="T7" fmla="*/ 65 h 86"/>
                <a:gd name="T8" fmla="*/ 1 w 55"/>
                <a:gd name="T9" fmla="*/ 65 h 86"/>
                <a:gd name="T10" fmla="*/ 42 w 55"/>
                <a:gd name="T11" fmla="*/ 86 h 86"/>
                <a:gd name="T12" fmla="*/ 42 w 55"/>
                <a:gd name="T13" fmla="*/ 86 h 86"/>
                <a:gd name="T14" fmla="*/ 42 w 55"/>
                <a:gd name="T15" fmla="*/ 86 h 86"/>
                <a:gd name="T16" fmla="*/ 42 w 55"/>
                <a:gd name="T17" fmla="*/ 86 h 86"/>
                <a:gd name="T18" fmla="*/ 43 w 55"/>
                <a:gd name="T19" fmla="*/ 85 h 86"/>
                <a:gd name="T20" fmla="*/ 43 w 55"/>
                <a:gd name="T21" fmla="*/ 85 h 86"/>
                <a:gd name="T22" fmla="*/ 43 w 55"/>
                <a:gd name="T23" fmla="*/ 85 h 86"/>
                <a:gd name="T24" fmla="*/ 43 w 55"/>
                <a:gd name="T25" fmla="*/ 85 h 86"/>
                <a:gd name="T26" fmla="*/ 44 w 55"/>
                <a:gd name="T27" fmla="*/ 85 h 86"/>
                <a:gd name="T28" fmla="*/ 45 w 55"/>
                <a:gd name="T29" fmla="*/ 84 h 86"/>
                <a:gd name="T30" fmla="*/ 55 w 55"/>
                <a:gd name="T31" fmla="*/ 22 h 86"/>
                <a:gd name="T32" fmla="*/ 55 w 55"/>
                <a:gd name="T33" fmla="*/ 22 h 86"/>
                <a:gd name="T34" fmla="*/ 55 w 55"/>
                <a:gd name="T35" fmla="*/ 21 h 86"/>
                <a:gd name="T36" fmla="*/ 55 w 55"/>
                <a:gd name="T37" fmla="*/ 21 h 86"/>
                <a:gd name="T38" fmla="*/ 54 w 55"/>
                <a:gd name="T39" fmla="*/ 21 h 86"/>
                <a:gd name="T40" fmla="*/ 13 w 55"/>
                <a:gd name="T41" fmla="*/ 0 h 86"/>
                <a:gd name="T42" fmla="*/ 12 w 55"/>
                <a:gd name="T43" fmla="*/ 1 h 86"/>
                <a:gd name="T44" fmla="*/ 12 w 55"/>
                <a:gd name="T45" fmla="*/ 1 h 86"/>
                <a:gd name="T46" fmla="*/ 12 w 55"/>
                <a:gd name="T47" fmla="*/ 1 h 86"/>
                <a:gd name="T48" fmla="*/ 12 w 55"/>
                <a:gd name="T49" fmla="*/ 1 h 86"/>
                <a:gd name="T50" fmla="*/ 11 w 55"/>
                <a:gd name="T51" fmla="*/ 1 h 86"/>
                <a:gd name="T52" fmla="*/ 11 w 55"/>
                <a:gd name="T53" fmla="*/ 1 h 86"/>
                <a:gd name="T54" fmla="*/ 11 w 55"/>
                <a:gd name="T55" fmla="*/ 1 h 86"/>
                <a:gd name="T56" fmla="*/ 10 w 55"/>
                <a:gd name="T57" fmla="*/ 1 h 86"/>
                <a:gd name="T58" fmla="*/ 10 w 55"/>
                <a:gd name="T59" fmla="*/ 2 h 86"/>
                <a:gd name="T60" fmla="*/ 10 w 55"/>
                <a:gd name="T61" fmla="*/ 2 h 86"/>
                <a:gd name="T62" fmla="*/ 0 w 55"/>
                <a:gd name="T63" fmla="*/ 64 h 86"/>
                <a:gd name="T64" fmla="*/ 12 w 55"/>
                <a:gd name="T65" fmla="*/ 4 h 86"/>
                <a:gd name="T66" fmla="*/ 51 w 55"/>
                <a:gd name="T67" fmla="*/ 23 h 86"/>
                <a:gd name="T68" fmla="*/ 41 w 55"/>
                <a:gd name="T69" fmla="*/ 83 h 86"/>
                <a:gd name="T70" fmla="*/ 3 w 55"/>
                <a:gd name="T71" fmla="*/ 63 h 86"/>
                <a:gd name="T72" fmla="*/ 12 w 55"/>
                <a:gd name="T73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86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1" y="64"/>
                  </a:cubicBezTo>
                  <a:cubicBezTo>
                    <a:pt x="1" y="64"/>
                    <a:pt x="1" y="64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3" y="86"/>
                    <a:pt x="43" y="86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4" y="85"/>
                    <a:pt x="44" y="85"/>
                  </a:cubicBezTo>
                  <a:cubicBezTo>
                    <a:pt x="44" y="85"/>
                    <a:pt x="45" y="85"/>
                    <a:pt x="45" y="84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lnTo>
                    <a:pt x="0" y="64"/>
                  </a:lnTo>
                  <a:close/>
                  <a:moveTo>
                    <a:pt x="12" y="4"/>
                  </a:moveTo>
                  <a:cubicBezTo>
                    <a:pt x="51" y="23"/>
                    <a:pt x="51" y="23"/>
                    <a:pt x="51" y="2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3" y="63"/>
                    <a:pt x="3" y="63"/>
                    <a:pt x="3" y="63"/>
                  </a:cubicBezTo>
                  <a:lnTo>
                    <a:pt x="1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1B691B47-C6F2-4EFF-A125-4CC41D9EA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07039" y="7509573"/>
              <a:ext cx="238888" cy="258153"/>
            </a:xfrm>
            <a:custGeom>
              <a:avLst/>
              <a:gdLst>
                <a:gd name="T0" fmla="*/ 94 w 111"/>
                <a:gd name="T1" fmla="*/ 70 h 120"/>
                <a:gd name="T2" fmla="*/ 94 w 111"/>
                <a:gd name="T3" fmla="*/ 70 h 120"/>
                <a:gd name="T4" fmla="*/ 111 w 111"/>
                <a:gd name="T5" fmla="*/ 2 h 120"/>
                <a:gd name="T6" fmla="*/ 111 w 111"/>
                <a:gd name="T7" fmla="*/ 2 h 120"/>
                <a:gd name="T8" fmla="*/ 111 w 111"/>
                <a:gd name="T9" fmla="*/ 2 h 120"/>
                <a:gd name="T10" fmla="*/ 111 w 111"/>
                <a:gd name="T11" fmla="*/ 1 h 120"/>
                <a:gd name="T12" fmla="*/ 111 w 111"/>
                <a:gd name="T13" fmla="*/ 1 h 120"/>
                <a:gd name="T14" fmla="*/ 111 w 111"/>
                <a:gd name="T15" fmla="*/ 1 h 120"/>
                <a:gd name="T16" fmla="*/ 110 w 111"/>
                <a:gd name="T17" fmla="*/ 0 h 120"/>
                <a:gd name="T18" fmla="*/ 110 w 111"/>
                <a:gd name="T19" fmla="*/ 0 h 120"/>
                <a:gd name="T20" fmla="*/ 110 w 111"/>
                <a:gd name="T21" fmla="*/ 0 h 120"/>
                <a:gd name="T22" fmla="*/ 110 w 111"/>
                <a:gd name="T23" fmla="*/ 0 h 120"/>
                <a:gd name="T24" fmla="*/ 109 w 111"/>
                <a:gd name="T25" fmla="*/ 0 h 120"/>
                <a:gd name="T26" fmla="*/ 106 w 111"/>
                <a:gd name="T27" fmla="*/ 2 h 120"/>
                <a:gd name="T28" fmla="*/ 106 w 111"/>
                <a:gd name="T29" fmla="*/ 2 h 120"/>
                <a:gd name="T30" fmla="*/ 106 w 111"/>
                <a:gd name="T31" fmla="*/ 2 h 120"/>
                <a:gd name="T32" fmla="*/ 17 w 111"/>
                <a:gd name="T33" fmla="*/ 49 h 120"/>
                <a:gd name="T34" fmla="*/ 17 w 111"/>
                <a:gd name="T35" fmla="*/ 49 h 120"/>
                <a:gd name="T36" fmla="*/ 17 w 111"/>
                <a:gd name="T37" fmla="*/ 49 h 120"/>
                <a:gd name="T38" fmla="*/ 17 w 111"/>
                <a:gd name="T39" fmla="*/ 49 h 120"/>
                <a:gd name="T40" fmla="*/ 17 w 111"/>
                <a:gd name="T41" fmla="*/ 50 h 120"/>
                <a:gd name="T42" fmla="*/ 1 w 111"/>
                <a:gd name="T43" fmla="*/ 116 h 120"/>
                <a:gd name="T44" fmla="*/ 0 w 111"/>
                <a:gd name="T45" fmla="*/ 119 h 120"/>
                <a:gd name="T46" fmla="*/ 0 w 111"/>
                <a:gd name="T47" fmla="*/ 120 h 120"/>
                <a:gd name="T48" fmla="*/ 0 w 111"/>
                <a:gd name="T49" fmla="*/ 120 h 120"/>
                <a:gd name="T50" fmla="*/ 0 w 111"/>
                <a:gd name="T51" fmla="*/ 120 h 120"/>
                <a:gd name="T52" fmla="*/ 1 w 111"/>
                <a:gd name="T53" fmla="*/ 120 h 120"/>
                <a:gd name="T54" fmla="*/ 1 w 111"/>
                <a:gd name="T55" fmla="*/ 120 h 120"/>
                <a:gd name="T56" fmla="*/ 2 w 111"/>
                <a:gd name="T57" fmla="*/ 120 h 120"/>
                <a:gd name="T58" fmla="*/ 93 w 111"/>
                <a:gd name="T59" fmla="*/ 71 h 120"/>
                <a:gd name="T60" fmla="*/ 93 w 111"/>
                <a:gd name="T61" fmla="*/ 71 h 120"/>
                <a:gd name="T62" fmla="*/ 94 w 111"/>
                <a:gd name="T63" fmla="*/ 71 h 120"/>
                <a:gd name="T64" fmla="*/ 94 w 111"/>
                <a:gd name="T65" fmla="*/ 71 h 120"/>
                <a:gd name="T66" fmla="*/ 94 w 111"/>
                <a:gd name="T67" fmla="*/ 70 h 120"/>
                <a:gd name="T68" fmla="*/ 92 w 111"/>
                <a:gd name="T69" fmla="*/ 68 h 120"/>
                <a:gd name="T70" fmla="*/ 92 w 111"/>
                <a:gd name="T71" fmla="*/ 68 h 120"/>
                <a:gd name="T72" fmla="*/ 108 w 111"/>
                <a:gd name="T73" fmla="*/ 4 h 120"/>
                <a:gd name="T74" fmla="*/ 108 w 111"/>
                <a:gd name="T75" fmla="*/ 4 h 120"/>
                <a:gd name="T76" fmla="*/ 92 w 111"/>
                <a:gd name="T77" fmla="*/ 68 h 120"/>
                <a:gd name="T78" fmla="*/ 19 w 111"/>
                <a:gd name="T79" fmla="*/ 51 h 120"/>
                <a:gd name="T80" fmla="*/ 105 w 111"/>
                <a:gd name="T81" fmla="*/ 5 h 120"/>
                <a:gd name="T82" fmla="*/ 89 w 111"/>
                <a:gd name="T83" fmla="*/ 68 h 120"/>
                <a:gd name="T84" fmla="*/ 4 w 111"/>
                <a:gd name="T85" fmla="*/ 114 h 120"/>
                <a:gd name="T86" fmla="*/ 19 w 111"/>
                <a:gd name="T87" fmla="*/ 5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1" h="120">
                  <a:moveTo>
                    <a:pt x="94" y="70"/>
                  </a:moveTo>
                  <a:cubicBezTo>
                    <a:pt x="94" y="70"/>
                    <a:pt x="94" y="70"/>
                    <a:pt x="94" y="70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09" y="0"/>
                    <a:pt x="109" y="0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0"/>
                  </a:cubicBezTo>
                  <a:close/>
                  <a:moveTo>
                    <a:pt x="92" y="68"/>
                  </a:moveTo>
                  <a:cubicBezTo>
                    <a:pt x="92" y="68"/>
                    <a:pt x="92" y="68"/>
                    <a:pt x="92" y="68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lnTo>
                    <a:pt x="92" y="68"/>
                  </a:lnTo>
                  <a:close/>
                  <a:moveTo>
                    <a:pt x="19" y="51"/>
                  </a:moveTo>
                  <a:cubicBezTo>
                    <a:pt x="105" y="5"/>
                    <a:pt x="105" y="5"/>
                    <a:pt x="105" y="5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4" y="114"/>
                    <a:pt x="4" y="114"/>
                    <a:pt x="4" y="114"/>
                  </a:cubicBezTo>
                  <a:lnTo>
                    <a:pt x="19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">
              <a:extLst>
                <a:ext uri="{FF2B5EF4-FFF2-40B4-BE49-F238E27FC236}">
                  <a16:creationId xmlns:a16="http://schemas.microsoft.com/office/drawing/2014/main" id="{D185EEFC-BC72-4A90-92CA-D7F9DCEE0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45569" y="7168580"/>
              <a:ext cx="284160" cy="442135"/>
            </a:xfrm>
            <a:custGeom>
              <a:avLst/>
              <a:gdLst>
                <a:gd name="T0" fmla="*/ 0 w 132"/>
                <a:gd name="T1" fmla="*/ 205 h 206"/>
                <a:gd name="T2" fmla="*/ 1 w 132"/>
                <a:gd name="T3" fmla="*/ 206 h 206"/>
                <a:gd name="T4" fmla="*/ 48 w 132"/>
                <a:gd name="T5" fmla="*/ 181 h 206"/>
                <a:gd name="T6" fmla="*/ 94 w 132"/>
                <a:gd name="T7" fmla="*/ 157 h 206"/>
                <a:gd name="T8" fmla="*/ 94 w 132"/>
                <a:gd name="T9" fmla="*/ 156 h 206"/>
                <a:gd name="T10" fmla="*/ 94 w 132"/>
                <a:gd name="T11" fmla="*/ 156 h 206"/>
                <a:gd name="T12" fmla="*/ 132 w 132"/>
                <a:gd name="T13" fmla="*/ 1 h 206"/>
                <a:gd name="T14" fmla="*/ 132 w 132"/>
                <a:gd name="T15" fmla="*/ 1 h 206"/>
                <a:gd name="T16" fmla="*/ 131 w 132"/>
                <a:gd name="T17" fmla="*/ 0 h 206"/>
                <a:gd name="T18" fmla="*/ 131 w 132"/>
                <a:gd name="T19" fmla="*/ 0 h 206"/>
                <a:gd name="T20" fmla="*/ 128 w 132"/>
                <a:gd name="T21" fmla="*/ 2 h 206"/>
                <a:gd name="T22" fmla="*/ 128 w 132"/>
                <a:gd name="T23" fmla="*/ 2 h 206"/>
                <a:gd name="T24" fmla="*/ 81 w 132"/>
                <a:gd name="T25" fmla="*/ 25 h 206"/>
                <a:gd name="T26" fmla="*/ 38 w 132"/>
                <a:gd name="T27" fmla="*/ 47 h 206"/>
                <a:gd name="T28" fmla="*/ 37 w 132"/>
                <a:gd name="T29" fmla="*/ 48 h 206"/>
                <a:gd name="T30" fmla="*/ 1 w 132"/>
                <a:gd name="T31" fmla="*/ 201 h 206"/>
                <a:gd name="T32" fmla="*/ 1 w 132"/>
                <a:gd name="T33" fmla="*/ 201 h 206"/>
                <a:gd name="T34" fmla="*/ 0 w 132"/>
                <a:gd name="T35" fmla="*/ 205 h 206"/>
                <a:gd name="T36" fmla="*/ 74 w 132"/>
                <a:gd name="T37" fmla="*/ 33 h 206"/>
                <a:gd name="T38" fmla="*/ 6 w 132"/>
                <a:gd name="T39" fmla="*/ 192 h 206"/>
                <a:gd name="T40" fmla="*/ 74 w 132"/>
                <a:gd name="T41" fmla="*/ 33 h 206"/>
                <a:gd name="T42" fmla="*/ 42 w 132"/>
                <a:gd name="T43" fmla="*/ 174 h 206"/>
                <a:gd name="T44" fmla="*/ 77 w 132"/>
                <a:gd name="T45" fmla="*/ 32 h 206"/>
                <a:gd name="T46" fmla="*/ 4 w 132"/>
                <a:gd name="T47" fmla="*/ 198 h 206"/>
                <a:gd name="T48" fmla="*/ 44 w 132"/>
                <a:gd name="T49" fmla="*/ 177 h 206"/>
                <a:gd name="T50" fmla="*/ 44 w 132"/>
                <a:gd name="T51" fmla="*/ 177 h 206"/>
                <a:gd name="T52" fmla="*/ 44 w 132"/>
                <a:gd name="T53" fmla="*/ 176 h 206"/>
                <a:gd name="T54" fmla="*/ 79 w 132"/>
                <a:gd name="T55" fmla="*/ 30 h 206"/>
                <a:gd name="T56" fmla="*/ 79 w 132"/>
                <a:gd name="T57" fmla="*/ 29 h 206"/>
                <a:gd name="T58" fmla="*/ 80 w 132"/>
                <a:gd name="T59" fmla="*/ 28 h 206"/>
                <a:gd name="T60" fmla="*/ 3 w 132"/>
                <a:gd name="T61" fmla="*/ 199 h 206"/>
                <a:gd name="T62" fmla="*/ 86 w 132"/>
                <a:gd name="T63" fmla="*/ 27 h 206"/>
                <a:gd name="T64" fmla="*/ 85 w 132"/>
                <a:gd name="T65" fmla="*/ 150 h 206"/>
                <a:gd name="T66" fmla="*/ 86 w 132"/>
                <a:gd name="T67" fmla="*/ 27 h 206"/>
                <a:gd name="T68" fmla="*/ 87 w 132"/>
                <a:gd name="T69" fmla="*/ 150 h 206"/>
                <a:gd name="T70" fmla="*/ 123 w 132"/>
                <a:gd name="T71" fmla="*/ 8 h 206"/>
                <a:gd name="T72" fmla="*/ 49 w 132"/>
                <a:gd name="T73" fmla="*/ 170 h 206"/>
                <a:gd name="T74" fmla="*/ 48 w 132"/>
                <a:gd name="T75" fmla="*/ 172 h 206"/>
                <a:gd name="T76" fmla="*/ 48 w 132"/>
                <a:gd name="T77" fmla="*/ 172 h 206"/>
                <a:gd name="T78" fmla="*/ 48 w 132"/>
                <a:gd name="T79" fmla="*/ 173 h 206"/>
                <a:gd name="T80" fmla="*/ 49 w 132"/>
                <a:gd name="T81" fmla="*/ 174 h 206"/>
                <a:gd name="T82" fmla="*/ 50 w 132"/>
                <a:gd name="T83" fmla="*/ 174 h 206"/>
                <a:gd name="T84" fmla="*/ 89 w 132"/>
                <a:gd name="T85" fmla="*/ 153 h 206"/>
                <a:gd name="T86" fmla="*/ 89 w 132"/>
                <a:gd name="T87" fmla="*/ 152 h 206"/>
                <a:gd name="T88" fmla="*/ 90 w 132"/>
                <a:gd name="T89" fmla="*/ 152 h 206"/>
                <a:gd name="T90" fmla="*/ 126 w 132"/>
                <a:gd name="T91" fmla="*/ 7 h 206"/>
                <a:gd name="T92" fmla="*/ 126 w 132"/>
                <a:gd name="T93" fmla="*/ 6 h 206"/>
                <a:gd name="T94" fmla="*/ 125 w 132"/>
                <a:gd name="T95" fmla="*/ 6 h 206"/>
                <a:gd name="T96" fmla="*/ 126 w 132"/>
                <a:gd name="T97" fmla="*/ 5 h 206"/>
                <a:gd name="T98" fmla="*/ 47 w 132"/>
                <a:gd name="T99" fmla="*/ 176 h 206"/>
                <a:gd name="T100" fmla="*/ 84 w 132"/>
                <a:gd name="T101" fmla="*/ 27 h 206"/>
                <a:gd name="T102" fmla="*/ 92 w 132"/>
                <a:gd name="T103" fmla="*/ 154 h 206"/>
                <a:gd name="T104" fmla="*/ 129 w 132"/>
                <a:gd name="T105" fmla="*/ 4 h 206"/>
                <a:gd name="T106" fmla="*/ 92 w 132"/>
                <a:gd name="T107" fmla="*/ 15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" h="206">
                  <a:moveTo>
                    <a:pt x="0" y="205"/>
                  </a:moveTo>
                  <a:cubicBezTo>
                    <a:pt x="0" y="205"/>
                    <a:pt x="0" y="205"/>
                    <a:pt x="0" y="205"/>
                  </a:cubicBezTo>
                  <a:cubicBezTo>
                    <a:pt x="0" y="205"/>
                    <a:pt x="0" y="205"/>
                    <a:pt x="1" y="206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1" y="206"/>
                    <a:pt x="1" y="206"/>
                    <a:pt x="2" y="205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93" y="157"/>
                    <a:pt x="93" y="157"/>
                    <a:pt x="93" y="157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4" y="157"/>
                    <a:pt x="94" y="157"/>
                    <a:pt x="94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132" y="2"/>
                    <a:pt x="132" y="2"/>
                    <a:pt x="132" y="2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2" y="1"/>
                    <a:pt x="132" y="0"/>
                    <a:pt x="132" y="0"/>
                  </a:cubicBezTo>
                  <a:cubicBezTo>
                    <a:pt x="132" y="0"/>
                    <a:pt x="132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8" y="2"/>
                    <a:pt x="128" y="2"/>
                    <a:pt x="127" y="2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8"/>
                    <a:pt x="37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04"/>
                    <a:pt x="0" y="204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lose/>
                  <a:moveTo>
                    <a:pt x="74" y="33"/>
                  </a:moveTo>
                  <a:cubicBezTo>
                    <a:pt x="39" y="174"/>
                    <a:pt x="39" y="174"/>
                    <a:pt x="39" y="174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74" y="33"/>
                  </a:lnTo>
                  <a:close/>
                  <a:moveTo>
                    <a:pt x="42" y="174"/>
                  </a:moveTo>
                  <a:cubicBezTo>
                    <a:pt x="42" y="174"/>
                    <a:pt x="42" y="174"/>
                    <a:pt x="42" y="17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7" y="32"/>
                    <a:pt x="77" y="32"/>
                    <a:pt x="77" y="32"/>
                  </a:cubicBezTo>
                  <a:lnTo>
                    <a:pt x="42" y="174"/>
                  </a:lnTo>
                  <a:close/>
                  <a:moveTo>
                    <a:pt x="4" y="198"/>
                  </a:moveTo>
                  <a:cubicBezTo>
                    <a:pt x="43" y="177"/>
                    <a:pt x="43" y="177"/>
                    <a:pt x="43" y="177"/>
                  </a:cubicBezTo>
                  <a:cubicBezTo>
                    <a:pt x="43" y="177"/>
                    <a:pt x="43" y="177"/>
                    <a:pt x="44" y="177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44" y="177"/>
                    <a:pt x="44" y="176"/>
                    <a:pt x="44" y="176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44" y="178"/>
                    <a:pt x="44" y="178"/>
                    <a:pt x="44" y="178"/>
                  </a:cubicBezTo>
                  <a:cubicBezTo>
                    <a:pt x="3" y="199"/>
                    <a:pt x="3" y="199"/>
                    <a:pt x="3" y="199"/>
                  </a:cubicBezTo>
                  <a:lnTo>
                    <a:pt x="4" y="198"/>
                  </a:lnTo>
                  <a:close/>
                  <a:moveTo>
                    <a:pt x="86" y="27"/>
                  </a:moveTo>
                  <a:cubicBezTo>
                    <a:pt x="120" y="10"/>
                    <a:pt x="120" y="10"/>
                    <a:pt x="120" y="1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52" y="168"/>
                    <a:pt x="52" y="168"/>
                    <a:pt x="52" y="168"/>
                  </a:cubicBezTo>
                  <a:lnTo>
                    <a:pt x="86" y="27"/>
                  </a:lnTo>
                  <a:close/>
                  <a:moveTo>
                    <a:pt x="88" y="150"/>
                  </a:moveTo>
                  <a:cubicBezTo>
                    <a:pt x="87" y="150"/>
                    <a:pt x="87" y="150"/>
                    <a:pt x="87" y="150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3" y="8"/>
                    <a:pt x="123" y="8"/>
                    <a:pt x="123" y="8"/>
                  </a:cubicBezTo>
                  <a:lnTo>
                    <a:pt x="88" y="150"/>
                  </a:lnTo>
                  <a:close/>
                  <a:moveTo>
                    <a:pt x="49" y="170"/>
                  </a:moveTo>
                  <a:cubicBezTo>
                    <a:pt x="49" y="170"/>
                    <a:pt x="49" y="170"/>
                    <a:pt x="49" y="170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2"/>
                    <a:pt x="48" y="173"/>
                    <a:pt x="48" y="173"/>
                  </a:cubicBezTo>
                  <a:cubicBezTo>
                    <a:pt x="48" y="173"/>
                    <a:pt x="48" y="173"/>
                    <a:pt x="48" y="173"/>
                  </a:cubicBezTo>
                  <a:cubicBezTo>
                    <a:pt x="48" y="173"/>
                    <a:pt x="48" y="173"/>
                    <a:pt x="48" y="173"/>
                  </a:cubicBezTo>
                  <a:cubicBezTo>
                    <a:pt x="48" y="174"/>
                    <a:pt x="49" y="174"/>
                    <a:pt x="49" y="174"/>
                  </a:cubicBezTo>
                  <a:cubicBezTo>
                    <a:pt x="49" y="174"/>
                    <a:pt x="49" y="174"/>
                    <a:pt x="49" y="174"/>
                  </a:cubicBezTo>
                  <a:cubicBezTo>
                    <a:pt x="49" y="174"/>
                    <a:pt x="50" y="174"/>
                    <a:pt x="50" y="174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9" y="153"/>
                    <a:pt x="89" y="153"/>
                    <a:pt x="89" y="152"/>
                  </a:cubicBezTo>
                  <a:cubicBezTo>
                    <a:pt x="89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5" y="6"/>
                    <a:pt x="126" y="6"/>
                    <a:pt x="125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6" y="5"/>
                    <a:pt x="126" y="5"/>
                    <a:pt x="126" y="5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49" y="170"/>
                  </a:lnTo>
                  <a:close/>
                  <a:moveTo>
                    <a:pt x="92" y="154"/>
                  </a:moveTo>
                  <a:cubicBezTo>
                    <a:pt x="92" y="154"/>
                    <a:pt x="92" y="154"/>
                    <a:pt x="92" y="154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29" y="3"/>
                    <a:pt x="129" y="3"/>
                    <a:pt x="129" y="3"/>
                  </a:cubicBezTo>
                  <a:lnTo>
                    <a:pt x="92" y="1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64C2FF45-2DA2-42D7-9284-CB694428E1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71329" y="7909325"/>
              <a:ext cx="103068" cy="120407"/>
            </a:xfrm>
            <a:custGeom>
              <a:avLst/>
              <a:gdLst>
                <a:gd name="T0" fmla="*/ 0 w 48"/>
                <a:gd name="T1" fmla="*/ 35 h 56"/>
                <a:gd name="T2" fmla="*/ 0 w 48"/>
                <a:gd name="T3" fmla="*/ 35 h 56"/>
                <a:gd name="T4" fmla="*/ 0 w 48"/>
                <a:gd name="T5" fmla="*/ 35 h 56"/>
                <a:gd name="T6" fmla="*/ 0 w 48"/>
                <a:gd name="T7" fmla="*/ 36 h 56"/>
                <a:gd name="T8" fmla="*/ 37 w 48"/>
                <a:gd name="T9" fmla="*/ 56 h 56"/>
                <a:gd name="T10" fmla="*/ 38 w 48"/>
                <a:gd name="T11" fmla="*/ 56 h 56"/>
                <a:gd name="T12" fmla="*/ 39 w 48"/>
                <a:gd name="T13" fmla="*/ 56 h 56"/>
                <a:gd name="T14" fmla="*/ 39 w 48"/>
                <a:gd name="T15" fmla="*/ 55 h 56"/>
                <a:gd name="T16" fmla="*/ 39 w 48"/>
                <a:gd name="T17" fmla="*/ 54 h 56"/>
                <a:gd name="T18" fmla="*/ 39 w 48"/>
                <a:gd name="T19" fmla="*/ 54 h 56"/>
                <a:gd name="T20" fmla="*/ 39 w 48"/>
                <a:gd name="T21" fmla="*/ 54 h 56"/>
                <a:gd name="T22" fmla="*/ 48 w 48"/>
                <a:gd name="T23" fmla="*/ 22 h 56"/>
                <a:gd name="T24" fmla="*/ 48 w 48"/>
                <a:gd name="T25" fmla="*/ 21 h 56"/>
                <a:gd name="T26" fmla="*/ 48 w 48"/>
                <a:gd name="T27" fmla="*/ 21 h 56"/>
                <a:gd name="T28" fmla="*/ 48 w 48"/>
                <a:gd name="T29" fmla="*/ 20 h 56"/>
                <a:gd name="T30" fmla="*/ 47 w 48"/>
                <a:gd name="T31" fmla="*/ 20 h 56"/>
                <a:gd name="T32" fmla="*/ 12 w 48"/>
                <a:gd name="T33" fmla="*/ 0 h 56"/>
                <a:gd name="T34" fmla="*/ 11 w 48"/>
                <a:gd name="T35" fmla="*/ 0 h 56"/>
                <a:gd name="T36" fmla="*/ 11 w 48"/>
                <a:gd name="T37" fmla="*/ 0 h 56"/>
                <a:gd name="T38" fmla="*/ 11 w 48"/>
                <a:gd name="T39" fmla="*/ 0 h 56"/>
                <a:gd name="T40" fmla="*/ 11 w 48"/>
                <a:gd name="T41" fmla="*/ 0 h 56"/>
                <a:gd name="T42" fmla="*/ 10 w 48"/>
                <a:gd name="T43" fmla="*/ 0 h 56"/>
                <a:gd name="T44" fmla="*/ 9 w 48"/>
                <a:gd name="T45" fmla="*/ 0 h 56"/>
                <a:gd name="T46" fmla="*/ 0 w 48"/>
                <a:gd name="T47" fmla="*/ 34 h 56"/>
                <a:gd name="T48" fmla="*/ 0 w 48"/>
                <a:gd name="T49" fmla="*/ 35 h 56"/>
                <a:gd name="T50" fmla="*/ 37 w 48"/>
                <a:gd name="T51" fmla="*/ 52 h 56"/>
                <a:gd name="T52" fmla="*/ 4 w 48"/>
                <a:gd name="T53" fmla="*/ 33 h 56"/>
                <a:gd name="T54" fmla="*/ 12 w 48"/>
                <a:gd name="T55" fmla="*/ 3 h 56"/>
                <a:gd name="T56" fmla="*/ 45 w 48"/>
                <a:gd name="T57" fmla="*/ 22 h 56"/>
                <a:gd name="T58" fmla="*/ 37 w 48"/>
                <a:gd name="T5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" h="56"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8" y="56"/>
                  </a:cubicBezTo>
                  <a:cubicBezTo>
                    <a:pt x="38" y="56"/>
                    <a:pt x="39" y="56"/>
                    <a:pt x="39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8" y="21"/>
                    <a:pt x="48" y="21"/>
                    <a:pt x="48" y="20"/>
                  </a:cubicBezTo>
                  <a:cubicBezTo>
                    <a:pt x="48" y="20"/>
                    <a:pt x="48" y="20"/>
                    <a:pt x="47" y="2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lose/>
                  <a:moveTo>
                    <a:pt x="37" y="52"/>
                  </a:moveTo>
                  <a:cubicBezTo>
                    <a:pt x="4" y="33"/>
                    <a:pt x="4" y="33"/>
                    <a:pt x="4" y="3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5" y="22"/>
                    <a:pt x="45" y="22"/>
                    <a:pt x="45" y="22"/>
                  </a:cubicBezTo>
                  <a:lnTo>
                    <a:pt x="37" y="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1EE0CF24-81F8-4ED2-97CB-0D30FCA005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66046" y="7497051"/>
              <a:ext cx="103068" cy="141599"/>
            </a:xfrm>
            <a:custGeom>
              <a:avLst/>
              <a:gdLst>
                <a:gd name="T0" fmla="*/ 48 w 48"/>
                <a:gd name="T1" fmla="*/ 1 h 66"/>
                <a:gd name="T2" fmla="*/ 48 w 48"/>
                <a:gd name="T3" fmla="*/ 1 h 66"/>
                <a:gd name="T4" fmla="*/ 47 w 48"/>
                <a:gd name="T5" fmla="*/ 1 h 66"/>
                <a:gd name="T6" fmla="*/ 47 w 48"/>
                <a:gd name="T7" fmla="*/ 0 h 66"/>
                <a:gd name="T8" fmla="*/ 47 w 48"/>
                <a:gd name="T9" fmla="*/ 0 h 66"/>
                <a:gd name="T10" fmla="*/ 47 w 48"/>
                <a:gd name="T11" fmla="*/ 1 h 66"/>
                <a:gd name="T12" fmla="*/ 46 w 48"/>
                <a:gd name="T13" fmla="*/ 1 h 66"/>
                <a:gd name="T14" fmla="*/ 46 w 48"/>
                <a:gd name="T15" fmla="*/ 1 h 66"/>
                <a:gd name="T16" fmla="*/ 46 w 48"/>
                <a:gd name="T17" fmla="*/ 1 h 66"/>
                <a:gd name="T18" fmla="*/ 11 w 48"/>
                <a:gd name="T19" fmla="*/ 19 h 66"/>
                <a:gd name="T20" fmla="*/ 11 w 48"/>
                <a:gd name="T21" fmla="*/ 19 h 66"/>
                <a:gd name="T22" fmla="*/ 11 w 48"/>
                <a:gd name="T23" fmla="*/ 19 h 66"/>
                <a:gd name="T24" fmla="*/ 10 w 48"/>
                <a:gd name="T25" fmla="*/ 19 h 66"/>
                <a:gd name="T26" fmla="*/ 10 w 48"/>
                <a:gd name="T27" fmla="*/ 19 h 66"/>
                <a:gd name="T28" fmla="*/ 0 w 48"/>
                <a:gd name="T29" fmla="*/ 65 h 66"/>
                <a:gd name="T30" fmla="*/ 0 w 48"/>
                <a:gd name="T31" fmla="*/ 65 h 66"/>
                <a:gd name="T32" fmla="*/ 0 w 48"/>
                <a:gd name="T33" fmla="*/ 66 h 66"/>
                <a:gd name="T34" fmla="*/ 0 w 48"/>
                <a:gd name="T35" fmla="*/ 66 h 66"/>
                <a:gd name="T36" fmla="*/ 1 w 48"/>
                <a:gd name="T37" fmla="*/ 66 h 66"/>
                <a:gd name="T38" fmla="*/ 1 w 48"/>
                <a:gd name="T39" fmla="*/ 66 h 66"/>
                <a:gd name="T40" fmla="*/ 2 w 48"/>
                <a:gd name="T41" fmla="*/ 66 h 66"/>
                <a:gd name="T42" fmla="*/ 37 w 48"/>
                <a:gd name="T43" fmla="*/ 48 h 66"/>
                <a:gd name="T44" fmla="*/ 38 w 48"/>
                <a:gd name="T45" fmla="*/ 47 h 66"/>
                <a:gd name="T46" fmla="*/ 38 w 48"/>
                <a:gd name="T47" fmla="*/ 47 h 66"/>
                <a:gd name="T48" fmla="*/ 48 w 48"/>
                <a:gd name="T49" fmla="*/ 2 h 66"/>
                <a:gd name="T50" fmla="*/ 48 w 48"/>
                <a:gd name="T51" fmla="*/ 2 h 66"/>
                <a:gd name="T52" fmla="*/ 48 w 48"/>
                <a:gd name="T53" fmla="*/ 1 h 66"/>
                <a:gd name="T54" fmla="*/ 36 w 48"/>
                <a:gd name="T55" fmla="*/ 46 h 66"/>
                <a:gd name="T56" fmla="*/ 3 w 48"/>
                <a:gd name="T57" fmla="*/ 63 h 66"/>
                <a:gd name="T58" fmla="*/ 12 w 48"/>
                <a:gd name="T59" fmla="*/ 21 h 66"/>
                <a:gd name="T60" fmla="*/ 45 w 48"/>
                <a:gd name="T61" fmla="*/ 4 h 66"/>
                <a:gd name="T62" fmla="*/ 36 w 48"/>
                <a:gd name="T63" fmla="*/ 4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66">
                  <a:moveTo>
                    <a:pt x="48" y="1"/>
                  </a:move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7" y="1"/>
                  </a:cubicBezTo>
                  <a:cubicBezTo>
                    <a:pt x="47" y="1"/>
                    <a:pt x="47" y="1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1"/>
                    <a:pt x="47" y="1"/>
                  </a:cubicBezTo>
                  <a:cubicBezTo>
                    <a:pt x="46" y="1"/>
                    <a:pt x="46" y="0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8"/>
                    <a:pt x="38" y="48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1"/>
                    <a:pt x="48" y="1"/>
                    <a:pt x="48" y="1"/>
                  </a:cubicBezTo>
                  <a:close/>
                  <a:moveTo>
                    <a:pt x="36" y="46"/>
                  </a:moveTo>
                  <a:cubicBezTo>
                    <a:pt x="3" y="63"/>
                    <a:pt x="3" y="63"/>
                    <a:pt x="3" y="6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45" y="4"/>
                    <a:pt x="45" y="4"/>
                    <a:pt x="45" y="4"/>
                  </a:cubicBezTo>
                  <a:lnTo>
                    <a:pt x="36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4">
              <a:extLst>
                <a:ext uri="{FF2B5EF4-FFF2-40B4-BE49-F238E27FC236}">
                  <a16:creationId xmlns:a16="http://schemas.microsoft.com/office/drawing/2014/main" id="{23D9799B-6F9F-4497-A91E-0474C8604A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76642" y="7511500"/>
              <a:ext cx="80914" cy="114628"/>
            </a:xfrm>
            <a:custGeom>
              <a:avLst/>
              <a:gdLst>
                <a:gd name="T0" fmla="*/ 38 w 38"/>
                <a:gd name="T1" fmla="*/ 1 h 53"/>
                <a:gd name="T2" fmla="*/ 38 w 38"/>
                <a:gd name="T3" fmla="*/ 0 h 53"/>
                <a:gd name="T4" fmla="*/ 38 w 38"/>
                <a:gd name="T5" fmla="*/ 0 h 53"/>
                <a:gd name="T6" fmla="*/ 37 w 38"/>
                <a:gd name="T7" fmla="*/ 0 h 53"/>
                <a:gd name="T8" fmla="*/ 37 w 38"/>
                <a:gd name="T9" fmla="*/ 0 h 53"/>
                <a:gd name="T10" fmla="*/ 34 w 38"/>
                <a:gd name="T11" fmla="*/ 1 h 53"/>
                <a:gd name="T12" fmla="*/ 34 w 38"/>
                <a:gd name="T13" fmla="*/ 1 h 53"/>
                <a:gd name="T14" fmla="*/ 8 w 38"/>
                <a:gd name="T15" fmla="*/ 14 h 53"/>
                <a:gd name="T16" fmla="*/ 8 w 38"/>
                <a:gd name="T17" fmla="*/ 15 h 53"/>
                <a:gd name="T18" fmla="*/ 8 w 38"/>
                <a:gd name="T19" fmla="*/ 15 h 53"/>
                <a:gd name="T20" fmla="*/ 0 w 38"/>
                <a:gd name="T21" fmla="*/ 52 h 53"/>
                <a:gd name="T22" fmla="*/ 0 w 38"/>
                <a:gd name="T23" fmla="*/ 52 h 53"/>
                <a:gd name="T24" fmla="*/ 1 w 38"/>
                <a:gd name="T25" fmla="*/ 53 h 53"/>
                <a:gd name="T26" fmla="*/ 1 w 38"/>
                <a:gd name="T27" fmla="*/ 53 h 53"/>
                <a:gd name="T28" fmla="*/ 30 w 38"/>
                <a:gd name="T29" fmla="*/ 38 h 53"/>
                <a:gd name="T30" fmla="*/ 30 w 38"/>
                <a:gd name="T31" fmla="*/ 38 h 53"/>
                <a:gd name="T32" fmla="*/ 30 w 38"/>
                <a:gd name="T33" fmla="*/ 38 h 53"/>
                <a:gd name="T34" fmla="*/ 21 w 38"/>
                <a:gd name="T35" fmla="*/ 31 h 53"/>
                <a:gd name="T36" fmla="*/ 10 w 38"/>
                <a:gd name="T37" fmla="*/ 18 h 53"/>
                <a:gd name="T38" fmla="*/ 21 w 38"/>
                <a:gd name="T39" fmla="*/ 31 h 53"/>
                <a:gd name="T40" fmla="*/ 23 w 38"/>
                <a:gd name="T41" fmla="*/ 31 h 53"/>
                <a:gd name="T42" fmla="*/ 29 w 38"/>
                <a:gd name="T43" fmla="*/ 8 h 53"/>
                <a:gd name="T44" fmla="*/ 4 w 38"/>
                <a:gd name="T45" fmla="*/ 45 h 53"/>
                <a:gd name="T46" fmla="*/ 25 w 38"/>
                <a:gd name="T47" fmla="*/ 34 h 53"/>
                <a:gd name="T48" fmla="*/ 25 w 38"/>
                <a:gd name="T49" fmla="*/ 34 h 53"/>
                <a:gd name="T50" fmla="*/ 25 w 38"/>
                <a:gd name="T51" fmla="*/ 34 h 53"/>
                <a:gd name="T52" fmla="*/ 32 w 38"/>
                <a:gd name="T53" fmla="*/ 6 h 53"/>
                <a:gd name="T54" fmla="*/ 31 w 38"/>
                <a:gd name="T55" fmla="*/ 6 h 53"/>
                <a:gd name="T56" fmla="*/ 31 w 38"/>
                <a:gd name="T57" fmla="*/ 5 h 53"/>
                <a:gd name="T58" fmla="*/ 26 w 38"/>
                <a:gd name="T59" fmla="*/ 35 h 53"/>
                <a:gd name="T60" fmla="*/ 4 w 38"/>
                <a:gd name="T61" fmla="*/ 45 h 53"/>
                <a:gd name="T62" fmla="*/ 28 w 38"/>
                <a:gd name="T63" fmla="*/ 36 h 53"/>
                <a:gd name="T64" fmla="*/ 36 w 38"/>
                <a:gd name="T65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" h="53">
                  <a:moveTo>
                    <a:pt x="38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lnTo>
                    <a:pt x="38" y="1"/>
                  </a:lnTo>
                  <a:close/>
                  <a:moveTo>
                    <a:pt x="21" y="31"/>
                  </a:moveTo>
                  <a:cubicBezTo>
                    <a:pt x="5" y="39"/>
                    <a:pt x="5" y="39"/>
                    <a:pt x="5" y="3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26" y="10"/>
                    <a:pt x="26" y="10"/>
                    <a:pt x="26" y="10"/>
                  </a:cubicBezTo>
                  <a:lnTo>
                    <a:pt x="21" y="31"/>
                  </a:lnTo>
                  <a:close/>
                  <a:moveTo>
                    <a:pt x="23" y="32"/>
                  </a:moveTo>
                  <a:cubicBezTo>
                    <a:pt x="23" y="31"/>
                    <a:pt x="23" y="31"/>
                    <a:pt x="23" y="31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lnTo>
                    <a:pt x="23" y="32"/>
                  </a:lnTo>
                  <a:close/>
                  <a:moveTo>
                    <a:pt x="4" y="45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" y="47"/>
                    <a:pt x="3" y="47"/>
                    <a:pt x="3" y="47"/>
                  </a:cubicBezTo>
                  <a:lnTo>
                    <a:pt x="4" y="45"/>
                  </a:lnTo>
                  <a:close/>
                  <a:moveTo>
                    <a:pt x="28" y="36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6" y="3"/>
                    <a:pt x="36" y="3"/>
                  </a:cubicBezTo>
                  <a:lnTo>
                    <a:pt x="28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F4649F0C-D858-4DAF-B9FF-A8237648E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90011" y="9037298"/>
              <a:ext cx="427686" cy="855372"/>
            </a:xfrm>
            <a:custGeom>
              <a:avLst/>
              <a:gdLst>
                <a:gd name="T0" fmla="*/ 199 w 199"/>
                <a:gd name="T1" fmla="*/ 160 h 398"/>
                <a:gd name="T2" fmla="*/ 62 w 199"/>
                <a:gd name="T3" fmla="*/ 41 h 398"/>
                <a:gd name="T4" fmla="*/ 15 w 199"/>
                <a:gd name="T5" fmla="*/ 0 h 398"/>
                <a:gd name="T6" fmla="*/ 14 w 199"/>
                <a:gd name="T7" fmla="*/ 0 h 398"/>
                <a:gd name="T8" fmla="*/ 0 w 199"/>
                <a:gd name="T9" fmla="*/ 234 h 398"/>
                <a:gd name="T10" fmla="*/ 1 w 199"/>
                <a:gd name="T11" fmla="*/ 235 h 398"/>
                <a:gd name="T12" fmla="*/ 133 w 199"/>
                <a:gd name="T13" fmla="*/ 356 h 398"/>
                <a:gd name="T14" fmla="*/ 179 w 199"/>
                <a:gd name="T15" fmla="*/ 398 h 398"/>
                <a:gd name="T16" fmla="*/ 180 w 199"/>
                <a:gd name="T17" fmla="*/ 397 h 398"/>
                <a:gd name="T18" fmla="*/ 199 w 199"/>
                <a:gd name="T19" fmla="*/ 160 h 398"/>
                <a:gd name="T20" fmla="*/ 42 w 199"/>
                <a:gd name="T21" fmla="*/ 262 h 398"/>
                <a:gd name="T22" fmla="*/ 24 w 199"/>
                <a:gd name="T23" fmla="*/ 12 h 398"/>
                <a:gd name="T24" fmla="*/ 20 w 199"/>
                <a:gd name="T25" fmla="*/ 8 h 398"/>
                <a:gd name="T26" fmla="*/ 7 w 199"/>
                <a:gd name="T27" fmla="*/ 232 h 398"/>
                <a:gd name="T28" fmla="*/ 7 w 199"/>
                <a:gd name="T29" fmla="*/ 233 h 398"/>
                <a:gd name="T30" fmla="*/ 43 w 199"/>
                <a:gd name="T31" fmla="*/ 266 h 398"/>
                <a:gd name="T32" fmla="*/ 45 w 199"/>
                <a:gd name="T33" fmla="*/ 265 h 398"/>
                <a:gd name="T34" fmla="*/ 46 w 199"/>
                <a:gd name="T35" fmla="*/ 270 h 398"/>
                <a:gd name="T36" fmla="*/ 20 w 199"/>
                <a:gd name="T37" fmla="*/ 7 h 398"/>
                <a:gd name="T38" fmla="*/ 86 w 199"/>
                <a:gd name="T39" fmla="*/ 302 h 398"/>
                <a:gd name="T40" fmla="*/ 69 w 199"/>
                <a:gd name="T41" fmla="*/ 51 h 398"/>
                <a:gd name="T42" fmla="*/ 65 w 199"/>
                <a:gd name="T43" fmla="*/ 46 h 398"/>
                <a:gd name="T44" fmla="*/ 50 w 199"/>
                <a:gd name="T45" fmla="*/ 272 h 398"/>
                <a:gd name="T46" fmla="*/ 50 w 199"/>
                <a:gd name="T47" fmla="*/ 273 h 398"/>
                <a:gd name="T48" fmla="*/ 87 w 199"/>
                <a:gd name="T49" fmla="*/ 306 h 398"/>
                <a:gd name="T50" fmla="*/ 88 w 199"/>
                <a:gd name="T51" fmla="*/ 305 h 398"/>
                <a:gd name="T52" fmla="*/ 106 w 199"/>
                <a:gd name="T53" fmla="*/ 82 h 398"/>
                <a:gd name="T54" fmla="*/ 65 w 199"/>
                <a:gd name="T55" fmla="*/ 46 h 398"/>
                <a:gd name="T56" fmla="*/ 131 w 199"/>
                <a:gd name="T57" fmla="*/ 343 h 398"/>
                <a:gd name="T58" fmla="*/ 99 w 199"/>
                <a:gd name="T59" fmla="*/ 310 h 398"/>
                <a:gd name="T60" fmla="*/ 110 w 199"/>
                <a:gd name="T61" fmla="*/ 85 h 398"/>
                <a:gd name="T62" fmla="*/ 94 w 199"/>
                <a:gd name="T63" fmla="*/ 312 h 398"/>
                <a:gd name="T64" fmla="*/ 94 w 199"/>
                <a:gd name="T65" fmla="*/ 313 h 398"/>
                <a:gd name="T66" fmla="*/ 132 w 199"/>
                <a:gd name="T67" fmla="*/ 347 h 398"/>
                <a:gd name="T68" fmla="*/ 133 w 199"/>
                <a:gd name="T69" fmla="*/ 347 h 398"/>
                <a:gd name="T70" fmla="*/ 134 w 199"/>
                <a:gd name="T71" fmla="*/ 343 h 398"/>
                <a:gd name="T72" fmla="*/ 92 w 199"/>
                <a:gd name="T73" fmla="*/ 312 h 398"/>
                <a:gd name="T74" fmla="*/ 142 w 199"/>
                <a:gd name="T75" fmla="*/ 353 h 398"/>
                <a:gd name="T76" fmla="*/ 142 w 199"/>
                <a:gd name="T77" fmla="*/ 353 h 398"/>
                <a:gd name="T78" fmla="*/ 144 w 199"/>
                <a:gd name="T79" fmla="*/ 351 h 398"/>
                <a:gd name="T80" fmla="*/ 156 w 199"/>
                <a:gd name="T81" fmla="*/ 126 h 398"/>
                <a:gd name="T82" fmla="*/ 139 w 199"/>
                <a:gd name="T83" fmla="*/ 353 h 398"/>
                <a:gd name="T84" fmla="*/ 139 w 199"/>
                <a:gd name="T85" fmla="*/ 354 h 398"/>
                <a:gd name="T86" fmla="*/ 178 w 199"/>
                <a:gd name="T87" fmla="*/ 389 h 398"/>
                <a:gd name="T88" fmla="*/ 137 w 199"/>
                <a:gd name="T89" fmla="*/ 353 h 398"/>
                <a:gd name="T90" fmla="*/ 3 w 199"/>
                <a:gd name="T91" fmla="*/ 234 h 398"/>
                <a:gd name="T92" fmla="*/ 47 w 199"/>
                <a:gd name="T93" fmla="*/ 274 h 398"/>
                <a:gd name="T94" fmla="*/ 91 w 199"/>
                <a:gd name="T95" fmla="*/ 314 h 398"/>
                <a:gd name="T96" fmla="*/ 136 w 199"/>
                <a:gd name="T97" fmla="*/ 355 h 398"/>
                <a:gd name="T98" fmla="*/ 136 w 199"/>
                <a:gd name="T99" fmla="*/ 355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9" h="398">
                  <a:moveTo>
                    <a:pt x="199" y="160"/>
                  </a:moveTo>
                  <a:cubicBezTo>
                    <a:pt x="199" y="160"/>
                    <a:pt x="199" y="160"/>
                    <a:pt x="199" y="160"/>
                  </a:cubicBezTo>
                  <a:cubicBezTo>
                    <a:pt x="199" y="160"/>
                    <a:pt x="199" y="160"/>
                    <a:pt x="199" y="160"/>
                  </a:cubicBezTo>
                  <a:cubicBezTo>
                    <a:pt x="199" y="160"/>
                    <a:pt x="199" y="160"/>
                    <a:pt x="199" y="160"/>
                  </a:cubicBezTo>
                  <a:cubicBezTo>
                    <a:pt x="199" y="160"/>
                    <a:pt x="199" y="159"/>
                    <a:pt x="199" y="159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44" y="275"/>
                    <a:pt x="44" y="275"/>
                    <a:pt x="44" y="275"/>
                  </a:cubicBezTo>
                  <a:cubicBezTo>
                    <a:pt x="88" y="315"/>
                    <a:pt x="88" y="315"/>
                    <a:pt x="88" y="315"/>
                  </a:cubicBezTo>
                  <a:cubicBezTo>
                    <a:pt x="133" y="356"/>
                    <a:pt x="133" y="356"/>
                    <a:pt x="133" y="356"/>
                  </a:cubicBezTo>
                  <a:cubicBezTo>
                    <a:pt x="178" y="398"/>
                    <a:pt x="178" y="398"/>
                    <a:pt x="178" y="398"/>
                  </a:cubicBezTo>
                  <a:cubicBezTo>
                    <a:pt x="178" y="398"/>
                    <a:pt x="179" y="398"/>
                    <a:pt x="179" y="398"/>
                  </a:cubicBezTo>
                  <a:cubicBezTo>
                    <a:pt x="179" y="398"/>
                    <a:pt x="179" y="398"/>
                    <a:pt x="179" y="398"/>
                  </a:cubicBezTo>
                  <a:cubicBezTo>
                    <a:pt x="179" y="398"/>
                    <a:pt x="179" y="398"/>
                    <a:pt x="179" y="398"/>
                  </a:cubicBezTo>
                  <a:cubicBezTo>
                    <a:pt x="179" y="398"/>
                    <a:pt x="180" y="398"/>
                    <a:pt x="180" y="398"/>
                  </a:cubicBezTo>
                  <a:cubicBezTo>
                    <a:pt x="180" y="398"/>
                    <a:pt x="180" y="398"/>
                    <a:pt x="180" y="398"/>
                  </a:cubicBezTo>
                  <a:cubicBezTo>
                    <a:pt x="180" y="398"/>
                    <a:pt x="180" y="398"/>
                    <a:pt x="180" y="397"/>
                  </a:cubicBezTo>
                  <a:cubicBezTo>
                    <a:pt x="180" y="397"/>
                    <a:pt x="180" y="397"/>
                    <a:pt x="180" y="397"/>
                  </a:cubicBezTo>
                  <a:cubicBezTo>
                    <a:pt x="181" y="394"/>
                    <a:pt x="181" y="394"/>
                    <a:pt x="181" y="394"/>
                  </a:cubicBezTo>
                  <a:cubicBezTo>
                    <a:pt x="181" y="394"/>
                    <a:pt x="181" y="394"/>
                    <a:pt x="181" y="394"/>
                  </a:cubicBezTo>
                  <a:cubicBezTo>
                    <a:pt x="181" y="394"/>
                    <a:pt x="181" y="394"/>
                    <a:pt x="181" y="394"/>
                  </a:cubicBezTo>
                  <a:lnTo>
                    <a:pt x="199" y="160"/>
                  </a:lnTo>
                  <a:close/>
                  <a:moveTo>
                    <a:pt x="10" y="232"/>
                  </a:moveTo>
                  <a:cubicBezTo>
                    <a:pt x="10" y="232"/>
                    <a:pt x="10" y="232"/>
                    <a:pt x="10" y="232"/>
                  </a:cubicBezTo>
                  <a:cubicBezTo>
                    <a:pt x="42" y="262"/>
                    <a:pt x="42" y="262"/>
                    <a:pt x="42" y="262"/>
                  </a:cubicBezTo>
                  <a:cubicBezTo>
                    <a:pt x="42" y="262"/>
                    <a:pt x="42" y="262"/>
                    <a:pt x="42" y="262"/>
                  </a:cubicBezTo>
                  <a:lnTo>
                    <a:pt x="10" y="232"/>
                  </a:lnTo>
                  <a:close/>
                  <a:moveTo>
                    <a:pt x="43" y="259"/>
                  </a:moveTo>
                  <a:cubicBezTo>
                    <a:pt x="11" y="230"/>
                    <a:pt x="11" y="230"/>
                    <a:pt x="11" y="23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56" y="41"/>
                    <a:pt x="56" y="41"/>
                    <a:pt x="56" y="41"/>
                  </a:cubicBezTo>
                  <a:lnTo>
                    <a:pt x="43" y="259"/>
                  </a:lnTo>
                  <a:close/>
                  <a:moveTo>
                    <a:pt x="20" y="7"/>
                  </a:moveTo>
                  <a:cubicBezTo>
                    <a:pt x="20" y="7"/>
                    <a:pt x="20" y="7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6" y="232"/>
                    <a:pt x="6" y="232"/>
                    <a:pt x="6" y="232"/>
                  </a:cubicBezTo>
                  <a:cubicBezTo>
                    <a:pt x="6" y="232"/>
                    <a:pt x="6" y="232"/>
                    <a:pt x="6" y="232"/>
                  </a:cubicBezTo>
                  <a:cubicBezTo>
                    <a:pt x="6" y="232"/>
                    <a:pt x="7" y="232"/>
                    <a:pt x="7" y="232"/>
                  </a:cubicBezTo>
                  <a:cubicBezTo>
                    <a:pt x="7" y="232"/>
                    <a:pt x="7" y="232"/>
                    <a:pt x="7" y="233"/>
                  </a:cubicBezTo>
                  <a:cubicBezTo>
                    <a:pt x="7" y="233"/>
                    <a:pt x="7" y="233"/>
                    <a:pt x="7" y="233"/>
                  </a:cubicBezTo>
                  <a:cubicBezTo>
                    <a:pt x="7" y="233"/>
                    <a:pt x="7" y="233"/>
                    <a:pt x="7" y="233"/>
                  </a:cubicBezTo>
                  <a:cubicBezTo>
                    <a:pt x="7" y="233"/>
                    <a:pt x="7" y="233"/>
                    <a:pt x="7" y="233"/>
                  </a:cubicBezTo>
                  <a:cubicBezTo>
                    <a:pt x="43" y="266"/>
                    <a:pt x="43" y="266"/>
                    <a:pt x="43" y="266"/>
                  </a:cubicBezTo>
                  <a:cubicBezTo>
                    <a:pt x="43" y="266"/>
                    <a:pt x="43" y="266"/>
                    <a:pt x="43" y="266"/>
                  </a:cubicBezTo>
                  <a:cubicBezTo>
                    <a:pt x="43" y="266"/>
                    <a:pt x="43" y="266"/>
                    <a:pt x="43" y="266"/>
                  </a:cubicBez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44" y="265"/>
                    <a:pt x="45" y="265"/>
                    <a:pt x="45" y="265"/>
                  </a:cubicBezTo>
                  <a:cubicBezTo>
                    <a:pt x="45" y="262"/>
                    <a:pt x="45" y="262"/>
                    <a:pt x="45" y="262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46" y="270"/>
                    <a:pt x="46" y="270"/>
                    <a:pt x="46" y="270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53" y="272"/>
                  </a:moveTo>
                  <a:cubicBezTo>
                    <a:pt x="53" y="272"/>
                    <a:pt x="53" y="272"/>
                    <a:pt x="53" y="272"/>
                  </a:cubicBez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lnTo>
                    <a:pt x="53" y="272"/>
                  </a:lnTo>
                  <a:close/>
                  <a:moveTo>
                    <a:pt x="87" y="299"/>
                  </a:moveTo>
                  <a:cubicBezTo>
                    <a:pt x="55" y="270"/>
                    <a:pt x="55" y="270"/>
                    <a:pt x="55" y="270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102" y="80"/>
                    <a:pt x="102" y="80"/>
                    <a:pt x="102" y="80"/>
                  </a:cubicBezTo>
                  <a:lnTo>
                    <a:pt x="87" y="299"/>
                  </a:lnTo>
                  <a:close/>
                  <a:moveTo>
                    <a:pt x="65" y="46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4" y="46"/>
                    <a:pt x="65" y="46"/>
                    <a:pt x="64" y="46"/>
                  </a:cubicBezTo>
                  <a:cubicBezTo>
                    <a:pt x="64" y="46"/>
                    <a:pt x="64" y="47"/>
                    <a:pt x="64" y="47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50" y="272"/>
                    <a:pt x="50" y="272"/>
                    <a:pt x="50" y="273"/>
                  </a:cubicBezTo>
                  <a:cubicBezTo>
                    <a:pt x="50" y="273"/>
                    <a:pt x="50" y="273"/>
                    <a:pt x="50" y="273"/>
                  </a:cubicBezTo>
                  <a:cubicBezTo>
                    <a:pt x="87" y="306"/>
                    <a:pt x="87" y="306"/>
                    <a:pt x="87" y="306"/>
                  </a:cubicBezTo>
                  <a:cubicBezTo>
                    <a:pt x="87" y="306"/>
                    <a:pt x="87" y="306"/>
                    <a:pt x="87" y="306"/>
                  </a:cubicBezTo>
                  <a:cubicBezTo>
                    <a:pt x="87" y="306"/>
                    <a:pt x="87" y="306"/>
                    <a:pt x="87" y="306"/>
                  </a:cubicBezTo>
                  <a:cubicBezTo>
                    <a:pt x="87" y="306"/>
                    <a:pt x="87" y="306"/>
                    <a:pt x="87" y="306"/>
                  </a:cubicBezTo>
                  <a:cubicBezTo>
                    <a:pt x="88" y="306"/>
                    <a:pt x="88" y="306"/>
                    <a:pt x="88" y="306"/>
                  </a:cubicBezTo>
                  <a:cubicBezTo>
                    <a:pt x="88" y="306"/>
                    <a:pt x="88" y="306"/>
                    <a:pt x="88" y="306"/>
                  </a:cubicBezTo>
                  <a:cubicBezTo>
                    <a:pt x="88" y="306"/>
                    <a:pt x="88" y="306"/>
                    <a:pt x="88" y="305"/>
                  </a:cubicBezTo>
                  <a:cubicBezTo>
                    <a:pt x="88" y="305"/>
                    <a:pt x="89" y="305"/>
                    <a:pt x="89" y="305"/>
                  </a:cubicBezTo>
                  <a:cubicBezTo>
                    <a:pt x="89" y="302"/>
                    <a:pt x="89" y="302"/>
                    <a:pt x="89" y="302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90" y="310"/>
                    <a:pt x="90" y="310"/>
                    <a:pt x="90" y="310"/>
                  </a:cubicBezTo>
                  <a:cubicBezTo>
                    <a:pt x="48" y="272"/>
                    <a:pt x="48" y="272"/>
                    <a:pt x="48" y="272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65" y="46"/>
                    <a:pt x="65" y="46"/>
                  </a:cubicBezTo>
                  <a:close/>
                  <a:moveTo>
                    <a:pt x="97" y="312"/>
                  </a:moveTo>
                  <a:cubicBezTo>
                    <a:pt x="97" y="312"/>
                    <a:pt x="97" y="312"/>
                    <a:pt x="97" y="312"/>
                  </a:cubicBezTo>
                  <a:cubicBezTo>
                    <a:pt x="131" y="343"/>
                    <a:pt x="131" y="343"/>
                    <a:pt x="131" y="343"/>
                  </a:cubicBezTo>
                  <a:cubicBezTo>
                    <a:pt x="131" y="343"/>
                    <a:pt x="131" y="343"/>
                    <a:pt x="131" y="343"/>
                  </a:cubicBezTo>
                  <a:lnTo>
                    <a:pt x="97" y="312"/>
                  </a:lnTo>
                  <a:close/>
                  <a:moveTo>
                    <a:pt x="131" y="340"/>
                  </a:moveTo>
                  <a:cubicBezTo>
                    <a:pt x="99" y="310"/>
                    <a:pt x="99" y="310"/>
                    <a:pt x="99" y="310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48" y="120"/>
                    <a:pt x="148" y="120"/>
                    <a:pt x="148" y="120"/>
                  </a:cubicBezTo>
                  <a:lnTo>
                    <a:pt x="131" y="340"/>
                  </a:lnTo>
                  <a:close/>
                  <a:moveTo>
                    <a:pt x="110" y="85"/>
                  </a:moveTo>
                  <a:cubicBezTo>
                    <a:pt x="110" y="85"/>
                    <a:pt x="110" y="85"/>
                    <a:pt x="110" y="85"/>
                  </a:cubicBezTo>
                  <a:cubicBezTo>
                    <a:pt x="110" y="86"/>
                    <a:pt x="110" y="86"/>
                    <a:pt x="110" y="86"/>
                  </a:cubicBezTo>
                  <a:cubicBezTo>
                    <a:pt x="110" y="86"/>
                    <a:pt x="110" y="86"/>
                    <a:pt x="110" y="86"/>
                  </a:cubicBezTo>
                  <a:cubicBezTo>
                    <a:pt x="94" y="312"/>
                    <a:pt x="94" y="312"/>
                    <a:pt x="94" y="312"/>
                  </a:cubicBezTo>
                  <a:cubicBezTo>
                    <a:pt x="94" y="312"/>
                    <a:pt x="94" y="312"/>
                    <a:pt x="94" y="312"/>
                  </a:cubicBezTo>
                  <a:cubicBezTo>
                    <a:pt x="94" y="312"/>
                    <a:pt x="94" y="312"/>
                    <a:pt x="94" y="312"/>
                  </a:cubicBezTo>
                  <a:cubicBezTo>
                    <a:pt x="94" y="312"/>
                    <a:pt x="94" y="313"/>
                    <a:pt x="94" y="313"/>
                  </a:cubicBezTo>
                  <a:cubicBezTo>
                    <a:pt x="94" y="313"/>
                    <a:pt x="94" y="313"/>
                    <a:pt x="94" y="313"/>
                  </a:cubicBezTo>
                  <a:cubicBezTo>
                    <a:pt x="94" y="313"/>
                    <a:pt x="94" y="313"/>
                    <a:pt x="94" y="313"/>
                  </a:cubicBezTo>
                  <a:cubicBezTo>
                    <a:pt x="94" y="313"/>
                    <a:pt x="94" y="313"/>
                    <a:pt x="94" y="313"/>
                  </a:cubicBezTo>
                  <a:cubicBezTo>
                    <a:pt x="131" y="347"/>
                    <a:pt x="131" y="347"/>
                    <a:pt x="131" y="347"/>
                  </a:cubicBezTo>
                  <a:cubicBezTo>
                    <a:pt x="132" y="347"/>
                    <a:pt x="132" y="347"/>
                    <a:pt x="132" y="347"/>
                  </a:cubicBezTo>
                  <a:cubicBezTo>
                    <a:pt x="132" y="347"/>
                    <a:pt x="132" y="347"/>
                    <a:pt x="132" y="347"/>
                  </a:cubicBezTo>
                  <a:cubicBezTo>
                    <a:pt x="132" y="347"/>
                    <a:pt x="132" y="347"/>
                    <a:pt x="132" y="347"/>
                  </a:cubicBezTo>
                  <a:cubicBezTo>
                    <a:pt x="133" y="347"/>
                    <a:pt x="133" y="347"/>
                    <a:pt x="133" y="347"/>
                  </a:cubicBezTo>
                  <a:cubicBezTo>
                    <a:pt x="133" y="347"/>
                    <a:pt x="133" y="347"/>
                    <a:pt x="133" y="347"/>
                  </a:cubicBezTo>
                  <a:cubicBezTo>
                    <a:pt x="133" y="347"/>
                    <a:pt x="133" y="346"/>
                    <a:pt x="133" y="346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4" y="343"/>
                    <a:pt x="134" y="343"/>
                    <a:pt x="134" y="343"/>
                  </a:cubicBezTo>
                  <a:cubicBezTo>
                    <a:pt x="134" y="343"/>
                    <a:pt x="134" y="343"/>
                    <a:pt x="134" y="343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52" y="122"/>
                    <a:pt x="152" y="122"/>
                    <a:pt x="152" y="122"/>
                  </a:cubicBezTo>
                  <a:cubicBezTo>
                    <a:pt x="135" y="351"/>
                    <a:pt x="135" y="351"/>
                    <a:pt x="135" y="351"/>
                  </a:cubicBezTo>
                  <a:cubicBezTo>
                    <a:pt x="92" y="312"/>
                    <a:pt x="92" y="312"/>
                    <a:pt x="92" y="312"/>
                  </a:cubicBezTo>
                  <a:cubicBezTo>
                    <a:pt x="108" y="84"/>
                    <a:pt x="108" y="84"/>
                    <a:pt x="108" y="84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lose/>
                  <a:moveTo>
                    <a:pt x="142" y="353"/>
                  </a:moveTo>
                  <a:cubicBezTo>
                    <a:pt x="142" y="353"/>
                    <a:pt x="142" y="353"/>
                    <a:pt x="142" y="353"/>
                  </a:cubicBezTo>
                  <a:cubicBezTo>
                    <a:pt x="177" y="385"/>
                    <a:pt x="177" y="385"/>
                    <a:pt x="177" y="385"/>
                  </a:cubicBezTo>
                  <a:cubicBezTo>
                    <a:pt x="177" y="385"/>
                    <a:pt x="177" y="385"/>
                    <a:pt x="177" y="385"/>
                  </a:cubicBezTo>
                  <a:lnTo>
                    <a:pt x="142" y="353"/>
                  </a:lnTo>
                  <a:close/>
                  <a:moveTo>
                    <a:pt x="160" y="131"/>
                  </a:moveTo>
                  <a:cubicBezTo>
                    <a:pt x="195" y="161"/>
                    <a:pt x="195" y="161"/>
                    <a:pt x="195" y="161"/>
                  </a:cubicBezTo>
                  <a:cubicBezTo>
                    <a:pt x="177" y="382"/>
                    <a:pt x="177" y="382"/>
                    <a:pt x="177" y="382"/>
                  </a:cubicBezTo>
                  <a:cubicBezTo>
                    <a:pt x="144" y="351"/>
                    <a:pt x="144" y="351"/>
                    <a:pt x="144" y="351"/>
                  </a:cubicBezTo>
                  <a:lnTo>
                    <a:pt x="160" y="131"/>
                  </a:lnTo>
                  <a:close/>
                  <a:moveTo>
                    <a:pt x="156" y="126"/>
                  </a:moveTo>
                  <a:cubicBezTo>
                    <a:pt x="156" y="126"/>
                    <a:pt x="156" y="126"/>
                    <a:pt x="156" y="126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39" y="353"/>
                    <a:pt x="139" y="353"/>
                    <a:pt x="139" y="353"/>
                  </a:cubicBezTo>
                  <a:cubicBezTo>
                    <a:pt x="139" y="353"/>
                    <a:pt x="139" y="353"/>
                    <a:pt x="139" y="353"/>
                  </a:cubicBezTo>
                  <a:cubicBezTo>
                    <a:pt x="139" y="353"/>
                    <a:pt x="139" y="353"/>
                    <a:pt x="139" y="353"/>
                  </a:cubicBezTo>
                  <a:cubicBezTo>
                    <a:pt x="139" y="354"/>
                    <a:pt x="139" y="354"/>
                    <a:pt x="139" y="354"/>
                  </a:cubicBezTo>
                  <a:cubicBezTo>
                    <a:pt x="139" y="354"/>
                    <a:pt x="139" y="354"/>
                    <a:pt x="139" y="354"/>
                  </a:cubicBezTo>
                  <a:cubicBezTo>
                    <a:pt x="139" y="354"/>
                    <a:pt x="139" y="354"/>
                    <a:pt x="139" y="354"/>
                  </a:cubicBezTo>
                  <a:cubicBezTo>
                    <a:pt x="139" y="354"/>
                    <a:pt x="139" y="354"/>
                    <a:pt x="139" y="354"/>
                  </a:cubicBezTo>
                  <a:cubicBezTo>
                    <a:pt x="177" y="388"/>
                    <a:pt x="177" y="388"/>
                    <a:pt x="177" y="388"/>
                  </a:cubicBezTo>
                  <a:cubicBezTo>
                    <a:pt x="177" y="389"/>
                    <a:pt x="177" y="389"/>
                    <a:pt x="177" y="389"/>
                  </a:cubicBezTo>
                  <a:cubicBezTo>
                    <a:pt x="177" y="389"/>
                    <a:pt x="178" y="389"/>
                    <a:pt x="178" y="389"/>
                  </a:cubicBezTo>
                  <a:cubicBezTo>
                    <a:pt x="178" y="389"/>
                    <a:pt x="178" y="389"/>
                    <a:pt x="178" y="389"/>
                  </a:cubicBezTo>
                  <a:cubicBezTo>
                    <a:pt x="178" y="389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8" y="391"/>
                    <a:pt x="178" y="391"/>
                    <a:pt x="178" y="391"/>
                  </a:cubicBezTo>
                  <a:cubicBezTo>
                    <a:pt x="137" y="353"/>
                    <a:pt x="137" y="353"/>
                    <a:pt x="137" y="353"/>
                  </a:cubicBezTo>
                  <a:cubicBezTo>
                    <a:pt x="154" y="124"/>
                    <a:pt x="154" y="124"/>
                    <a:pt x="154" y="124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56" y="126"/>
                    <a:pt x="156" y="126"/>
                    <a:pt x="156" y="126"/>
                  </a:cubicBezTo>
                  <a:close/>
                  <a:moveTo>
                    <a:pt x="3" y="234"/>
                  </a:moveTo>
                  <a:cubicBezTo>
                    <a:pt x="45" y="272"/>
                    <a:pt x="45" y="272"/>
                    <a:pt x="45" y="272"/>
                  </a:cubicBezTo>
                  <a:cubicBezTo>
                    <a:pt x="45" y="272"/>
                    <a:pt x="45" y="272"/>
                    <a:pt x="45" y="272"/>
                  </a:cubicBezTo>
                  <a:cubicBezTo>
                    <a:pt x="3" y="234"/>
                    <a:pt x="3" y="234"/>
                    <a:pt x="3" y="234"/>
                  </a:cubicBezTo>
                  <a:close/>
                  <a:moveTo>
                    <a:pt x="47" y="274"/>
                  </a:moveTo>
                  <a:cubicBezTo>
                    <a:pt x="89" y="313"/>
                    <a:pt x="89" y="313"/>
                    <a:pt x="89" y="313"/>
                  </a:cubicBezTo>
                  <a:cubicBezTo>
                    <a:pt x="89" y="313"/>
                    <a:pt x="89" y="313"/>
                    <a:pt x="89" y="313"/>
                  </a:cubicBezTo>
                  <a:cubicBezTo>
                    <a:pt x="47" y="274"/>
                    <a:pt x="47" y="274"/>
                    <a:pt x="47" y="274"/>
                  </a:cubicBezTo>
                  <a:close/>
                  <a:moveTo>
                    <a:pt x="91" y="314"/>
                  </a:moveTo>
                  <a:cubicBezTo>
                    <a:pt x="134" y="354"/>
                    <a:pt x="134" y="354"/>
                    <a:pt x="134" y="354"/>
                  </a:cubicBezTo>
                  <a:cubicBezTo>
                    <a:pt x="134" y="354"/>
                    <a:pt x="134" y="354"/>
                    <a:pt x="134" y="354"/>
                  </a:cubicBezTo>
                  <a:cubicBezTo>
                    <a:pt x="91" y="314"/>
                    <a:pt x="91" y="314"/>
                    <a:pt x="91" y="314"/>
                  </a:cubicBezTo>
                  <a:close/>
                  <a:moveTo>
                    <a:pt x="136" y="355"/>
                  </a:moveTo>
                  <a:cubicBezTo>
                    <a:pt x="178" y="394"/>
                    <a:pt x="178" y="394"/>
                    <a:pt x="178" y="394"/>
                  </a:cubicBezTo>
                  <a:cubicBezTo>
                    <a:pt x="178" y="394"/>
                    <a:pt x="178" y="394"/>
                    <a:pt x="178" y="394"/>
                  </a:cubicBezTo>
                  <a:cubicBezTo>
                    <a:pt x="135" y="355"/>
                    <a:pt x="135" y="355"/>
                    <a:pt x="135" y="355"/>
                  </a:cubicBezTo>
                  <a:lnTo>
                    <a:pt x="136" y="3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">
              <a:extLst>
                <a:ext uri="{FF2B5EF4-FFF2-40B4-BE49-F238E27FC236}">
                  <a16:creationId xmlns:a16="http://schemas.microsoft.com/office/drawing/2014/main" id="{354837B8-1DB8-40CF-BCDC-01DAC94CE1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85778" y="7919920"/>
              <a:ext cx="79950" cy="94399"/>
            </a:xfrm>
            <a:custGeom>
              <a:avLst/>
              <a:gdLst>
                <a:gd name="T0" fmla="*/ 37 w 37"/>
                <a:gd name="T1" fmla="*/ 17 h 44"/>
                <a:gd name="T2" fmla="*/ 37 w 37"/>
                <a:gd name="T3" fmla="*/ 17 h 44"/>
                <a:gd name="T4" fmla="*/ 37 w 37"/>
                <a:gd name="T5" fmla="*/ 17 h 44"/>
                <a:gd name="T6" fmla="*/ 36 w 37"/>
                <a:gd name="T7" fmla="*/ 16 h 44"/>
                <a:gd name="T8" fmla="*/ 36 w 37"/>
                <a:gd name="T9" fmla="*/ 16 h 44"/>
                <a:gd name="T10" fmla="*/ 10 w 37"/>
                <a:gd name="T11" fmla="*/ 1 h 44"/>
                <a:gd name="T12" fmla="*/ 10 w 37"/>
                <a:gd name="T13" fmla="*/ 1 h 44"/>
                <a:gd name="T14" fmla="*/ 9 w 37"/>
                <a:gd name="T15" fmla="*/ 1 h 44"/>
                <a:gd name="T16" fmla="*/ 9 w 37"/>
                <a:gd name="T17" fmla="*/ 1 h 44"/>
                <a:gd name="T18" fmla="*/ 9 w 37"/>
                <a:gd name="T19" fmla="*/ 1 h 44"/>
                <a:gd name="T20" fmla="*/ 8 w 37"/>
                <a:gd name="T21" fmla="*/ 1 h 44"/>
                <a:gd name="T22" fmla="*/ 7 w 37"/>
                <a:gd name="T23" fmla="*/ 1 h 44"/>
                <a:gd name="T24" fmla="*/ 0 w 37"/>
                <a:gd name="T25" fmla="*/ 27 h 44"/>
                <a:gd name="T26" fmla="*/ 0 w 37"/>
                <a:gd name="T27" fmla="*/ 27 h 44"/>
                <a:gd name="T28" fmla="*/ 0 w 37"/>
                <a:gd name="T29" fmla="*/ 28 h 44"/>
                <a:gd name="T30" fmla="*/ 0 w 37"/>
                <a:gd name="T31" fmla="*/ 28 h 44"/>
                <a:gd name="T32" fmla="*/ 0 w 37"/>
                <a:gd name="T33" fmla="*/ 28 h 44"/>
                <a:gd name="T34" fmla="*/ 0 w 37"/>
                <a:gd name="T35" fmla="*/ 28 h 44"/>
                <a:gd name="T36" fmla="*/ 1 w 37"/>
                <a:gd name="T37" fmla="*/ 28 h 44"/>
                <a:gd name="T38" fmla="*/ 28 w 37"/>
                <a:gd name="T39" fmla="*/ 44 h 44"/>
                <a:gd name="T40" fmla="*/ 29 w 37"/>
                <a:gd name="T41" fmla="*/ 44 h 44"/>
                <a:gd name="T42" fmla="*/ 30 w 37"/>
                <a:gd name="T43" fmla="*/ 43 h 44"/>
                <a:gd name="T44" fmla="*/ 30 w 37"/>
                <a:gd name="T45" fmla="*/ 42 h 44"/>
                <a:gd name="T46" fmla="*/ 30 w 37"/>
                <a:gd name="T47" fmla="*/ 42 h 44"/>
                <a:gd name="T48" fmla="*/ 30 w 37"/>
                <a:gd name="T49" fmla="*/ 41 h 44"/>
                <a:gd name="T50" fmla="*/ 30 w 37"/>
                <a:gd name="T51" fmla="*/ 41 h 44"/>
                <a:gd name="T52" fmla="*/ 37 w 37"/>
                <a:gd name="T53" fmla="*/ 17 h 44"/>
                <a:gd name="T54" fmla="*/ 28 w 37"/>
                <a:gd name="T55" fmla="*/ 39 h 44"/>
                <a:gd name="T56" fmla="*/ 4 w 37"/>
                <a:gd name="T57" fmla="*/ 26 h 44"/>
                <a:gd name="T58" fmla="*/ 10 w 37"/>
                <a:gd name="T59" fmla="*/ 4 h 44"/>
                <a:gd name="T60" fmla="*/ 34 w 37"/>
                <a:gd name="T61" fmla="*/ 18 h 44"/>
                <a:gd name="T62" fmla="*/ 28 w 37"/>
                <a:gd name="T63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" h="44">
                  <a:moveTo>
                    <a:pt x="37" y="17"/>
                  </a:move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6"/>
                    <a:pt x="37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9" y="44"/>
                    <a:pt x="29" y="44"/>
                  </a:cubicBezTo>
                  <a:cubicBezTo>
                    <a:pt x="29" y="44"/>
                    <a:pt x="30" y="43"/>
                    <a:pt x="30" y="43"/>
                  </a:cubicBezTo>
                  <a:cubicBezTo>
                    <a:pt x="30" y="43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7" y="17"/>
                  </a:lnTo>
                  <a:close/>
                  <a:moveTo>
                    <a:pt x="28" y="39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28" y="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07DE9F9-3D9F-42E4-8E2C-6D54503F847D}"/>
              </a:ext>
            </a:extLst>
          </p:cNvPr>
          <p:cNvGrpSpPr/>
          <p:nvPr/>
        </p:nvGrpSpPr>
        <p:grpSpPr>
          <a:xfrm>
            <a:off x="7652645" y="2017888"/>
            <a:ext cx="1846861" cy="369372"/>
            <a:chOff x="7010400" y="2362200"/>
            <a:chExt cx="1524000" cy="304800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3BA720D-5F7B-47C5-82C9-D8ED0C2B73E6}"/>
                </a:ext>
              </a:extLst>
            </p:cNvPr>
            <p:cNvCxnSpPr>
              <a:cxnSpLocks/>
            </p:cNvCxnSpPr>
            <p:nvPr/>
          </p:nvCxnSpPr>
          <p:spPr>
            <a:xfrm>
              <a:off x="7315200" y="2362200"/>
              <a:ext cx="12192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93C7C27-3A83-4246-B314-C3973DB2E1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0400" y="2362201"/>
              <a:ext cx="304800" cy="30479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10BFFB-F069-44B1-A738-058B756087F3}"/>
              </a:ext>
            </a:extLst>
          </p:cNvPr>
          <p:cNvGrpSpPr/>
          <p:nvPr/>
        </p:nvGrpSpPr>
        <p:grpSpPr>
          <a:xfrm>
            <a:off x="8447295" y="1600200"/>
            <a:ext cx="2873725" cy="1299824"/>
            <a:chOff x="8001054" y="2286000"/>
            <a:chExt cx="2873725" cy="129982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6325D36-8CA5-4260-89E7-3602A8BCC747}"/>
                </a:ext>
              </a:extLst>
            </p:cNvPr>
            <p:cNvSpPr txBox="1"/>
            <p:nvPr/>
          </p:nvSpPr>
          <p:spPr>
            <a:xfrm>
              <a:off x="8001055" y="2696670"/>
              <a:ext cx="2873724" cy="889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9C2960F-8FFA-45E3-AB24-866E01EE016B}"/>
                </a:ext>
              </a:extLst>
            </p:cNvPr>
            <p:cNvSpPr txBox="1"/>
            <p:nvPr/>
          </p:nvSpPr>
          <p:spPr>
            <a:xfrm>
              <a:off x="8001054" y="2286000"/>
              <a:ext cx="2754368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Main Point –</a:t>
              </a: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Title Detail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65F2B27-99C6-4F7C-9469-D6D7CA0D226C}"/>
              </a:ext>
            </a:extLst>
          </p:cNvPr>
          <p:cNvGrpSpPr/>
          <p:nvPr/>
        </p:nvGrpSpPr>
        <p:grpSpPr>
          <a:xfrm>
            <a:off x="7500321" y="2270166"/>
            <a:ext cx="287784" cy="287784"/>
            <a:chOff x="1971202" y="6400800"/>
            <a:chExt cx="287784" cy="287784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2EAF989-655F-4D50-8EEB-C0998B7CF430}"/>
                </a:ext>
              </a:extLst>
            </p:cNvPr>
            <p:cNvSpPr/>
            <p:nvPr/>
          </p:nvSpPr>
          <p:spPr>
            <a:xfrm>
              <a:off x="1971202" y="6400800"/>
              <a:ext cx="287784" cy="287784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B51B2E6-F2C1-4196-BC9C-D88FB4480FA7}"/>
                </a:ext>
              </a:extLst>
            </p:cNvPr>
            <p:cNvSpPr/>
            <p:nvPr/>
          </p:nvSpPr>
          <p:spPr>
            <a:xfrm>
              <a:off x="1995184" y="6424782"/>
              <a:ext cx="239820" cy="239820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010A42-F39C-4A33-99DA-E924D3716ACE}"/>
              </a:ext>
            </a:extLst>
          </p:cNvPr>
          <p:cNvGrpSpPr/>
          <p:nvPr/>
        </p:nvGrpSpPr>
        <p:grpSpPr>
          <a:xfrm flipH="1" flipV="1">
            <a:off x="1657516" y="3299674"/>
            <a:ext cx="3776692" cy="755338"/>
            <a:chOff x="7010400" y="2362200"/>
            <a:chExt cx="1524000" cy="304800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8520401-D729-4AB6-8400-0FF47EB3403F}"/>
                </a:ext>
              </a:extLst>
            </p:cNvPr>
            <p:cNvCxnSpPr>
              <a:cxnSpLocks/>
            </p:cNvCxnSpPr>
            <p:nvPr/>
          </p:nvCxnSpPr>
          <p:spPr>
            <a:xfrm>
              <a:off x="7315200" y="2362200"/>
              <a:ext cx="12192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94BDC1-4981-4276-9CB0-91FABCBAC4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0400" y="2362201"/>
              <a:ext cx="304800" cy="30479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76C8FF5-A96C-4EE6-BCCD-1D1FFB0045FA}"/>
              </a:ext>
            </a:extLst>
          </p:cNvPr>
          <p:cNvGrpSpPr/>
          <p:nvPr/>
        </p:nvGrpSpPr>
        <p:grpSpPr>
          <a:xfrm>
            <a:off x="921277" y="3641980"/>
            <a:ext cx="2873725" cy="1299824"/>
            <a:chOff x="8001054" y="2286000"/>
            <a:chExt cx="2873725" cy="129982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89AC723-6A66-4B6F-A1FD-BC879636ACB5}"/>
                </a:ext>
              </a:extLst>
            </p:cNvPr>
            <p:cNvSpPr txBox="1"/>
            <p:nvPr/>
          </p:nvSpPr>
          <p:spPr>
            <a:xfrm>
              <a:off x="8001055" y="2696670"/>
              <a:ext cx="2873724" cy="889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E51A8C4-16EF-436E-A3C6-D88359D17210}"/>
                </a:ext>
              </a:extLst>
            </p:cNvPr>
            <p:cNvSpPr txBox="1"/>
            <p:nvPr/>
          </p:nvSpPr>
          <p:spPr>
            <a:xfrm>
              <a:off x="8001054" y="2286000"/>
              <a:ext cx="2754368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Main Point –</a:t>
              </a: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Title Detail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1DB8A33-6C32-4FE6-973C-8CAF38E1C50E}"/>
              </a:ext>
            </a:extLst>
          </p:cNvPr>
          <p:cNvGrpSpPr/>
          <p:nvPr/>
        </p:nvGrpSpPr>
        <p:grpSpPr>
          <a:xfrm>
            <a:off x="5331846" y="3163806"/>
            <a:ext cx="287784" cy="287784"/>
            <a:chOff x="1971202" y="6400800"/>
            <a:chExt cx="287784" cy="287784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211D555-CA12-46AE-B975-84B5ED14F55D}"/>
                </a:ext>
              </a:extLst>
            </p:cNvPr>
            <p:cNvSpPr/>
            <p:nvPr/>
          </p:nvSpPr>
          <p:spPr>
            <a:xfrm>
              <a:off x="1971202" y="6400800"/>
              <a:ext cx="287784" cy="287784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DAE90AE-6F6E-416D-A9CB-724319FCC25E}"/>
                </a:ext>
              </a:extLst>
            </p:cNvPr>
            <p:cNvSpPr/>
            <p:nvPr/>
          </p:nvSpPr>
          <p:spPr>
            <a:xfrm>
              <a:off x="1995184" y="6424782"/>
              <a:ext cx="239820" cy="239820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B24B535-77E8-4E02-87FA-A172B37921C6}"/>
              </a:ext>
            </a:extLst>
          </p:cNvPr>
          <p:cNvGrpSpPr/>
          <p:nvPr/>
        </p:nvGrpSpPr>
        <p:grpSpPr>
          <a:xfrm>
            <a:off x="8494604" y="3244972"/>
            <a:ext cx="2100056" cy="2330813"/>
            <a:chOff x="6572400" y="3401490"/>
            <a:chExt cx="2100056" cy="2330813"/>
          </a:xfrm>
        </p:grpSpPr>
        <p:sp>
          <p:nvSpPr>
            <p:cNvPr id="44" name="Rectangle: Rounded Corners 5">
              <a:extLst>
                <a:ext uri="{FF2B5EF4-FFF2-40B4-BE49-F238E27FC236}">
                  <a16:creationId xmlns:a16="http://schemas.microsoft.com/office/drawing/2014/main" id="{0FB89CA7-9212-4755-865B-4E71DF3DE156}"/>
                </a:ext>
              </a:extLst>
            </p:cNvPr>
            <p:cNvSpPr/>
            <p:nvPr/>
          </p:nvSpPr>
          <p:spPr>
            <a:xfrm>
              <a:off x="6572400" y="3401490"/>
              <a:ext cx="2100056" cy="2330813"/>
            </a:xfrm>
            <a:prstGeom prst="roundRect">
              <a:avLst>
                <a:gd name="adj" fmla="val 9455"/>
              </a:avLst>
            </a:prstGeom>
            <a:solidFill>
              <a:schemeClr val="bg1"/>
            </a:solidFill>
            <a:ln>
              <a:noFill/>
            </a:ln>
            <a:effectLst>
              <a:outerShdw blurRad="838200" dist="381000" dir="5400000" sx="95000" sy="95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2CCCC5F-59A0-4DC2-A052-10260B457047}"/>
                </a:ext>
              </a:extLst>
            </p:cNvPr>
            <p:cNvGrpSpPr/>
            <p:nvPr/>
          </p:nvGrpSpPr>
          <p:grpSpPr>
            <a:xfrm>
              <a:off x="7021607" y="3893899"/>
              <a:ext cx="1201644" cy="1201644"/>
              <a:chOff x="6991808" y="3767399"/>
              <a:chExt cx="1261241" cy="1261241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471F47BF-1F95-45E5-8BB8-5AA4F1A617C8}"/>
                  </a:ext>
                </a:extLst>
              </p:cNvPr>
              <p:cNvSpPr/>
              <p:nvPr/>
            </p:nvSpPr>
            <p:spPr>
              <a:xfrm>
                <a:off x="6991808" y="3767399"/>
                <a:ext cx="1261241" cy="1261241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>
                <a:solidFill>
                  <a:srgbClr val="A0A1A3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Arc 53">
                <a:extLst>
                  <a:ext uri="{FF2B5EF4-FFF2-40B4-BE49-F238E27FC236}">
                    <a16:creationId xmlns:a16="http://schemas.microsoft.com/office/drawing/2014/main" id="{AE71558C-E1C3-46C6-95E0-A9F12BD86AE1}"/>
                  </a:ext>
                </a:extLst>
              </p:cNvPr>
              <p:cNvSpPr/>
              <p:nvPr/>
            </p:nvSpPr>
            <p:spPr>
              <a:xfrm>
                <a:off x="6991808" y="3767399"/>
                <a:ext cx="1261240" cy="1261240"/>
              </a:xfrm>
              <a:prstGeom prst="arc">
                <a:avLst>
                  <a:gd name="adj1" fmla="val 1072727"/>
                  <a:gd name="adj2" fmla="val 16217206"/>
                </a:avLst>
              </a:prstGeom>
              <a:ln w="6350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AAA64C3-EE95-41A3-96D3-15409B3F4270}"/>
                </a:ext>
              </a:extLst>
            </p:cNvPr>
            <p:cNvSpPr txBox="1"/>
            <p:nvPr/>
          </p:nvSpPr>
          <p:spPr>
            <a:xfrm>
              <a:off x="6728352" y="5170778"/>
              <a:ext cx="1788153" cy="341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Total attendants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3AD00AD-2D09-42D9-8B2E-38E1039F499C}"/>
                </a:ext>
              </a:extLst>
            </p:cNvPr>
            <p:cNvSpPr txBox="1"/>
            <p:nvPr/>
          </p:nvSpPr>
          <p:spPr>
            <a:xfrm>
              <a:off x="6677804" y="3423269"/>
              <a:ext cx="904095" cy="335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Home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AD1AE12-3367-4DA6-9321-D6375E8C65DC}"/>
                </a:ext>
              </a:extLst>
            </p:cNvPr>
            <p:cNvGrpSpPr/>
            <p:nvPr/>
          </p:nvGrpSpPr>
          <p:grpSpPr>
            <a:xfrm rot="17321913">
              <a:off x="8060851" y="4519704"/>
              <a:ext cx="287784" cy="287784"/>
              <a:chOff x="7391400" y="2895600"/>
              <a:chExt cx="685800" cy="6858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F3524CB1-51F4-424F-86C9-F4BCF71CE7B2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4EB94A7B-D223-4DC4-8427-8BE8AC7AFB18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2" name="Isosceles Triangle 51">
                <a:extLst>
                  <a:ext uri="{FF2B5EF4-FFF2-40B4-BE49-F238E27FC236}">
                    <a16:creationId xmlns:a16="http://schemas.microsoft.com/office/drawing/2014/main" id="{8756B018-F9D8-41CD-8E03-D74ABCA56949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A8C6D51-1ACD-4467-9DEA-30F48096D81B}"/>
                </a:ext>
              </a:extLst>
            </p:cNvPr>
            <p:cNvSpPr txBox="1"/>
            <p:nvPr/>
          </p:nvSpPr>
          <p:spPr>
            <a:xfrm>
              <a:off x="7058619" y="4233110"/>
              <a:ext cx="11276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32k</a:t>
              </a:r>
              <a:endParaRPr lang="en-US" sz="2800" dirty="0">
                <a:solidFill>
                  <a:srgbClr val="03D99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01A6C083-5117-46F9-9A80-B990B490ED23}"/>
              </a:ext>
            </a:extLst>
          </p:cNvPr>
          <p:cNvSpPr txBox="1"/>
          <p:nvPr/>
        </p:nvSpPr>
        <p:spPr>
          <a:xfrm>
            <a:off x="921277" y="2604851"/>
            <a:ext cx="33439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Arial" panose="020B0604020202020204" pitchFamily="34" charset="0"/>
                <a:cs typeface="Arial" panose="020B0604020202020204" pitchFamily="34" charset="0"/>
              </a:rPr>
              <a:t>2.425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6600" b="1" baseline="30000" dirty="0">
              <a:solidFill>
                <a:srgbClr val="03D9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4623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25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25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roup 151">
            <a:extLst>
              <a:ext uri="{FF2B5EF4-FFF2-40B4-BE49-F238E27FC236}">
                <a16:creationId xmlns:a16="http://schemas.microsoft.com/office/drawing/2014/main" id="{F53F22E8-B925-4182-A90E-312DB7B7CE85}"/>
              </a:ext>
            </a:extLst>
          </p:cNvPr>
          <p:cNvGrpSpPr/>
          <p:nvPr/>
        </p:nvGrpSpPr>
        <p:grpSpPr>
          <a:xfrm>
            <a:off x="4505325" y="2635191"/>
            <a:ext cx="3181349" cy="3057525"/>
            <a:chOff x="4505325" y="1900237"/>
            <a:chExt cx="3181349" cy="3057525"/>
          </a:xfrm>
          <a:solidFill>
            <a:schemeClr val="accent1"/>
          </a:solidFill>
        </p:grpSpPr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6E90366-F76A-4405-A01C-7DDA5F8A7899}"/>
                </a:ext>
              </a:extLst>
            </p:cNvPr>
            <p:cNvSpPr/>
            <p:nvPr/>
          </p:nvSpPr>
          <p:spPr>
            <a:xfrm>
              <a:off x="6101715" y="1900237"/>
              <a:ext cx="1584959" cy="1528762"/>
            </a:xfrm>
            <a:custGeom>
              <a:avLst/>
              <a:gdLst>
                <a:gd name="connsiteX0" fmla="*/ 990718 w 1584959"/>
                <a:gd name="connsiteY0" fmla="*/ 358973 h 1528762"/>
                <a:gd name="connsiteX1" fmla="*/ 1001077 w 1584959"/>
                <a:gd name="connsiteY1" fmla="*/ 361949 h 1528762"/>
                <a:gd name="connsiteX2" fmla="*/ 1520361 w 1584959"/>
                <a:gd name="connsiteY2" fmla="*/ 1271125 h 1528762"/>
                <a:gd name="connsiteX3" fmla="*/ 1535276 w 1584959"/>
                <a:gd name="connsiteY3" fmla="*/ 1399105 h 1528762"/>
                <a:gd name="connsiteX4" fmla="*/ 1584959 w 1584959"/>
                <a:gd name="connsiteY4" fmla="*/ 1375409 h 1528762"/>
                <a:gd name="connsiteX5" fmla="*/ 1528762 w 1584959"/>
                <a:gd name="connsiteY5" fmla="*/ 1528762 h 1528762"/>
                <a:gd name="connsiteX6" fmla="*/ 1458277 w 1584959"/>
                <a:gd name="connsiteY6" fmla="*/ 1381124 h 1528762"/>
                <a:gd name="connsiteX7" fmla="*/ 1507413 w 1584959"/>
                <a:gd name="connsiteY7" fmla="*/ 1399189 h 1528762"/>
                <a:gd name="connsiteX8" fmla="*/ 1492913 w 1584959"/>
                <a:gd name="connsiteY8" fmla="*/ 1275843 h 1528762"/>
                <a:gd name="connsiteX9" fmla="*/ 982979 w 1584959"/>
                <a:gd name="connsiteY9" fmla="*/ 383857 h 1528762"/>
                <a:gd name="connsiteX10" fmla="*/ 981074 w 1584959"/>
                <a:gd name="connsiteY10" fmla="*/ 363854 h 1528762"/>
                <a:gd name="connsiteX11" fmla="*/ 990718 w 1584959"/>
                <a:gd name="connsiteY11" fmla="*/ 358973 h 1528762"/>
                <a:gd name="connsiteX12" fmla="*/ 936068 w 1584959"/>
                <a:gd name="connsiteY12" fmla="*/ 314324 h 1528762"/>
                <a:gd name="connsiteX13" fmla="*/ 946784 w 1584959"/>
                <a:gd name="connsiteY13" fmla="*/ 317182 h 1528762"/>
                <a:gd name="connsiteX14" fmla="*/ 954404 w 1584959"/>
                <a:gd name="connsiteY14" fmla="*/ 322897 h 1528762"/>
                <a:gd name="connsiteX15" fmla="*/ 957262 w 1584959"/>
                <a:gd name="connsiteY15" fmla="*/ 342899 h 1528762"/>
                <a:gd name="connsiteX16" fmla="*/ 945832 w 1584959"/>
                <a:gd name="connsiteY16" fmla="*/ 348614 h 1528762"/>
                <a:gd name="connsiteX17" fmla="*/ 937259 w 1584959"/>
                <a:gd name="connsiteY17" fmla="*/ 345757 h 1528762"/>
                <a:gd name="connsiteX18" fmla="*/ 929639 w 1584959"/>
                <a:gd name="connsiteY18" fmla="*/ 340042 h 1528762"/>
                <a:gd name="connsiteX19" fmla="*/ 926782 w 1584959"/>
                <a:gd name="connsiteY19" fmla="*/ 320039 h 1528762"/>
                <a:gd name="connsiteX20" fmla="*/ 936068 w 1584959"/>
                <a:gd name="connsiteY20" fmla="*/ 314324 h 1528762"/>
                <a:gd name="connsiteX21" fmla="*/ 854153 w 1584959"/>
                <a:gd name="connsiteY21" fmla="*/ 255745 h 1528762"/>
                <a:gd name="connsiteX22" fmla="*/ 864869 w 1584959"/>
                <a:gd name="connsiteY22" fmla="*/ 258127 h 1528762"/>
                <a:gd name="connsiteX23" fmla="*/ 902969 w 1584959"/>
                <a:gd name="connsiteY23" fmla="*/ 283844 h 1528762"/>
                <a:gd name="connsiteX24" fmla="*/ 905827 w 1584959"/>
                <a:gd name="connsiteY24" fmla="*/ 303847 h 1528762"/>
                <a:gd name="connsiteX25" fmla="*/ 894397 w 1584959"/>
                <a:gd name="connsiteY25" fmla="*/ 310514 h 1528762"/>
                <a:gd name="connsiteX26" fmla="*/ 885824 w 1584959"/>
                <a:gd name="connsiteY26" fmla="*/ 307657 h 1528762"/>
                <a:gd name="connsiteX27" fmla="*/ 848677 w 1584959"/>
                <a:gd name="connsiteY27" fmla="*/ 281939 h 1528762"/>
                <a:gd name="connsiteX28" fmla="*/ 844866 w 1584959"/>
                <a:gd name="connsiteY28" fmla="*/ 261937 h 1528762"/>
                <a:gd name="connsiteX29" fmla="*/ 854153 w 1584959"/>
                <a:gd name="connsiteY29" fmla="*/ 255745 h 1528762"/>
                <a:gd name="connsiteX30" fmla="*/ 767953 w 1584959"/>
                <a:gd name="connsiteY30" fmla="*/ 203835 h 1528762"/>
                <a:gd name="connsiteX31" fmla="*/ 778192 w 1584959"/>
                <a:gd name="connsiteY31" fmla="*/ 205740 h 1528762"/>
                <a:gd name="connsiteX32" fmla="*/ 794385 w 1584959"/>
                <a:gd name="connsiteY32" fmla="*/ 215265 h 1528762"/>
                <a:gd name="connsiteX33" fmla="*/ 799147 w 1584959"/>
                <a:gd name="connsiteY33" fmla="*/ 235268 h 1528762"/>
                <a:gd name="connsiteX34" fmla="*/ 786764 w 1584959"/>
                <a:gd name="connsiteY34" fmla="*/ 240982 h 1528762"/>
                <a:gd name="connsiteX35" fmla="*/ 779144 w 1584959"/>
                <a:gd name="connsiteY35" fmla="*/ 239078 h 1528762"/>
                <a:gd name="connsiteX36" fmla="*/ 763905 w 1584959"/>
                <a:gd name="connsiteY36" fmla="*/ 229553 h 1528762"/>
                <a:gd name="connsiteX37" fmla="*/ 759142 w 1584959"/>
                <a:gd name="connsiteY37" fmla="*/ 210503 h 1528762"/>
                <a:gd name="connsiteX38" fmla="*/ 767953 w 1584959"/>
                <a:gd name="connsiteY38" fmla="*/ 203835 h 1528762"/>
                <a:gd name="connsiteX39" fmla="*/ 679013 w 1584959"/>
                <a:gd name="connsiteY39" fmla="*/ 155972 h 1528762"/>
                <a:gd name="connsiteX40" fmla="*/ 689610 w 1584959"/>
                <a:gd name="connsiteY40" fmla="*/ 156210 h 1528762"/>
                <a:gd name="connsiteX41" fmla="*/ 730567 w 1584959"/>
                <a:gd name="connsiteY41" fmla="*/ 177165 h 1528762"/>
                <a:gd name="connsiteX42" fmla="*/ 736282 w 1584959"/>
                <a:gd name="connsiteY42" fmla="*/ 196215 h 1528762"/>
                <a:gd name="connsiteX43" fmla="*/ 723900 w 1584959"/>
                <a:gd name="connsiteY43" fmla="*/ 204788 h 1528762"/>
                <a:gd name="connsiteX44" fmla="*/ 717232 w 1584959"/>
                <a:gd name="connsiteY44" fmla="*/ 202882 h 1528762"/>
                <a:gd name="connsiteX45" fmla="*/ 677227 w 1584959"/>
                <a:gd name="connsiteY45" fmla="*/ 181928 h 1528762"/>
                <a:gd name="connsiteX46" fmla="*/ 670560 w 1584959"/>
                <a:gd name="connsiteY46" fmla="*/ 162878 h 1528762"/>
                <a:gd name="connsiteX47" fmla="*/ 679013 w 1584959"/>
                <a:gd name="connsiteY47" fmla="*/ 155972 h 1528762"/>
                <a:gd name="connsiteX48" fmla="*/ 586858 w 1584959"/>
                <a:gd name="connsiteY48" fmla="*/ 115134 h 1528762"/>
                <a:gd name="connsiteX49" fmla="*/ 598169 w 1584959"/>
                <a:gd name="connsiteY49" fmla="*/ 115253 h 1528762"/>
                <a:gd name="connsiteX50" fmla="*/ 615314 w 1584959"/>
                <a:gd name="connsiteY50" fmla="*/ 121920 h 1528762"/>
                <a:gd name="connsiteX51" fmla="*/ 622935 w 1584959"/>
                <a:gd name="connsiteY51" fmla="*/ 140970 h 1528762"/>
                <a:gd name="connsiteX52" fmla="*/ 608647 w 1584959"/>
                <a:gd name="connsiteY52" fmla="*/ 149543 h 1528762"/>
                <a:gd name="connsiteX53" fmla="*/ 602932 w 1584959"/>
                <a:gd name="connsiteY53" fmla="*/ 148590 h 1528762"/>
                <a:gd name="connsiteX54" fmla="*/ 586739 w 1584959"/>
                <a:gd name="connsiteY54" fmla="*/ 141922 h 1528762"/>
                <a:gd name="connsiteX55" fmla="*/ 579119 w 1584959"/>
                <a:gd name="connsiteY55" fmla="*/ 122872 h 1528762"/>
                <a:gd name="connsiteX56" fmla="*/ 586858 w 1584959"/>
                <a:gd name="connsiteY56" fmla="*/ 115134 h 1528762"/>
                <a:gd name="connsiteX57" fmla="*/ 502919 w 1584959"/>
                <a:gd name="connsiteY57" fmla="*/ 80010 h 1528762"/>
                <a:gd name="connsiteX58" fmla="*/ 545782 w 1584959"/>
                <a:gd name="connsiteY58" fmla="*/ 95250 h 1528762"/>
                <a:gd name="connsiteX59" fmla="*/ 554355 w 1584959"/>
                <a:gd name="connsiteY59" fmla="*/ 113347 h 1528762"/>
                <a:gd name="connsiteX60" fmla="*/ 541019 w 1584959"/>
                <a:gd name="connsiteY60" fmla="*/ 122872 h 1528762"/>
                <a:gd name="connsiteX61" fmla="*/ 536257 w 1584959"/>
                <a:gd name="connsiteY61" fmla="*/ 121920 h 1528762"/>
                <a:gd name="connsiteX62" fmla="*/ 493394 w 1584959"/>
                <a:gd name="connsiteY62" fmla="*/ 106680 h 1528762"/>
                <a:gd name="connsiteX63" fmla="*/ 484822 w 1584959"/>
                <a:gd name="connsiteY63" fmla="*/ 88583 h 1528762"/>
                <a:gd name="connsiteX64" fmla="*/ 502919 w 1584959"/>
                <a:gd name="connsiteY64" fmla="*/ 80010 h 1528762"/>
                <a:gd name="connsiteX65" fmla="*/ 405764 w 1584959"/>
                <a:gd name="connsiteY65" fmla="*/ 50482 h 1528762"/>
                <a:gd name="connsiteX66" fmla="*/ 423862 w 1584959"/>
                <a:gd name="connsiteY66" fmla="*/ 55245 h 1528762"/>
                <a:gd name="connsiteX67" fmla="*/ 433387 w 1584959"/>
                <a:gd name="connsiteY67" fmla="*/ 72390 h 1528762"/>
                <a:gd name="connsiteX68" fmla="*/ 420052 w 1584959"/>
                <a:gd name="connsiteY68" fmla="*/ 83820 h 1528762"/>
                <a:gd name="connsiteX69" fmla="*/ 416242 w 1584959"/>
                <a:gd name="connsiteY69" fmla="*/ 82867 h 1528762"/>
                <a:gd name="connsiteX70" fmla="*/ 399097 w 1584959"/>
                <a:gd name="connsiteY70" fmla="*/ 78105 h 1528762"/>
                <a:gd name="connsiteX71" fmla="*/ 388619 w 1584959"/>
                <a:gd name="connsiteY71" fmla="*/ 60960 h 1528762"/>
                <a:gd name="connsiteX72" fmla="*/ 405764 w 1584959"/>
                <a:gd name="connsiteY72" fmla="*/ 50482 h 1528762"/>
                <a:gd name="connsiteX73" fmla="*/ 308609 w 1584959"/>
                <a:gd name="connsiteY73" fmla="*/ 27622 h 1528762"/>
                <a:gd name="connsiteX74" fmla="*/ 353377 w 1584959"/>
                <a:gd name="connsiteY74" fmla="*/ 37147 h 1528762"/>
                <a:gd name="connsiteX75" fmla="*/ 363855 w 1584959"/>
                <a:gd name="connsiteY75" fmla="*/ 54292 h 1528762"/>
                <a:gd name="connsiteX76" fmla="*/ 349567 w 1584959"/>
                <a:gd name="connsiteY76" fmla="*/ 65722 h 1528762"/>
                <a:gd name="connsiteX77" fmla="*/ 346709 w 1584959"/>
                <a:gd name="connsiteY77" fmla="*/ 65722 h 1528762"/>
                <a:gd name="connsiteX78" fmla="*/ 302894 w 1584959"/>
                <a:gd name="connsiteY78" fmla="*/ 56197 h 1528762"/>
                <a:gd name="connsiteX79" fmla="*/ 291464 w 1584959"/>
                <a:gd name="connsiteY79" fmla="*/ 39052 h 1528762"/>
                <a:gd name="connsiteX80" fmla="*/ 308609 w 1584959"/>
                <a:gd name="connsiteY80" fmla="*/ 27622 h 1528762"/>
                <a:gd name="connsiteX81" fmla="*/ 207644 w 1584959"/>
                <a:gd name="connsiteY81" fmla="*/ 12382 h 1528762"/>
                <a:gd name="connsiteX82" fmla="*/ 225742 w 1584959"/>
                <a:gd name="connsiteY82" fmla="*/ 15240 h 1528762"/>
                <a:gd name="connsiteX83" fmla="*/ 238125 w 1584959"/>
                <a:gd name="connsiteY83" fmla="*/ 31432 h 1528762"/>
                <a:gd name="connsiteX84" fmla="*/ 223837 w 1584959"/>
                <a:gd name="connsiteY84" fmla="*/ 42862 h 1528762"/>
                <a:gd name="connsiteX85" fmla="*/ 221932 w 1584959"/>
                <a:gd name="connsiteY85" fmla="*/ 42862 h 1528762"/>
                <a:gd name="connsiteX86" fmla="*/ 203834 w 1584959"/>
                <a:gd name="connsiteY86" fmla="*/ 40957 h 1528762"/>
                <a:gd name="connsiteX87" fmla="*/ 191452 w 1584959"/>
                <a:gd name="connsiteY87" fmla="*/ 24765 h 1528762"/>
                <a:gd name="connsiteX88" fmla="*/ 207644 w 1584959"/>
                <a:gd name="connsiteY88" fmla="*/ 12382 h 1528762"/>
                <a:gd name="connsiteX89" fmla="*/ 107632 w 1584959"/>
                <a:gd name="connsiteY89" fmla="*/ 1905 h 1528762"/>
                <a:gd name="connsiteX90" fmla="*/ 153352 w 1584959"/>
                <a:gd name="connsiteY90" fmla="*/ 5715 h 1528762"/>
                <a:gd name="connsiteX91" fmla="*/ 166687 w 1584959"/>
                <a:gd name="connsiteY91" fmla="*/ 20955 h 1528762"/>
                <a:gd name="connsiteX92" fmla="*/ 151447 w 1584959"/>
                <a:gd name="connsiteY92" fmla="*/ 34290 h 1528762"/>
                <a:gd name="connsiteX93" fmla="*/ 150494 w 1584959"/>
                <a:gd name="connsiteY93" fmla="*/ 34290 h 1528762"/>
                <a:gd name="connsiteX94" fmla="*/ 105727 w 1584959"/>
                <a:gd name="connsiteY94" fmla="*/ 30480 h 1528762"/>
                <a:gd name="connsiteX95" fmla="*/ 92392 w 1584959"/>
                <a:gd name="connsiteY95" fmla="*/ 15240 h 1528762"/>
                <a:gd name="connsiteX96" fmla="*/ 107632 w 1584959"/>
                <a:gd name="connsiteY96" fmla="*/ 1905 h 1528762"/>
                <a:gd name="connsiteX97" fmla="*/ 14288 w 1584959"/>
                <a:gd name="connsiteY97" fmla="*/ 0 h 1528762"/>
                <a:gd name="connsiteX98" fmla="*/ 24765 w 1584959"/>
                <a:gd name="connsiteY98" fmla="*/ 0 h 1528762"/>
                <a:gd name="connsiteX99" fmla="*/ 39052 w 1584959"/>
                <a:gd name="connsiteY99" fmla="*/ 14288 h 1528762"/>
                <a:gd name="connsiteX100" fmla="*/ 23813 w 1584959"/>
                <a:gd name="connsiteY100" fmla="*/ 28575 h 1528762"/>
                <a:gd name="connsiteX101" fmla="*/ 14288 w 1584959"/>
                <a:gd name="connsiteY101" fmla="*/ 28575 h 1528762"/>
                <a:gd name="connsiteX102" fmla="*/ 0 w 1584959"/>
                <a:gd name="connsiteY102" fmla="*/ 14288 h 1528762"/>
                <a:gd name="connsiteX103" fmla="*/ 14288 w 1584959"/>
                <a:gd name="connsiteY103" fmla="*/ 0 h 1528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584959" h="1528762">
                  <a:moveTo>
                    <a:pt x="990718" y="358973"/>
                  </a:moveTo>
                  <a:cubicBezTo>
                    <a:pt x="994409" y="358615"/>
                    <a:pt x="998219" y="359568"/>
                    <a:pt x="1001077" y="361949"/>
                  </a:cubicBezTo>
                  <a:cubicBezTo>
                    <a:pt x="1280278" y="598645"/>
                    <a:pt x="1461030" y="917018"/>
                    <a:pt x="1520361" y="1271125"/>
                  </a:cubicBezTo>
                  <a:lnTo>
                    <a:pt x="1535276" y="1399105"/>
                  </a:lnTo>
                  <a:lnTo>
                    <a:pt x="1584959" y="1375409"/>
                  </a:lnTo>
                  <a:lnTo>
                    <a:pt x="1528762" y="1528762"/>
                  </a:lnTo>
                  <a:lnTo>
                    <a:pt x="1458277" y="1381124"/>
                  </a:lnTo>
                  <a:lnTo>
                    <a:pt x="1507413" y="1399189"/>
                  </a:lnTo>
                  <a:lnTo>
                    <a:pt x="1492913" y="1275843"/>
                  </a:lnTo>
                  <a:cubicBezTo>
                    <a:pt x="1434390" y="928195"/>
                    <a:pt x="1257180" y="615553"/>
                    <a:pt x="982979" y="383857"/>
                  </a:cubicBezTo>
                  <a:cubicBezTo>
                    <a:pt x="977264" y="379094"/>
                    <a:pt x="976312" y="369569"/>
                    <a:pt x="981074" y="363854"/>
                  </a:cubicBezTo>
                  <a:cubicBezTo>
                    <a:pt x="983455" y="360996"/>
                    <a:pt x="987027" y="359330"/>
                    <a:pt x="990718" y="358973"/>
                  </a:cubicBezTo>
                  <a:close/>
                  <a:moveTo>
                    <a:pt x="936068" y="314324"/>
                  </a:moveTo>
                  <a:cubicBezTo>
                    <a:pt x="939640" y="313848"/>
                    <a:pt x="943450" y="314800"/>
                    <a:pt x="946784" y="317182"/>
                  </a:cubicBezTo>
                  <a:lnTo>
                    <a:pt x="954404" y="322897"/>
                  </a:lnTo>
                  <a:cubicBezTo>
                    <a:pt x="961072" y="327659"/>
                    <a:pt x="962024" y="337184"/>
                    <a:pt x="957262" y="342899"/>
                  </a:cubicBezTo>
                  <a:cubicBezTo>
                    <a:pt x="954404" y="346709"/>
                    <a:pt x="949641" y="348614"/>
                    <a:pt x="945832" y="348614"/>
                  </a:cubicBezTo>
                  <a:cubicBezTo>
                    <a:pt x="942974" y="348614"/>
                    <a:pt x="940116" y="347662"/>
                    <a:pt x="937259" y="345757"/>
                  </a:cubicBezTo>
                  <a:lnTo>
                    <a:pt x="929639" y="340042"/>
                  </a:lnTo>
                  <a:cubicBezTo>
                    <a:pt x="922972" y="335279"/>
                    <a:pt x="922019" y="326707"/>
                    <a:pt x="926782" y="320039"/>
                  </a:cubicBezTo>
                  <a:cubicBezTo>
                    <a:pt x="929163" y="316705"/>
                    <a:pt x="932496" y="314800"/>
                    <a:pt x="936068" y="314324"/>
                  </a:cubicBezTo>
                  <a:close/>
                  <a:moveTo>
                    <a:pt x="854153" y="255745"/>
                  </a:moveTo>
                  <a:cubicBezTo>
                    <a:pt x="857725" y="255031"/>
                    <a:pt x="861535" y="255745"/>
                    <a:pt x="864869" y="258127"/>
                  </a:cubicBezTo>
                  <a:cubicBezTo>
                    <a:pt x="877252" y="266699"/>
                    <a:pt x="890587" y="275272"/>
                    <a:pt x="902969" y="283844"/>
                  </a:cubicBezTo>
                  <a:cubicBezTo>
                    <a:pt x="909637" y="288607"/>
                    <a:pt x="910589" y="297179"/>
                    <a:pt x="905827" y="303847"/>
                  </a:cubicBezTo>
                  <a:cubicBezTo>
                    <a:pt x="902969" y="308609"/>
                    <a:pt x="898206" y="310514"/>
                    <a:pt x="894397" y="310514"/>
                  </a:cubicBezTo>
                  <a:cubicBezTo>
                    <a:pt x="891539" y="310514"/>
                    <a:pt x="888681" y="309562"/>
                    <a:pt x="885824" y="307657"/>
                  </a:cubicBezTo>
                  <a:cubicBezTo>
                    <a:pt x="873441" y="299084"/>
                    <a:pt x="861059" y="290512"/>
                    <a:pt x="848677" y="281939"/>
                  </a:cubicBezTo>
                  <a:cubicBezTo>
                    <a:pt x="842009" y="277177"/>
                    <a:pt x="840104" y="268604"/>
                    <a:pt x="844866" y="261937"/>
                  </a:cubicBezTo>
                  <a:cubicBezTo>
                    <a:pt x="847247" y="258603"/>
                    <a:pt x="850581" y="256460"/>
                    <a:pt x="854153" y="255745"/>
                  </a:cubicBezTo>
                  <a:close/>
                  <a:moveTo>
                    <a:pt x="767953" y="203835"/>
                  </a:moveTo>
                  <a:cubicBezTo>
                    <a:pt x="771287" y="202883"/>
                    <a:pt x="774858" y="203359"/>
                    <a:pt x="778192" y="205740"/>
                  </a:cubicBezTo>
                  <a:cubicBezTo>
                    <a:pt x="783907" y="208597"/>
                    <a:pt x="788669" y="211455"/>
                    <a:pt x="794385" y="215265"/>
                  </a:cubicBezTo>
                  <a:cubicBezTo>
                    <a:pt x="801052" y="219075"/>
                    <a:pt x="802957" y="227647"/>
                    <a:pt x="799147" y="235268"/>
                  </a:cubicBezTo>
                  <a:cubicBezTo>
                    <a:pt x="797242" y="238125"/>
                    <a:pt x="792480" y="240982"/>
                    <a:pt x="786764" y="240982"/>
                  </a:cubicBezTo>
                  <a:cubicBezTo>
                    <a:pt x="783907" y="240982"/>
                    <a:pt x="782002" y="240030"/>
                    <a:pt x="779144" y="239078"/>
                  </a:cubicBezTo>
                  <a:cubicBezTo>
                    <a:pt x="774382" y="236220"/>
                    <a:pt x="768667" y="233363"/>
                    <a:pt x="763905" y="229553"/>
                  </a:cubicBezTo>
                  <a:cubicBezTo>
                    <a:pt x="757237" y="225743"/>
                    <a:pt x="754380" y="217170"/>
                    <a:pt x="759142" y="210503"/>
                  </a:cubicBezTo>
                  <a:cubicBezTo>
                    <a:pt x="761523" y="207169"/>
                    <a:pt x="764619" y="204788"/>
                    <a:pt x="767953" y="203835"/>
                  </a:cubicBezTo>
                  <a:close/>
                  <a:moveTo>
                    <a:pt x="679013" y="155972"/>
                  </a:moveTo>
                  <a:cubicBezTo>
                    <a:pt x="682466" y="154781"/>
                    <a:pt x="686276" y="154781"/>
                    <a:pt x="689610" y="156210"/>
                  </a:cubicBezTo>
                  <a:cubicBezTo>
                    <a:pt x="702944" y="162878"/>
                    <a:pt x="717232" y="169545"/>
                    <a:pt x="730567" y="177165"/>
                  </a:cubicBezTo>
                  <a:cubicBezTo>
                    <a:pt x="737235" y="180975"/>
                    <a:pt x="740092" y="189547"/>
                    <a:pt x="736282" y="196215"/>
                  </a:cubicBezTo>
                  <a:cubicBezTo>
                    <a:pt x="733425" y="201930"/>
                    <a:pt x="728662" y="204788"/>
                    <a:pt x="723900" y="204788"/>
                  </a:cubicBezTo>
                  <a:cubicBezTo>
                    <a:pt x="721994" y="204788"/>
                    <a:pt x="719137" y="203835"/>
                    <a:pt x="717232" y="202882"/>
                  </a:cubicBezTo>
                  <a:cubicBezTo>
                    <a:pt x="703897" y="196215"/>
                    <a:pt x="690562" y="188595"/>
                    <a:pt x="677227" y="181928"/>
                  </a:cubicBezTo>
                  <a:cubicBezTo>
                    <a:pt x="670560" y="178118"/>
                    <a:pt x="667702" y="169545"/>
                    <a:pt x="670560" y="162878"/>
                  </a:cubicBezTo>
                  <a:cubicBezTo>
                    <a:pt x="672464" y="159544"/>
                    <a:pt x="675560" y="157163"/>
                    <a:pt x="679013" y="155972"/>
                  </a:cubicBezTo>
                  <a:close/>
                  <a:moveTo>
                    <a:pt x="586858" y="115134"/>
                  </a:moveTo>
                  <a:cubicBezTo>
                    <a:pt x="590311" y="113824"/>
                    <a:pt x="594359" y="113824"/>
                    <a:pt x="598169" y="115253"/>
                  </a:cubicBezTo>
                  <a:cubicBezTo>
                    <a:pt x="603884" y="117158"/>
                    <a:pt x="609600" y="120015"/>
                    <a:pt x="615314" y="121920"/>
                  </a:cubicBezTo>
                  <a:cubicBezTo>
                    <a:pt x="622935" y="124778"/>
                    <a:pt x="625792" y="133350"/>
                    <a:pt x="622935" y="140970"/>
                  </a:cubicBezTo>
                  <a:cubicBezTo>
                    <a:pt x="620077" y="146685"/>
                    <a:pt x="614362" y="149543"/>
                    <a:pt x="608647" y="149543"/>
                  </a:cubicBezTo>
                  <a:cubicBezTo>
                    <a:pt x="606742" y="149543"/>
                    <a:pt x="604837" y="149543"/>
                    <a:pt x="602932" y="148590"/>
                  </a:cubicBezTo>
                  <a:cubicBezTo>
                    <a:pt x="597217" y="146685"/>
                    <a:pt x="591502" y="143828"/>
                    <a:pt x="586739" y="141922"/>
                  </a:cubicBezTo>
                  <a:cubicBezTo>
                    <a:pt x="579119" y="139065"/>
                    <a:pt x="576262" y="130492"/>
                    <a:pt x="579119" y="122872"/>
                  </a:cubicBezTo>
                  <a:cubicBezTo>
                    <a:pt x="580548" y="119062"/>
                    <a:pt x="583406" y="116443"/>
                    <a:pt x="586858" y="115134"/>
                  </a:cubicBezTo>
                  <a:close/>
                  <a:moveTo>
                    <a:pt x="502919" y="80010"/>
                  </a:moveTo>
                  <a:cubicBezTo>
                    <a:pt x="517207" y="84772"/>
                    <a:pt x="531494" y="90487"/>
                    <a:pt x="545782" y="95250"/>
                  </a:cubicBezTo>
                  <a:cubicBezTo>
                    <a:pt x="553402" y="98108"/>
                    <a:pt x="557212" y="106680"/>
                    <a:pt x="554355" y="113347"/>
                  </a:cubicBezTo>
                  <a:cubicBezTo>
                    <a:pt x="552450" y="119062"/>
                    <a:pt x="546734" y="122872"/>
                    <a:pt x="541019" y="122872"/>
                  </a:cubicBezTo>
                  <a:cubicBezTo>
                    <a:pt x="539114" y="122872"/>
                    <a:pt x="538162" y="122872"/>
                    <a:pt x="536257" y="121920"/>
                  </a:cubicBezTo>
                  <a:cubicBezTo>
                    <a:pt x="521969" y="117158"/>
                    <a:pt x="507682" y="111442"/>
                    <a:pt x="493394" y="106680"/>
                  </a:cubicBezTo>
                  <a:cubicBezTo>
                    <a:pt x="485775" y="103822"/>
                    <a:pt x="481964" y="96203"/>
                    <a:pt x="484822" y="88583"/>
                  </a:cubicBezTo>
                  <a:cubicBezTo>
                    <a:pt x="487680" y="80962"/>
                    <a:pt x="495300" y="77153"/>
                    <a:pt x="502919" y="80010"/>
                  </a:cubicBezTo>
                  <a:close/>
                  <a:moveTo>
                    <a:pt x="405764" y="50482"/>
                  </a:moveTo>
                  <a:cubicBezTo>
                    <a:pt x="411480" y="52387"/>
                    <a:pt x="417194" y="53340"/>
                    <a:pt x="423862" y="55245"/>
                  </a:cubicBezTo>
                  <a:cubicBezTo>
                    <a:pt x="431482" y="57150"/>
                    <a:pt x="436244" y="64770"/>
                    <a:pt x="433387" y="72390"/>
                  </a:cubicBezTo>
                  <a:cubicBezTo>
                    <a:pt x="432434" y="79058"/>
                    <a:pt x="425767" y="83820"/>
                    <a:pt x="420052" y="83820"/>
                  </a:cubicBezTo>
                  <a:cubicBezTo>
                    <a:pt x="419100" y="83820"/>
                    <a:pt x="417194" y="83820"/>
                    <a:pt x="416242" y="82867"/>
                  </a:cubicBezTo>
                  <a:cubicBezTo>
                    <a:pt x="410527" y="80962"/>
                    <a:pt x="404812" y="80010"/>
                    <a:pt x="399097" y="78105"/>
                  </a:cubicBezTo>
                  <a:cubicBezTo>
                    <a:pt x="391477" y="76200"/>
                    <a:pt x="386714" y="68580"/>
                    <a:pt x="388619" y="60960"/>
                  </a:cubicBezTo>
                  <a:cubicBezTo>
                    <a:pt x="390525" y="53340"/>
                    <a:pt x="398144" y="48577"/>
                    <a:pt x="405764" y="50482"/>
                  </a:cubicBezTo>
                  <a:close/>
                  <a:moveTo>
                    <a:pt x="308609" y="27622"/>
                  </a:moveTo>
                  <a:cubicBezTo>
                    <a:pt x="323850" y="30480"/>
                    <a:pt x="339089" y="33337"/>
                    <a:pt x="353377" y="37147"/>
                  </a:cubicBezTo>
                  <a:cubicBezTo>
                    <a:pt x="360997" y="39052"/>
                    <a:pt x="365759" y="46672"/>
                    <a:pt x="363855" y="54292"/>
                  </a:cubicBezTo>
                  <a:cubicBezTo>
                    <a:pt x="361950" y="60960"/>
                    <a:pt x="356234" y="65722"/>
                    <a:pt x="349567" y="65722"/>
                  </a:cubicBezTo>
                  <a:cubicBezTo>
                    <a:pt x="348614" y="65722"/>
                    <a:pt x="347662" y="65722"/>
                    <a:pt x="346709" y="65722"/>
                  </a:cubicBezTo>
                  <a:cubicBezTo>
                    <a:pt x="332422" y="62865"/>
                    <a:pt x="317182" y="59055"/>
                    <a:pt x="302894" y="56197"/>
                  </a:cubicBezTo>
                  <a:cubicBezTo>
                    <a:pt x="295275" y="54292"/>
                    <a:pt x="290512" y="47625"/>
                    <a:pt x="291464" y="39052"/>
                  </a:cubicBezTo>
                  <a:cubicBezTo>
                    <a:pt x="293369" y="31432"/>
                    <a:pt x="300989" y="26670"/>
                    <a:pt x="308609" y="27622"/>
                  </a:cubicBezTo>
                  <a:close/>
                  <a:moveTo>
                    <a:pt x="207644" y="12382"/>
                  </a:moveTo>
                  <a:cubicBezTo>
                    <a:pt x="213359" y="13335"/>
                    <a:pt x="220027" y="14287"/>
                    <a:pt x="225742" y="15240"/>
                  </a:cubicBezTo>
                  <a:cubicBezTo>
                    <a:pt x="233362" y="16192"/>
                    <a:pt x="239077" y="23812"/>
                    <a:pt x="238125" y="31432"/>
                  </a:cubicBezTo>
                  <a:cubicBezTo>
                    <a:pt x="237172" y="38100"/>
                    <a:pt x="231457" y="42862"/>
                    <a:pt x="223837" y="42862"/>
                  </a:cubicBezTo>
                  <a:cubicBezTo>
                    <a:pt x="222884" y="42862"/>
                    <a:pt x="222884" y="42862"/>
                    <a:pt x="221932" y="42862"/>
                  </a:cubicBezTo>
                  <a:cubicBezTo>
                    <a:pt x="216217" y="41910"/>
                    <a:pt x="210502" y="40957"/>
                    <a:pt x="203834" y="40957"/>
                  </a:cubicBezTo>
                  <a:cubicBezTo>
                    <a:pt x="196214" y="40005"/>
                    <a:pt x="190500" y="32385"/>
                    <a:pt x="191452" y="24765"/>
                  </a:cubicBezTo>
                  <a:cubicBezTo>
                    <a:pt x="192405" y="17145"/>
                    <a:pt x="200025" y="11430"/>
                    <a:pt x="207644" y="12382"/>
                  </a:cubicBezTo>
                  <a:close/>
                  <a:moveTo>
                    <a:pt x="107632" y="1905"/>
                  </a:moveTo>
                  <a:cubicBezTo>
                    <a:pt x="122872" y="2857"/>
                    <a:pt x="138112" y="3810"/>
                    <a:pt x="153352" y="5715"/>
                  </a:cubicBezTo>
                  <a:cubicBezTo>
                    <a:pt x="160972" y="6667"/>
                    <a:pt x="166687" y="13335"/>
                    <a:pt x="166687" y="20955"/>
                  </a:cubicBezTo>
                  <a:cubicBezTo>
                    <a:pt x="164782" y="29527"/>
                    <a:pt x="159067" y="34290"/>
                    <a:pt x="151447" y="34290"/>
                  </a:cubicBezTo>
                  <a:cubicBezTo>
                    <a:pt x="151447" y="34290"/>
                    <a:pt x="150494" y="34290"/>
                    <a:pt x="150494" y="34290"/>
                  </a:cubicBezTo>
                  <a:cubicBezTo>
                    <a:pt x="135255" y="33337"/>
                    <a:pt x="120967" y="31432"/>
                    <a:pt x="105727" y="30480"/>
                  </a:cubicBezTo>
                  <a:cubicBezTo>
                    <a:pt x="98107" y="30480"/>
                    <a:pt x="91439" y="22860"/>
                    <a:pt x="92392" y="15240"/>
                  </a:cubicBezTo>
                  <a:cubicBezTo>
                    <a:pt x="93344" y="7620"/>
                    <a:pt x="100012" y="952"/>
                    <a:pt x="107632" y="1905"/>
                  </a:cubicBezTo>
                  <a:close/>
                  <a:moveTo>
                    <a:pt x="14288" y="0"/>
                  </a:moveTo>
                  <a:lnTo>
                    <a:pt x="24765" y="0"/>
                  </a:lnTo>
                  <a:cubicBezTo>
                    <a:pt x="32385" y="0"/>
                    <a:pt x="39052" y="6668"/>
                    <a:pt x="39052" y="14288"/>
                  </a:cubicBezTo>
                  <a:cubicBezTo>
                    <a:pt x="38100" y="21908"/>
                    <a:pt x="32385" y="28575"/>
                    <a:pt x="23813" y="28575"/>
                  </a:cubicBezTo>
                  <a:lnTo>
                    <a:pt x="14288" y="28575"/>
                  </a:lnTo>
                  <a:cubicBezTo>
                    <a:pt x="6667" y="28575"/>
                    <a:pt x="0" y="21908"/>
                    <a:pt x="0" y="14288"/>
                  </a:cubicBezTo>
                  <a:cubicBezTo>
                    <a:pt x="0" y="6668"/>
                    <a:pt x="6667" y="0"/>
                    <a:pt x="1428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6DA5DDD4-75F6-474E-A2DA-7C7CB33B5BFC}"/>
                </a:ext>
              </a:extLst>
            </p:cNvPr>
            <p:cNvSpPr/>
            <p:nvPr/>
          </p:nvSpPr>
          <p:spPr>
            <a:xfrm>
              <a:off x="4505325" y="3429952"/>
              <a:ext cx="1584959" cy="1527810"/>
            </a:xfrm>
            <a:custGeom>
              <a:avLst/>
              <a:gdLst>
                <a:gd name="connsiteX0" fmla="*/ 1561147 w 1584959"/>
                <a:gd name="connsiteY0" fmla="*/ 1499235 h 1527810"/>
                <a:gd name="connsiteX1" fmla="*/ 1570672 w 1584959"/>
                <a:gd name="connsiteY1" fmla="*/ 1499235 h 1527810"/>
                <a:gd name="connsiteX2" fmla="*/ 1584959 w 1584959"/>
                <a:gd name="connsiteY2" fmla="*/ 1513523 h 1527810"/>
                <a:gd name="connsiteX3" fmla="*/ 1571624 w 1584959"/>
                <a:gd name="connsiteY3" fmla="*/ 1527810 h 1527810"/>
                <a:gd name="connsiteX4" fmla="*/ 1561147 w 1584959"/>
                <a:gd name="connsiteY4" fmla="*/ 1527810 h 1527810"/>
                <a:gd name="connsiteX5" fmla="*/ 1546859 w 1584959"/>
                <a:gd name="connsiteY5" fmla="*/ 1513523 h 1527810"/>
                <a:gd name="connsiteX6" fmla="*/ 1561147 w 1584959"/>
                <a:gd name="connsiteY6" fmla="*/ 1499235 h 1527810"/>
                <a:gd name="connsiteX7" fmla="*/ 1434465 w 1584959"/>
                <a:gd name="connsiteY7" fmla="*/ 1492567 h 1527810"/>
                <a:gd name="connsiteX8" fmla="*/ 1479232 w 1584959"/>
                <a:gd name="connsiteY8" fmla="*/ 1496377 h 1527810"/>
                <a:gd name="connsiteX9" fmla="*/ 1492567 w 1584959"/>
                <a:gd name="connsiteY9" fmla="*/ 1511617 h 1527810"/>
                <a:gd name="connsiteX10" fmla="*/ 1479232 w 1584959"/>
                <a:gd name="connsiteY10" fmla="*/ 1524952 h 1527810"/>
                <a:gd name="connsiteX11" fmla="*/ 1432560 w 1584959"/>
                <a:gd name="connsiteY11" fmla="*/ 1521142 h 1527810"/>
                <a:gd name="connsiteX12" fmla="*/ 1419225 w 1584959"/>
                <a:gd name="connsiteY12" fmla="*/ 1505902 h 1527810"/>
                <a:gd name="connsiteX13" fmla="*/ 1434465 w 1584959"/>
                <a:gd name="connsiteY13" fmla="*/ 1492567 h 1527810"/>
                <a:gd name="connsiteX14" fmla="*/ 1363027 w 1584959"/>
                <a:gd name="connsiteY14" fmla="*/ 1484947 h 1527810"/>
                <a:gd name="connsiteX15" fmla="*/ 1381125 w 1584959"/>
                <a:gd name="connsiteY15" fmla="*/ 1486852 h 1527810"/>
                <a:gd name="connsiteX16" fmla="*/ 1393507 w 1584959"/>
                <a:gd name="connsiteY16" fmla="*/ 1503044 h 1527810"/>
                <a:gd name="connsiteX17" fmla="*/ 1379220 w 1584959"/>
                <a:gd name="connsiteY17" fmla="*/ 1516379 h 1527810"/>
                <a:gd name="connsiteX18" fmla="*/ 1377315 w 1584959"/>
                <a:gd name="connsiteY18" fmla="*/ 1516379 h 1527810"/>
                <a:gd name="connsiteX19" fmla="*/ 1359217 w 1584959"/>
                <a:gd name="connsiteY19" fmla="*/ 1513522 h 1527810"/>
                <a:gd name="connsiteX20" fmla="*/ 1346835 w 1584959"/>
                <a:gd name="connsiteY20" fmla="*/ 1497329 h 1527810"/>
                <a:gd name="connsiteX21" fmla="*/ 1363027 w 1584959"/>
                <a:gd name="connsiteY21" fmla="*/ 1484947 h 1527810"/>
                <a:gd name="connsiteX22" fmla="*/ 1239202 w 1584959"/>
                <a:gd name="connsiteY22" fmla="*/ 1463039 h 1527810"/>
                <a:gd name="connsiteX23" fmla="*/ 1283017 w 1584959"/>
                <a:gd name="connsiteY23" fmla="*/ 1472564 h 1527810"/>
                <a:gd name="connsiteX24" fmla="*/ 1294447 w 1584959"/>
                <a:gd name="connsiteY24" fmla="*/ 1489709 h 1527810"/>
                <a:gd name="connsiteX25" fmla="*/ 1280160 w 1584959"/>
                <a:gd name="connsiteY25" fmla="*/ 1500187 h 1527810"/>
                <a:gd name="connsiteX26" fmla="*/ 1277302 w 1584959"/>
                <a:gd name="connsiteY26" fmla="*/ 1500187 h 1527810"/>
                <a:gd name="connsiteX27" fmla="*/ 1232535 w 1584959"/>
                <a:gd name="connsiteY27" fmla="*/ 1490662 h 1527810"/>
                <a:gd name="connsiteX28" fmla="*/ 1222057 w 1584959"/>
                <a:gd name="connsiteY28" fmla="*/ 1473517 h 1527810"/>
                <a:gd name="connsiteX29" fmla="*/ 1239202 w 1584959"/>
                <a:gd name="connsiteY29" fmla="*/ 1463039 h 1527810"/>
                <a:gd name="connsiteX30" fmla="*/ 1168717 w 1584959"/>
                <a:gd name="connsiteY30" fmla="*/ 1446847 h 1527810"/>
                <a:gd name="connsiteX31" fmla="*/ 1185862 w 1584959"/>
                <a:gd name="connsiteY31" fmla="*/ 1451609 h 1527810"/>
                <a:gd name="connsiteX32" fmla="*/ 1196340 w 1584959"/>
                <a:gd name="connsiteY32" fmla="*/ 1468754 h 1527810"/>
                <a:gd name="connsiteX33" fmla="*/ 1183005 w 1584959"/>
                <a:gd name="connsiteY33" fmla="*/ 1478279 h 1527810"/>
                <a:gd name="connsiteX34" fmla="*/ 1179195 w 1584959"/>
                <a:gd name="connsiteY34" fmla="*/ 1478279 h 1527810"/>
                <a:gd name="connsiteX35" fmla="*/ 1161097 w 1584959"/>
                <a:gd name="connsiteY35" fmla="*/ 1473517 h 1527810"/>
                <a:gd name="connsiteX36" fmla="*/ 1151572 w 1584959"/>
                <a:gd name="connsiteY36" fmla="*/ 1456372 h 1527810"/>
                <a:gd name="connsiteX37" fmla="*/ 1168717 w 1584959"/>
                <a:gd name="connsiteY37" fmla="*/ 1446847 h 1527810"/>
                <a:gd name="connsiteX38" fmla="*/ 1048702 w 1584959"/>
                <a:gd name="connsiteY38" fmla="*/ 1405889 h 1527810"/>
                <a:gd name="connsiteX39" fmla="*/ 1091565 w 1584959"/>
                <a:gd name="connsiteY39" fmla="*/ 1421129 h 1527810"/>
                <a:gd name="connsiteX40" fmla="*/ 1100137 w 1584959"/>
                <a:gd name="connsiteY40" fmla="*/ 1439227 h 1527810"/>
                <a:gd name="connsiteX41" fmla="*/ 1086802 w 1584959"/>
                <a:gd name="connsiteY41" fmla="*/ 1448752 h 1527810"/>
                <a:gd name="connsiteX42" fmla="*/ 1082040 w 1584959"/>
                <a:gd name="connsiteY42" fmla="*/ 1447799 h 1527810"/>
                <a:gd name="connsiteX43" fmla="*/ 1039177 w 1584959"/>
                <a:gd name="connsiteY43" fmla="*/ 1432559 h 1527810"/>
                <a:gd name="connsiteX44" fmla="*/ 1030605 w 1584959"/>
                <a:gd name="connsiteY44" fmla="*/ 1414462 h 1527810"/>
                <a:gd name="connsiteX45" fmla="*/ 1048702 w 1584959"/>
                <a:gd name="connsiteY45" fmla="*/ 1405889 h 1527810"/>
                <a:gd name="connsiteX46" fmla="*/ 970716 w 1584959"/>
                <a:gd name="connsiteY46" fmla="*/ 1379100 h 1527810"/>
                <a:gd name="connsiteX47" fmla="*/ 982027 w 1584959"/>
                <a:gd name="connsiteY47" fmla="*/ 1379219 h 1527810"/>
                <a:gd name="connsiteX48" fmla="*/ 998220 w 1584959"/>
                <a:gd name="connsiteY48" fmla="*/ 1385887 h 1527810"/>
                <a:gd name="connsiteX49" fmla="*/ 1005840 w 1584959"/>
                <a:gd name="connsiteY49" fmla="*/ 1404937 h 1527810"/>
                <a:gd name="connsiteX50" fmla="*/ 993457 w 1584959"/>
                <a:gd name="connsiteY50" fmla="*/ 1413509 h 1527810"/>
                <a:gd name="connsiteX51" fmla="*/ 987742 w 1584959"/>
                <a:gd name="connsiteY51" fmla="*/ 1412557 h 1527810"/>
                <a:gd name="connsiteX52" fmla="*/ 970597 w 1584959"/>
                <a:gd name="connsiteY52" fmla="*/ 1405889 h 1527810"/>
                <a:gd name="connsiteX53" fmla="*/ 962977 w 1584959"/>
                <a:gd name="connsiteY53" fmla="*/ 1386839 h 1527810"/>
                <a:gd name="connsiteX54" fmla="*/ 970716 w 1584959"/>
                <a:gd name="connsiteY54" fmla="*/ 1379100 h 1527810"/>
                <a:gd name="connsiteX55" fmla="*/ 857131 w 1584959"/>
                <a:gd name="connsiteY55" fmla="*/ 1323855 h 1527810"/>
                <a:gd name="connsiteX56" fmla="*/ 867727 w 1584959"/>
                <a:gd name="connsiteY56" fmla="*/ 1324927 h 1527810"/>
                <a:gd name="connsiteX57" fmla="*/ 907732 w 1584959"/>
                <a:gd name="connsiteY57" fmla="*/ 1345882 h 1527810"/>
                <a:gd name="connsiteX58" fmla="*/ 914400 w 1584959"/>
                <a:gd name="connsiteY58" fmla="*/ 1364932 h 1527810"/>
                <a:gd name="connsiteX59" fmla="*/ 902017 w 1584959"/>
                <a:gd name="connsiteY59" fmla="*/ 1372552 h 1527810"/>
                <a:gd name="connsiteX60" fmla="*/ 895350 w 1584959"/>
                <a:gd name="connsiteY60" fmla="*/ 1370647 h 1527810"/>
                <a:gd name="connsiteX61" fmla="*/ 854392 w 1584959"/>
                <a:gd name="connsiteY61" fmla="*/ 1349692 h 1527810"/>
                <a:gd name="connsiteX62" fmla="*/ 848677 w 1584959"/>
                <a:gd name="connsiteY62" fmla="*/ 1330642 h 1527810"/>
                <a:gd name="connsiteX63" fmla="*/ 857131 w 1584959"/>
                <a:gd name="connsiteY63" fmla="*/ 1323855 h 1527810"/>
                <a:gd name="connsiteX64" fmla="*/ 793432 w 1584959"/>
                <a:gd name="connsiteY64" fmla="*/ 1287184 h 1527810"/>
                <a:gd name="connsiteX65" fmla="*/ 804862 w 1584959"/>
                <a:gd name="connsiteY65" fmla="*/ 1288732 h 1527810"/>
                <a:gd name="connsiteX66" fmla="*/ 820102 w 1584959"/>
                <a:gd name="connsiteY66" fmla="*/ 1298257 h 1527810"/>
                <a:gd name="connsiteX67" fmla="*/ 824865 w 1584959"/>
                <a:gd name="connsiteY67" fmla="*/ 1317307 h 1527810"/>
                <a:gd name="connsiteX68" fmla="*/ 813435 w 1584959"/>
                <a:gd name="connsiteY68" fmla="*/ 1324927 h 1527810"/>
                <a:gd name="connsiteX69" fmla="*/ 805815 w 1584959"/>
                <a:gd name="connsiteY69" fmla="*/ 1323022 h 1527810"/>
                <a:gd name="connsiteX70" fmla="*/ 789622 w 1584959"/>
                <a:gd name="connsiteY70" fmla="*/ 1313497 h 1527810"/>
                <a:gd name="connsiteX71" fmla="*/ 784860 w 1584959"/>
                <a:gd name="connsiteY71" fmla="*/ 1293494 h 1527810"/>
                <a:gd name="connsiteX72" fmla="*/ 793432 w 1584959"/>
                <a:gd name="connsiteY72" fmla="*/ 1287184 h 1527810"/>
                <a:gd name="connsiteX73" fmla="*/ 689372 w 1584959"/>
                <a:gd name="connsiteY73" fmla="*/ 1218248 h 1527810"/>
                <a:gd name="connsiteX74" fmla="*/ 700087 w 1584959"/>
                <a:gd name="connsiteY74" fmla="*/ 1221105 h 1527810"/>
                <a:gd name="connsiteX75" fmla="*/ 737235 w 1584959"/>
                <a:gd name="connsiteY75" fmla="*/ 1246822 h 1527810"/>
                <a:gd name="connsiteX76" fmla="*/ 741045 w 1584959"/>
                <a:gd name="connsiteY76" fmla="*/ 1266825 h 1527810"/>
                <a:gd name="connsiteX77" fmla="*/ 728662 w 1584959"/>
                <a:gd name="connsiteY77" fmla="*/ 1272540 h 1527810"/>
                <a:gd name="connsiteX78" fmla="*/ 721042 w 1584959"/>
                <a:gd name="connsiteY78" fmla="*/ 1269682 h 1527810"/>
                <a:gd name="connsiteX79" fmla="*/ 682942 w 1584959"/>
                <a:gd name="connsiteY79" fmla="*/ 1243965 h 1527810"/>
                <a:gd name="connsiteX80" fmla="*/ 680085 w 1584959"/>
                <a:gd name="connsiteY80" fmla="*/ 1223962 h 1527810"/>
                <a:gd name="connsiteX81" fmla="*/ 689372 w 1584959"/>
                <a:gd name="connsiteY81" fmla="*/ 1218248 h 1527810"/>
                <a:gd name="connsiteX82" fmla="*/ 638294 w 1584959"/>
                <a:gd name="connsiteY82" fmla="*/ 1179552 h 1527810"/>
                <a:gd name="connsiteX83" fmla="*/ 648652 w 1584959"/>
                <a:gd name="connsiteY83" fmla="*/ 1182052 h 1527810"/>
                <a:gd name="connsiteX84" fmla="*/ 656272 w 1584959"/>
                <a:gd name="connsiteY84" fmla="*/ 1187767 h 1527810"/>
                <a:gd name="connsiteX85" fmla="*/ 659130 w 1584959"/>
                <a:gd name="connsiteY85" fmla="*/ 1207770 h 1527810"/>
                <a:gd name="connsiteX86" fmla="*/ 647700 w 1584959"/>
                <a:gd name="connsiteY86" fmla="*/ 1213485 h 1527810"/>
                <a:gd name="connsiteX87" fmla="*/ 639127 w 1584959"/>
                <a:gd name="connsiteY87" fmla="*/ 1210627 h 1527810"/>
                <a:gd name="connsiteX88" fmla="*/ 631507 w 1584959"/>
                <a:gd name="connsiteY88" fmla="*/ 1204912 h 1527810"/>
                <a:gd name="connsiteX89" fmla="*/ 628650 w 1584959"/>
                <a:gd name="connsiteY89" fmla="*/ 1184910 h 1527810"/>
                <a:gd name="connsiteX90" fmla="*/ 638294 w 1584959"/>
                <a:gd name="connsiteY90" fmla="*/ 1179552 h 1527810"/>
                <a:gd name="connsiteX91" fmla="*/ 57150 w 1584959"/>
                <a:gd name="connsiteY91" fmla="*/ 0 h 1527810"/>
                <a:gd name="connsiteX92" fmla="*/ 126683 w 1584959"/>
                <a:gd name="connsiteY92" fmla="*/ 147638 h 1527810"/>
                <a:gd name="connsiteX93" fmla="*/ 77575 w 1584959"/>
                <a:gd name="connsiteY93" fmla="*/ 128861 h 1527810"/>
                <a:gd name="connsiteX94" fmla="*/ 92047 w 1584959"/>
                <a:gd name="connsiteY94" fmla="*/ 251966 h 1527810"/>
                <a:gd name="connsiteX95" fmla="*/ 601980 w 1584959"/>
                <a:gd name="connsiteY95" fmla="*/ 1143953 h 1527810"/>
                <a:gd name="connsiteX96" fmla="*/ 603885 w 1584959"/>
                <a:gd name="connsiteY96" fmla="*/ 1163955 h 1527810"/>
                <a:gd name="connsiteX97" fmla="*/ 592455 w 1584959"/>
                <a:gd name="connsiteY97" fmla="*/ 1169670 h 1527810"/>
                <a:gd name="connsiteX98" fmla="*/ 582930 w 1584959"/>
                <a:gd name="connsiteY98" fmla="*/ 1165860 h 1527810"/>
                <a:gd name="connsiteX99" fmla="*/ 63959 w 1584959"/>
                <a:gd name="connsiteY99" fmla="*/ 256723 h 1527810"/>
                <a:gd name="connsiteX100" fmla="*/ 48831 w 1584959"/>
                <a:gd name="connsiteY100" fmla="*/ 129111 h 1527810"/>
                <a:gd name="connsiteX101" fmla="*/ 0 w 1584959"/>
                <a:gd name="connsiteY101" fmla="*/ 152400 h 1527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1584959" h="1527810">
                  <a:moveTo>
                    <a:pt x="1561147" y="1499235"/>
                  </a:moveTo>
                  <a:lnTo>
                    <a:pt x="1570672" y="1499235"/>
                  </a:lnTo>
                  <a:cubicBezTo>
                    <a:pt x="1578292" y="1499235"/>
                    <a:pt x="1584959" y="1505903"/>
                    <a:pt x="1584959" y="1513523"/>
                  </a:cubicBezTo>
                  <a:cubicBezTo>
                    <a:pt x="1584959" y="1521142"/>
                    <a:pt x="1579244" y="1527810"/>
                    <a:pt x="1571624" y="1527810"/>
                  </a:cubicBezTo>
                  <a:lnTo>
                    <a:pt x="1561147" y="1527810"/>
                  </a:lnTo>
                  <a:cubicBezTo>
                    <a:pt x="1553527" y="1527810"/>
                    <a:pt x="1546859" y="1521142"/>
                    <a:pt x="1546859" y="1513523"/>
                  </a:cubicBezTo>
                  <a:cubicBezTo>
                    <a:pt x="1546859" y="1505903"/>
                    <a:pt x="1553527" y="1499235"/>
                    <a:pt x="1561147" y="1499235"/>
                  </a:cubicBezTo>
                  <a:close/>
                  <a:moveTo>
                    <a:pt x="1434465" y="1492567"/>
                  </a:moveTo>
                  <a:cubicBezTo>
                    <a:pt x="1448752" y="1493519"/>
                    <a:pt x="1463992" y="1495424"/>
                    <a:pt x="1479232" y="1496377"/>
                  </a:cubicBezTo>
                  <a:cubicBezTo>
                    <a:pt x="1486852" y="1496377"/>
                    <a:pt x="1493520" y="1503997"/>
                    <a:pt x="1492567" y="1511617"/>
                  </a:cubicBezTo>
                  <a:cubicBezTo>
                    <a:pt x="1492567" y="1519237"/>
                    <a:pt x="1486852" y="1524952"/>
                    <a:pt x="1479232" y="1524952"/>
                  </a:cubicBezTo>
                  <a:cubicBezTo>
                    <a:pt x="1463040" y="1523999"/>
                    <a:pt x="1447800" y="1523047"/>
                    <a:pt x="1432560" y="1521142"/>
                  </a:cubicBezTo>
                  <a:cubicBezTo>
                    <a:pt x="1424940" y="1520189"/>
                    <a:pt x="1419225" y="1513522"/>
                    <a:pt x="1419225" y="1505902"/>
                  </a:cubicBezTo>
                  <a:cubicBezTo>
                    <a:pt x="1420177" y="1498282"/>
                    <a:pt x="1426845" y="1492567"/>
                    <a:pt x="1434465" y="1492567"/>
                  </a:cubicBezTo>
                  <a:close/>
                  <a:moveTo>
                    <a:pt x="1363027" y="1484947"/>
                  </a:moveTo>
                  <a:cubicBezTo>
                    <a:pt x="1368742" y="1485899"/>
                    <a:pt x="1375410" y="1486852"/>
                    <a:pt x="1381125" y="1486852"/>
                  </a:cubicBezTo>
                  <a:cubicBezTo>
                    <a:pt x="1388745" y="1487804"/>
                    <a:pt x="1394460" y="1495424"/>
                    <a:pt x="1393507" y="1503044"/>
                  </a:cubicBezTo>
                  <a:cubicBezTo>
                    <a:pt x="1392555" y="1510664"/>
                    <a:pt x="1386840" y="1516379"/>
                    <a:pt x="1379220" y="1516379"/>
                  </a:cubicBezTo>
                  <a:cubicBezTo>
                    <a:pt x="1378267" y="1516379"/>
                    <a:pt x="1378267" y="1516379"/>
                    <a:pt x="1377315" y="1516379"/>
                  </a:cubicBezTo>
                  <a:cubicBezTo>
                    <a:pt x="1371600" y="1515427"/>
                    <a:pt x="1364932" y="1514474"/>
                    <a:pt x="1359217" y="1513522"/>
                  </a:cubicBezTo>
                  <a:cubicBezTo>
                    <a:pt x="1351597" y="1512569"/>
                    <a:pt x="1345882" y="1504949"/>
                    <a:pt x="1346835" y="1497329"/>
                  </a:cubicBezTo>
                  <a:cubicBezTo>
                    <a:pt x="1347787" y="1489709"/>
                    <a:pt x="1355407" y="1483994"/>
                    <a:pt x="1363027" y="1484947"/>
                  </a:cubicBezTo>
                  <a:close/>
                  <a:moveTo>
                    <a:pt x="1239202" y="1463039"/>
                  </a:moveTo>
                  <a:cubicBezTo>
                    <a:pt x="1253490" y="1465897"/>
                    <a:pt x="1268730" y="1469707"/>
                    <a:pt x="1283017" y="1472564"/>
                  </a:cubicBezTo>
                  <a:cubicBezTo>
                    <a:pt x="1290637" y="1474469"/>
                    <a:pt x="1295400" y="1481137"/>
                    <a:pt x="1294447" y="1489709"/>
                  </a:cubicBezTo>
                  <a:cubicBezTo>
                    <a:pt x="1293495" y="1495424"/>
                    <a:pt x="1286827" y="1500187"/>
                    <a:pt x="1280160" y="1500187"/>
                  </a:cubicBezTo>
                  <a:cubicBezTo>
                    <a:pt x="1279207" y="1500187"/>
                    <a:pt x="1278255" y="1500187"/>
                    <a:pt x="1277302" y="1500187"/>
                  </a:cubicBezTo>
                  <a:cubicBezTo>
                    <a:pt x="1262062" y="1497329"/>
                    <a:pt x="1246822" y="1494472"/>
                    <a:pt x="1232535" y="1490662"/>
                  </a:cubicBezTo>
                  <a:cubicBezTo>
                    <a:pt x="1224915" y="1488757"/>
                    <a:pt x="1220152" y="1481137"/>
                    <a:pt x="1222057" y="1473517"/>
                  </a:cubicBezTo>
                  <a:cubicBezTo>
                    <a:pt x="1223962" y="1465897"/>
                    <a:pt x="1231582" y="1461134"/>
                    <a:pt x="1239202" y="1463039"/>
                  </a:cubicBezTo>
                  <a:close/>
                  <a:moveTo>
                    <a:pt x="1168717" y="1446847"/>
                  </a:moveTo>
                  <a:cubicBezTo>
                    <a:pt x="1174432" y="1448752"/>
                    <a:pt x="1180147" y="1449704"/>
                    <a:pt x="1185862" y="1451609"/>
                  </a:cubicBezTo>
                  <a:cubicBezTo>
                    <a:pt x="1193482" y="1453514"/>
                    <a:pt x="1198245" y="1461134"/>
                    <a:pt x="1196340" y="1468754"/>
                  </a:cubicBezTo>
                  <a:cubicBezTo>
                    <a:pt x="1195387" y="1473517"/>
                    <a:pt x="1189672" y="1478279"/>
                    <a:pt x="1183005" y="1478279"/>
                  </a:cubicBezTo>
                  <a:cubicBezTo>
                    <a:pt x="1182052" y="1478279"/>
                    <a:pt x="1180147" y="1478279"/>
                    <a:pt x="1179195" y="1478279"/>
                  </a:cubicBezTo>
                  <a:cubicBezTo>
                    <a:pt x="1173480" y="1476374"/>
                    <a:pt x="1167765" y="1475422"/>
                    <a:pt x="1161097" y="1473517"/>
                  </a:cubicBezTo>
                  <a:cubicBezTo>
                    <a:pt x="1153477" y="1471612"/>
                    <a:pt x="1148715" y="1463992"/>
                    <a:pt x="1151572" y="1456372"/>
                  </a:cubicBezTo>
                  <a:cubicBezTo>
                    <a:pt x="1153477" y="1448752"/>
                    <a:pt x="1161097" y="1443989"/>
                    <a:pt x="1168717" y="1446847"/>
                  </a:cubicBezTo>
                  <a:close/>
                  <a:moveTo>
                    <a:pt x="1048702" y="1405889"/>
                  </a:moveTo>
                  <a:cubicBezTo>
                    <a:pt x="1062990" y="1410652"/>
                    <a:pt x="1077277" y="1416367"/>
                    <a:pt x="1091565" y="1421129"/>
                  </a:cubicBezTo>
                  <a:cubicBezTo>
                    <a:pt x="1099185" y="1423987"/>
                    <a:pt x="1102995" y="1431607"/>
                    <a:pt x="1100137" y="1439227"/>
                  </a:cubicBezTo>
                  <a:cubicBezTo>
                    <a:pt x="1098232" y="1444942"/>
                    <a:pt x="1092517" y="1448752"/>
                    <a:pt x="1086802" y="1448752"/>
                  </a:cubicBezTo>
                  <a:cubicBezTo>
                    <a:pt x="1084897" y="1448752"/>
                    <a:pt x="1083945" y="1448752"/>
                    <a:pt x="1082040" y="1447799"/>
                  </a:cubicBezTo>
                  <a:cubicBezTo>
                    <a:pt x="1067752" y="1443037"/>
                    <a:pt x="1053465" y="1437322"/>
                    <a:pt x="1039177" y="1432559"/>
                  </a:cubicBezTo>
                  <a:cubicBezTo>
                    <a:pt x="1031557" y="1429702"/>
                    <a:pt x="1027747" y="1421129"/>
                    <a:pt x="1030605" y="1414462"/>
                  </a:cubicBezTo>
                  <a:cubicBezTo>
                    <a:pt x="1033462" y="1406842"/>
                    <a:pt x="1041082" y="1403032"/>
                    <a:pt x="1048702" y="1405889"/>
                  </a:cubicBezTo>
                  <a:close/>
                  <a:moveTo>
                    <a:pt x="970716" y="1379100"/>
                  </a:moveTo>
                  <a:cubicBezTo>
                    <a:pt x="974169" y="1377791"/>
                    <a:pt x="978217" y="1377791"/>
                    <a:pt x="982027" y="1379219"/>
                  </a:cubicBezTo>
                  <a:cubicBezTo>
                    <a:pt x="987742" y="1381124"/>
                    <a:pt x="993457" y="1383982"/>
                    <a:pt x="998220" y="1385887"/>
                  </a:cubicBezTo>
                  <a:cubicBezTo>
                    <a:pt x="1005840" y="1388744"/>
                    <a:pt x="1008697" y="1397317"/>
                    <a:pt x="1005840" y="1404937"/>
                  </a:cubicBezTo>
                  <a:cubicBezTo>
                    <a:pt x="1003935" y="1410652"/>
                    <a:pt x="999172" y="1413509"/>
                    <a:pt x="993457" y="1413509"/>
                  </a:cubicBezTo>
                  <a:cubicBezTo>
                    <a:pt x="991552" y="1413509"/>
                    <a:pt x="989647" y="1413509"/>
                    <a:pt x="987742" y="1412557"/>
                  </a:cubicBezTo>
                  <a:cubicBezTo>
                    <a:pt x="982027" y="1410652"/>
                    <a:pt x="976312" y="1407794"/>
                    <a:pt x="970597" y="1405889"/>
                  </a:cubicBezTo>
                  <a:cubicBezTo>
                    <a:pt x="962977" y="1403032"/>
                    <a:pt x="960120" y="1394459"/>
                    <a:pt x="962977" y="1386839"/>
                  </a:cubicBezTo>
                  <a:cubicBezTo>
                    <a:pt x="964406" y="1383029"/>
                    <a:pt x="967264" y="1380410"/>
                    <a:pt x="970716" y="1379100"/>
                  </a:cubicBezTo>
                  <a:close/>
                  <a:moveTo>
                    <a:pt x="857131" y="1323855"/>
                  </a:moveTo>
                  <a:cubicBezTo>
                    <a:pt x="860584" y="1322784"/>
                    <a:pt x="864394" y="1323022"/>
                    <a:pt x="867727" y="1324927"/>
                  </a:cubicBezTo>
                  <a:cubicBezTo>
                    <a:pt x="881062" y="1331594"/>
                    <a:pt x="894397" y="1339214"/>
                    <a:pt x="907732" y="1345882"/>
                  </a:cubicBezTo>
                  <a:cubicBezTo>
                    <a:pt x="914400" y="1349692"/>
                    <a:pt x="917257" y="1358264"/>
                    <a:pt x="914400" y="1364932"/>
                  </a:cubicBezTo>
                  <a:cubicBezTo>
                    <a:pt x="912495" y="1369694"/>
                    <a:pt x="907732" y="1372552"/>
                    <a:pt x="902017" y="1372552"/>
                  </a:cubicBezTo>
                  <a:cubicBezTo>
                    <a:pt x="900112" y="1372552"/>
                    <a:pt x="898207" y="1372552"/>
                    <a:pt x="895350" y="1370647"/>
                  </a:cubicBezTo>
                  <a:cubicBezTo>
                    <a:pt x="882015" y="1363979"/>
                    <a:pt x="867727" y="1357312"/>
                    <a:pt x="854392" y="1349692"/>
                  </a:cubicBezTo>
                  <a:cubicBezTo>
                    <a:pt x="847725" y="1345882"/>
                    <a:pt x="844867" y="1337309"/>
                    <a:pt x="848677" y="1330642"/>
                  </a:cubicBezTo>
                  <a:cubicBezTo>
                    <a:pt x="850582" y="1327308"/>
                    <a:pt x="853678" y="1324927"/>
                    <a:pt x="857131" y="1323855"/>
                  </a:cubicBezTo>
                  <a:close/>
                  <a:moveTo>
                    <a:pt x="793432" y="1287184"/>
                  </a:moveTo>
                  <a:cubicBezTo>
                    <a:pt x="797004" y="1286351"/>
                    <a:pt x="801052" y="1286827"/>
                    <a:pt x="804862" y="1288732"/>
                  </a:cubicBezTo>
                  <a:cubicBezTo>
                    <a:pt x="809625" y="1291589"/>
                    <a:pt x="815340" y="1294447"/>
                    <a:pt x="820102" y="1298257"/>
                  </a:cubicBezTo>
                  <a:cubicBezTo>
                    <a:pt x="826770" y="1302067"/>
                    <a:pt x="829627" y="1310639"/>
                    <a:pt x="824865" y="1317307"/>
                  </a:cubicBezTo>
                  <a:cubicBezTo>
                    <a:pt x="823912" y="1323022"/>
                    <a:pt x="818197" y="1324927"/>
                    <a:pt x="813435" y="1324927"/>
                  </a:cubicBezTo>
                  <a:cubicBezTo>
                    <a:pt x="810577" y="1324927"/>
                    <a:pt x="808672" y="1323974"/>
                    <a:pt x="805815" y="1323022"/>
                  </a:cubicBezTo>
                  <a:cubicBezTo>
                    <a:pt x="800100" y="1320164"/>
                    <a:pt x="795337" y="1317307"/>
                    <a:pt x="789622" y="1313497"/>
                  </a:cubicBezTo>
                  <a:cubicBezTo>
                    <a:pt x="782955" y="1309687"/>
                    <a:pt x="781050" y="1301114"/>
                    <a:pt x="784860" y="1293494"/>
                  </a:cubicBezTo>
                  <a:cubicBezTo>
                    <a:pt x="786765" y="1290161"/>
                    <a:pt x="789861" y="1288018"/>
                    <a:pt x="793432" y="1287184"/>
                  </a:cubicBezTo>
                  <a:close/>
                  <a:moveTo>
                    <a:pt x="689372" y="1218248"/>
                  </a:moveTo>
                  <a:cubicBezTo>
                    <a:pt x="692944" y="1217771"/>
                    <a:pt x="696754" y="1218724"/>
                    <a:pt x="700087" y="1221105"/>
                  </a:cubicBezTo>
                  <a:cubicBezTo>
                    <a:pt x="712470" y="1229677"/>
                    <a:pt x="724852" y="1238250"/>
                    <a:pt x="737235" y="1246822"/>
                  </a:cubicBezTo>
                  <a:cubicBezTo>
                    <a:pt x="743902" y="1251585"/>
                    <a:pt x="745807" y="1260157"/>
                    <a:pt x="741045" y="1266825"/>
                  </a:cubicBezTo>
                  <a:cubicBezTo>
                    <a:pt x="738187" y="1269682"/>
                    <a:pt x="733425" y="1272540"/>
                    <a:pt x="728662" y="1272540"/>
                  </a:cubicBezTo>
                  <a:cubicBezTo>
                    <a:pt x="725805" y="1272540"/>
                    <a:pt x="722947" y="1271587"/>
                    <a:pt x="721042" y="1269682"/>
                  </a:cubicBezTo>
                  <a:cubicBezTo>
                    <a:pt x="708660" y="1261110"/>
                    <a:pt x="695325" y="1252537"/>
                    <a:pt x="682942" y="1243965"/>
                  </a:cubicBezTo>
                  <a:cubicBezTo>
                    <a:pt x="676275" y="1239202"/>
                    <a:pt x="675322" y="1230630"/>
                    <a:pt x="680085" y="1223962"/>
                  </a:cubicBezTo>
                  <a:cubicBezTo>
                    <a:pt x="682466" y="1220629"/>
                    <a:pt x="685800" y="1218724"/>
                    <a:pt x="689372" y="1218248"/>
                  </a:cubicBezTo>
                  <a:close/>
                  <a:moveTo>
                    <a:pt x="638294" y="1179552"/>
                  </a:moveTo>
                  <a:cubicBezTo>
                    <a:pt x="641985" y="1178957"/>
                    <a:pt x="645795" y="1179671"/>
                    <a:pt x="648652" y="1182052"/>
                  </a:cubicBezTo>
                  <a:lnTo>
                    <a:pt x="656272" y="1187767"/>
                  </a:lnTo>
                  <a:cubicBezTo>
                    <a:pt x="662940" y="1192530"/>
                    <a:pt x="663892" y="1201102"/>
                    <a:pt x="659130" y="1207770"/>
                  </a:cubicBezTo>
                  <a:cubicBezTo>
                    <a:pt x="656272" y="1211580"/>
                    <a:pt x="651510" y="1213485"/>
                    <a:pt x="647700" y="1213485"/>
                  </a:cubicBezTo>
                  <a:cubicBezTo>
                    <a:pt x="644842" y="1213485"/>
                    <a:pt x="641985" y="1212532"/>
                    <a:pt x="639127" y="1210627"/>
                  </a:cubicBezTo>
                  <a:lnTo>
                    <a:pt x="631507" y="1204912"/>
                  </a:lnTo>
                  <a:cubicBezTo>
                    <a:pt x="624840" y="1200150"/>
                    <a:pt x="623887" y="1190625"/>
                    <a:pt x="628650" y="1184910"/>
                  </a:cubicBezTo>
                  <a:cubicBezTo>
                    <a:pt x="631031" y="1182053"/>
                    <a:pt x="634603" y="1180148"/>
                    <a:pt x="638294" y="1179552"/>
                  </a:cubicBezTo>
                  <a:close/>
                  <a:moveTo>
                    <a:pt x="57150" y="0"/>
                  </a:moveTo>
                  <a:lnTo>
                    <a:pt x="126683" y="147638"/>
                  </a:lnTo>
                  <a:lnTo>
                    <a:pt x="77575" y="128861"/>
                  </a:lnTo>
                  <a:lnTo>
                    <a:pt x="92047" y="251966"/>
                  </a:lnTo>
                  <a:cubicBezTo>
                    <a:pt x="150569" y="599614"/>
                    <a:pt x="327779" y="912257"/>
                    <a:pt x="601980" y="1143953"/>
                  </a:cubicBezTo>
                  <a:cubicBezTo>
                    <a:pt x="607695" y="1148715"/>
                    <a:pt x="608648" y="1158240"/>
                    <a:pt x="603885" y="1163955"/>
                  </a:cubicBezTo>
                  <a:cubicBezTo>
                    <a:pt x="601028" y="1167765"/>
                    <a:pt x="597218" y="1169670"/>
                    <a:pt x="592455" y="1169670"/>
                  </a:cubicBezTo>
                  <a:cubicBezTo>
                    <a:pt x="589598" y="1169670"/>
                    <a:pt x="585788" y="1168717"/>
                    <a:pt x="582930" y="1165860"/>
                  </a:cubicBezTo>
                  <a:cubicBezTo>
                    <a:pt x="304562" y="929997"/>
                    <a:pt x="123915" y="610999"/>
                    <a:pt x="63959" y="256723"/>
                  </a:cubicBezTo>
                  <a:lnTo>
                    <a:pt x="48831" y="129111"/>
                  </a:lnTo>
                  <a:lnTo>
                    <a:pt x="0" y="1524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690FE76-4C55-48D2-B1DC-B012282D1FA1}"/>
              </a:ext>
            </a:extLst>
          </p:cNvPr>
          <p:cNvGrpSpPr/>
          <p:nvPr/>
        </p:nvGrpSpPr>
        <p:grpSpPr>
          <a:xfrm>
            <a:off x="8802840" y="2734813"/>
            <a:ext cx="2566770" cy="1299759"/>
            <a:chOff x="8802840" y="2835127"/>
            <a:chExt cx="2566770" cy="1299759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DC32BE9A-6552-4D71-AA02-D5C8D1223875}"/>
                </a:ext>
              </a:extLst>
            </p:cNvPr>
            <p:cNvSpPr txBox="1"/>
            <p:nvPr/>
          </p:nvSpPr>
          <p:spPr>
            <a:xfrm>
              <a:off x="8802841" y="3245796"/>
              <a:ext cx="256676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A1B98F13-32C4-486E-AF97-3A9FC702F259}"/>
                </a:ext>
              </a:extLst>
            </p:cNvPr>
            <p:cNvSpPr txBox="1"/>
            <p:nvPr/>
          </p:nvSpPr>
          <p:spPr>
            <a:xfrm>
              <a:off x="8802840" y="2835127"/>
              <a:ext cx="2566770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0F465EE1-19FC-46A6-8EC1-59A9FDECEBA8}"/>
              </a:ext>
            </a:extLst>
          </p:cNvPr>
          <p:cNvGrpSpPr/>
          <p:nvPr/>
        </p:nvGrpSpPr>
        <p:grpSpPr>
          <a:xfrm>
            <a:off x="8802840" y="4538082"/>
            <a:ext cx="2566770" cy="1299759"/>
            <a:chOff x="8802840" y="4638396"/>
            <a:chExt cx="2566770" cy="1299759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F3B15A6E-B897-4449-9A69-C62A3B202285}"/>
                </a:ext>
              </a:extLst>
            </p:cNvPr>
            <p:cNvSpPr txBox="1"/>
            <p:nvPr/>
          </p:nvSpPr>
          <p:spPr>
            <a:xfrm>
              <a:off x="8802841" y="5049065"/>
              <a:ext cx="256676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1B82E431-0465-48F7-B6E6-3806BC0EBFD3}"/>
                </a:ext>
              </a:extLst>
            </p:cNvPr>
            <p:cNvSpPr txBox="1"/>
            <p:nvPr/>
          </p:nvSpPr>
          <p:spPr>
            <a:xfrm>
              <a:off x="8802840" y="4638396"/>
              <a:ext cx="2566770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D12E5EB6-E076-4045-83E5-BBAA64158B77}"/>
              </a:ext>
            </a:extLst>
          </p:cNvPr>
          <p:cNvGrpSpPr/>
          <p:nvPr/>
        </p:nvGrpSpPr>
        <p:grpSpPr>
          <a:xfrm>
            <a:off x="822390" y="2734813"/>
            <a:ext cx="2566770" cy="1299759"/>
            <a:chOff x="822390" y="2835127"/>
            <a:chExt cx="2566770" cy="1299759"/>
          </a:xfrm>
        </p:grpSpPr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849E8DD5-356A-4B20-B07F-DA345D823B43}"/>
                </a:ext>
              </a:extLst>
            </p:cNvPr>
            <p:cNvSpPr txBox="1"/>
            <p:nvPr/>
          </p:nvSpPr>
          <p:spPr>
            <a:xfrm>
              <a:off x="822391" y="3245796"/>
              <a:ext cx="256676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ABB1FED6-B6D3-481A-924A-F8B06C52C675}"/>
                </a:ext>
              </a:extLst>
            </p:cNvPr>
            <p:cNvSpPr txBox="1"/>
            <p:nvPr/>
          </p:nvSpPr>
          <p:spPr>
            <a:xfrm>
              <a:off x="822390" y="2835127"/>
              <a:ext cx="2566770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C44ADF6C-B69F-4114-94F8-CD5E388D8521}"/>
              </a:ext>
            </a:extLst>
          </p:cNvPr>
          <p:cNvGrpSpPr/>
          <p:nvPr/>
        </p:nvGrpSpPr>
        <p:grpSpPr>
          <a:xfrm>
            <a:off x="822390" y="4538082"/>
            <a:ext cx="2566770" cy="1299759"/>
            <a:chOff x="822390" y="4638396"/>
            <a:chExt cx="2566770" cy="1299759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C4D0EC30-8077-420C-87EE-8F7370DEA1DC}"/>
                </a:ext>
              </a:extLst>
            </p:cNvPr>
            <p:cNvSpPr txBox="1"/>
            <p:nvPr/>
          </p:nvSpPr>
          <p:spPr>
            <a:xfrm>
              <a:off x="822391" y="5049065"/>
              <a:ext cx="256676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E6985A22-6BD7-4094-8505-4FD6207FD5CD}"/>
                </a:ext>
              </a:extLst>
            </p:cNvPr>
            <p:cNvSpPr txBox="1"/>
            <p:nvPr/>
          </p:nvSpPr>
          <p:spPr>
            <a:xfrm>
              <a:off x="822390" y="4638396"/>
              <a:ext cx="2566770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65026A1-00DD-4851-BC87-19FB3AE5C522}"/>
              </a:ext>
            </a:extLst>
          </p:cNvPr>
          <p:cNvGrpSpPr/>
          <p:nvPr/>
        </p:nvGrpSpPr>
        <p:grpSpPr>
          <a:xfrm>
            <a:off x="5216074" y="3420834"/>
            <a:ext cx="1752230" cy="1491952"/>
            <a:chOff x="7123112" y="3263900"/>
            <a:chExt cx="5226051" cy="4449763"/>
          </a:xfrm>
        </p:grpSpPr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ACD67F16-BEEE-475B-B655-2020858A3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3933825"/>
              <a:ext cx="2509838" cy="310356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2C6C8A6E-B6B3-48B5-9C95-FBD81C46E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3933825"/>
              <a:ext cx="2509838" cy="3103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7">
              <a:extLst>
                <a:ext uri="{FF2B5EF4-FFF2-40B4-BE49-F238E27FC236}">
                  <a16:creationId xmlns:a16="http://schemas.microsoft.com/office/drawing/2014/main" id="{3AED42F6-64CE-480A-A382-F0263BA58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7037388"/>
              <a:ext cx="2751138" cy="676275"/>
            </a:xfrm>
            <a:prstGeom prst="rect">
              <a:avLst/>
            </a:prstGeom>
            <a:solidFill>
              <a:srgbClr val="E3E0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6BAA0E1C-D7C0-4500-BED4-E7830FCF1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7037388"/>
              <a:ext cx="2751138" cy="676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EBBEAFC0-5EBD-4E73-AAA1-490847FA8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7037388"/>
              <a:ext cx="1074738" cy="676275"/>
            </a:xfrm>
            <a:prstGeom prst="rect">
              <a:avLst/>
            </a:prstGeom>
            <a:solidFill>
              <a:srgbClr val="E3E0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07BE97EE-BB04-43F1-8780-39A15E1B5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7037388"/>
              <a:ext cx="1074738" cy="676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1">
              <a:extLst>
                <a:ext uri="{FF2B5EF4-FFF2-40B4-BE49-F238E27FC236}">
                  <a16:creationId xmlns:a16="http://schemas.microsoft.com/office/drawing/2014/main" id="{D4366214-82C9-4C55-A3DC-6CDA98F61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037388"/>
              <a:ext cx="849313" cy="111125"/>
            </a:xfrm>
            <a:prstGeom prst="rect">
              <a:avLst/>
            </a:prstGeom>
            <a:solidFill>
              <a:srgbClr val="7066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2">
              <a:extLst>
                <a:ext uri="{FF2B5EF4-FFF2-40B4-BE49-F238E27FC236}">
                  <a16:creationId xmlns:a16="http://schemas.microsoft.com/office/drawing/2014/main" id="{46DDDF44-9FAF-464C-9AB7-0294F4A90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148513"/>
              <a:ext cx="849313" cy="114300"/>
            </a:xfrm>
            <a:prstGeom prst="rect">
              <a:avLst/>
            </a:prstGeom>
            <a:solidFill>
              <a:srgbClr val="877E7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3">
              <a:extLst>
                <a:ext uri="{FF2B5EF4-FFF2-40B4-BE49-F238E27FC236}">
                  <a16:creationId xmlns:a16="http://schemas.microsoft.com/office/drawing/2014/main" id="{39EC2727-B28F-4DCE-94EA-CD0F3F122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262813"/>
              <a:ext cx="849313" cy="111125"/>
            </a:xfrm>
            <a:prstGeom prst="rect">
              <a:avLst/>
            </a:prstGeom>
            <a:solidFill>
              <a:srgbClr val="7066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4">
              <a:extLst>
                <a:ext uri="{FF2B5EF4-FFF2-40B4-BE49-F238E27FC236}">
                  <a16:creationId xmlns:a16="http://schemas.microsoft.com/office/drawing/2014/main" id="{17B79FB6-E77E-4987-A69C-F3F6871EE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373938"/>
              <a:ext cx="849313" cy="114300"/>
            </a:xfrm>
            <a:prstGeom prst="rect">
              <a:avLst/>
            </a:prstGeom>
            <a:solidFill>
              <a:srgbClr val="877E7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5">
              <a:extLst>
                <a:ext uri="{FF2B5EF4-FFF2-40B4-BE49-F238E27FC236}">
                  <a16:creationId xmlns:a16="http://schemas.microsoft.com/office/drawing/2014/main" id="{D2F8B54D-D67F-4EBD-8FEB-7BFE8B3C7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488238"/>
              <a:ext cx="849313" cy="114300"/>
            </a:xfrm>
            <a:prstGeom prst="rect">
              <a:avLst/>
            </a:prstGeom>
            <a:solidFill>
              <a:srgbClr val="7066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6">
              <a:extLst>
                <a:ext uri="{FF2B5EF4-FFF2-40B4-BE49-F238E27FC236}">
                  <a16:creationId xmlns:a16="http://schemas.microsoft.com/office/drawing/2014/main" id="{B9210E17-1F61-419C-A058-892BA14E7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602538"/>
              <a:ext cx="849313" cy="111125"/>
            </a:xfrm>
            <a:prstGeom prst="rect">
              <a:avLst/>
            </a:prstGeom>
            <a:solidFill>
              <a:srgbClr val="877E7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7">
              <a:extLst>
                <a:ext uri="{FF2B5EF4-FFF2-40B4-BE49-F238E27FC236}">
                  <a16:creationId xmlns:a16="http://schemas.microsoft.com/office/drawing/2014/main" id="{B4CA2D03-9BA0-4C34-BD01-804187158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602538"/>
              <a:ext cx="849313" cy="11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8">
              <a:extLst>
                <a:ext uri="{FF2B5EF4-FFF2-40B4-BE49-F238E27FC236}">
                  <a16:creationId xmlns:a16="http://schemas.microsoft.com/office/drawing/2014/main" id="{9A13A4F8-1F3F-480E-A9DB-9C5C2DCB4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4932363"/>
              <a:ext cx="196850" cy="2105025"/>
            </a:xfrm>
            <a:prstGeom prst="rect">
              <a:avLst/>
            </a:prstGeom>
            <a:solidFill>
              <a:srgbClr val="D5D3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9">
              <a:extLst>
                <a:ext uri="{FF2B5EF4-FFF2-40B4-BE49-F238E27FC236}">
                  <a16:creationId xmlns:a16="http://schemas.microsoft.com/office/drawing/2014/main" id="{E65259DE-BB09-4E92-9119-5326F6AC6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4932363"/>
              <a:ext cx="196850" cy="210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53011962-1C5E-4627-B047-DA5EBDC6D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525" y="4932363"/>
              <a:ext cx="2941638" cy="2781300"/>
            </a:xfrm>
            <a:custGeom>
              <a:avLst/>
              <a:gdLst>
                <a:gd name="T0" fmla="*/ 1853 w 1853"/>
                <a:gd name="T1" fmla="*/ 0 h 1752"/>
                <a:gd name="T2" fmla="*/ 120 w 1853"/>
                <a:gd name="T3" fmla="*/ 0 h 1752"/>
                <a:gd name="T4" fmla="*/ 8 w 1853"/>
                <a:gd name="T5" fmla="*/ 0 h 1752"/>
                <a:gd name="T6" fmla="*/ 0 w 1853"/>
                <a:gd name="T7" fmla="*/ 0 h 1752"/>
                <a:gd name="T8" fmla="*/ 0 w 1853"/>
                <a:gd name="T9" fmla="*/ 1752 h 1752"/>
                <a:gd name="T10" fmla="*/ 120 w 1853"/>
                <a:gd name="T11" fmla="*/ 1752 h 1752"/>
                <a:gd name="T12" fmla="*/ 120 w 1853"/>
                <a:gd name="T13" fmla="*/ 120 h 1752"/>
                <a:gd name="T14" fmla="*/ 1853 w 1853"/>
                <a:gd name="T15" fmla="*/ 120 h 1752"/>
                <a:gd name="T16" fmla="*/ 1853 w 1853"/>
                <a:gd name="T17" fmla="*/ 0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3" h="1752">
                  <a:moveTo>
                    <a:pt x="1853" y="0"/>
                  </a:moveTo>
                  <a:lnTo>
                    <a:pt x="12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752"/>
                  </a:lnTo>
                  <a:lnTo>
                    <a:pt x="120" y="1752"/>
                  </a:lnTo>
                  <a:lnTo>
                    <a:pt x="120" y="120"/>
                  </a:lnTo>
                  <a:lnTo>
                    <a:pt x="1853" y="120"/>
                  </a:lnTo>
                  <a:lnTo>
                    <a:pt x="1853" y="0"/>
                  </a:lnTo>
                  <a:close/>
                </a:path>
              </a:pathLst>
            </a:custGeom>
            <a:solidFill>
              <a:srgbClr val="E3E0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66FA146F-974C-4010-AD9A-165616376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525" y="4932363"/>
              <a:ext cx="2941638" cy="2781300"/>
            </a:xfrm>
            <a:custGeom>
              <a:avLst/>
              <a:gdLst>
                <a:gd name="T0" fmla="*/ 1853 w 1853"/>
                <a:gd name="T1" fmla="*/ 0 h 1752"/>
                <a:gd name="T2" fmla="*/ 120 w 1853"/>
                <a:gd name="T3" fmla="*/ 0 h 1752"/>
                <a:gd name="T4" fmla="*/ 8 w 1853"/>
                <a:gd name="T5" fmla="*/ 0 h 1752"/>
                <a:gd name="T6" fmla="*/ 0 w 1853"/>
                <a:gd name="T7" fmla="*/ 0 h 1752"/>
                <a:gd name="T8" fmla="*/ 0 w 1853"/>
                <a:gd name="T9" fmla="*/ 1752 h 1752"/>
                <a:gd name="T10" fmla="*/ 120 w 1853"/>
                <a:gd name="T11" fmla="*/ 1752 h 1752"/>
                <a:gd name="T12" fmla="*/ 120 w 1853"/>
                <a:gd name="T13" fmla="*/ 120 h 1752"/>
                <a:gd name="T14" fmla="*/ 1853 w 1853"/>
                <a:gd name="T15" fmla="*/ 120 h 1752"/>
                <a:gd name="T16" fmla="*/ 1853 w 1853"/>
                <a:gd name="T17" fmla="*/ 0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3" h="1752">
                  <a:moveTo>
                    <a:pt x="1853" y="0"/>
                  </a:moveTo>
                  <a:lnTo>
                    <a:pt x="12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752"/>
                  </a:lnTo>
                  <a:lnTo>
                    <a:pt x="120" y="1752"/>
                  </a:lnTo>
                  <a:lnTo>
                    <a:pt x="120" y="120"/>
                  </a:lnTo>
                  <a:lnTo>
                    <a:pt x="1853" y="120"/>
                  </a:lnTo>
                  <a:lnTo>
                    <a:pt x="185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2">
              <a:extLst>
                <a:ext uri="{FF2B5EF4-FFF2-40B4-BE49-F238E27FC236}">
                  <a16:creationId xmlns:a16="http://schemas.microsoft.com/office/drawing/2014/main" id="{5AAE15DD-F4FC-4497-ACB0-38A055174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8525" y="3854450"/>
              <a:ext cx="1082675" cy="79375"/>
            </a:xfrm>
            <a:prstGeom prst="rect">
              <a:avLst/>
            </a:prstGeom>
            <a:solidFill>
              <a:srgbClr val="E3E0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3">
              <a:extLst>
                <a:ext uri="{FF2B5EF4-FFF2-40B4-BE49-F238E27FC236}">
                  <a16:creationId xmlns:a16="http://schemas.microsoft.com/office/drawing/2014/main" id="{A14CC0EF-22DD-4858-8274-F8EE8B5EC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3112" y="3263900"/>
              <a:ext cx="3935413" cy="131763"/>
            </a:xfrm>
            <a:prstGeom prst="rect">
              <a:avLst/>
            </a:prstGeom>
            <a:solidFill>
              <a:srgbClr val="E3E0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4">
              <a:extLst>
                <a:ext uri="{FF2B5EF4-FFF2-40B4-BE49-F238E27FC236}">
                  <a16:creationId xmlns:a16="http://schemas.microsoft.com/office/drawing/2014/main" id="{45891B4B-2E70-4078-BA40-D967478FB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4932363"/>
              <a:ext cx="1924050" cy="317500"/>
            </a:xfrm>
            <a:prstGeom prst="rect">
              <a:avLst/>
            </a:prstGeom>
            <a:solidFill>
              <a:srgbClr val="D5D3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5">
              <a:extLst>
                <a:ext uri="{FF2B5EF4-FFF2-40B4-BE49-F238E27FC236}">
                  <a16:creationId xmlns:a16="http://schemas.microsoft.com/office/drawing/2014/main" id="{6764F911-F90F-471A-B326-B57B267B9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4932363"/>
              <a:ext cx="1924050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6">
              <a:extLst>
                <a:ext uri="{FF2B5EF4-FFF2-40B4-BE49-F238E27FC236}">
                  <a16:creationId xmlns:a16="http://schemas.microsoft.com/office/drawing/2014/main" id="{09D8CE1B-90D2-40EE-B7B4-CC0B10C99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3463925"/>
              <a:ext cx="3575050" cy="1468438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7">
              <a:extLst>
                <a:ext uri="{FF2B5EF4-FFF2-40B4-BE49-F238E27FC236}">
                  <a16:creationId xmlns:a16="http://schemas.microsoft.com/office/drawing/2014/main" id="{5956E577-CFF5-4629-8C1A-D269D37C0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3463925"/>
              <a:ext cx="3575050" cy="146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8">
              <a:extLst>
                <a:ext uri="{FF2B5EF4-FFF2-40B4-BE49-F238E27FC236}">
                  <a16:creationId xmlns:a16="http://schemas.microsoft.com/office/drawing/2014/main" id="{05A056E7-9CAD-4E4C-BF8A-E3518CE1E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395663"/>
              <a:ext cx="3467100" cy="68263"/>
            </a:xfrm>
            <a:prstGeom prst="rect">
              <a:avLst/>
            </a:prstGeom>
            <a:solidFill>
              <a:srgbClr val="C7C5C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9">
              <a:extLst>
                <a:ext uri="{FF2B5EF4-FFF2-40B4-BE49-F238E27FC236}">
                  <a16:creationId xmlns:a16="http://schemas.microsoft.com/office/drawing/2014/main" id="{E8AC8BB5-FBE3-4DBE-A365-78327F615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0325" y="5249863"/>
              <a:ext cx="1727200" cy="1787525"/>
            </a:xfrm>
            <a:prstGeom prst="rect">
              <a:avLst/>
            </a:prstGeom>
            <a:solidFill>
              <a:srgbClr val="BBBAC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30">
              <a:extLst>
                <a:ext uri="{FF2B5EF4-FFF2-40B4-BE49-F238E27FC236}">
                  <a16:creationId xmlns:a16="http://schemas.microsoft.com/office/drawing/2014/main" id="{F5B37565-9833-4CC5-81C7-4E83D669E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0325" y="5249863"/>
              <a:ext cx="1727200" cy="178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31">
              <a:extLst>
                <a:ext uri="{FF2B5EF4-FFF2-40B4-BE49-F238E27FC236}">
                  <a16:creationId xmlns:a16="http://schemas.microsoft.com/office/drawing/2014/main" id="{AA4A3E02-D0FF-4798-89E1-756A4CB3D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288" y="5819775"/>
              <a:ext cx="836613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2">
              <a:extLst>
                <a:ext uri="{FF2B5EF4-FFF2-40B4-BE49-F238E27FC236}">
                  <a16:creationId xmlns:a16="http://schemas.microsoft.com/office/drawing/2014/main" id="{F7DFA668-DAE5-4B9C-9D37-FEF78C073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288" y="5819775"/>
              <a:ext cx="836613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3">
              <a:extLst>
                <a:ext uri="{FF2B5EF4-FFF2-40B4-BE49-F238E27FC236}">
                  <a16:creationId xmlns:a16="http://schemas.microsoft.com/office/drawing/2014/main" id="{CA5D3A72-0929-4EDF-84B7-ECC9F0CE4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5150" y="5862638"/>
              <a:ext cx="750888" cy="1174750"/>
            </a:xfrm>
            <a:prstGeom prst="rect">
              <a:avLst/>
            </a:prstGeom>
            <a:solidFill>
              <a:srgbClr val="6F2B1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4">
              <a:extLst>
                <a:ext uri="{FF2B5EF4-FFF2-40B4-BE49-F238E27FC236}">
                  <a16:creationId xmlns:a16="http://schemas.microsoft.com/office/drawing/2014/main" id="{95E10539-3553-4078-BBED-69CD23E17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5150" y="5862638"/>
              <a:ext cx="750888" cy="1174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5">
              <a:extLst>
                <a:ext uri="{FF2B5EF4-FFF2-40B4-BE49-F238E27FC236}">
                  <a16:creationId xmlns:a16="http://schemas.microsoft.com/office/drawing/2014/main" id="{A27EDF96-36C6-4CE2-8B52-0C664A38A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5900738"/>
              <a:ext cx="684213" cy="1136650"/>
            </a:xfrm>
            <a:prstGeom prst="rect">
              <a:avLst/>
            </a:prstGeom>
            <a:solidFill>
              <a:srgbClr val="87382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6">
              <a:extLst>
                <a:ext uri="{FF2B5EF4-FFF2-40B4-BE49-F238E27FC236}">
                  <a16:creationId xmlns:a16="http://schemas.microsoft.com/office/drawing/2014/main" id="{EB6C22DB-F2E6-4FF8-8795-AA460C22F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5900738"/>
              <a:ext cx="684213" cy="1136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7">
              <a:extLst>
                <a:ext uri="{FF2B5EF4-FFF2-40B4-BE49-F238E27FC236}">
                  <a16:creationId xmlns:a16="http://schemas.microsoft.com/office/drawing/2014/main" id="{DEB96807-C6B5-4DB1-A796-F1A71E0AC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6045200"/>
              <a:ext cx="684213" cy="88900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8">
              <a:extLst>
                <a:ext uri="{FF2B5EF4-FFF2-40B4-BE49-F238E27FC236}">
                  <a16:creationId xmlns:a16="http://schemas.microsoft.com/office/drawing/2014/main" id="{5EA511CC-6D52-403A-9BD6-99243922B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6281738"/>
              <a:ext cx="684213" cy="85725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9">
              <a:extLst>
                <a:ext uri="{FF2B5EF4-FFF2-40B4-BE49-F238E27FC236}">
                  <a16:creationId xmlns:a16="http://schemas.microsoft.com/office/drawing/2014/main" id="{9A0B177F-C616-4FFA-9061-F866E29C6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6519863"/>
              <a:ext cx="684213" cy="85725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40">
              <a:extLst>
                <a:ext uri="{FF2B5EF4-FFF2-40B4-BE49-F238E27FC236}">
                  <a16:creationId xmlns:a16="http://schemas.microsoft.com/office/drawing/2014/main" id="{F14EB2DE-AD3D-44EA-BF21-4466C7421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6757988"/>
              <a:ext cx="684213" cy="84138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41">
              <a:extLst>
                <a:ext uri="{FF2B5EF4-FFF2-40B4-BE49-F238E27FC236}">
                  <a16:creationId xmlns:a16="http://schemas.microsoft.com/office/drawing/2014/main" id="{F40F05E5-321E-4375-A233-FC8D561D0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7025" y="5819775"/>
              <a:ext cx="195263" cy="1217613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42">
              <a:extLst>
                <a:ext uri="{FF2B5EF4-FFF2-40B4-BE49-F238E27FC236}">
                  <a16:creationId xmlns:a16="http://schemas.microsoft.com/office/drawing/2014/main" id="{84B1CEF4-5A04-467A-8AAE-5164D4E79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7025" y="5819775"/>
              <a:ext cx="195263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43">
              <a:extLst>
                <a:ext uri="{FF2B5EF4-FFF2-40B4-BE49-F238E27FC236}">
                  <a16:creationId xmlns:a16="http://schemas.microsoft.com/office/drawing/2014/main" id="{C44477C2-7E8D-4CC6-B697-EE505F729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8900" y="5819775"/>
              <a:ext cx="190500" cy="1217613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4">
              <a:extLst>
                <a:ext uri="{FF2B5EF4-FFF2-40B4-BE49-F238E27FC236}">
                  <a16:creationId xmlns:a16="http://schemas.microsoft.com/office/drawing/2014/main" id="{61952B9C-9FCE-46BA-ABC7-1D835A117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8900" y="5819775"/>
              <a:ext cx="190500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3B2BFC11-7048-418B-8A64-4022726D5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025" y="5819775"/>
              <a:ext cx="1222375" cy="1217613"/>
            </a:xfrm>
            <a:custGeom>
              <a:avLst/>
              <a:gdLst>
                <a:gd name="T0" fmla="*/ 743 w 770"/>
                <a:gd name="T1" fmla="*/ 0 h 767"/>
                <a:gd name="T2" fmla="*/ 27 w 770"/>
                <a:gd name="T3" fmla="*/ 0 h 767"/>
                <a:gd name="T4" fmla="*/ 0 w 770"/>
                <a:gd name="T5" fmla="*/ 0 h 767"/>
                <a:gd name="T6" fmla="*/ 0 w 770"/>
                <a:gd name="T7" fmla="*/ 27 h 767"/>
                <a:gd name="T8" fmla="*/ 0 w 770"/>
                <a:gd name="T9" fmla="*/ 741 h 767"/>
                <a:gd name="T10" fmla="*/ 0 w 770"/>
                <a:gd name="T11" fmla="*/ 767 h 767"/>
                <a:gd name="T12" fmla="*/ 27 w 770"/>
                <a:gd name="T13" fmla="*/ 767 h 767"/>
                <a:gd name="T14" fmla="*/ 150 w 770"/>
                <a:gd name="T15" fmla="*/ 767 h 767"/>
                <a:gd name="T16" fmla="*/ 150 w 770"/>
                <a:gd name="T17" fmla="*/ 741 h 767"/>
                <a:gd name="T18" fmla="*/ 27 w 770"/>
                <a:gd name="T19" fmla="*/ 741 h 767"/>
                <a:gd name="T20" fmla="*/ 27 w 770"/>
                <a:gd name="T21" fmla="*/ 27 h 767"/>
                <a:gd name="T22" fmla="*/ 743 w 770"/>
                <a:gd name="T23" fmla="*/ 27 h 767"/>
                <a:gd name="T24" fmla="*/ 743 w 770"/>
                <a:gd name="T25" fmla="*/ 741 h 767"/>
                <a:gd name="T26" fmla="*/ 623 w 770"/>
                <a:gd name="T27" fmla="*/ 741 h 767"/>
                <a:gd name="T28" fmla="*/ 623 w 770"/>
                <a:gd name="T29" fmla="*/ 767 h 767"/>
                <a:gd name="T30" fmla="*/ 743 w 770"/>
                <a:gd name="T31" fmla="*/ 767 h 767"/>
                <a:gd name="T32" fmla="*/ 770 w 770"/>
                <a:gd name="T33" fmla="*/ 767 h 767"/>
                <a:gd name="T34" fmla="*/ 770 w 770"/>
                <a:gd name="T35" fmla="*/ 741 h 767"/>
                <a:gd name="T36" fmla="*/ 770 w 770"/>
                <a:gd name="T37" fmla="*/ 27 h 767"/>
                <a:gd name="T38" fmla="*/ 770 w 770"/>
                <a:gd name="T39" fmla="*/ 0 h 767"/>
                <a:gd name="T40" fmla="*/ 743 w 770"/>
                <a:gd name="T41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70" h="767">
                  <a:moveTo>
                    <a:pt x="743" y="0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0" y="741"/>
                  </a:lnTo>
                  <a:lnTo>
                    <a:pt x="0" y="767"/>
                  </a:lnTo>
                  <a:lnTo>
                    <a:pt x="27" y="767"/>
                  </a:lnTo>
                  <a:lnTo>
                    <a:pt x="150" y="767"/>
                  </a:lnTo>
                  <a:lnTo>
                    <a:pt x="150" y="741"/>
                  </a:lnTo>
                  <a:lnTo>
                    <a:pt x="27" y="741"/>
                  </a:lnTo>
                  <a:lnTo>
                    <a:pt x="27" y="27"/>
                  </a:lnTo>
                  <a:lnTo>
                    <a:pt x="743" y="27"/>
                  </a:lnTo>
                  <a:lnTo>
                    <a:pt x="743" y="741"/>
                  </a:lnTo>
                  <a:lnTo>
                    <a:pt x="623" y="741"/>
                  </a:lnTo>
                  <a:lnTo>
                    <a:pt x="623" y="767"/>
                  </a:lnTo>
                  <a:lnTo>
                    <a:pt x="743" y="767"/>
                  </a:lnTo>
                  <a:lnTo>
                    <a:pt x="770" y="767"/>
                  </a:lnTo>
                  <a:lnTo>
                    <a:pt x="770" y="741"/>
                  </a:lnTo>
                  <a:lnTo>
                    <a:pt x="770" y="27"/>
                  </a:lnTo>
                  <a:lnTo>
                    <a:pt x="770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rgbClr val="564F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id="{FE8734DB-DA2F-4EE7-9414-6D5D78E2C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025" y="5819775"/>
              <a:ext cx="1222375" cy="1217613"/>
            </a:xfrm>
            <a:custGeom>
              <a:avLst/>
              <a:gdLst>
                <a:gd name="T0" fmla="*/ 743 w 770"/>
                <a:gd name="T1" fmla="*/ 0 h 767"/>
                <a:gd name="T2" fmla="*/ 27 w 770"/>
                <a:gd name="T3" fmla="*/ 0 h 767"/>
                <a:gd name="T4" fmla="*/ 0 w 770"/>
                <a:gd name="T5" fmla="*/ 0 h 767"/>
                <a:gd name="T6" fmla="*/ 0 w 770"/>
                <a:gd name="T7" fmla="*/ 27 h 767"/>
                <a:gd name="T8" fmla="*/ 0 w 770"/>
                <a:gd name="T9" fmla="*/ 741 h 767"/>
                <a:gd name="T10" fmla="*/ 0 w 770"/>
                <a:gd name="T11" fmla="*/ 767 h 767"/>
                <a:gd name="T12" fmla="*/ 27 w 770"/>
                <a:gd name="T13" fmla="*/ 767 h 767"/>
                <a:gd name="T14" fmla="*/ 150 w 770"/>
                <a:gd name="T15" fmla="*/ 767 h 767"/>
                <a:gd name="T16" fmla="*/ 150 w 770"/>
                <a:gd name="T17" fmla="*/ 741 h 767"/>
                <a:gd name="T18" fmla="*/ 27 w 770"/>
                <a:gd name="T19" fmla="*/ 741 h 767"/>
                <a:gd name="T20" fmla="*/ 27 w 770"/>
                <a:gd name="T21" fmla="*/ 27 h 767"/>
                <a:gd name="T22" fmla="*/ 743 w 770"/>
                <a:gd name="T23" fmla="*/ 27 h 767"/>
                <a:gd name="T24" fmla="*/ 743 w 770"/>
                <a:gd name="T25" fmla="*/ 741 h 767"/>
                <a:gd name="T26" fmla="*/ 623 w 770"/>
                <a:gd name="T27" fmla="*/ 741 h 767"/>
                <a:gd name="T28" fmla="*/ 623 w 770"/>
                <a:gd name="T29" fmla="*/ 767 h 767"/>
                <a:gd name="T30" fmla="*/ 743 w 770"/>
                <a:gd name="T31" fmla="*/ 767 h 767"/>
                <a:gd name="T32" fmla="*/ 770 w 770"/>
                <a:gd name="T33" fmla="*/ 767 h 767"/>
                <a:gd name="T34" fmla="*/ 770 w 770"/>
                <a:gd name="T35" fmla="*/ 741 h 767"/>
                <a:gd name="T36" fmla="*/ 770 w 770"/>
                <a:gd name="T37" fmla="*/ 27 h 767"/>
                <a:gd name="T38" fmla="*/ 770 w 770"/>
                <a:gd name="T39" fmla="*/ 0 h 767"/>
                <a:gd name="T40" fmla="*/ 743 w 770"/>
                <a:gd name="T41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70" h="767">
                  <a:moveTo>
                    <a:pt x="743" y="0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0" y="741"/>
                  </a:lnTo>
                  <a:lnTo>
                    <a:pt x="0" y="767"/>
                  </a:lnTo>
                  <a:lnTo>
                    <a:pt x="27" y="767"/>
                  </a:lnTo>
                  <a:lnTo>
                    <a:pt x="150" y="767"/>
                  </a:lnTo>
                  <a:lnTo>
                    <a:pt x="150" y="741"/>
                  </a:lnTo>
                  <a:lnTo>
                    <a:pt x="27" y="741"/>
                  </a:lnTo>
                  <a:lnTo>
                    <a:pt x="27" y="27"/>
                  </a:lnTo>
                  <a:lnTo>
                    <a:pt x="743" y="27"/>
                  </a:lnTo>
                  <a:lnTo>
                    <a:pt x="743" y="741"/>
                  </a:lnTo>
                  <a:lnTo>
                    <a:pt x="623" y="741"/>
                  </a:lnTo>
                  <a:lnTo>
                    <a:pt x="623" y="767"/>
                  </a:lnTo>
                  <a:lnTo>
                    <a:pt x="743" y="767"/>
                  </a:lnTo>
                  <a:lnTo>
                    <a:pt x="770" y="767"/>
                  </a:lnTo>
                  <a:lnTo>
                    <a:pt x="770" y="741"/>
                  </a:lnTo>
                  <a:lnTo>
                    <a:pt x="770" y="27"/>
                  </a:lnTo>
                  <a:lnTo>
                    <a:pt x="770" y="0"/>
                  </a:lnTo>
                  <a:lnTo>
                    <a:pt x="74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47">
              <a:extLst>
                <a:ext uri="{FF2B5EF4-FFF2-40B4-BE49-F238E27FC236}">
                  <a16:creationId xmlns:a16="http://schemas.microsoft.com/office/drawing/2014/main" id="{159A2125-D785-41F9-92A9-57BF11365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6725" y="5934075"/>
              <a:ext cx="55563" cy="1062038"/>
            </a:xfrm>
            <a:prstGeom prst="rect">
              <a:avLst/>
            </a:prstGeom>
            <a:solidFill>
              <a:srgbClr val="ADDCE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8">
              <a:extLst>
                <a:ext uri="{FF2B5EF4-FFF2-40B4-BE49-F238E27FC236}">
                  <a16:creationId xmlns:a16="http://schemas.microsoft.com/office/drawing/2014/main" id="{F2E26E69-A98C-4041-9207-856D2D6F0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6725" y="5934075"/>
              <a:ext cx="55563" cy="106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49">
              <a:extLst>
                <a:ext uri="{FF2B5EF4-FFF2-40B4-BE49-F238E27FC236}">
                  <a16:creationId xmlns:a16="http://schemas.microsoft.com/office/drawing/2014/main" id="{47842363-E2B5-494E-BBDE-E7C49279E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5738" y="5934075"/>
              <a:ext cx="50800" cy="1062038"/>
            </a:xfrm>
            <a:prstGeom prst="rect">
              <a:avLst/>
            </a:prstGeom>
            <a:solidFill>
              <a:srgbClr val="ADDCE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50">
              <a:extLst>
                <a:ext uri="{FF2B5EF4-FFF2-40B4-BE49-F238E27FC236}">
                  <a16:creationId xmlns:a16="http://schemas.microsoft.com/office/drawing/2014/main" id="{63198A81-8C08-44D8-A5D6-04776F190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5738" y="5934075"/>
              <a:ext cx="50800" cy="106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A169F15A-3AF8-4820-9EBF-8897F07F9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7675" y="6167438"/>
              <a:ext cx="334963" cy="844550"/>
            </a:xfrm>
            <a:custGeom>
              <a:avLst/>
              <a:gdLst>
                <a:gd name="T0" fmla="*/ 79 w 79"/>
                <a:gd name="T1" fmla="*/ 109 h 199"/>
                <a:gd name="T2" fmla="*/ 56 w 79"/>
                <a:gd name="T3" fmla="*/ 128 h 199"/>
                <a:gd name="T4" fmla="*/ 76 w 79"/>
                <a:gd name="T5" fmla="*/ 63 h 199"/>
                <a:gd name="T6" fmla="*/ 46 w 79"/>
                <a:gd name="T7" fmla="*/ 126 h 199"/>
                <a:gd name="T8" fmla="*/ 51 w 79"/>
                <a:gd name="T9" fmla="*/ 0 h 199"/>
                <a:gd name="T10" fmla="*/ 35 w 79"/>
                <a:gd name="T11" fmla="*/ 128 h 199"/>
                <a:gd name="T12" fmla="*/ 0 w 79"/>
                <a:gd name="T13" fmla="*/ 74 h 199"/>
                <a:gd name="T14" fmla="*/ 25 w 79"/>
                <a:gd name="T15" fmla="*/ 130 h 199"/>
                <a:gd name="T16" fmla="*/ 1 w 79"/>
                <a:gd name="T17" fmla="*/ 109 h 199"/>
                <a:gd name="T18" fmla="*/ 30 w 79"/>
                <a:gd name="T19" fmla="*/ 161 h 199"/>
                <a:gd name="T20" fmla="*/ 32 w 79"/>
                <a:gd name="T21" fmla="*/ 173 h 199"/>
                <a:gd name="T22" fmla="*/ 26 w 79"/>
                <a:gd name="T23" fmla="*/ 187 h 199"/>
                <a:gd name="T24" fmla="*/ 28 w 79"/>
                <a:gd name="T25" fmla="*/ 197 h 199"/>
                <a:gd name="T26" fmla="*/ 37 w 79"/>
                <a:gd name="T27" fmla="*/ 195 h 199"/>
                <a:gd name="T28" fmla="*/ 42 w 79"/>
                <a:gd name="T29" fmla="*/ 184 h 199"/>
                <a:gd name="T30" fmla="*/ 46 w 79"/>
                <a:gd name="T31" fmla="*/ 179 h 199"/>
                <a:gd name="T32" fmla="*/ 53 w 79"/>
                <a:gd name="T33" fmla="*/ 183 h 199"/>
                <a:gd name="T34" fmla="*/ 59 w 79"/>
                <a:gd name="T35" fmla="*/ 174 h 199"/>
                <a:gd name="T36" fmla="*/ 56 w 79"/>
                <a:gd name="T37" fmla="*/ 143 h 199"/>
                <a:gd name="T38" fmla="*/ 79 w 79"/>
                <a:gd name="T39" fmla="*/ 10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199">
                  <a:moveTo>
                    <a:pt x="79" y="109"/>
                  </a:moveTo>
                  <a:cubicBezTo>
                    <a:pt x="69" y="113"/>
                    <a:pt x="62" y="120"/>
                    <a:pt x="56" y="128"/>
                  </a:cubicBezTo>
                  <a:cubicBezTo>
                    <a:pt x="58" y="108"/>
                    <a:pt x="65" y="93"/>
                    <a:pt x="76" y="63"/>
                  </a:cubicBezTo>
                  <a:cubicBezTo>
                    <a:pt x="58" y="91"/>
                    <a:pt x="49" y="106"/>
                    <a:pt x="46" y="126"/>
                  </a:cubicBezTo>
                  <a:cubicBezTo>
                    <a:pt x="37" y="89"/>
                    <a:pt x="15" y="60"/>
                    <a:pt x="51" y="0"/>
                  </a:cubicBezTo>
                  <a:cubicBezTo>
                    <a:pt x="5" y="47"/>
                    <a:pt x="28" y="85"/>
                    <a:pt x="35" y="128"/>
                  </a:cubicBezTo>
                  <a:cubicBezTo>
                    <a:pt x="28" y="106"/>
                    <a:pt x="18" y="86"/>
                    <a:pt x="0" y="74"/>
                  </a:cubicBezTo>
                  <a:cubicBezTo>
                    <a:pt x="14" y="94"/>
                    <a:pt x="20" y="111"/>
                    <a:pt x="25" y="130"/>
                  </a:cubicBezTo>
                  <a:cubicBezTo>
                    <a:pt x="19" y="121"/>
                    <a:pt x="11" y="113"/>
                    <a:pt x="1" y="109"/>
                  </a:cubicBezTo>
                  <a:cubicBezTo>
                    <a:pt x="18" y="126"/>
                    <a:pt x="23" y="140"/>
                    <a:pt x="30" y="161"/>
                  </a:cubicBezTo>
                  <a:cubicBezTo>
                    <a:pt x="31" y="165"/>
                    <a:pt x="31" y="169"/>
                    <a:pt x="32" y="173"/>
                  </a:cubicBezTo>
                  <a:cubicBezTo>
                    <a:pt x="30" y="177"/>
                    <a:pt x="29" y="182"/>
                    <a:pt x="26" y="187"/>
                  </a:cubicBezTo>
                  <a:cubicBezTo>
                    <a:pt x="24" y="190"/>
                    <a:pt x="25" y="195"/>
                    <a:pt x="28" y="197"/>
                  </a:cubicBezTo>
                  <a:cubicBezTo>
                    <a:pt x="31" y="199"/>
                    <a:pt x="35" y="198"/>
                    <a:pt x="37" y="195"/>
                  </a:cubicBezTo>
                  <a:cubicBezTo>
                    <a:pt x="39" y="191"/>
                    <a:pt x="41" y="187"/>
                    <a:pt x="42" y="184"/>
                  </a:cubicBezTo>
                  <a:cubicBezTo>
                    <a:pt x="44" y="183"/>
                    <a:pt x="45" y="181"/>
                    <a:pt x="46" y="179"/>
                  </a:cubicBezTo>
                  <a:cubicBezTo>
                    <a:pt x="47" y="182"/>
                    <a:pt x="50" y="184"/>
                    <a:pt x="53" y="183"/>
                  </a:cubicBezTo>
                  <a:cubicBezTo>
                    <a:pt x="57" y="182"/>
                    <a:pt x="59" y="178"/>
                    <a:pt x="59" y="174"/>
                  </a:cubicBezTo>
                  <a:cubicBezTo>
                    <a:pt x="57" y="162"/>
                    <a:pt x="56" y="152"/>
                    <a:pt x="56" y="143"/>
                  </a:cubicBezTo>
                  <a:cubicBezTo>
                    <a:pt x="61" y="131"/>
                    <a:pt x="67" y="121"/>
                    <a:pt x="79" y="109"/>
                  </a:cubicBezTo>
                  <a:close/>
                </a:path>
              </a:pathLst>
            </a:custGeom>
            <a:solidFill>
              <a:srgbClr val="197C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2">
              <a:extLst>
                <a:ext uri="{FF2B5EF4-FFF2-40B4-BE49-F238E27FC236}">
                  <a16:creationId xmlns:a16="http://schemas.microsoft.com/office/drawing/2014/main" id="{BCCE64ED-C84C-428C-BE4E-53594A700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07838" y="6788150"/>
              <a:ext cx="288925" cy="249238"/>
            </a:xfrm>
            <a:custGeom>
              <a:avLst/>
              <a:gdLst>
                <a:gd name="T0" fmla="*/ 53 w 68"/>
                <a:gd name="T1" fmla="*/ 0 h 59"/>
                <a:gd name="T2" fmla="*/ 68 w 68"/>
                <a:gd name="T3" fmla="*/ 30 h 59"/>
                <a:gd name="T4" fmla="*/ 54 w 68"/>
                <a:gd name="T5" fmla="*/ 59 h 59"/>
                <a:gd name="T6" fmla="*/ 14 w 68"/>
                <a:gd name="T7" fmla="*/ 59 h 59"/>
                <a:gd name="T8" fmla="*/ 0 w 68"/>
                <a:gd name="T9" fmla="*/ 30 h 59"/>
                <a:gd name="T10" fmla="*/ 15 w 68"/>
                <a:gd name="T11" fmla="*/ 0 h 59"/>
                <a:gd name="T12" fmla="*/ 53 w 68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9">
                  <a:moveTo>
                    <a:pt x="53" y="0"/>
                  </a:moveTo>
                  <a:cubicBezTo>
                    <a:pt x="62" y="7"/>
                    <a:pt x="68" y="18"/>
                    <a:pt x="68" y="30"/>
                  </a:cubicBezTo>
                  <a:cubicBezTo>
                    <a:pt x="68" y="42"/>
                    <a:pt x="63" y="52"/>
                    <a:pt x="54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5" y="52"/>
                    <a:pt x="0" y="42"/>
                    <a:pt x="0" y="30"/>
                  </a:cubicBezTo>
                  <a:cubicBezTo>
                    <a:pt x="0" y="18"/>
                    <a:pt x="5" y="7"/>
                    <a:pt x="15" y="0"/>
                  </a:cubicBezTo>
                  <a:lnTo>
                    <a:pt x="53" y="0"/>
                  </a:lnTo>
                  <a:close/>
                </a:path>
              </a:pathLst>
            </a:custGeom>
            <a:solidFill>
              <a:srgbClr val="4040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3">
              <a:extLst>
                <a:ext uri="{FF2B5EF4-FFF2-40B4-BE49-F238E27FC236}">
                  <a16:creationId xmlns:a16="http://schemas.microsoft.com/office/drawing/2014/main" id="{64F43060-EE5A-4678-9DC3-EFD2029F0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1658938" cy="1217613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4">
              <a:extLst>
                <a:ext uri="{FF2B5EF4-FFF2-40B4-BE49-F238E27FC236}">
                  <a16:creationId xmlns:a16="http://schemas.microsoft.com/office/drawing/2014/main" id="{8A34CCAD-2AD5-4E6C-9AF7-01FBDFDC4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1658938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5">
              <a:extLst>
                <a:ext uri="{FF2B5EF4-FFF2-40B4-BE49-F238E27FC236}">
                  <a16:creationId xmlns:a16="http://schemas.microsoft.com/office/drawing/2014/main" id="{3A94C635-0E76-4732-B875-250BB0FBD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3500" y="3662363"/>
              <a:ext cx="3171825" cy="1069975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6">
              <a:extLst>
                <a:ext uri="{FF2B5EF4-FFF2-40B4-BE49-F238E27FC236}">
                  <a16:creationId xmlns:a16="http://schemas.microsoft.com/office/drawing/2014/main" id="{B7196F4F-9061-4D1E-8E69-F22224AE9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3500" y="3662363"/>
              <a:ext cx="3171825" cy="1069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57">
              <a:extLst>
                <a:ext uri="{FF2B5EF4-FFF2-40B4-BE49-F238E27FC236}">
                  <a16:creationId xmlns:a16="http://schemas.microsoft.com/office/drawing/2014/main" id="{97CA4309-CD02-46CC-AC49-140869622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33338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58">
              <a:extLst>
                <a:ext uri="{FF2B5EF4-FFF2-40B4-BE49-F238E27FC236}">
                  <a16:creationId xmlns:a16="http://schemas.microsoft.com/office/drawing/2014/main" id="{F511FE29-0FE4-4F15-919D-5D08ACF5D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33338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59">
              <a:extLst>
                <a:ext uri="{FF2B5EF4-FFF2-40B4-BE49-F238E27FC236}">
                  <a16:creationId xmlns:a16="http://schemas.microsoft.com/office/drawing/2014/main" id="{D4C5CC59-5A5D-45E7-B5C4-84D422339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1275" y="5819775"/>
              <a:ext cx="38100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60">
              <a:extLst>
                <a:ext uri="{FF2B5EF4-FFF2-40B4-BE49-F238E27FC236}">
                  <a16:creationId xmlns:a16="http://schemas.microsoft.com/office/drawing/2014/main" id="{6F362418-2468-4154-88C0-3C04960A1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1275" y="5819775"/>
              <a:ext cx="38100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61">
              <a:extLst>
                <a:ext uri="{FF2B5EF4-FFF2-40B4-BE49-F238E27FC236}">
                  <a16:creationId xmlns:a16="http://schemas.microsoft.com/office/drawing/2014/main" id="{5EA466AF-22DB-495C-A5EE-5D4A013CF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9263" y="5819775"/>
              <a:ext cx="38100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62">
              <a:extLst>
                <a:ext uri="{FF2B5EF4-FFF2-40B4-BE49-F238E27FC236}">
                  <a16:creationId xmlns:a16="http://schemas.microsoft.com/office/drawing/2014/main" id="{9A3907B1-2CE2-40B7-BF4F-A8DFCCAF2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9263" y="5819775"/>
              <a:ext cx="38100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63">
              <a:extLst>
                <a:ext uri="{FF2B5EF4-FFF2-40B4-BE49-F238E27FC236}">
                  <a16:creationId xmlns:a16="http://schemas.microsoft.com/office/drawing/2014/main" id="{A4EC736C-C193-45AE-877C-65CD09DBA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5663" y="5819775"/>
              <a:ext cx="38100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64">
              <a:extLst>
                <a:ext uri="{FF2B5EF4-FFF2-40B4-BE49-F238E27FC236}">
                  <a16:creationId xmlns:a16="http://schemas.microsoft.com/office/drawing/2014/main" id="{5EEAC323-BEE8-4F23-B2C0-E2C3259E5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5663" y="5819775"/>
              <a:ext cx="38100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65">
              <a:extLst>
                <a:ext uri="{FF2B5EF4-FFF2-40B4-BE49-F238E27FC236}">
                  <a16:creationId xmlns:a16="http://schemas.microsoft.com/office/drawing/2014/main" id="{23EA05D9-7AF6-44C8-BB3C-1367B85E1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3650" y="5819775"/>
              <a:ext cx="38100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6">
              <a:extLst>
                <a:ext uri="{FF2B5EF4-FFF2-40B4-BE49-F238E27FC236}">
                  <a16:creationId xmlns:a16="http://schemas.microsoft.com/office/drawing/2014/main" id="{226560F9-027F-429F-9CE3-8E68D6F33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3650" y="5819775"/>
              <a:ext cx="38100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67">
              <a:extLst>
                <a:ext uri="{FF2B5EF4-FFF2-40B4-BE49-F238E27FC236}">
                  <a16:creationId xmlns:a16="http://schemas.microsoft.com/office/drawing/2014/main" id="{F7937D7F-1F0E-447F-AAA5-5B2224DC5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1658938" cy="38100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68">
              <a:extLst>
                <a:ext uri="{FF2B5EF4-FFF2-40B4-BE49-F238E27FC236}">
                  <a16:creationId xmlns:a16="http://schemas.microsoft.com/office/drawing/2014/main" id="{59312724-1FF1-49F8-89F1-B6C2860A6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1658938" cy="3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D6C614A7-7F7F-4503-AB70-36C82761E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6150" y="5857875"/>
              <a:ext cx="365125" cy="1179513"/>
            </a:xfrm>
            <a:custGeom>
              <a:avLst/>
              <a:gdLst>
                <a:gd name="T0" fmla="*/ 230 w 230"/>
                <a:gd name="T1" fmla="*/ 0 h 743"/>
                <a:gd name="T2" fmla="*/ 0 w 230"/>
                <a:gd name="T3" fmla="*/ 0 h 743"/>
                <a:gd name="T4" fmla="*/ 0 w 230"/>
                <a:gd name="T5" fmla="*/ 48 h 743"/>
                <a:gd name="T6" fmla="*/ 184 w 230"/>
                <a:gd name="T7" fmla="*/ 48 h 743"/>
                <a:gd name="T8" fmla="*/ 184 w 230"/>
                <a:gd name="T9" fmla="*/ 743 h 743"/>
                <a:gd name="T10" fmla="*/ 230 w 230"/>
                <a:gd name="T11" fmla="*/ 743 h 743"/>
                <a:gd name="T12" fmla="*/ 230 w 230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743">
                  <a:moveTo>
                    <a:pt x="230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4" y="48"/>
                  </a:lnTo>
                  <a:lnTo>
                    <a:pt x="184" y="743"/>
                  </a:lnTo>
                  <a:lnTo>
                    <a:pt x="230" y="743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ADDC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EF882FE8-E12A-4107-9CF5-DCFDB3B01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6150" y="5857875"/>
              <a:ext cx="365125" cy="1179513"/>
            </a:xfrm>
            <a:custGeom>
              <a:avLst/>
              <a:gdLst>
                <a:gd name="T0" fmla="*/ 230 w 230"/>
                <a:gd name="T1" fmla="*/ 0 h 743"/>
                <a:gd name="T2" fmla="*/ 0 w 230"/>
                <a:gd name="T3" fmla="*/ 0 h 743"/>
                <a:gd name="T4" fmla="*/ 0 w 230"/>
                <a:gd name="T5" fmla="*/ 48 h 743"/>
                <a:gd name="T6" fmla="*/ 184 w 230"/>
                <a:gd name="T7" fmla="*/ 48 h 743"/>
                <a:gd name="T8" fmla="*/ 184 w 230"/>
                <a:gd name="T9" fmla="*/ 743 h 743"/>
                <a:gd name="T10" fmla="*/ 230 w 230"/>
                <a:gd name="T11" fmla="*/ 743 h 743"/>
                <a:gd name="T12" fmla="*/ 230 w 230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743">
                  <a:moveTo>
                    <a:pt x="230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4" y="48"/>
                  </a:lnTo>
                  <a:lnTo>
                    <a:pt x="184" y="743"/>
                  </a:lnTo>
                  <a:lnTo>
                    <a:pt x="230" y="743"/>
                  </a:lnTo>
                  <a:lnTo>
                    <a:pt x="2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1">
              <a:extLst>
                <a:ext uri="{FF2B5EF4-FFF2-40B4-BE49-F238E27FC236}">
                  <a16:creationId xmlns:a16="http://schemas.microsoft.com/office/drawing/2014/main" id="{12F5375E-670F-43BD-BB74-3E193F5AC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1275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2">
              <a:extLst>
                <a:ext uri="{FF2B5EF4-FFF2-40B4-BE49-F238E27FC236}">
                  <a16:creationId xmlns:a16="http://schemas.microsoft.com/office/drawing/2014/main" id="{7CE902BE-8B72-4989-96EC-07CB09BD7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1275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3">
              <a:extLst>
                <a:ext uri="{FF2B5EF4-FFF2-40B4-BE49-F238E27FC236}">
                  <a16:creationId xmlns:a16="http://schemas.microsoft.com/office/drawing/2014/main" id="{4DF27912-FB2D-43E7-8F46-E284116CC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6150" y="5857875"/>
              <a:ext cx="365125" cy="0"/>
            </a:xfrm>
            <a:custGeom>
              <a:avLst/>
              <a:gdLst>
                <a:gd name="T0" fmla="*/ 230 w 230"/>
                <a:gd name="T1" fmla="*/ 184 w 230"/>
                <a:gd name="T2" fmla="*/ 0 w 230"/>
                <a:gd name="T3" fmla="*/ 23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0">
                  <a:moveTo>
                    <a:pt x="230" y="0"/>
                  </a:moveTo>
                  <a:lnTo>
                    <a:pt x="184" y="0"/>
                  </a:lnTo>
                  <a:lnTo>
                    <a:pt x="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4">
              <a:extLst>
                <a:ext uri="{FF2B5EF4-FFF2-40B4-BE49-F238E27FC236}">
                  <a16:creationId xmlns:a16="http://schemas.microsoft.com/office/drawing/2014/main" id="{88FC5D7C-3EBC-465F-9CD8-FF3589D86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6150" y="5857875"/>
              <a:ext cx="365125" cy="0"/>
            </a:xfrm>
            <a:custGeom>
              <a:avLst/>
              <a:gdLst>
                <a:gd name="T0" fmla="*/ 230 w 230"/>
                <a:gd name="T1" fmla="*/ 184 w 230"/>
                <a:gd name="T2" fmla="*/ 0 w 230"/>
                <a:gd name="T3" fmla="*/ 23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0">
                  <a:moveTo>
                    <a:pt x="230" y="0"/>
                  </a:moveTo>
                  <a:lnTo>
                    <a:pt x="184" y="0"/>
                  </a:lnTo>
                  <a:lnTo>
                    <a:pt x="0" y="0"/>
                  </a:lnTo>
                  <a:lnTo>
                    <a:pt x="2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5">
              <a:extLst>
                <a:ext uri="{FF2B5EF4-FFF2-40B4-BE49-F238E27FC236}">
                  <a16:creationId xmlns:a16="http://schemas.microsoft.com/office/drawing/2014/main" id="{A2883B4B-3FD6-4619-AFA0-AD8CC0F32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75" y="5857875"/>
              <a:ext cx="369888" cy="1179513"/>
            </a:xfrm>
            <a:custGeom>
              <a:avLst/>
              <a:gdLst>
                <a:gd name="T0" fmla="*/ 233 w 233"/>
                <a:gd name="T1" fmla="*/ 0 h 743"/>
                <a:gd name="T2" fmla="*/ 0 w 233"/>
                <a:gd name="T3" fmla="*/ 0 h 743"/>
                <a:gd name="T4" fmla="*/ 0 w 233"/>
                <a:gd name="T5" fmla="*/ 48 h 743"/>
                <a:gd name="T6" fmla="*/ 187 w 233"/>
                <a:gd name="T7" fmla="*/ 48 h 743"/>
                <a:gd name="T8" fmla="*/ 187 w 233"/>
                <a:gd name="T9" fmla="*/ 743 h 743"/>
                <a:gd name="T10" fmla="*/ 233 w 233"/>
                <a:gd name="T11" fmla="*/ 743 h 743"/>
                <a:gd name="T12" fmla="*/ 233 w 233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743">
                  <a:moveTo>
                    <a:pt x="233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7" y="48"/>
                  </a:lnTo>
                  <a:lnTo>
                    <a:pt x="187" y="743"/>
                  </a:lnTo>
                  <a:lnTo>
                    <a:pt x="233" y="743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ADDC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6">
              <a:extLst>
                <a:ext uri="{FF2B5EF4-FFF2-40B4-BE49-F238E27FC236}">
                  <a16:creationId xmlns:a16="http://schemas.microsoft.com/office/drawing/2014/main" id="{AA1946A4-DCAB-421A-8B85-39EED4A86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75" y="5857875"/>
              <a:ext cx="369888" cy="1179513"/>
            </a:xfrm>
            <a:custGeom>
              <a:avLst/>
              <a:gdLst>
                <a:gd name="T0" fmla="*/ 233 w 233"/>
                <a:gd name="T1" fmla="*/ 0 h 743"/>
                <a:gd name="T2" fmla="*/ 0 w 233"/>
                <a:gd name="T3" fmla="*/ 0 h 743"/>
                <a:gd name="T4" fmla="*/ 0 w 233"/>
                <a:gd name="T5" fmla="*/ 48 h 743"/>
                <a:gd name="T6" fmla="*/ 187 w 233"/>
                <a:gd name="T7" fmla="*/ 48 h 743"/>
                <a:gd name="T8" fmla="*/ 187 w 233"/>
                <a:gd name="T9" fmla="*/ 743 h 743"/>
                <a:gd name="T10" fmla="*/ 233 w 233"/>
                <a:gd name="T11" fmla="*/ 743 h 743"/>
                <a:gd name="T12" fmla="*/ 233 w 233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743">
                  <a:moveTo>
                    <a:pt x="233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7" y="48"/>
                  </a:lnTo>
                  <a:lnTo>
                    <a:pt x="187" y="743"/>
                  </a:lnTo>
                  <a:lnTo>
                    <a:pt x="233" y="743"/>
                  </a:lnTo>
                  <a:lnTo>
                    <a:pt x="23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7">
              <a:extLst>
                <a:ext uri="{FF2B5EF4-FFF2-40B4-BE49-F238E27FC236}">
                  <a16:creationId xmlns:a16="http://schemas.microsoft.com/office/drawing/2014/main" id="{472429CF-684F-429D-B9A3-ABC3D55A4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9263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8">
              <a:extLst>
                <a:ext uri="{FF2B5EF4-FFF2-40B4-BE49-F238E27FC236}">
                  <a16:creationId xmlns:a16="http://schemas.microsoft.com/office/drawing/2014/main" id="{58183179-58A2-4C19-BC2C-36EE62FB4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9263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9">
              <a:extLst>
                <a:ext uri="{FF2B5EF4-FFF2-40B4-BE49-F238E27FC236}">
                  <a16:creationId xmlns:a16="http://schemas.microsoft.com/office/drawing/2014/main" id="{D975D673-013B-48E5-82F6-A017FDE43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75" y="5857875"/>
              <a:ext cx="369888" cy="0"/>
            </a:xfrm>
            <a:custGeom>
              <a:avLst/>
              <a:gdLst>
                <a:gd name="T0" fmla="*/ 233 w 233"/>
                <a:gd name="T1" fmla="*/ 187 w 233"/>
                <a:gd name="T2" fmla="*/ 0 w 233"/>
                <a:gd name="T3" fmla="*/ 233 w 2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3">
                  <a:moveTo>
                    <a:pt x="233" y="0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0">
              <a:extLst>
                <a:ext uri="{FF2B5EF4-FFF2-40B4-BE49-F238E27FC236}">
                  <a16:creationId xmlns:a16="http://schemas.microsoft.com/office/drawing/2014/main" id="{9684C1C6-6620-4F45-B001-3FC9266A5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75" y="5857875"/>
              <a:ext cx="369888" cy="0"/>
            </a:xfrm>
            <a:custGeom>
              <a:avLst/>
              <a:gdLst>
                <a:gd name="T0" fmla="*/ 233 w 233"/>
                <a:gd name="T1" fmla="*/ 187 w 233"/>
                <a:gd name="T2" fmla="*/ 0 w 233"/>
                <a:gd name="T3" fmla="*/ 233 w 2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3">
                  <a:moveTo>
                    <a:pt x="233" y="0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23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1">
              <a:extLst>
                <a:ext uri="{FF2B5EF4-FFF2-40B4-BE49-F238E27FC236}">
                  <a16:creationId xmlns:a16="http://schemas.microsoft.com/office/drawing/2014/main" id="{61507CAC-6928-4AA7-A748-8E3D8DD84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7363" y="5857875"/>
              <a:ext cx="368300" cy="1179513"/>
            </a:xfrm>
            <a:custGeom>
              <a:avLst/>
              <a:gdLst>
                <a:gd name="T0" fmla="*/ 232 w 232"/>
                <a:gd name="T1" fmla="*/ 0 h 743"/>
                <a:gd name="T2" fmla="*/ 0 w 232"/>
                <a:gd name="T3" fmla="*/ 0 h 743"/>
                <a:gd name="T4" fmla="*/ 0 w 232"/>
                <a:gd name="T5" fmla="*/ 48 h 743"/>
                <a:gd name="T6" fmla="*/ 187 w 232"/>
                <a:gd name="T7" fmla="*/ 48 h 743"/>
                <a:gd name="T8" fmla="*/ 187 w 232"/>
                <a:gd name="T9" fmla="*/ 743 h 743"/>
                <a:gd name="T10" fmla="*/ 232 w 232"/>
                <a:gd name="T11" fmla="*/ 743 h 743"/>
                <a:gd name="T12" fmla="*/ 232 w 232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743">
                  <a:moveTo>
                    <a:pt x="232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7" y="48"/>
                  </a:lnTo>
                  <a:lnTo>
                    <a:pt x="187" y="743"/>
                  </a:lnTo>
                  <a:lnTo>
                    <a:pt x="232" y="743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ADDC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2">
              <a:extLst>
                <a:ext uri="{FF2B5EF4-FFF2-40B4-BE49-F238E27FC236}">
                  <a16:creationId xmlns:a16="http://schemas.microsoft.com/office/drawing/2014/main" id="{9B2DBE8A-1A99-44A3-8BCF-D287033F6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7363" y="5857875"/>
              <a:ext cx="368300" cy="1179513"/>
            </a:xfrm>
            <a:custGeom>
              <a:avLst/>
              <a:gdLst>
                <a:gd name="T0" fmla="*/ 232 w 232"/>
                <a:gd name="T1" fmla="*/ 0 h 743"/>
                <a:gd name="T2" fmla="*/ 0 w 232"/>
                <a:gd name="T3" fmla="*/ 0 h 743"/>
                <a:gd name="T4" fmla="*/ 0 w 232"/>
                <a:gd name="T5" fmla="*/ 48 h 743"/>
                <a:gd name="T6" fmla="*/ 187 w 232"/>
                <a:gd name="T7" fmla="*/ 48 h 743"/>
                <a:gd name="T8" fmla="*/ 187 w 232"/>
                <a:gd name="T9" fmla="*/ 743 h 743"/>
                <a:gd name="T10" fmla="*/ 232 w 232"/>
                <a:gd name="T11" fmla="*/ 743 h 743"/>
                <a:gd name="T12" fmla="*/ 232 w 232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743">
                  <a:moveTo>
                    <a:pt x="232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7" y="48"/>
                  </a:lnTo>
                  <a:lnTo>
                    <a:pt x="187" y="743"/>
                  </a:lnTo>
                  <a:lnTo>
                    <a:pt x="232" y="743"/>
                  </a:lnTo>
                  <a:lnTo>
                    <a:pt x="2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3">
              <a:extLst>
                <a:ext uri="{FF2B5EF4-FFF2-40B4-BE49-F238E27FC236}">
                  <a16:creationId xmlns:a16="http://schemas.microsoft.com/office/drawing/2014/main" id="{391395AB-1067-4517-9834-7D03ACB87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5663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4">
              <a:extLst>
                <a:ext uri="{FF2B5EF4-FFF2-40B4-BE49-F238E27FC236}">
                  <a16:creationId xmlns:a16="http://schemas.microsoft.com/office/drawing/2014/main" id="{BC126360-F0E1-449C-ACE6-A1E25B5E6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5663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5">
              <a:extLst>
                <a:ext uri="{FF2B5EF4-FFF2-40B4-BE49-F238E27FC236}">
                  <a16:creationId xmlns:a16="http://schemas.microsoft.com/office/drawing/2014/main" id="{ACAA1A59-9E82-4543-AAE2-64F74180B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7363" y="5857875"/>
              <a:ext cx="368300" cy="0"/>
            </a:xfrm>
            <a:custGeom>
              <a:avLst/>
              <a:gdLst>
                <a:gd name="T0" fmla="*/ 232 w 232"/>
                <a:gd name="T1" fmla="*/ 187 w 232"/>
                <a:gd name="T2" fmla="*/ 0 w 232"/>
                <a:gd name="T3" fmla="*/ 232 w 2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2">
                  <a:moveTo>
                    <a:pt x="232" y="0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6">
              <a:extLst>
                <a:ext uri="{FF2B5EF4-FFF2-40B4-BE49-F238E27FC236}">
                  <a16:creationId xmlns:a16="http://schemas.microsoft.com/office/drawing/2014/main" id="{942639D7-C37E-4C34-BCA9-0362EFDA8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7363" y="5857875"/>
              <a:ext cx="368300" cy="0"/>
            </a:xfrm>
            <a:custGeom>
              <a:avLst/>
              <a:gdLst>
                <a:gd name="T0" fmla="*/ 232 w 232"/>
                <a:gd name="T1" fmla="*/ 187 w 232"/>
                <a:gd name="T2" fmla="*/ 0 w 232"/>
                <a:gd name="T3" fmla="*/ 232 w 2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2">
                  <a:moveTo>
                    <a:pt x="232" y="0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2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7">
              <a:extLst>
                <a:ext uri="{FF2B5EF4-FFF2-40B4-BE49-F238E27FC236}">
                  <a16:creationId xmlns:a16="http://schemas.microsoft.com/office/drawing/2014/main" id="{ABFE0D00-A4C2-4F4A-B600-DB34621EA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3763" y="5857875"/>
              <a:ext cx="369888" cy="1179513"/>
            </a:xfrm>
            <a:custGeom>
              <a:avLst/>
              <a:gdLst>
                <a:gd name="T0" fmla="*/ 233 w 233"/>
                <a:gd name="T1" fmla="*/ 0 h 743"/>
                <a:gd name="T2" fmla="*/ 0 w 233"/>
                <a:gd name="T3" fmla="*/ 0 h 743"/>
                <a:gd name="T4" fmla="*/ 0 w 233"/>
                <a:gd name="T5" fmla="*/ 48 h 743"/>
                <a:gd name="T6" fmla="*/ 185 w 233"/>
                <a:gd name="T7" fmla="*/ 48 h 743"/>
                <a:gd name="T8" fmla="*/ 185 w 233"/>
                <a:gd name="T9" fmla="*/ 743 h 743"/>
                <a:gd name="T10" fmla="*/ 233 w 233"/>
                <a:gd name="T11" fmla="*/ 743 h 743"/>
                <a:gd name="T12" fmla="*/ 233 w 233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743">
                  <a:moveTo>
                    <a:pt x="233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5" y="48"/>
                  </a:lnTo>
                  <a:lnTo>
                    <a:pt x="185" y="743"/>
                  </a:lnTo>
                  <a:lnTo>
                    <a:pt x="233" y="743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ADDC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8">
              <a:extLst>
                <a:ext uri="{FF2B5EF4-FFF2-40B4-BE49-F238E27FC236}">
                  <a16:creationId xmlns:a16="http://schemas.microsoft.com/office/drawing/2014/main" id="{9C25E60C-5A14-400D-995D-F0D1F7495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3763" y="5857875"/>
              <a:ext cx="369888" cy="1179513"/>
            </a:xfrm>
            <a:custGeom>
              <a:avLst/>
              <a:gdLst>
                <a:gd name="T0" fmla="*/ 233 w 233"/>
                <a:gd name="T1" fmla="*/ 0 h 743"/>
                <a:gd name="T2" fmla="*/ 0 w 233"/>
                <a:gd name="T3" fmla="*/ 0 h 743"/>
                <a:gd name="T4" fmla="*/ 0 w 233"/>
                <a:gd name="T5" fmla="*/ 48 h 743"/>
                <a:gd name="T6" fmla="*/ 185 w 233"/>
                <a:gd name="T7" fmla="*/ 48 h 743"/>
                <a:gd name="T8" fmla="*/ 185 w 233"/>
                <a:gd name="T9" fmla="*/ 743 h 743"/>
                <a:gd name="T10" fmla="*/ 233 w 233"/>
                <a:gd name="T11" fmla="*/ 743 h 743"/>
                <a:gd name="T12" fmla="*/ 233 w 233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743">
                  <a:moveTo>
                    <a:pt x="233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5" y="48"/>
                  </a:lnTo>
                  <a:lnTo>
                    <a:pt x="185" y="743"/>
                  </a:lnTo>
                  <a:lnTo>
                    <a:pt x="233" y="743"/>
                  </a:lnTo>
                  <a:lnTo>
                    <a:pt x="23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9">
              <a:extLst>
                <a:ext uri="{FF2B5EF4-FFF2-40B4-BE49-F238E27FC236}">
                  <a16:creationId xmlns:a16="http://schemas.microsoft.com/office/drawing/2014/main" id="{6F123419-8447-4DBB-B789-60B298AF6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3650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0">
              <a:extLst>
                <a:ext uri="{FF2B5EF4-FFF2-40B4-BE49-F238E27FC236}">
                  <a16:creationId xmlns:a16="http://schemas.microsoft.com/office/drawing/2014/main" id="{905CB8A4-8CDF-4F26-8A4E-65580FC56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3650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1">
              <a:extLst>
                <a:ext uri="{FF2B5EF4-FFF2-40B4-BE49-F238E27FC236}">
                  <a16:creationId xmlns:a16="http://schemas.microsoft.com/office/drawing/2014/main" id="{BC8A2F3F-C3ED-4147-A9A2-9A8CBBC5C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3763" y="5857875"/>
              <a:ext cx="369888" cy="0"/>
            </a:xfrm>
            <a:custGeom>
              <a:avLst/>
              <a:gdLst>
                <a:gd name="T0" fmla="*/ 233 w 233"/>
                <a:gd name="T1" fmla="*/ 185 w 233"/>
                <a:gd name="T2" fmla="*/ 0 w 233"/>
                <a:gd name="T3" fmla="*/ 233 w 2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3">
                  <a:moveTo>
                    <a:pt x="233" y="0"/>
                  </a:moveTo>
                  <a:lnTo>
                    <a:pt x="185" y="0"/>
                  </a:lnTo>
                  <a:lnTo>
                    <a:pt x="0" y="0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2">
              <a:extLst>
                <a:ext uri="{FF2B5EF4-FFF2-40B4-BE49-F238E27FC236}">
                  <a16:creationId xmlns:a16="http://schemas.microsoft.com/office/drawing/2014/main" id="{B80947CE-E0CF-429B-815E-113C74BB9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3763" y="5857875"/>
              <a:ext cx="369888" cy="0"/>
            </a:xfrm>
            <a:custGeom>
              <a:avLst/>
              <a:gdLst>
                <a:gd name="T0" fmla="*/ 233 w 233"/>
                <a:gd name="T1" fmla="*/ 185 w 233"/>
                <a:gd name="T2" fmla="*/ 0 w 233"/>
                <a:gd name="T3" fmla="*/ 233 w 2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3">
                  <a:moveTo>
                    <a:pt x="233" y="0"/>
                  </a:moveTo>
                  <a:lnTo>
                    <a:pt x="185" y="0"/>
                  </a:lnTo>
                  <a:lnTo>
                    <a:pt x="0" y="0"/>
                  </a:lnTo>
                  <a:lnTo>
                    <a:pt x="23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3">
              <a:extLst>
                <a:ext uri="{FF2B5EF4-FFF2-40B4-BE49-F238E27FC236}">
                  <a16:creationId xmlns:a16="http://schemas.microsoft.com/office/drawing/2014/main" id="{AE3F4E02-1086-4937-9777-947A6BC9C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500" y="3662363"/>
              <a:ext cx="3171825" cy="1069975"/>
            </a:xfrm>
            <a:custGeom>
              <a:avLst/>
              <a:gdLst>
                <a:gd name="T0" fmla="*/ 1998 w 1998"/>
                <a:gd name="T1" fmla="*/ 0 h 674"/>
                <a:gd name="T2" fmla="*/ 0 w 1998"/>
                <a:gd name="T3" fmla="*/ 0 h 674"/>
                <a:gd name="T4" fmla="*/ 0 w 1998"/>
                <a:gd name="T5" fmla="*/ 86 h 674"/>
                <a:gd name="T6" fmla="*/ 1915 w 1998"/>
                <a:gd name="T7" fmla="*/ 86 h 674"/>
                <a:gd name="T8" fmla="*/ 1915 w 1998"/>
                <a:gd name="T9" fmla="*/ 674 h 674"/>
                <a:gd name="T10" fmla="*/ 1998 w 1998"/>
                <a:gd name="T11" fmla="*/ 674 h 674"/>
                <a:gd name="T12" fmla="*/ 1998 w 1998"/>
                <a:gd name="T13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8" h="674">
                  <a:moveTo>
                    <a:pt x="199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915" y="86"/>
                  </a:lnTo>
                  <a:lnTo>
                    <a:pt x="1915" y="674"/>
                  </a:lnTo>
                  <a:lnTo>
                    <a:pt x="1998" y="674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rgbClr val="ADDC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4">
              <a:extLst>
                <a:ext uri="{FF2B5EF4-FFF2-40B4-BE49-F238E27FC236}">
                  <a16:creationId xmlns:a16="http://schemas.microsoft.com/office/drawing/2014/main" id="{2590D236-12B7-4779-AF2A-183D187B0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500" y="3662363"/>
              <a:ext cx="3171825" cy="1069975"/>
            </a:xfrm>
            <a:custGeom>
              <a:avLst/>
              <a:gdLst>
                <a:gd name="T0" fmla="*/ 1998 w 1998"/>
                <a:gd name="T1" fmla="*/ 0 h 674"/>
                <a:gd name="T2" fmla="*/ 0 w 1998"/>
                <a:gd name="T3" fmla="*/ 0 h 674"/>
                <a:gd name="T4" fmla="*/ 0 w 1998"/>
                <a:gd name="T5" fmla="*/ 86 h 674"/>
                <a:gd name="T6" fmla="*/ 1915 w 1998"/>
                <a:gd name="T7" fmla="*/ 86 h 674"/>
                <a:gd name="T8" fmla="*/ 1915 w 1998"/>
                <a:gd name="T9" fmla="*/ 674 h 674"/>
                <a:gd name="T10" fmla="*/ 1998 w 1998"/>
                <a:gd name="T11" fmla="*/ 674 h 674"/>
                <a:gd name="T12" fmla="*/ 1998 w 1998"/>
                <a:gd name="T13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8" h="674">
                  <a:moveTo>
                    <a:pt x="199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915" y="86"/>
                  </a:lnTo>
                  <a:lnTo>
                    <a:pt x="1915" y="674"/>
                  </a:lnTo>
                  <a:lnTo>
                    <a:pt x="1998" y="674"/>
                  </a:lnTo>
                  <a:lnTo>
                    <a:pt x="199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95">
              <a:extLst>
                <a:ext uri="{FF2B5EF4-FFF2-40B4-BE49-F238E27FC236}">
                  <a16:creationId xmlns:a16="http://schemas.microsoft.com/office/drawing/2014/main" id="{934FF62A-8140-4E15-9524-A922F2113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0388" y="3662363"/>
              <a:ext cx="25400" cy="1069975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96">
              <a:extLst>
                <a:ext uri="{FF2B5EF4-FFF2-40B4-BE49-F238E27FC236}">
                  <a16:creationId xmlns:a16="http://schemas.microsoft.com/office/drawing/2014/main" id="{D01A6ACC-C8A9-4AFF-9296-D7D0BADA0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3313" y="3662363"/>
              <a:ext cx="22225" cy="1069975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97">
              <a:extLst>
                <a:ext uri="{FF2B5EF4-FFF2-40B4-BE49-F238E27FC236}">
                  <a16:creationId xmlns:a16="http://schemas.microsoft.com/office/drawing/2014/main" id="{D2EF488D-7C8A-4F4E-83E1-A8700D7EF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63063" y="3662363"/>
              <a:ext cx="20638" cy="1069975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98">
              <a:extLst>
                <a:ext uri="{FF2B5EF4-FFF2-40B4-BE49-F238E27FC236}">
                  <a16:creationId xmlns:a16="http://schemas.microsoft.com/office/drawing/2014/main" id="{8C340316-7D11-4105-A9EC-D744CE8F3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3662363"/>
              <a:ext cx="20638" cy="1069975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99">
              <a:extLst>
                <a:ext uri="{FF2B5EF4-FFF2-40B4-BE49-F238E27FC236}">
                  <a16:creationId xmlns:a16="http://schemas.microsoft.com/office/drawing/2014/main" id="{C28B7FF7-9153-4BAC-A876-580138DC5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0975" y="3662363"/>
              <a:ext cx="22225" cy="1069975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100">
              <a:extLst>
                <a:ext uri="{FF2B5EF4-FFF2-40B4-BE49-F238E27FC236}">
                  <a16:creationId xmlns:a16="http://schemas.microsoft.com/office/drawing/2014/main" id="{A71F25B5-7429-4BEA-A191-0195733A8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7666038"/>
              <a:ext cx="2751138" cy="47625"/>
            </a:xfrm>
            <a:prstGeom prst="rect">
              <a:avLst/>
            </a:prstGeom>
            <a:solidFill>
              <a:srgbClr val="C1BEC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101">
              <a:extLst>
                <a:ext uri="{FF2B5EF4-FFF2-40B4-BE49-F238E27FC236}">
                  <a16:creationId xmlns:a16="http://schemas.microsoft.com/office/drawing/2014/main" id="{CE8ADE59-1703-4C35-9078-79D63D83A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7666038"/>
              <a:ext cx="2751138" cy="47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102">
              <a:extLst>
                <a:ext uri="{FF2B5EF4-FFF2-40B4-BE49-F238E27FC236}">
                  <a16:creationId xmlns:a16="http://schemas.microsoft.com/office/drawing/2014/main" id="{19A20640-323E-41BE-9998-77C04408D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7666038"/>
              <a:ext cx="1074738" cy="47625"/>
            </a:xfrm>
            <a:prstGeom prst="rect">
              <a:avLst/>
            </a:prstGeom>
            <a:solidFill>
              <a:srgbClr val="C1BEC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103">
              <a:extLst>
                <a:ext uri="{FF2B5EF4-FFF2-40B4-BE49-F238E27FC236}">
                  <a16:creationId xmlns:a16="http://schemas.microsoft.com/office/drawing/2014/main" id="{BAA41723-7612-475D-8533-605995A1F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7666038"/>
              <a:ext cx="1074738" cy="47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104">
              <a:extLst>
                <a:ext uri="{FF2B5EF4-FFF2-40B4-BE49-F238E27FC236}">
                  <a16:creationId xmlns:a16="http://schemas.microsoft.com/office/drawing/2014/main" id="{9336F83F-F563-4B06-829F-070C15413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666038"/>
              <a:ext cx="849313" cy="47625"/>
            </a:xfrm>
            <a:prstGeom prst="rect">
              <a:avLst/>
            </a:prstGeom>
            <a:solidFill>
              <a:srgbClr val="736B6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105">
              <a:extLst>
                <a:ext uri="{FF2B5EF4-FFF2-40B4-BE49-F238E27FC236}">
                  <a16:creationId xmlns:a16="http://schemas.microsoft.com/office/drawing/2014/main" id="{A5D34F01-CBB4-4428-AABF-327698E25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666038"/>
              <a:ext cx="849313" cy="47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106">
              <a:extLst>
                <a:ext uri="{FF2B5EF4-FFF2-40B4-BE49-F238E27FC236}">
                  <a16:creationId xmlns:a16="http://schemas.microsoft.com/office/drawing/2014/main" id="{60C3AC04-EEB4-42A3-9852-342AFD0BE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5" y="7666038"/>
              <a:ext cx="190500" cy="47625"/>
            </a:xfrm>
            <a:prstGeom prst="rect">
              <a:avLst/>
            </a:prstGeom>
            <a:solidFill>
              <a:srgbClr val="C1BEC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07">
              <a:extLst>
                <a:ext uri="{FF2B5EF4-FFF2-40B4-BE49-F238E27FC236}">
                  <a16:creationId xmlns:a16="http://schemas.microsoft.com/office/drawing/2014/main" id="{581BC7F2-FB7E-4CF1-AE81-72A07B924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5" y="7666038"/>
              <a:ext cx="190500" cy="47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8">
              <a:extLst>
                <a:ext uri="{FF2B5EF4-FFF2-40B4-BE49-F238E27FC236}">
                  <a16:creationId xmlns:a16="http://schemas.microsoft.com/office/drawing/2014/main" id="{1D17EDE3-7E6B-4F3D-9160-3F32559AB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0325" y="5249863"/>
              <a:ext cx="1727200" cy="684213"/>
            </a:xfrm>
            <a:custGeom>
              <a:avLst/>
              <a:gdLst>
                <a:gd name="T0" fmla="*/ 1088 w 1088"/>
                <a:gd name="T1" fmla="*/ 0 h 431"/>
                <a:gd name="T2" fmla="*/ 1088 w 1088"/>
                <a:gd name="T3" fmla="*/ 0 h 431"/>
                <a:gd name="T4" fmla="*/ 0 w 1088"/>
                <a:gd name="T5" fmla="*/ 0 h 431"/>
                <a:gd name="T6" fmla="*/ 0 w 1088"/>
                <a:gd name="T7" fmla="*/ 431 h 431"/>
                <a:gd name="T8" fmla="*/ 168 w 1088"/>
                <a:gd name="T9" fmla="*/ 431 h 431"/>
                <a:gd name="T10" fmla="*/ 168 w 1088"/>
                <a:gd name="T11" fmla="*/ 359 h 431"/>
                <a:gd name="T12" fmla="*/ 195 w 1088"/>
                <a:gd name="T13" fmla="*/ 359 h 431"/>
                <a:gd name="T14" fmla="*/ 911 w 1088"/>
                <a:gd name="T15" fmla="*/ 359 h 431"/>
                <a:gd name="T16" fmla="*/ 938 w 1088"/>
                <a:gd name="T17" fmla="*/ 359 h 431"/>
                <a:gd name="T18" fmla="*/ 938 w 1088"/>
                <a:gd name="T19" fmla="*/ 386 h 431"/>
                <a:gd name="T20" fmla="*/ 938 w 1088"/>
                <a:gd name="T21" fmla="*/ 431 h 431"/>
                <a:gd name="T22" fmla="*/ 1088 w 1088"/>
                <a:gd name="T23" fmla="*/ 431 h 431"/>
                <a:gd name="T24" fmla="*/ 1088 w 1088"/>
                <a:gd name="T25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8" h="431">
                  <a:moveTo>
                    <a:pt x="1088" y="0"/>
                  </a:moveTo>
                  <a:lnTo>
                    <a:pt x="1088" y="0"/>
                  </a:lnTo>
                  <a:lnTo>
                    <a:pt x="0" y="0"/>
                  </a:lnTo>
                  <a:lnTo>
                    <a:pt x="0" y="431"/>
                  </a:lnTo>
                  <a:lnTo>
                    <a:pt x="168" y="431"/>
                  </a:lnTo>
                  <a:lnTo>
                    <a:pt x="168" y="359"/>
                  </a:lnTo>
                  <a:lnTo>
                    <a:pt x="195" y="359"/>
                  </a:lnTo>
                  <a:lnTo>
                    <a:pt x="911" y="359"/>
                  </a:lnTo>
                  <a:lnTo>
                    <a:pt x="938" y="359"/>
                  </a:lnTo>
                  <a:lnTo>
                    <a:pt x="938" y="386"/>
                  </a:lnTo>
                  <a:lnTo>
                    <a:pt x="938" y="431"/>
                  </a:lnTo>
                  <a:lnTo>
                    <a:pt x="1088" y="431"/>
                  </a:lnTo>
                  <a:lnTo>
                    <a:pt x="1088" y="0"/>
                  </a:lnTo>
                  <a:close/>
                </a:path>
              </a:pathLst>
            </a:custGeom>
            <a:solidFill>
              <a:srgbClr val="9F9E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9">
              <a:extLst>
                <a:ext uri="{FF2B5EF4-FFF2-40B4-BE49-F238E27FC236}">
                  <a16:creationId xmlns:a16="http://schemas.microsoft.com/office/drawing/2014/main" id="{29347BA7-9C0E-4317-BF35-EACBE6168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0325" y="5249863"/>
              <a:ext cx="1727200" cy="684213"/>
            </a:xfrm>
            <a:custGeom>
              <a:avLst/>
              <a:gdLst>
                <a:gd name="T0" fmla="*/ 1088 w 1088"/>
                <a:gd name="T1" fmla="*/ 0 h 431"/>
                <a:gd name="T2" fmla="*/ 1088 w 1088"/>
                <a:gd name="T3" fmla="*/ 0 h 431"/>
                <a:gd name="T4" fmla="*/ 0 w 1088"/>
                <a:gd name="T5" fmla="*/ 0 h 431"/>
                <a:gd name="T6" fmla="*/ 0 w 1088"/>
                <a:gd name="T7" fmla="*/ 431 h 431"/>
                <a:gd name="T8" fmla="*/ 168 w 1088"/>
                <a:gd name="T9" fmla="*/ 431 h 431"/>
                <a:gd name="T10" fmla="*/ 168 w 1088"/>
                <a:gd name="T11" fmla="*/ 359 h 431"/>
                <a:gd name="T12" fmla="*/ 195 w 1088"/>
                <a:gd name="T13" fmla="*/ 359 h 431"/>
                <a:gd name="T14" fmla="*/ 911 w 1088"/>
                <a:gd name="T15" fmla="*/ 359 h 431"/>
                <a:gd name="T16" fmla="*/ 938 w 1088"/>
                <a:gd name="T17" fmla="*/ 359 h 431"/>
                <a:gd name="T18" fmla="*/ 938 w 1088"/>
                <a:gd name="T19" fmla="*/ 386 h 431"/>
                <a:gd name="T20" fmla="*/ 938 w 1088"/>
                <a:gd name="T21" fmla="*/ 431 h 431"/>
                <a:gd name="T22" fmla="*/ 1088 w 1088"/>
                <a:gd name="T23" fmla="*/ 431 h 431"/>
                <a:gd name="T24" fmla="*/ 1088 w 1088"/>
                <a:gd name="T25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8" h="431">
                  <a:moveTo>
                    <a:pt x="1088" y="0"/>
                  </a:moveTo>
                  <a:lnTo>
                    <a:pt x="1088" y="0"/>
                  </a:lnTo>
                  <a:lnTo>
                    <a:pt x="0" y="0"/>
                  </a:lnTo>
                  <a:lnTo>
                    <a:pt x="0" y="431"/>
                  </a:lnTo>
                  <a:lnTo>
                    <a:pt x="168" y="431"/>
                  </a:lnTo>
                  <a:lnTo>
                    <a:pt x="168" y="359"/>
                  </a:lnTo>
                  <a:lnTo>
                    <a:pt x="195" y="359"/>
                  </a:lnTo>
                  <a:lnTo>
                    <a:pt x="911" y="359"/>
                  </a:lnTo>
                  <a:lnTo>
                    <a:pt x="938" y="359"/>
                  </a:lnTo>
                  <a:lnTo>
                    <a:pt x="938" y="386"/>
                  </a:lnTo>
                  <a:lnTo>
                    <a:pt x="938" y="431"/>
                  </a:lnTo>
                  <a:lnTo>
                    <a:pt x="1088" y="431"/>
                  </a:lnTo>
                  <a:lnTo>
                    <a:pt x="108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10">
              <a:extLst>
                <a:ext uri="{FF2B5EF4-FFF2-40B4-BE49-F238E27FC236}">
                  <a16:creationId xmlns:a16="http://schemas.microsoft.com/office/drawing/2014/main" id="{A4C0D893-E940-4F48-8C1A-138015EF4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5862638"/>
              <a:ext cx="836613" cy="71438"/>
            </a:xfrm>
            <a:custGeom>
              <a:avLst/>
              <a:gdLst>
                <a:gd name="T0" fmla="*/ 527 w 527"/>
                <a:gd name="T1" fmla="*/ 0 h 45"/>
                <a:gd name="T2" fmla="*/ 0 w 527"/>
                <a:gd name="T3" fmla="*/ 0 h 45"/>
                <a:gd name="T4" fmla="*/ 0 w 527"/>
                <a:gd name="T5" fmla="*/ 45 h 45"/>
                <a:gd name="T6" fmla="*/ 27 w 527"/>
                <a:gd name="T7" fmla="*/ 45 h 45"/>
                <a:gd name="T8" fmla="*/ 27 w 527"/>
                <a:gd name="T9" fmla="*/ 0 h 45"/>
                <a:gd name="T10" fmla="*/ 500 w 527"/>
                <a:gd name="T11" fmla="*/ 0 h 45"/>
                <a:gd name="T12" fmla="*/ 500 w 527"/>
                <a:gd name="T13" fmla="*/ 45 h 45"/>
                <a:gd name="T14" fmla="*/ 527 w 527"/>
                <a:gd name="T15" fmla="*/ 45 h 45"/>
                <a:gd name="T16" fmla="*/ 527 w 527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7" h="45">
                  <a:moveTo>
                    <a:pt x="527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7" y="45"/>
                  </a:lnTo>
                  <a:lnTo>
                    <a:pt x="27" y="0"/>
                  </a:lnTo>
                  <a:lnTo>
                    <a:pt x="500" y="0"/>
                  </a:lnTo>
                  <a:lnTo>
                    <a:pt x="500" y="45"/>
                  </a:lnTo>
                  <a:lnTo>
                    <a:pt x="527" y="45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rgbClr val="4943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1">
              <a:extLst>
                <a:ext uri="{FF2B5EF4-FFF2-40B4-BE49-F238E27FC236}">
                  <a16:creationId xmlns:a16="http://schemas.microsoft.com/office/drawing/2014/main" id="{CD1AB9C2-7C43-4B44-8113-C047B56DA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5862638"/>
              <a:ext cx="836613" cy="71438"/>
            </a:xfrm>
            <a:custGeom>
              <a:avLst/>
              <a:gdLst>
                <a:gd name="T0" fmla="*/ 527 w 527"/>
                <a:gd name="T1" fmla="*/ 0 h 45"/>
                <a:gd name="T2" fmla="*/ 0 w 527"/>
                <a:gd name="T3" fmla="*/ 0 h 45"/>
                <a:gd name="T4" fmla="*/ 0 w 527"/>
                <a:gd name="T5" fmla="*/ 45 h 45"/>
                <a:gd name="T6" fmla="*/ 27 w 527"/>
                <a:gd name="T7" fmla="*/ 45 h 45"/>
                <a:gd name="T8" fmla="*/ 27 w 527"/>
                <a:gd name="T9" fmla="*/ 0 h 45"/>
                <a:gd name="T10" fmla="*/ 500 w 527"/>
                <a:gd name="T11" fmla="*/ 0 h 45"/>
                <a:gd name="T12" fmla="*/ 500 w 527"/>
                <a:gd name="T13" fmla="*/ 45 h 45"/>
                <a:gd name="T14" fmla="*/ 527 w 527"/>
                <a:gd name="T15" fmla="*/ 45 h 45"/>
                <a:gd name="T16" fmla="*/ 527 w 527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7" h="45">
                  <a:moveTo>
                    <a:pt x="527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7" y="45"/>
                  </a:lnTo>
                  <a:lnTo>
                    <a:pt x="27" y="0"/>
                  </a:lnTo>
                  <a:lnTo>
                    <a:pt x="500" y="0"/>
                  </a:lnTo>
                  <a:lnTo>
                    <a:pt x="500" y="45"/>
                  </a:lnTo>
                  <a:lnTo>
                    <a:pt x="527" y="45"/>
                  </a:lnTo>
                  <a:lnTo>
                    <a:pt x="52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2">
              <a:extLst>
                <a:ext uri="{FF2B5EF4-FFF2-40B4-BE49-F238E27FC236}">
                  <a16:creationId xmlns:a16="http://schemas.microsoft.com/office/drawing/2014/main" id="{7933D650-9069-4896-8BA0-0CF955F29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5150" y="5862638"/>
              <a:ext cx="750888" cy="71438"/>
            </a:xfrm>
            <a:custGeom>
              <a:avLst/>
              <a:gdLst>
                <a:gd name="T0" fmla="*/ 473 w 473"/>
                <a:gd name="T1" fmla="*/ 0 h 45"/>
                <a:gd name="T2" fmla="*/ 0 w 473"/>
                <a:gd name="T3" fmla="*/ 0 h 45"/>
                <a:gd name="T4" fmla="*/ 0 w 473"/>
                <a:gd name="T5" fmla="*/ 45 h 45"/>
                <a:gd name="T6" fmla="*/ 21 w 473"/>
                <a:gd name="T7" fmla="*/ 45 h 45"/>
                <a:gd name="T8" fmla="*/ 21 w 473"/>
                <a:gd name="T9" fmla="*/ 24 h 45"/>
                <a:gd name="T10" fmla="*/ 452 w 473"/>
                <a:gd name="T11" fmla="*/ 24 h 45"/>
                <a:gd name="T12" fmla="*/ 452 w 473"/>
                <a:gd name="T13" fmla="*/ 45 h 45"/>
                <a:gd name="T14" fmla="*/ 473 w 473"/>
                <a:gd name="T15" fmla="*/ 45 h 45"/>
                <a:gd name="T16" fmla="*/ 473 w 473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3" h="45">
                  <a:moveTo>
                    <a:pt x="473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1" y="45"/>
                  </a:lnTo>
                  <a:lnTo>
                    <a:pt x="21" y="24"/>
                  </a:lnTo>
                  <a:lnTo>
                    <a:pt x="452" y="24"/>
                  </a:lnTo>
                  <a:lnTo>
                    <a:pt x="452" y="45"/>
                  </a:lnTo>
                  <a:lnTo>
                    <a:pt x="473" y="45"/>
                  </a:lnTo>
                  <a:lnTo>
                    <a:pt x="473" y="0"/>
                  </a:lnTo>
                  <a:close/>
                </a:path>
              </a:pathLst>
            </a:custGeom>
            <a:solidFill>
              <a:srgbClr val="5E25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3">
              <a:extLst>
                <a:ext uri="{FF2B5EF4-FFF2-40B4-BE49-F238E27FC236}">
                  <a16:creationId xmlns:a16="http://schemas.microsoft.com/office/drawing/2014/main" id="{0DB751A3-61E2-40A0-BD9D-CD8601E1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5150" y="5862638"/>
              <a:ext cx="750888" cy="71438"/>
            </a:xfrm>
            <a:custGeom>
              <a:avLst/>
              <a:gdLst>
                <a:gd name="T0" fmla="*/ 473 w 473"/>
                <a:gd name="T1" fmla="*/ 0 h 45"/>
                <a:gd name="T2" fmla="*/ 0 w 473"/>
                <a:gd name="T3" fmla="*/ 0 h 45"/>
                <a:gd name="T4" fmla="*/ 0 w 473"/>
                <a:gd name="T5" fmla="*/ 45 h 45"/>
                <a:gd name="T6" fmla="*/ 21 w 473"/>
                <a:gd name="T7" fmla="*/ 45 h 45"/>
                <a:gd name="T8" fmla="*/ 21 w 473"/>
                <a:gd name="T9" fmla="*/ 24 h 45"/>
                <a:gd name="T10" fmla="*/ 452 w 473"/>
                <a:gd name="T11" fmla="*/ 24 h 45"/>
                <a:gd name="T12" fmla="*/ 452 w 473"/>
                <a:gd name="T13" fmla="*/ 45 h 45"/>
                <a:gd name="T14" fmla="*/ 473 w 473"/>
                <a:gd name="T15" fmla="*/ 45 h 45"/>
                <a:gd name="T16" fmla="*/ 473 w 473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3" h="45">
                  <a:moveTo>
                    <a:pt x="473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1" y="45"/>
                  </a:lnTo>
                  <a:lnTo>
                    <a:pt x="21" y="24"/>
                  </a:lnTo>
                  <a:lnTo>
                    <a:pt x="452" y="24"/>
                  </a:lnTo>
                  <a:lnTo>
                    <a:pt x="452" y="45"/>
                  </a:lnTo>
                  <a:lnTo>
                    <a:pt x="473" y="45"/>
                  </a:lnTo>
                  <a:lnTo>
                    <a:pt x="47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114">
              <a:extLst>
                <a:ext uri="{FF2B5EF4-FFF2-40B4-BE49-F238E27FC236}">
                  <a16:creationId xmlns:a16="http://schemas.microsoft.com/office/drawing/2014/main" id="{E7F47031-8FF5-46EC-BB2F-DC6C64C82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5900738"/>
              <a:ext cx="684213" cy="33338"/>
            </a:xfrm>
            <a:prstGeom prst="rect">
              <a:avLst/>
            </a:prstGeom>
            <a:solidFill>
              <a:srgbClr val="73301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115">
              <a:extLst>
                <a:ext uri="{FF2B5EF4-FFF2-40B4-BE49-F238E27FC236}">
                  <a16:creationId xmlns:a16="http://schemas.microsoft.com/office/drawing/2014/main" id="{2E3F50AC-A2F0-4E2D-B8A5-39BB96716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5900738"/>
              <a:ext cx="684213" cy="33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116">
              <a:extLst>
                <a:ext uri="{FF2B5EF4-FFF2-40B4-BE49-F238E27FC236}">
                  <a16:creationId xmlns:a16="http://schemas.microsoft.com/office/drawing/2014/main" id="{60ED671C-CC08-4FDD-B81E-E4313D2BD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9888" y="5862638"/>
              <a:ext cx="96838" cy="71438"/>
            </a:xfrm>
            <a:prstGeom prst="rect">
              <a:avLst/>
            </a:prstGeom>
            <a:solidFill>
              <a:srgbClr val="64A7B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7">
              <a:extLst>
                <a:ext uri="{FF2B5EF4-FFF2-40B4-BE49-F238E27FC236}">
                  <a16:creationId xmlns:a16="http://schemas.microsoft.com/office/drawing/2014/main" id="{30C47471-B09C-4712-97BA-7F36EED29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9888" y="5862638"/>
              <a:ext cx="96838" cy="71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8">
              <a:extLst>
                <a:ext uri="{FF2B5EF4-FFF2-40B4-BE49-F238E27FC236}">
                  <a16:creationId xmlns:a16="http://schemas.microsoft.com/office/drawing/2014/main" id="{8551F057-5636-4441-BA7E-26A54248A4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78900" y="5862638"/>
              <a:ext cx="147638" cy="71438"/>
            </a:xfrm>
            <a:custGeom>
              <a:avLst/>
              <a:gdLst>
                <a:gd name="T0" fmla="*/ 61 w 93"/>
                <a:gd name="T1" fmla="*/ 0 h 45"/>
                <a:gd name="T2" fmla="*/ 0 w 93"/>
                <a:gd name="T3" fmla="*/ 0 h 45"/>
                <a:gd name="T4" fmla="*/ 0 w 93"/>
                <a:gd name="T5" fmla="*/ 45 h 45"/>
                <a:gd name="T6" fmla="*/ 61 w 93"/>
                <a:gd name="T7" fmla="*/ 45 h 45"/>
                <a:gd name="T8" fmla="*/ 61 w 93"/>
                <a:gd name="T9" fmla="*/ 0 h 45"/>
                <a:gd name="T10" fmla="*/ 93 w 93"/>
                <a:gd name="T11" fmla="*/ 0 h 45"/>
                <a:gd name="T12" fmla="*/ 93 w 93"/>
                <a:gd name="T13" fmla="*/ 0 h 45"/>
                <a:gd name="T14" fmla="*/ 93 w 93"/>
                <a:gd name="T15" fmla="*/ 45 h 45"/>
                <a:gd name="T16" fmla="*/ 93 w 93"/>
                <a:gd name="T17" fmla="*/ 45 h 45"/>
                <a:gd name="T18" fmla="*/ 93 w 93"/>
                <a:gd name="T1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5">
                  <a:moveTo>
                    <a:pt x="61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61" y="45"/>
                  </a:lnTo>
                  <a:lnTo>
                    <a:pt x="61" y="0"/>
                  </a:lnTo>
                  <a:close/>
                  <a:moveTo>
                    <a:pt x="93" y="0"/>
                  </a:moveTo>
                  <a:lnTo>
                    <a:pt x="93" y="0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64A7B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9">
              <a:extLst>
                <a:ext uri="{FF2B5EF4-FFF2-40B4-BE49-F238E27FC236}">
                  <a16:creationId xmlns:a16="http://schemas.microsoft.com/office/drawing/2014/main" id="{334AC222-BE5E-4A78-ADE2-5697BE6EF1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78900" y="5862638"/>
              <a:ext cx="147638" cy="71438"/>
            </a:xfrm>
            <a:custGeom>
              <a:avLst/>
              <a:gdLst>
                <a:gd name="T0" fmla="*/ 61 w 93"/>
                <a:gd name="T1" fmla="*/ 0 h 45"/>
                <a:gd name="T2" fmla="*/ 0 w 93"/>
                <a:gd name="T3" fmla="*/ 0 h 45"/>
                <a:gd name="T4" fmla="*/ 0 w 93"/>
                <a:gd name="T5" fmla="*/ 45 h 45"/>
                <a:gd name="T6" fmla="*/ 61 w 93"/>
                <a:gd name="T7" fmla="*/ 45 h 45"/>
                <a:gd name="T8" fmla="*/ 61 w 93"/>
                <a:gd name="T9" fmla="*/ 0 h 45"/>
                <a:gd name="T10" fmla="*/ 93 w 93"/>
                <a:gd name="T11" fmla="*/ 0 h 45"/>
                <a:gd name="T12" fmla="*/ 93 w 93"/>
                <a:gd name="T13" fmla="*/ 0 h 45"/>
                <a:gd name="T14" fmla="*/ 93 w 93"/>
                <a:gd name="T15" fmla="*/ 45 h 45"/>
                <a:gd name="T16" fmla="*/ 93 w 93"/>
                <a:gd name="T17" fmla="*/ 45 h 45"/>
                <a:gd name="T18" fmla="*/ 93 w 93"/>
                <a:gd name="T1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5">
                  <a:moveTo>
                    <a:pt x="61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61" y="45"/>
                  </a:lnTo>
                  <a:lnTo>
                    <a:pt x="61" y="0"/>
                  </a:lnTo>
                  <a:moveTo>
                    <a:pt x="93" y="0"/>
                  </a:moveTo>
                  <a:lnTo>
                    <a:pt x="93" y="0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20">
              <a:extLst>
                <a:ext uri="{FF2B5EF4-FFF2-40B4-BE49-F238E27FC236}">
                  <a16:creationId xmlns:a16="http://schemas.microsoft.com/office/drawing/2014/main" id="{292BAC3F-8508-4424-8A73-A093DA72D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025" y="5819775"/>
              <a:ext cx="1222375" cy="114300"/>
            </a:xfrm>
            <a:custGeom>
              <a:avLst/>
              <a:gdLst>
                <a:gd name="T0" fmla="*/ 770 w 770"/>
                <a:gd name="T1" fmla="*/ 0 h 72"/>
                <a:gd name="T2" fmla="*/ 743 w 770"/>
                <a:gd name="T3" fmla="*/ 0 h 72"/>
                <a:gd name="T4" fmla="*/ 27 w 770"/>
                <a:gd name="T5" fmla="*/ 0 h 72"/>
                <a:gd name="T6" fmla="*/ 0 w 770"/>
                <a:gd name="T7" fmla="*/ 0 h 72"/>
                <a:gd name="T8" fmla="*/ 0 w 770"/>
                <a:gd name="T9" fmla="*/ 27 h 72"/>
                <a:gd name="T10" fmla="*/ 0 w 770"/>
                <a:gd name="T11" fmla="*/ 72 h 72"/>
                <a:gd name="T12" fmla="*/ 27 w 770"/>
                <a:gd name="T13" fmla="*/ 72 h 72"/>
                <a:gd name="T14" fmla="*/ 27 w 770"/>
                <a:gd name="T15" fmla="*/ 27 h 72"/>
                <a:gd name="T16" fmla="*/ 88 w 770"/>
                <a:gd name="T17" fmla="*/ 27 h 72"/>
                <a:gd name="T18" fmla="*/ 123 w 770"/>
                <a:gd name="T19" fmla="*/ 27 h 72"/>
                <a:gd name="T20" fmla="*/ 650 w 770"/>
                <a:gd name="T21" fmla="*/ 27 h 72"/>
                <a:gd name="T22" fmla="*/ 711 w 770"/>
                <a:gd name="T23" fmla="*/ 27 h 72"/>
                <a:gd name="T24" fmla="*/ 743 w 770"/>
                <a:gd name="T25" fmla="*/ 27 h 72"/>
                <a:gd name="T26" fmla="*/ 743 w 770"/>
                <a:gd name="T27" fmla="*/ 27 h 72"/>
                <a:gd name="T28" fmla="*/ 743 w 770"/>
                <a:gd name="T29" fmla="*/ 72 h 72"/>
                <a:gd name="T30" fmla="*/ 770 w 770"/>
                <a:gd name="T31" fmla="*/ 72 h 72"/>
                <a:gd name="T32" fmla="*/ 770 w 770"/>
                <a:gd name="T33" fmla="*/ 27 h 72"/>
                <a:gd name="T34" fmla="*/ 770 w 770"/>
                <a:gd name="T3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0" h="72">
                  <a:moveTo>
                    <a:pt x="770" y="0"/>
                  </a:moveTo>
                  <a:lnTo>
                    <a:pt x="743" y="0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0" y="72"/>
                  </a:lnTo>
                  <a:lnTo>
                    <a:pt x="27" y="72"/>
                  </a:lnTo>
                  <a:lnTo>
                    <a:pt x="27" y="27"/>
                  </a:lnTo>
                  <a:lnTo>
                    <a:pt x="88" y="27"/>
                  </a:lnTo>
                  <a:lnTo>
                    <a:pt x="123" y="27"/>
                  </a:lnTo>
                  <a:lnTo>
                    <a:pt x="650" y="27"/>
                  </a:lnTo>
                  <a:lnTo>
                    <a:pt x="711" y="27"/>
                  </a:lnTo>
                  <a:lnTo>
                    <a:pt x="743" y="27"/>
                  </a:lnTo>
                  <a:lnTo>
                    <a:pt x="743" y="27"/>
                  </a:lnTo>
                  <a:lnTo>
                    <a:pt x="743" y="72"/>
                  </a:lnTo>
                  <a:lnTo>
                    <a:pt x="770" y="72"/>
                  </a:lnTo>
                  <a:lnTo>
                    <a:pt x="770" y="27"/>
                  </a:lnTo>
                  <a:lnTo>
                    <a:pt x="770" y="0"/>
                  </a:lnTo>
                  <a:close/>
                </a:path>
              </a:pathLst>
            </a:custGeom>
            <a:solidFill>
              <a:srgbClr val="4943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1">
              <a:extLst>
                <a:ext uri="{FF2B5EF4-FFF2-40B4-BE49-F238E27FC236}">
                  <a16:creationId xmlns:a16="http://schemas.microsoft.com/office/drawing/2014/main" id="{0AF6AAA9-EBAC-4A63-901B-D76634C88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025" y="5819775"/>
              <a:ext cx="1222375" cy="114300"/>
            </a:xfrm>
            <a:custGeom>
              <a:avLst/>
              <a:gdLst>
                <a:gd name="T0" fmla="*/ 770 w 770"/>
                <a:gd name="T1" fmla="*/ 0 h 72"/>
                <a:gd name="T2" fmla="*/ 743 w 770"/>
                <a:gd name="T3" fmla="*/ 0 h 72"/>
                <a:gd name="T4" fmla="*/ 27 w 770"/>
                <a:gd name="T5" fmla="*/ 0 h 72"/>
                <a:gd name="T6" fmla="*/ 0 w 770"/>
                <a:gd name="T7" fmla="*/ 0 h 72"/>
                <a:gd name="T8" fmla="*/ 0 w 770"/>
                <a:gd name="T9" fmla="*/ 27 h 72"/>
                <a:gd name="T10" fmla="*/ 0 w 770"/>
                <a:gd name="T11" fmla="*/ 72 h 72"/>
                <a:gd name="T12" fmla="*/ 27 w 770"/>
                <a:gd name="T13" fmla="*/ 72 h 72"/>
                <a:gd name="T14" fmla="*/ 27 w 770"/>
                <a:gd name="T15" fmla="*/ 27 h 72"/>
                <a:gd name="T16" fmla="*/ 88 w 770"/>
                <a:gd name="T17" fmla="*/ 27 h 72"/>
                <a:gd name="T18" fmla="*/ 123 w 770"/>
                <a:gd name="T19" fmla="*/ 27 h 72"/>
                <a:gd name="T20" fmla="*/ 650 w 770"/>
                <a:gd name="T21" fmla="*/ 27 h 72"/>
                <a:gd name="T22" fmla="*/ 711 w 770"/>
                <a:gd name="T23" fmla="*/ 27 h 72"/>
                <a:gd name="T24" fmla="*/ 743 w 770"/>
                <a:gd name="T25" fmla="*/ 27 h 72"/>
                <a:gd name="T26" fmla="*/ 743 w 770"/>
                <a:gd name="T27" fmla="*/ 27 h 72"/>
                <a:gd name="T28" fmla="*/ 743 w 770"/>
                <a:gd name="T29" fmla="*/ 72 h 72"/>
                <a:gd name="T30" fmla="*/ 770 w 770"/>
                <a:gd name="T31" fmla="*/ 72 h 72"/>
                <a:gd name="T32" fmla="*/ 770 w 770"/>
                <a:gd name="T33" fmla="*/ 27 h 72"/>
                <a:gd name="T34" fmla="*/ 770 w 770"/>
                <a:gd name="T3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0" h="72">
                  <a:moveTo>
                    <a:pt x="770" y="0"/>
                  </a:moveTo>
                  <a:lnTo>
                    <a:pt x="743" y="0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0" y="72"/>
                  </a:lnTo>
                  <a:lnTo>
                    <a:pt x="27" y="72"/>
                  </a:lnTo>
                  <a:lnTo>
                    <a:pt x="27" y="27"/>
                  </a:lnTo>
                  <a:lnTo>
                    <a:pt x="88" y="27"/>
                  </a:lnTo>
                  <a:lnTo>
                    <a:pt x="123" y="27"/>
                  </a:lnTo>
                  <a:lnTo>
                    <a:pt x="650" y="27"/>
                  </a:lnTo>
                  <a:lnTo>
                    <a:pt x="711" y="27"/>
                  </a:lnTo>
                  <a:lnTo>
                    <a:pt x="743" y="27"/>
                  </a:lnTo>
                  <a:lnTo>
                    <a:pt x="743" y="27"/>
                  </a:lnTo>
                  <a:lnTo>
                    <a:pt x="743" y="72"/>
                  </a:lnTo>
                  <a:lnTo>
                    <a:pt x="770" y="72"/>
                  </a:lnTo>
                  <a:lnTo>
                    <a:pt x="770" y="27"/>
                  </a:lnTo>
                  <a:lnTo>
                    <a:pt x="77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122">
              <a:extLst>
                <a:ext uri="{FF2B5EF4-FFF2-40B4-BE49-F238E27FC236}">
                  <a16:creationId xmlns:a16="http://schemas.microsoft.com/office/drawing/2014/main" id="{ED00507B-CDC7-47EA-91D8-9D756583B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6725" y="5862638"/>
              <a:ext cx="55563" cy="71438"/>
            </a:xfrm>
            <a:prstGeom prst="rect">
              <a:avLst/>
            </a:prstGeom>
            <a:solidFill>
              <a:srgbClr val="93BBC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123">
              <a:extLst>
                <a:ext uri="{FF2B5EF4-FFF2-40B4-BE49-F238E27FC236}">
                  <a16:creationId xmlns:a16="http://schemas.microsoft.com/office/drawing/2014/main" id="{A4BCB2B9-2B2F-4258-9D67-6BAD6B49E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6725" y="5862638"/>
              <a:ext cx="55563" cy="71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Rectangle 124">
              <a:extLst>
                <a:ext uri="{FF2B5EF4-FFF2-40B4-BE49-F238E27FC236}">
                  <a16:creationId xmlns:a16="http://schemas.microsoft.com/office/drawing/2014/main" id="{57F55F45-DDF8-4D7F-A449-BF0E619A0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5738" y="5862638"/>
              <a:ext cx="50800" cy="71438"/>
            </a:xfrm>
            <a:prstGeom prst="rect">
              <a:avLst/>
            </a:prstGeom>
            <a:solidFill>
              <a:srgbClr val="93BBC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5">
              <a:extLst>
                <a:ext uri="{FF2B5EF4-FFF2-40B4-BE49-F238E27FC236}">
                  <a16:creationId xmlns:a16="http://schemas.microsoft.com/office/drawing/2014/main" id="{43E25DA8-7776-4065-A040-9B731205D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5738" y="5862638"/>
              <a:ext cx="50800" cy="71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6">
              <a:extLst>
                <a:ext uri="{FF2B5EF4-FFF2-40B4-BE49-F238E27FC236}">
                  <a16:creationId xmlns:a16="http://schemas.microsoft.com/office/drawing/2014/main" id="{AA85B199-9115-4426-BEAA-15FAB34CD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3175" y="4818063"/>
              <a:ext cx="806450" cy="7938"/>
            </a:xfrm>
            <a:custGeom>
              <a:avLst/>
              <a:gdLst>
                <a:gd name="T0" fmla="*/ 143 w 190"/>
                <a:gd name="T1" fmla="*/ 0 h 2"/>
                <a:gd name="T2" fmla="*/ 95 w 190"/>
                <a:gd name="T3" fmla="*/ 0 h 2"/>
                <a:gd name="T4" fmla="*/ 48 w 190"/>
                <a:gd name="T5" fmla="*/ 0 h 2"/>
                <a:gd name="T6" fmla="*/ 0 w 190"/>
                <a:gd name="T7" fmla="*/ 1 h 2"/>
                <a:gd name="T8" fmla="*/ 48 w 190"/>
                <a:gd name="T9" fmla="*/ 2 h 2"/>
                <a:gd name="T10" fmla="*/ 95 w 190"/>
                <a:gd name="T11" fmla="*/ 2 h 2"/>
                <a:gd name="T12" fmla="*/ 143 w 190"/>
                <a:gd name="T13" fmla="*/ 2 h 2"/>
                <a:gd name="T14" fmla="*/ 190 w 190"/>
                <a:gd name="T15" fmla="*/ 1 h 2"/>
                <a:gd name="T16" fmla="*/ 143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3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80" y="0"/>
                    <a:pt x="64" y="0"/>
                    <a:pt x="48" y="0"/>
                  </a:cubicBezTo>
                  <a:cubicBezTo>
                    <a:pt x="32" y="0"/>
                    <a:pt x="16" y="1"/>
                    <a:pt x="0" y="1"/>
                  </a:cubicBezTo>
                  <a:cubicBezTo>
                    <a:pt x="16" y="2"/>
                    <a:pt x="32" y="2"/>
                    <a:pt x="48" y="2"/>
                  </a:cubicBezTo>
                  <a:cubicBezTo>
                    <a:pt x="64" y="2"/>
                    <a:pt x="80" y="2"/>
                    <a:pt x="95" y="2"/>
                  </a:cubicBezTo>
                  <a:cubicBezTo>
                    <a:pt x="111" y="2"/>
                    <a:pt x="127" y="2"/>
                    <a:pt x="143" y="2"/>
                  </a:cubicBezTo>
                  <a:cubicBezTo>
                    <a:pt x="159" y="2"/>
                    <a:pt x="175" y="2"/>
                    <a:pt x="190" y="1"/>
                  </a:cubicBezTo>
                  <a:cubicBezTo>
                    <a:pt x="175" y="1"/>
                    <a:pt x="159" y="0"/>
                    <a:pt x="143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7">
              <a:extLst>
                <a:ext uri="{FF2B5EF4-FFF2-40B4-BE49-F238E27FC236}">
                  <a16:creationId xmlns:a16="http://schemas.microsoft.com/office/drawing/2014/main" id="{CF41E3CD-2A53-4623-838F-7F14B4CA0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9950" y="4856163"/>
              <a:ext cx="806450" cy="7938"/>
            </a:xfrm>
            <a:custGeom>
              <a:avLst/>
              <a:gdLst>
                <a:gd name="T0" fmla="*/ 143 w 190"/>
                <a:gd name="T1" fmla="*/ 0 h 2"/>
                <a:gd name="T2" fmla="*/ 95 w 190"/>
                <a:gd name="T3" fmla="*/ 0 h 2"/>
                <a:gd name="T4" fmla="*/ 48 w 190"/>
                <a:gd name="T5" fmla="*/ 0 h 2"/>
                <a:gd name="T6" fmla="*/ 0 w 190"/>
                <a:gd name="T7" fmla="*/ 1 h 2"/>
                <a:gd name="T8" fmla="*/ 48 w 190"/>
                <a:gd name="T9" fmla="*/ 2 h 2"/>
                <a:gd name="T10" fmla="*/ 95 w 190"/>
                <a:gd name="T11" fmla="*/ 2 h 2"/>
                <a:gd name="T12" fmla="*/ 143 w 190"/>
                <a:gd name="T13" fmla="*/ 2 h 2"/>
                <a:gd name="T14" fmla="*/ 190 w 190"/>
                <a:gd name="T15" fmla="*/ 1 h 2"/>
                <a:gd name="T16" fmla="*/ 143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3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80" y="0"/>
                    <a:pt x="64" y="0"/>
                    <a:pt x="48" y="0"/>
                  </a:cubicBezTo>
                  <a:cubicBezTo>
                    <a:pt x="32" y="0"/>
                    <a:pt x="16" y="0"/>
                    <a:pt x="0" y="1"/>
                  </a:cubicBezTo>
                  <a:cubicBezTo>
                    <a:pt x="16" y="1"/>
                    <a:pt x="32" y="2"/>
                    <a:pt x="48" y="2"/>
                  </a:cubicBezTo>
                  <a:cubicBezTo>
                    <a:pt x="64" y="2"/>
                    <a:pt x="80" y="2"/>
                    <a:pt x="95" y="2"/>
                  </a:cubicBezTo>
                  <a:cubicBezTo>
                    <a:pt x="111" y="2"/>
                    <a:pt x="127" y="2"/>
                    <a:pt x="143" y="2"/>
                  </a:cubicBezTo>
                  <a:cubicBezTo>
                    <a:pt x="159" y="2"/>
                    <a:pt x="175" y="1"/>
                    <a:pt x="190" y="1"/>
                  </a:cubicBezTo>
                  <a:cubicBezTo>
                    <a:pt x="175" y="0"/>
                    <a:pt x="159" y="0"/>
                    <a:pt x="143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8">
              <a:extLst>
                <a:ext uri="{FF2B5EF4-FFF2-40B4-BE49-F238E27FC236}">
                  <a16:creationId xmlns:a16="http://schemas.microsoft.com/office/drawing/2014/main" id="{4E476AF6-1E2C-4737-A3F3-D004C605F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1900" y="4775200"/>
              <a:ext cx="806450" cy="12700"/>
            </a:xfrm>
            <a:custGeom>
              <a:avLst/>
              <a:gdLst>
                <a:gd name="T0" fmla="*/ 142 w 190"/>
                <a:gd name="T1" fmla="*/ 0 h 3"/>
                <a:gd name="T2" fmla="*/ 95 w 190"/>
                <a:gd name="T3" fmla="*/ 0 h 3"/>
                <a:gd name="T4" fmla="*/ 47 w 190"/>
                <a:gd name="T5" fmla="*/ 0 h 3"/>
                <a:gd name="T6" fmla="*/ 0 w 190"/>
                <a:gd name="T7" fmla="*/ 1 h 3"/>
                <a:gd name="T8" fmla="*/ 47 w 190"/>
                <a:gd name="T9" fmla="*/ 2 h 3"/>
                <a:gd name="T10" fmla="*/ 95 w 190"/>
                <a:gd name="T11" fmla="*/ 3 h 3"/>
                <a:gd name="T12" fmla="*/ 142 w 190"/>
                <a:gd name="T13" fmla="*/ 2 h 3"/>
                <a:gd name="T14" fmla="*/ 190 w 190"/>
                <a:gd name="T15" fmla="*/ 1 h 3"/>
                <a:gd name="T16" fmla="*/ 142 w 19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2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7" y="0"/>
                  </a:cubicBezTo>
                  <a:cubicBezTo>
                    <a:pt x="32" y="0"/>
                    <a:pt x="16" y="1"/>
                    <a:pt x="0" y="1"/>
                  </a:cubicBezTo>
                  <a:cubicBezTo>
                    <a:pt x="16" y="2"/>
                    <a:pt x="32" y="2"/>
                    <a:pt x="47" y="2"/>
                  </a:cubicBezTo>
                  <a:cubicBezTo>
                    <a:pt x="63" y="3"/>
                    <a:pt x="79" y="3"/>
                    <a:pt x="95" y="3"/>
                  </a:cubicBezTo>
                  <a:cubicBezTo>
                    <a:pt x="111" y="3"/>
                    <a:pt x="127" y="3"/>
                    <a:pt x="142" y="2"/>
                  </a:cubicBezTo>
                  <a:cubicBezTo>
                    <a:pt x="158" y="2"/>
                    <a:pt x="174" y="2"/>
                    <a:pt x="190" y="1"/>
                  </a:cubicBezTo>
                  <a:cubicBezTo>
                    <a:pt x="174" y="1"/>
                    <a:pt x="158" y="0"/>
                    <a:pt x="142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9">
              <a:extLst>
                <a:ext uri="{FF2B5EF4-FFF2-40B4-BE49-F238E27FC236}">
                  <a16:creationId xmlns:a16="http://schemas.microsoft.com/office/drawing/2014/main" id="{3BB74EB2-BFE1-4746-80DB-6B1823D38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2563" y="4859338"/>
              <a:ext cx="806450" cy="9525"/>
            </a:xfrm>
            <a:custGeom>
              <a:avLst/>
              <a:gdLst>
                <a:gd name="T0" fmla="*/ 142 w 190"/>
                <a:gd name="T1" fmla="*/ 0 h 2"/>
                <a:gd name="T2" fmla="*/ 95 w 190"/>
                <a:gd name="T3" fmla="*/ 0 h 2"/>
                <a:gd name="T4" fmla="*/ 47 w 190"/>
                <a:gd name="T5" fmla="*/ 0 h 2"/>
                <a:gd name="T6" fmla="*/ 0 w 190"/>
                <a:gd name="T7" fmla="*/ 1 h 2"/>
                <a:gd name="T8" fmla="*/ 47 w 190"/>
                <a:gd name="T9" fmla="*/ 2 h 2"/>
                <a:gd name="T10" fmla="*/ 95 w 190"/>
                <a:gd name="T11" fmla="*/ 2 h 2"/>
                <a:gd name="T12" fmla="*/ 142 w 190"/>
                <a:gd name="T13" fmla="*/ 2 h 2"/>
                <a:gd name="T14" fmla="*/ 190 w 190"/>
                <a:gd name="T15" fmla="*/ 1 h 2"/>
                <a:gd name="T16" fmla="*/ 142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2" y="0"/>
                  </a:moveTo>
                  <a:cubicBezTo>
                    <a:pt x="126" y="0"/>
                    <a:pt x="111" y="0"/>
                    <a:pt x="95" y="0"/>
                  </a:cubicBezTo>
                  <a:cubicBezTo>
                    <a:pt x="79" y="0"/>
                    <a:pt x="63" y="0"/>
                    <a:pt x="47" y="0"/>
                  </a:cubicBezTo>
                  <a:cubicBezTo>
                    <a:pt x="31" y="0"/>
                    <a:pt x="16" y="1"/>
                    <a:pt x="0" y="1"/>
                  </a:cubicBezTo>
                  <a:cubicBezTo>
                    <a:pt x="16" y="2"/>
                    <a:pt x="31" y="2"/>
                    <a:pt x="47" y="2"/>
                  </a:cubicBezTo>
                  <a:cubicBezTo>
                    <a:pt x="63" y="2"/>
                    <a:pt x="79" y="2"/>
                    <a:pt x="95" y="2"/>
                  </a:cubicBezTo>
                  <a:cubicBezTo>
                    <a:pt x="111" y="2"/>
                    <a:pt x="126" y="2"/>
                    <a:pt x="142" y="2"/>
                  </a:cubicBezTo>
                  <a:cubicBezTo>
                    <a:pt x="158" y="2"/>
                    <a:pt x="174" y="2"/>
                    <a:pt x="190" y="1"/>
                  </a:cubicBezTo>
                  <a:cubicBezTo>
                    <a:pt x="174" y="1"/>
                    <a:pt x="158" y="0"/>
                    <a:pt x="142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30">
              <a:extLst>
                <a:ext uri="{FF2B5EF4-FFF2-40B4-BE49-F238E27FC236}">
                  <a16:creationId xmlns:a16="http://schemas.microsoft.com/office/drawing/2014/main" id="{1739839B-77E3-4440-9DDD-42C18A5D1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9650" y="4821238"/>
              <a:ext cx="808038" cy="12700"/>
            </a:xfrm>
            <a:custGeom>
              <a:avLst/>
              <a:gdLst>
                <a:gd name="T0" fmla="*/ 143 w 190"/>
                <a:gd name="T1" fmla="*/ 0 h 3"/>
                <a:gd name="T2" fmla="*/ 95 w 190"/>
                <a:gd name="T3" fmla="*/ 0 h 3"/>
                <a:gd name="T4" fmla="*/ 48 w 190"/>
                <a:gd name="T5" fmla="*/ 0 h 3"/>
                <a:gd name="T6" fmla="*/ 0 w 190"/>
                <a:gd name="T7" fmla="*/ 1 h 3"/>
                <a:gd name="T8" fmla="*/ 48 w 190"/>
                <a:gd name="T9" fmla="*/ 2 h 3"/>
                <a:gd name="T10" fmla="*/ 95 w 190"/>
                <a:gd name="T11" fmla="*/ 3 h 3"/>
                <a:gd name="T12" fmla="*/ 143 w 190"/>
                <a:gd name="T13" fmla="*/ 2 h 3"/>
                <a:gd name="T14" fmla="*/ 190 w 190"/>
                <a:gd name="T15" fmla="*/ 1 h 3"/>
                <a:gd name="T16" fmla="*/ 143 w 19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3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4" y="0"/>
                    <a:pt x="48" y="0"/>
                  </a:cubicBezTo>
                  <a:cubicBezTo>
                    <a:pt x="32" y="1"/>
                    <a:pt x="16" y="1"/>
                    <a:pt x="0" y="1"/>
                  </a:cubicBezTo>
                  <a:cubicBezTo>
                    <a:pt x="16" y="2"/>
                    <a:pt x="32" y="2"/>
                    <a:pt x="48" y="2"/>
                  </a:cubicBezTo>
                  <a:cubicBezTo>
                    <a:pt x="64" y="3"/>
                    <a:pt x="79" y="3"/>
                    <a:pt x="95" y="3"/>
                  </a:cubicBezTo>
                  <a:cubicBezTo>
                    <a:pt x="111" y="3"/>
                    <a:pt x="127" y="3"/>
                    <a:pt x="143" y="2"/>
                  </a:cubicBezTo>
                  <a:cubicBezTo>
                    <a:pt x="159" y="2"/>
                    <a:pt x="174" y="2"/>
                    <a:pt x="190" y="1"/>
                  </a:cubicBezTo>
                  <a:cubicBezTo>
                    <a:pt x="174" y="1"/>
                    <a:pt x="159" y="1"/>
                    <a:pt x="143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1">
              <a:extLst>
                <a:ext uri="{FF2B5EF4-FFF2-40B4-BE49-F238E27FC236}">
                  <a16:creationId xmlns:a16="http://schemas.microsoft.com/office/drawing/2014/main" id="{2FE11E0E-940E-4D4A-BBB0-C6E05C00C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2563" y="4894263"/>
              <a:ext cx="806450" cy="7938"/>
            </a:xfrm>
            <a:custGeom>
              <a:avLst/>
              <a:gdLst>
                <a:gd name="T0" fmla="*/ 143 w 190"/>
                <a:gd name="T1" fmla="*/ 0 h 2"/>
                <a:gd name="T2" fmla="*/ 95 w 190"/>
                <a:gd name="T3" fmla="*/ 0 h 2"/>
                <a:gd name="T4" fmla="*/ 48 w 190"/>
                <a:gd name="T5" fmla="*/ 0 h 2"/>
                <a:gd name="T6" fmla="*/ 0 w 190"/>
                <a:gd name="T7" fmla="*/ 1 h 2"/>
                <a:gd name="T8" fmla="*/ 48 w 190"/>
                <a:gd name="T9" fmla="*/ 2 h 2"/>
                <a:gd name="T10" fmla="*/ 95 w 190"/>
                <a:gd name="T11" fmla="*/ 2 h 2"/>
                <a:gd name="T12" fmla="*/ 143 w 190"/>
                <a:gd name="T13" fmla="*/ 2 h 2"/>
                <a:gd name="T14" fmla="*/ 190 w 190"/>
                <a:gd name="T15" fmla="*/ 1 h 2"/>
                <a:gd name="T16" fmla="*/ 143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3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4" y="0"/>
                    <a:pt x="48" y="0"/>
                  </a:cubicBezTo>
                  <a:cubicBezTo>
                    <a:pt x="32" y="0"/>
                    <a:pt x="16" y="0"/>
                    <a:pt x="0" y="1"/>
                  </a:cubicBezTo>
                  <a:cubicBezTo>
                    <a:pt x="16" y="2"/>
                    <a:pt x="32" y="2"/>
                    <a:pt x="48" y="2"/>
                  </a:cubicBezTo>
                  <a:cubicBezTo>
                    <a:pt x="64" y="2"/>
                    <a:pt x="79" y="2"/>
                    <a:pt x="95" y="2"/>
                  </a:cubicBezTo>
                  <a:cubicBezTo>
                    <a:pt x="111" y="2"/>
                    <a:pt x="127" y="2"/>
                    <a:pt x="143" y="2"/>
                  </a:cubicBezTo>
                  <a:cubicBezTo>
                    <a:pt x="159" y="2"/>
                    <a:pt x="174" y="2"/>
                    <a:pt x="190" y="1"/>
                  </a:cubicBezTo>
                  <a:cubicBezTo>
                    <a:pt x="174" y="0"/>
                    <a:pt x="159" y="0"/>
                    <a:pt x="143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2">
              <a:extLst>
                <a:ext uri="{FF2B5EF4-FFF2-40B4-BE49-F238E27FC236}">
                  <a16:creationId xmlns:a16="http://schemas.microsoft.com/office/drawing/2014/main" id="{5C861CC6-B473-4597-B2C8-D79DDCAC2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4779963"/>
              <a:ext cx="808038" cy="12700"/>
            </a:xfrm>
            <a:custGeom>
              <a:avLst/>
              <a:gdLst>
                <a:gd name="T0" fmla="*/ 142 w 190"/>
                <a:gd name="T1" fmla="*/ 1 h 3"/>
                <a:gd name="T2" fmla="*/ 95 w 190"/>
                <a:gd name="T3" fmla="*/ 0 h 3"/>
                <a:gd name="T4" fmla="*/ 47 w 190"/>
                <a:gd name="T5" fmla="*/ 1 h 3"/>
                <a:gd name="T6" fmla="*/ 0 w 190"/>
                <a:gd name="T7" fmla="*/ 2 h 3"/>
                <a:gd name="T8" fmla="*/ 47 w 190"/>
                <a:gd name="T9" fmla="*/ 3 h 3"/>
                <a:gd name="T10" fmla="*/ 95 w 190"/>
                <a:gd name="T11" fmla="*/ 3 h 3"/>
                <a:gd name="T12" fmla="*/ 142 w 190"/>
                <a:gd name="T13" fmla="*/ 3 h 3"/>
                <a:gd name="T14" fmla="*/ 190 w 190"/>
                <a:gd name="T15" fmla="*/ 2 h 3"/>
                <a:gd name="T16" fmla="*/ 142 w 190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2" y="1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7" y="1"/>
                  </a:cubicBezTo>
                  <a:cubicBezTo>
                    <a:pt x="32" y="1"/>
                    <a:pt x="16" y="1"/>
                    <a:pt x="0" y="2"/>
                  </a:cubicBezTo>
                  <a:cubicBezTo>
                    <a:pt x="16" y="2"/>
                    <a:pt x="32" y="2"/>
                    <a:pt x="47" y="3"/>
                  </a:cubicBezTo>
                  <a:cubicBezTo>
                    <a:pt x="63" y="3"/>
                    <a:pt x="79" y="3"/>
                    <a:pt x="95" y="3"/>
                  </a:cubicBezTo>
                  <a:cubicBezTo>
                    <a:pt x="111" y="3"/>
                    <a:pt x="127" y="3"/>
                    <a:pt x="142" y="3"/>
                  </a:cubicBezTo>
                  <a:cubicBezTo>
                    <a:pt x="158" y="3"/>
                    <a:pt x="174" y="2"/>
                    <a:pt x="190" y="2"/>
                  </a:cubicBezTo>
                  <a:cubicBezTo>
                    <a:pt x="174" y="1"/>
                    <a:pt x="158" y="1"/>
                    <a:pt x="142" y="1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3">
              <a:extLst>
                <a:ext uri="{FF2B5EF4-FFF2-40B4-BE49-F238E27FC236}">
                  <a16:creationId xmlns:a16="http://schemas.microsoft.com/office/drawing/2014/main" id="{4443456D-DD4F-4726-8540-19F828E53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2213" y="3530600"/>
              <a:ext cx="806450" cy="12700"/>
            </a:xfrm>
            <a:custGeom>
              <a:avLst/>
              <a:gdLst>
                <a:gd name="T0" fmla="*/ 142 w 190"/>
                <a:gd name="T1" fmla="*/ 0 h 3"/>
                <a:gd name="T2" fmla="*/ 95 w 190"/>
                <a:gd name="T3" fmla="*/ 0 h 3"/>
                <a:gd name="T4" fmla="*/ 47 w 190"/>
                <a:gd name="T5" fmla="*/ 0 h 3"/>
                <a:gd name="T6" fmla="*/ 0 w 190"/>
                <a:gd name="T7" fmla="*/ 1 h 3"/>
                <a:gd name="T8" fmla="*/ 47 w 190"/>
                <a:gd name="T9" fmla="*/ 2 h 3"/>
                <a:gd name="T10" fmla="*/ 95 w 190"/>
                <a:gd name="T11" fmla="*/ 3 h 3"/>
                <a:gd name="T12" fmla="*/ 142 w 190"/>
                <a:gd name="T13" fmla="*/ 2 h 3"/>
                <a:gd name="T14" fmla="*/ 190 w 190"/>
                <a:gd name="T15" fmla="*/ 1 h 3"/>
                <a:gd name="T16" fmla="*/ 142 w 19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2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7" y="0"/>
                  </a:cubicBezTo>
                  <a:cubicBezTo>
                    <a:pt x="32" y="1"/>
                    <a:pt x="16" y="1"/>
                    <a:pt x="0" y="1"/>
                  </a:cubicBezTo>
                  <a:cubicBezTo>
                    <a:pt x="16" y="2"/>
                    <a:pt x="32" y="2"/>
                    <a:pt x="47" y="2"/>
                  </a:cubicBezTo>
                  <a:cubicBezTo>
                    <a:pt x="63" y="3"/>
                    <a:pt x="79" y="3"/>
                    <a:pt x="95" y="3"/>
                  </a:cubicBezTo>
                  <a:cubicBezTo>
                    <a:pt x="111" y="3"/>
                    <a:pt x="127" y="3"/>
                    <a:pt x="142" y="2"/>
                  </a:cubicBezTo>
                  <a:cubicBezTo>
                    <a:pt x="158" y="2"/>
                    <a:pt x="174" y="2"/>
                    <a:pt x="190" y="1"/>
                  </a:cubicBezTo>
                  <a:cubicBezTo>
                    <a:pt x="174" y="1"/>
                    <a:pt x="158" y="1"/>
                    <a:pt x="142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4">
              <a:extLst>
                <a:ext uri="{FF2B5EF4-FFF2-40B4-BE49-F238E27FC236}">
                  <a16:creationId xmlns:a16="http://schemas.microsoft.com/office/drawing/2014/main" id="{498BCC66-5E9B-4A66-B6B7-BABC5AAC4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9213" y="3598863"/>
              <a:ext cx="806450" cy="7938"/>
            </a:xfrm>
            <a:custGeom>
              <a:avLst/>
              <a:gdLst>
                <a:gd name="T0" fmla="*/ 143 w 190"/>
                <a:gd name="T1" fmla="*/ 0 h 2"/>
                <a:gd name="T2" fmla="*/ 95 w 190"/>
                <a:gd name="T3" fmla="*/ 0 h 2"/>
                <a:gd name="T4" fmla="*/ 48 w 190"/>
                <a:gd name="T5" fmla="*/ 0 h 2"/>
                <a:gd name="T6" fmla="*/ 0 w 190"/>
                <a:gd name="T7" fmla="*/ 1 h 2"/>
                <a:gd name="T8" fmla="*/ 48 w 190"/>
                <a:gd name="T9" fmla="*/ 2 h 2"/>
                <a:gd name="T10" fmla="*/ 95 w 190"/>
                <a:gd name="T11" fmla="*/ 2 h 2"/>
                <a:gd name="T12" fmla="*/ 143 w 190"/>
                <a:gd name="T13" fmla="*/ 2 h 2"/>
                <a:gd name="T14" fmla="*/ 190 w 190"/>
                <a:gd name="T15" fmla="*/ 1 h 2"/>
                <a:gd name="T16" fmla="*/ 143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3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8" y="0"/>
                  </a:cubicBezTo>
                  <a:cubicBezTo>
                    <a:pt x="32" y="0"/>
                    <a:pt x="16" y="1"/>
                    <a:pt x="0" y="1"/>
                  </a:cubicBezTo>
                  <a:cubicBezTo>
                    <a:pt x="16" y="2"/>
                    <a:pt x="32" y="2"/>
                    <a:pt x="48" y="2"/>
                  </a:cubicBezTo>
                  <a:cubicBezTo>
                    <a:pt x="63" y="2"/>
                    <a:pt x="79" y="2"/>
                    <a:pt x="95" y="2"/>
                  </a:cubicBezTo>
                  <a:cubicBezTo>
                    <a:pt x="111" y="2"/>
                    <a:pt x="127" y="2"/>
                    <a:pt x="143" y="2"/>
                  </a:cubicBezTo>
                  <a:cubicBezTo>
                    <a:pt x="158" y="2"/>
                    <a:pt x="174" y="2"/>
                    <a:pt x="190" y="1"/>
                  </a:cubicBezTo>
                  <a:cubicBezTo>
                    <a:pt x="174" y="1"/>
                    <a:pt x="158" y="0"/>
                    <a:pt x="143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5">
              <a:extLst>
                <a:ext uri="{FF2B5EF4-FFF2-40B4-BE49-F238E27FC236}">
                  <a16:creationId xmlns:a16="http://schemas.microsoft.com/office/drawing/2014/main" id="{0B493661-DEAD-41A6-9709-2DAB9E13F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3800" y="3535363"/>
              <a:ext cx="806450" cy="12700"/>
            </a:xfrm>
            <a:custGeom>
              <a:avLst/>
              <a:gdLst>
                <a:gd name="T0" fmla="*/ 143 w 190"/>
                <a:gd name="T1" fmla="*/ 1 h 3"/>
                <a:gd name="T2" fmla="*/ 95 w 190"/>
                <a:gd name="T3" fmla="*/ 0 h 3"/>
                <a:gd name="T4" fmla="*/ 48 w 190"/>
                <a:gd name="T5" fmla="*/ 1 h 3"/>
                <a:gd name="T6" fmla="*/ 0 w 190"/>
                <a:gd name="T7" fmla="*/ 2 h 3"/>
                <a:gd name="T8" fmla="*/ 48 w 190"/>
                <a:gd name="T9" fmla="*/ 3 h 3"/>
                <a:gd name="T10" fmla="*/ 95 w 190"/>
                <a:gd name="T11" fmla="*/ 3 h 3"/>
                <a:gd name="T12" fmla="*/ 143 w 190"/>
                <a:gd name="T13" fmla="*/ 3 h 3"/>
                <a:gd name="T14" fmla="*/ 190 w 190"/>
                <a:gd name="T15" fmla="*/ 2 h 3"/>
                <a:gd name="T16" fmla="*/ 143 w 190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3" y="1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8" y="1"/>
                  </a:cubicBezTo>
                  <a:cubicBezTo>
                    <a:pt x="32" y="1"/>
                    <a:pt x="16" y="1"/>
                    <a:pt x="0" y="2"/>
                  </a:cubicBezTo>
                  <a:cubicBezTo>
                    <a:pt x="16" y="2"/>
                    <a:pt x="32" y="3"/>
                    <a:pt x="48" y="3"/>
                  </a:cubicBezTo>
                  <a:cubicBezTo>
                    <a:pt x="63" y="3"/>
                    <a:pt x="79" y="3"/>
                    <a:pt x="95" y="3"/>
                  </a:cubicBezTo>
                  <a:cubicBezTo>
                    <a:pt x="111" y="3"/>
                    <a:pt x="127" y="3"/>
                    <a:pt x="143" y="3"/>
                  </a:cubicBezTo>
                  <a:cubicBezTo>
                    <a:pt x="159" y="3"/>
                    <a:pt x="174" y="2"/>
                    <a:pt x="190" y="2"/>
                  </a:cubicBezTo>
                  <a:cubicBezTo>
                    <a:pt x="174" y="1"/>
                    <a:pt x="159" y="1"/>
                    <a:pt x="143" y="1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6">
              <a:extLst>
                <a:ext uri="{FF2B5EF4-FFF2-40B4-BE49-F238E27FC236}">
                  <a16:creationId xmlns:a16="http://schemas.microsoft.com/office/drawing/2014/main" id="{ABE5078D-844A-47E3-8D76-858052DED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688" y="3606800"/>
              <a:ext cx="809625" cy="14288"/>
            </a:xfrm>
            <a:custGeom>
              <a:avLst/>
              <a:gdLst>
                <a:gd name="T0" fmla="*/ 143 w 191"/>
                <a:gd name="T1" fmla="*/ 1 h 3"/>
                <a:gd name="T2" fmla="*/ 96 w 191"/>
                <a:gd name="T3" fmla="*/ 0 h 3"/>
                <a:gd name="T4" fmla="*/ 48 w 191"/>
                <a:gd name="T5" fmla="*/ 1 h 3"/>
                <a:gd name="T6" fmla="*/ 0 w 191"/>
                <a:gd name="T7" fmla="*/ 2 h 3"/>
                <a:gd name="T8" fmla="*/ 48 w 191"/>
                <a:gd name="T9" fmla="*/ 3 h 3"/>
                <a:gd name="T10" fmla="*/ 96 w 191"/>
                <a:gd name="T11" fmla="*/ 3 h 3"/>
                <a:gd name="T12" fmla="*/ 143 w 191"/>
                <a:gd name="T13" fmla="*/ 3 h 3"/>
                <a:gd name="T14" fmla="*/ 191 w 191"/>
                <a:gd name="T15" fmla="*/ 2 h 3"/>
                <a:gd name="T16" fmla="*/ 143 w 191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3">
                  <a:moveTo>
                    <a:pt x="143" y="1"/>
                  </a:moveTo>
                  <a:cubicBezTo>
                    <a:pt x="127" y="0"/>
                    <a:pt x="111" y="0"/>
                    <a:pt x="96" y="0"/>
                  </a:cubicBezTo>
                  <a:cubicBezTo>
                    <a:pt x="80" y="0"/>
                    <a:pt x="64" y="1"/>
                    <a:pt x="48" y="1"/>
                  </a:cubicBezTo>
                  <a:cubicBezTo>
                    <a:pt x="32" y="1"/>
                    <a:pt x="16" y="1"/>
                    <a:pt x="0" y="2"/>
                  </a:cubicBezTo>
                  <a:cubicBezTo>
                    <a:pt x="16" y="2"/>
                    <a:pt x="32" y="3"/>
                    <a:pt x="48" y="3"/>
                  </a:cubicBezTo>
                  <a:cubicBezTo>
                    <a:pt x="64" y="3"/>
                    <a:pt x="80" y="3"/>
                    <a:pt x="96" y="3"/>
                  </a:cubicBezTo>
                  <a:cubicBezTo>
                    <a:pt x="111" y="3"/>
                    <a:pt x="127" y="3"/>
                    <a:pt x="143" y="3"/>
                  </a:cubicBezTo>
                  <a:cubicBezTo>
                    <a:pt x="159" y="3"/>
                    <a:pt x="175" y="2"/>
                    <a:pt x="191" y="2"/>
                  </a:cubicBezTo>
                  <a:cubicBezTo>
                    <a:pt x="175" y="1"/>
                    <a:pt x="159" y="1"/>
                    <a:pt x="143" y="1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37">
              <a:extLst>
                <a:ext uri="{FF2B5EF4-FFF2-40B4-BE49-F238E27FC236}">
                  <a16:creationId xmlns:a16="http://schemas.microsoft.com/office/drawing/2014/main" id="{F5FF9AEA-758C-4BA8-B3BB-DD1A11EDA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5675" y="3522663"/>
              <a:ext cx="806450" cy="12700"/>
            </a:xfrm>
            <a:custGeom>
              <a:avLst/>
              <a:gdLst>
                <a:gd name="T0" fmla="*/ 142 w 190"/>
                <a:gd name="T1" fmla="*/ 0 h 3"/>
                <a:gd name="T2" fmla="*/ 95 w 190"/>
                <a:gd name="T3" fmla="*/ 0 h 3"/>
                <a:gd name="T4" fmla="*/ 47 w 190"/>
                <a:gd name="T5" fmla="*/ 0 h 3"/>
                <a:gd name="T6" fmla="*/ 0 w 190"/>
                <a:gd name="T7" fmla="*/ 2 h 3"/>
                <a:gd name="T8" fmla="*/ 47 w 190"/>
                <a:gd name="T9" fmla="*/ 3 h 3"/>
                <a:gd name="T10" fmla="*/ 95 w 190"/>
                <a:gd name="T11" fmla="*/ 3 h 3"/>
                <a:gd name="T12" fmla="*/ 142 w 190"/>
                <a:gd name="T13" fmla="*/ 3 h 3"/>
                <a:gd name="T14" fmla="*/ 190 w 190"/>
                <a:gd name="T15" fmla="*/ 2 h 3"/>
                <a:gd name="T16" fmla="*/ 142 w 19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2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7" y="0"/>
                  </a:cubicBezTo>
                  <a:cubicBezTo>
                    <a:pt x="31" y="1"/>
                    <a:pt x="16" y="1"/>
                    <a:pt x="0" y="2"/>
                  </a:cubicBezTo>
                  <a:cubicBezTo>
                    <a:pt x="16" y="2"/>
                    <a:pt x="31" y="2"/>
                    <a:pt x="47" y="3"/>
                  </a:cubicBezTo>
                  <a:cubicBezTo>
                    <a:pt x="63" y="3"/>
                    <a:pt x="79" y="3"/>
                    <a:pt x="95" y="3"/>
                  </a:cubicBezTo>
                  <a:cubicBezTo>
                    <a:pt x="111" y="3"/>
                    <a:pt x="127" y="3"/>
                    <a:pt x="142" y="3"/>
                  </a:cubicBezTo>
                  <a:cubicBezTo>
                    <a:pt x="158" y="2"/>
                    <a:pt x="174" y="2"/>
                    <a:pt x="190" y="2"/>
                  </a:cubicBezTo>
                  <a:cubicBezTo>
                    <a:pt x="174" y="1"/>
                    <a:pt x="158" y="1"/>
                    <a:pt x="142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38">
              <a:extLst>
                <a:ext uri="{FF2B5EF4-FFF2-40B4-BE49-F238E27FC236}">
                  <a16:creationId xmlns:a16="http://schemas.microsoft.com/office/drawing/2014/main" id="{4806DDE3-2386-4C94-84A5-ECBD66217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3594100"/>
              <a:ext cx="808038" cy="9525"/>
            </a:xfrm>
            <a:custGeom>
              <a:avLst/>
              <a:gdLst>
                <a:gd name="T0" fmla="*/ 142 w 190"/>
                <a:gd name="T1" fmla="*/ 0 h 2"/>
                <a:gd name="T2" fmla="*/ 95 w 190"/>
                <a:gd name="T3" fmla="*/ 0 h 2"/>
                <a:gd name="T4" fmla="*/ 47 w 190"/>
                <a:gd name="T5" fmla="*/ 0 h 2"/>
                <a:gd name="T6" fmla="*/ 0 w 190"/>
                <a:gd name="T7" fmla="*/ 1 h 2"/>
                <a:gd name="T8" fmla="*/ 47 w 190"/>
                <a:gd name="T9" fmla="*/ 2 h 2"/>
                <a:gd name="T10" fmla="*/ 95 w 190"/>
                <a:gd name="T11" fmla="*/ 2 h 2"/>
                <a:gd name="T12" fmla="*/ 142 w 190"/>
                <a:gd name="T13" fmla="*/ 2 h 2"/>
                <a:gd name="T14" fmla="*/ 190 w 190"/>
                <a:gd name="T15" fmla="*/ 1 h 2"/>
                <a:gd name="T16" fmla="*/ 142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2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7" y="0"/>
                  </a:cubicBezTo>
                  <a:cubicBezTo>
                    <a:pt x="32" y="0"/>
                    <a:pt x="16" y="1"/>
                    <a:pt x="0" y="1"/>
                  </a:cubicBezTo>
                  <a:cubicBezTo>
                    <a:pt x="16" y="2"/>
                    <a:pt x="32" y="2"/>
                    <a:pt x="47" y="2"/>
                  </a:cubicBezTo>
                  <a:cubicBezTo>
                    <a:pt x="63" y="2"/>
                    <a:pt x="79" y="2"/>
                    <a:pt x="95" y="2"/>
                  </a:cubicBezTo>
                  <a:cubicBezTo>
                    <a:pt x="111" y="2"/>
                    <a:pt x="127" y="2"/>
                    <a:pt x="142" y="2"/>
                  </a:cubicBezTo>
                  <a:cubicBezTo>
                    <a:pt x="158" y="2"/>
                    <a:pt x="174" y="2"/>
                    <a:pt x="190" y="1"/>
                  </a:cubicBezTo>
                  <a:cubicBezTo>
                    <a:pt x="174" y="1"/>
                    <a:pt x="158" y="0"/>
                    <a:pt x="142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139">
              <a:extLst>
                <a:ext uri="{FF2B5EF4-FFF2-40B4-BE49-F238E27FC236}">
                  <a16:creationId xmlns:a16="http://schemas.microsoft.com/office/drawing/2014/main" id="{EC0D4873-CDA1-49A0-8E51-39E9011CE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0175" y="4349750"/>
              <a:ext cx="185738" cy="682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140">
              <a:extLst>
                <a:ext uri="{FF2B5EF4-FFF2-40B4-BE49-F238E27FC236}">
                  <a16:creationId xmlns:a16="http://schemas.microsoft.com/office/drawing/2014/main" id="{4E8C9373-841A-48C8-8641-8B61883F7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4450" y="4435475"/>
              <a:ext cx="182563" cy="714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41">
              <a:extLst>
                <a:ext uri="{FF2B5EF4-FFF2-40B4-BE49-F238E27FC236}">
                  <a16:creationId xmlns:a16="http://schemas.microsoft.com/office/drawing/2014/main" id="{93E5A401-64F6-4671-971A-3E4F24407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47425" y="4075113"/>
              <a:ext cx="182563" cy="714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42">
              <a:extLst>
                <a:ext uri="{FF2B5EF4-FFF2-40B4-BE49-F238E27FC236}">
                  <a16:creationId xmlns:a16="http://schemas.microsoft.com/office/drawing/2014/main" id="{D2B6AA2F-724B-4B96-9881-7C1590AAC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6713" y="4757738"/>
              <a:ext cx="182563" cy="682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143">
              <a:extLst>
                <a:ext uri="{FF2B5EF4-FFF2-40B4-BE49-F238E27FC236}">
                  <a16:creationId xmlns:a16="http://schemas.microsoft.com/office/drawing/2014/main" id="{968E4A09-FC45-4991-8A51-3910A18B9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2350" y="4792663"/>
              <a:ext cx="185738" cy="666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144">
              <a:extLst>
                <a:ext uri="{FF2B5EF4-FFF2-40B4-BE49-F238E27FC236}">
                  <a16:creationId xmlns:a16="http://schemas.microsoft.com/office/drawing/2014/main" id="{D03724C8-103B-49E2-B524-F59C34B24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7650" y="5662613"/>
              <a:ext cx="182563" cy="682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145">
              <a:extLst>
                <a:ext uri="{FF2B5EF4-FFF2-40B4-BE49-F238E27FC236}">
                  <a16:creationId xmlns:a16="http://schemas.microsoft.com/office/drawing/2014/main" id="{3D642AE9-C85F-4EE4-9EE9-716CBF090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5394325"/>
              <a:ext cx="185738" cy="68263"/>
            </a:xfrm>
            <a:prstGeom prst="rect">
              <a:avLst/>
            </a:prstGeom>
            <a:solidFill>
              <a:srgbClr val="D2B79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146">
              <a:extLst>
                <a:ext uri="{FF2B5EF4-FFF2-40B4-BE49-F238E27FC236}">
                  <a16:creationId xmlns:a16="http://schemas.microsoft.com/office/drawing/2014/main" id="{6CDE7EC6-CED2-4CE2-834F-89DE899E7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5394325"/>
              <a:ext cx="185738" cy="68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147">
              <a:extLst>
                <a:ext uri="{FF2B5EF4-FFF2-40B4-BE49-F238E27FC236}">
                  <a16:creationId xmlns:a16="http://schemas.microsoft.com/office/drawing/2014/main" id="{2C165D4A-1DE5-4ECA-9DDD-525267C5A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2550" y="6808788"/>
              <a:ext cx="187325" cy="682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148">
              <a:extLst>
                <a:ext uri="{FF2B5EF4-FFF2-40B4-BE49-F238E27FC236}">
                  <a16:creationId xmlns:a16="http://schemas.microsoft.com/office/drawing/2014/main" id="{B57017E6-4CF1-4885-952F-D00FAAF9F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5575" y="6719888"/>
              <a:ext cx="185738" cy="714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9">
              <a:extLst>
                <a:ext uri="{FF2B5EF4-FFF2-40B4-BE49-F238E27FC236}">
                  <a16:creationId xmlns:a16="http://schemas.microsoft.com/office/drawing/2014/main" id="{1178B248-AB86-4934-B5A1-62D1D4FB53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98025" y="5122863"/>
              <a:ext cx="2509838" cy="684213"/>
            </a:xfrm>
            <a:custGeom>
              <a:avLst/>
              <a:gdLst>
                <a:gd name="T0" fmla="*/ 482 w 1581"/>
                <a:gd name="T1" fmla="*/ 214 h 431"/>
                <a:gd name="T2" fmla="*/ 482 w 1581"/>
                <a:gd name="T3" fmla="*/ 171 h 431"/>
                <a:gd name="T4" fmla="*/ 599 w 1581"/>
                <a:gd name="T5" fmla="*/ 171 h 431"/>
                <a:gd name="T6" fmla="*/ 599 w 1581"/>
                <a:gd name="T7" fmla="*/ 214 h 431"/>
                <a:gd name="T8" fmla="*/ 482 w 1581"/>
                <a:gd name="T9" fmla="*/ 214 h 431"/>
                <a:gd name="T10" fmla="*/ 1581 w 1581"/>
                <a:gd name="T11" fmla="*/ 0 h 431"/>
                <a:gd name="T12" fmla="*/ 0 w 1581"/>
                <a:gd name="T13" fmla="*/ 0 h 431"/>
                <a:gd name="T14" fmla="*/ 0 w 1581"/>
                <a:gd name="T15" fmla="*/ 431 h 431"/>
                <a:gd name="T16" fmla="*/ 1581 w 1581"/>
                <a:gd name="T17" fmla="*/ 214 h 431"/>
                <a:gd name="T18" fmla="*/ 1581 w 158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1" h="431">
                  <a:moveTo>
                    <a:pt x="482" y="214"/>
                  </a:moveTo>
                  <a:lnTo>
                    <a:pt x="482" y="171"/>
                  </a:lnTo>
                  <a:lnTo>
                    <a:pt x="599" y="171"/>
                  </a:lnTo>
                  <a:lnTo>
                    <a:pt x="599" y="214"/>
                  </a:lnTo>
                  <a:lnTo>
                    <a:pt x="482" y="214"/>
                  </a:lnTo>
                  <a:close/>
                  <a:moveTo>
                    <a:pt x="1581" y="0"/>
                  </a:moveTo>
                  <a:lnTo>
                    <a:pt x="0" y="0"/>
                  </a:lnTo>
                  <a:lnTo>
                    <a:pt x="0" y="431"/>
                  </a:lnTo>
                  <a:lnTo>
                    <a:pt x="1581" y="214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50">
              <a:extLst>
                <a:ext uri="{FF2B5EF4-FFF2-40B4-BE49-F238E27FC236}">
                  <a16:creationId xmlns:a16="http://schemas.microsoft.com/office/drawing/2014/main" id="{4E5828C1-7CAF-4F1D-B2D6-E59445D0D5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98025" y="5122863"/>
              <a:ext cx="2509838" cy="684213"/>
            </a:xfrm>
            <a:custGeom>
              <a:avLst/>
              <a:gdLst>
                <a:gd name="T0" fmla="*/ 482 w 1581"/>
                <a:gd name="T1" fmla="*/ 214 h 431"/>
                <a:gd name="T2" fmla="*/ 482 w 1581"/>
                <a:gd name="T3" fmla="*/ 171 h 431"/>
                <a:gd name="T4" fmla="*/ 599 w 1581"/>
                <a:gd name="T5" fmla="*/ 171 h 431"/>
                <a:gd name="T6" fmla="*/ 599 w 1581"/>
                <a:gd name="T7" fmla="*/ 214 h 431"/>
                <a:gd name="T8" fmla="*/ 482 w 1581"/>
                <a:gd name="T9" fmla="*/ 214 h 431"/>
                <a:gd name="T10" fmla="*/ 1581 w 1581"/>
                <a:gd name="T11" fmla="*/ 0 h 431"/>
                <a:gd name="T12" fmla="*/ 0 w 1581"/>
                <a:gd name="T13" fmla="*/ 0 h 431"/>
                <a:gd name="T14" fmla="*/ 0 w 1581"/>
                <a:gd name="T15" fmla="*/ 431 h 431"/>
                <a:gd name="T16" fmla="*/ 1581 w 1581"/>
                <a:gd name="T17" fmla="*/ 214 h 431"/>
                <a:gd name="T18" fmla="*/ 1581 w 158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1" h="431">
                  <a:moveTo>
                    <a:pt x="482" y="214"/>
                  </a:moveTo>
                  <a:lnTo>
                    <a:pt x="482" y="171"/>
                  </a:lnTo>
                  <a:lnTo>
                    <a:pt x="599" y="171"/>
                  </a:lnTo>
                  <a:lnTo>
                    <a:pt x="599" y="214"/>
                  </a:lnTo>
                  <a:lnTo>
                    <a:pt x="482" y="214"/>
                  </a:lnTo>
                  <a:moveTo>
                    <a:pt x="1581" y="0"/>
                  </a:moveTo>
                  <a:lnTo>
                    <a:pt x="0" y="0"/>
                  </a:lnTo>
                  <a:lnTo>
                    <a:pt x="0" y="431"/>
                  </a:lnTo>
                  <a:lnTo>
                    <a:pt x="1581" y="214"/>
                  </a:lnTo>
                  <a:lnTo>
                    <a:pt x="158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51">
              <a:extLst>
                <a:ext uri="{FF2B5EF4-FFF2-40B4-BE49-F238E27FC236}">
                  <a16:creationId xmlns:a16="http://schemas.microsoft.com/office/drawing/2014/main" id="{62D49D67-5DDD-4A9D-932D-36014EF11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5394325"/>
              <a:ext cx="185738" cy="68263"/>
            </a:xfrm>
            <a:prstGeom prst="rect">
              <a:avLst/>
            </a:prstGeom>
            <a:solidFill>
              <a:srgbClr val="B39C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152">
              <a:extLst>
                <a:ext uri="{FF2B5EF4-FFF2-40B4-BE49-F238E27FC236}">
                  <a16:creationId xmlns:a16="http://schemas.microsoft.com/office/drawing/2014/main" id="{2CA58D38-9E65-4597-9296-5BBD98AD2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5394325"/>
              <a:ext cx="185738" cy="68263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2" name="TextBox 171">
            <a:extLst>
              <a:ext uri="{FF2B5EF4-FFF2-40B4-BE49-F238E27FC236}">
                <a16:creationId xmlns:a16="http://schemas.microsoft.com/office/drawing/2014/main" id="{CC910BCB-F359-41DA-ABFB-0415E19189C8}"/>
              </a:ext>
            </a:extLst>
          </p:cNvPr>
          <p:cNvSpPr txBox="1"/>
          <p:nvPr/>
        </p:nvSpPr>
        <p:spPr>
          <a:xfrm>
            <a:off x="2340016" y="685800"/>
            <a:ext cx="7511968" cy="314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goes here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E4A841D2-6F65-4E21-AC9D-7D30A9633C2B}"/>
              </a:ext>
            </a:extLst>
          </p:cNvPr>
          <p:cNvSpPr txBox="1"/>
          <p:nvPr/>
        </p:nvSpPr>
        <p:spPr>
          <a:xfrm>
            <a:off x="2303004" y="1064970"/>
            <a:ext cx="75808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Management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Already to be changed with your own</a:t>
            </a:r>
            <a:endParaRPr lang="en-US" sz="3200" b="1" dirty="0">
              <a:solidFill>
                <a:srgbClr val="03D9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Freeform 25">
            <a:extLst>
              <a:ext uri="{FF2B5EF4-FFF2-40B4-BE49-F238E27FC236}">
                <a16:creationId xmlns:a16="http://schemas.microsoft.com/office/drawing/2014/main" id="{72E78C6B-9B98-4F91-BC2B-B085C9BE91F0}"/>
              </a:ext>
            </a:extLst>
          </p:cNvPr>
          <p:cNvSpPr>
            <a:spLocks noEditPoints="1"/>
          </p:cNvSpPr>
          <p:nvPr/>
        </p:nvSpPr>
        <p:spPr bwMode="auto">
          <a:xfrm>
            <a:off x="8049868" y="2697213"/>
            <a:ext cx="522288" cy="474663"/>
          </a:xfrm>
          <a:custGeom>
            <a:avLst/>
            <a:gdLst>
              <a:gd name="T0" fmla="*/ 212 w 224"/>
              <a:gd name="T1" fmla="*/ 156 h 204"/>
              <a:gd name="T2" fmla="*/ 212 w 224"/>
              <a:gd name="T3" fmla="*/ 136 h 204"/>
              <a:gd name="T4" fmla="*/ 193 w 224"/>
              <a:gd name="T5" fmla="*/ 116 h 204"/>
              <a:gd name="T6" fmla="*/ 33 w 224"/>
              <a:gd name="T7" fmla="*/ 116 h 204"/>
              <a:gd name="T8" fmla="*/ 12 w 224"/>
              <a:gd name="T9" fmla="*/ 136 h 204"/>
              <a:gd name="T10" fmla="*/ 12 w 224"/>
              <a:gd name="T11" fmla="*/ 156 h 204"/>
              <a:gd name="T12" fmla="*/ 0 w 224"/>
              <a:gd name="T13" fmla="*/ 156 h 204"/>
              <a:gd name="T14" fmla="*/ 0 w 224"/>
              <a:gd name="T15" fmla="*/ 196 h 204"/>
              <a:gd name="T16" fmla="*/ 12 w 224"/>
              <a:gd name="T17" fmla="*/ 196 h 204"/>
              <a:gd name="T18" fmla="*/ 12 w 224"/>
              <a:gd name="T19" fmla="*/ 204 h 204"/>
              <a:gd name="T20" fmla="*/ 20 w 224"/>
              <a:gd name="T21" fmla="*/ 204 h 204"/>
              <a:gd name="T22" fmla="*/ 20 w 224"/>
              <a:gd name="T23" fmla="*/ 196 h 204"/>
              <a:gd name="T24" fmla="*/ 204 w 224"/>
              <a:gd name="T25" fmla="*/ 196 h 204"/>
              <a:gd name="T26" fmla="*/ 204 w 224"/>
              <a:gd name="T27" fmla="*/ 204 h 204"/>
              <a:gd name="T28" fmla="*/ 212 w 224"/>
              <a:gd name="T29" fmla="*/ 204 h 204"/>
              <a:gd name="T30" fmla="*/ 212 w 224"/>
              <a:gd name="T31" fmla="*/ 196 h 204"/>
              <a:gd name="T32" fmla="*/ 224 w 224"/>
              <a:gd name="T33" fmla="*/ 196 h 204"/>
              <a:gd name="T34" fmla="*/ 224 w 224"/>
              <a:gd name="T35" fmla="*/ 156 h 204"/>
              <a:gd name="T36" fmla="*/ 212 w 224"/>
              <a:gd name="T37" fmla="*/ 156 h 204"/>
              <a:gd name="T38" fmla="*/ 20 w 224"/>
              <a:gd name="T39" fmla="*/ 136 h 204"/>
              <a:gd name="T40" fmla="*/ 33 w 224"/>
              <a:gd name="T41" fmla="*/ 124 h 204"/>
              <a:gd name="T42" fmla="*/ 193 w 224"/>
              <a:gd name="T43" fmla="*/ 124 h 204"/>
              <a:gd name="T44" fmla="*/ 204 w 224"/>
              <a:gd name="T45" fmla="*/ 136 h 204"/>
              <a:gd name="T46" fmla="*/ 204 w 224"/>
              <a:gd name="T47" fmla="*/ 156 h 204"/>
              <a:gd name="T48" fmla="*/ 20 w 224"/>
              <a:gd name="T49" fmla="*/ 156 h 204"/>
              <a:gd name="T50" fmla="*/ 20 w 224"/>
              <a:gd name="T51" fmla="*/ 136 h 204"/>
              <a:gd name="T52" fmla="*/ 216 w 224"/>
              <a:gd name="T53" fmla="*/ 188 h 204"/>
              <a:gd name="T54" fmla="*/ 8 w 224"/>
              <a:gd name="T55" fmla="*/ 188 h 204"/>
              <a:gd name="T56" fmla="*/ 8 w 224"/>
              <a:gd name="T57" fmla="*/ 164 h 204"/>
              <a:gd name="T58" fmla="*/ 216 w 224"/>
              <a:gd name="T59" fmla="*/ 164 h 204"/>
              <a:gd name="T60" fmla="*/ 216 w 224"/>
              <a:gd name="T61" fmla="*/ 188 h 204"/>
              <a:gd name="T62" fmla="*/ 140 w 224"/>
              <a:gd name="T63" fmla="*/ 0 h 204"/>
              <a:gd name="T64" fmla="*/ 84 w 224"/>
              <a:gd name="T65" fmla="*/ 0 h 204"/>
              <a:gd name="T66" fmla="*/ 84 w 224"/>
              <a:gd name="T67" fmla="*/ 92 h 204"/>
              <a:gd name="T68" fmla="*/ 140 w 224"/>
              <a:gd name="T69" fmla="*/ 92 h 204"/>
              <a:gd name="T70" fmla="*/ 140 w 224"/>
              <a:gd name="T71" fmla="*/ 0 h 204"/>
              <a:gd name="T72" fmla="*/ 132 w 224"/>
              <a:gd name="T73" fmla="*/ 84 h 204"/>
              <a:gd name="T74" fmla="*/ 92 w 224"/>
              <a:gd name="T75" fmla="*/ 84 h 204"/>
              <a:gd name="T76" fmla="*/ 92 w 224"/>
              <a:gd name="T77" fmla="*/ 8 h 204"/>
              <a:gd name="T78" fmla="*/ 132 w 224"/>
              <a:gd name="T79" fmla="*/ 8 h 204"/>
              <a:gd name="T80" fmla="*/ 132 w 224"/>
              <a:gd name="T81" fmla="*/ 8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4" h="204">
                <a:moveTo>
                  <a:pt x="212" y="156"/>
                </a:moveTo>
                <a:cubicBezTo>
                  <a:pt x="212" y="136"/>
                  <a:pt x="212" y="136"/>
                  <a:pt x="212" y="136"/>
                </a:cubicBezTo>
                <a:cubicBezTo>
                  <a:pt x="212" y="125"/>
                  <a:pt x="204" y="116"/>
                  <a:pt x="19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21" y="116"/>
                  <a:pt x="12" y="125"/>
                  <a:pt x="12" y="136"/>
                </a:cubicBezTo>
                <a:cubicBezTo>
                  <a:pt x="12" y="156"/>
                  <a:pt x="12" y="156"/>
                  <a:pt x="12" y="15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96"/>
                  <a:pt x="0" y="196"/>
                  <a:pt x="0" y="196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12" y="204"/>
                  <a:pt x="12" y="204"/>
                  <a:pt x="12" y="204"/>
                </a:cubicBezTo>
                <a:cubicBezTo>
                  <a:pt x="20" y="204"/>
                  <a:pt x="20" y="204"/>
                  <a:pt x="20" y="204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04" y="196"/>
                  <a:pt x="204" y="196"/>
                  <a:pt x="204" y="196"/>
                </a:cubicBezTo>
                <a:cubicBezTo>
                  <a:pt x="204" y="204"/>
                  <a:pt x="204" y="204"/>
                  <a:pt x="204" y="204"/>
                </a:cubicBezTo>
                <a:cubicBezTo>
                  <a:pt x="212" y="204"/>
                  <a:pt x="212" y="204"/>
                  <a:pt x="212" y="204"/>
                </a:cubicBezTo>
                <a:cubicBezTo>
                  <a:pt x="212" y="196"/>
                  <a:pt x="212" y="196"/>
                  <a:pt x="212" y="196"/>
                </a:cubicBezTo>
                <a:cubicBezTo>
                  <a:pt x="224" y="196"/>
                  <a:pt x="224" y="196"/>
                  <a:pt x="224" y="196"/>
                </a:cubicBezTo>
                <a:cubicBezTo>
                  <a:pt x="224" y="156"/>
                  <a:pt x="224" y="156"/>
                  <a:pt x="224" y="156"/>
                </a:cubicBezTo>
                <a:lnTo>
                  <a:pt x="212" y="156"/>
                </a:lnTo>
                <a:close/>
                <a:moveTo>
                  <a:pt x="20" y="136"/>
                </a:moveTo>
                <a:cubicBezTo>
                  <a:pt x="20" y="130"/>
                  <a:pt x="26" y="124"/>
                  <a:pt x="33" y="124"/>
                </a:cubicBezTo>
                <a:cubicBezTo>
                  <a:pt x="193" y="124"/>
                  <a:pt x="193" y="124"/>
                  <a:pt x="193" y="124"/>
                </a:cubicBezTo>
                <a:cubicBezTo>
                  <a:pt x="199" y="124"/>
                  <a:pt x="204" y="129"/>
                  <a:pt x="204" y="136"/>
                </a:cubicBezTo>
                <a:cubicBezTo>
                  <a:pt x="204" y="156"/>
                  <a:pt x="204" y="156"/>
                  <a:pt x="204" y="156"/>
                </a:cubicBezTo>
                <a:cubicBezTo>
                  <a:pt x="20" y="156"/>
                  <a:pt x="20" y="156"/>
                  <a:pt x="20" y="156"/>
                </a:cubicBezTo>
                <a:lnTo>
                  <a:pt x="20" y="136"/>
                </a:lnTo>
                <a:close/>
                <a:moveTo>
                  <a:pt x="216" y="188"/>
                </a:moveTo>
                <a:cubicBezTo>
                  <a:pt x="8" y="188"/>
                  <a:pt x="8" y="188"/>
                  <a:pt x="8" y="188"/>
                </a:cubicBezTo>
                <a:cubicBezTo>
                  <a:pt x="8" y="164"/>
                  <a:pt x="8" y="164"/>
                  <a:pt x="8" y="164"/>
                </a:cubicBezTo>
                <a:cubicBezTo>
                  <a:pt x="216" y="164"/>
                  <a:pt x="216" y="164"/>
                  <a:pt x="216" y="164"/>
                </a:cubicBezTo>
                <a:lnTo>
                  <a:pt x="216" y="188"/>
                </a:lnTo>
                <a:close/>
                <a:moveTo>
                  <a:pt x="140" y="0"/>
                </a:moveTo>
                <a:cubicBezTo>
                  <a:pt x="84" y="0"/>
                  <a:pt x="84" y="0"/>
                  <a:pt x="84" y="0"/>
                </a:cubicBezTo>
                <a:cubicBezTo>
                  <a:pt x="84" y="92"/>
                  <a:pt x="84" y="92"/>
                  <a:pt x="84" y="92"/>
                </a:cubicBezTo>
                <a:cubicBezTo>
                  <a:pt x="140" y="92"/>
                  <a:pt x="140" y="92"/>
                  <a:pt x="140" y="92"/>
                </a:cubicBezTo>
                <a:lnTo>
                  <a:pt x="140" y="0"/>
                </a:lnTo>
                <a:close/>
                <a:moveTo>
                  <a:pt x="132" y="84"/>
                </a:moveTo>
                <a:cubicBezTo>
                  <a:pt x="92" y="84"/>
                  <a:pt x="92" y="84"/>
                  <a:pt x="92" y="84"/>
                </a:cubicBezTo>
                <a:cubicBezTo>
                  <a:pt x="92" y="8"/>
                  <a:pt x="92" y="8"/>
                  <a:pt x="92" y="8"/>
                </a:cubicBezTo>
                <a:cubicBezTo>
                  <a:pt x="132" y="8"/>
                  <a:pt x="132" y="8"/>
                  <a:pt x="132" y="8"/>
                </a:cubicBezTo>
                <a:lnTo>
                  <a:pt x="132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35">
            <a:extLst>
              <a:ext uri="{FF2B5EF4-FFF2-40B4-BE49-F238E27FC236}">
                <a16:creationId xmlns:a16="http://schemas.microsoft.com/office/drawing/2014/main" id="{DAB88F55-0BA3-4F13-B663-123F1969BB0F}"/>
              </a:ext>
            </a:extLst>
          </p:cNvPr>
          <p:cNvSpPr>
            <a:spLocks noEditPoints="1"/>
          </p:cNvSpPr>
          <p:nvPr/>
        </p:nvSpPr>
        <p:spPr bwMode="auto">
          <a:xfrm>
            <a:off x="8152262" y="4551810"/>
            <a:ext cx="317500" cy="531813"/>
          </a:xfrm>
          <a:custGeom>
            <a:avLst/>
            <a:gdLst>
              <a:gd name="T0" fmla="*/ 108 w 136"/>
              <a:gd name="T1" fmla="*/ 129 h 228"/>
              <a:gd name="T2" fmla="*/ 99 w 136"/>
              <a:gd name="T3" fmla="*/ 91 h 228"/>
              <a:gd name="T4" fmla="*/ 120 w 136"/>
              <a:gd name="T5" fmla="*/ 53 h 228"/>
              <a:gd name="T6" fmla="*/ 76 w 136"/>
              <a:gd name="T7" fmla="*/ 0 h 228"/>
              <a:gd name="T8" fmla="*/ 25 w 136"/>
              <a:gd name="T9" fmla="*/ 18 h 228"/>
              <a:gd name="T10" fmla="*/ 31 w 136"/>
              <a:gd name="T11" fmla="*/ 83 h 228"/>
              <a:gd name="T12" fmla="*/ 37 w 136"/>
              <a:gd name="T13" fmla="*/ 129 h 228"/>
              <a:gd name="T14" fmla="*/ 0 w 136"/>
              <a:gd name="T15" fmla="*/ 149 h 228"/>
              <a:gd name="T16" fmla="*/ 16 w 136"/>
              <a:gd name="T17" fmla="*/ 190 h 228"/>
              <a:gd name="T18" fmla="*/ 21 w 136"/>
              <a:gd name="T19" fmla="*/ 214 h 228"/>
              <a:gd name="T20" fmla="*/ 19 w 136"/>
              <a:gd name="T21" fmla="*/ 228 h 228"/>
              <a:gd name="T22" fmla="*/ 27 w 136"/>
              <a:gd name="T23" fmla="*/ 198 h 228"/>
              <a:gd name="T24" fmla="*/ 26 w 136"/>
              <a:gd name="T25" fmla="*/ 169 h 228"/>
              <a:gd name="T26" fmla="*/ 35 w 136"/>
              <a:gd name="T27" fmla="*/ 169 h 228"/>
              <a:gd name="T28" fmla="*/ 40 w 136"/>
              <a:gd name="T29" fmla="*/ 193 h 228"/>
              <a:gd name="T30" fmla="*/ 85 w 136"/>
              <a:gd name="T31" fmla="*/ 169 h 228"/>
              <a:gd name="T32" fmla="*/ 96 w 136"/>
              <a:gd name="T33" fmla="*/ 193 h 228"/>
              <a:gd name="T34" fmla="*/ 104 w 136"/>
              <a:gd name="T35" fmla="*/ 169 h 228"/>
              <a:gd name="T36" fmla="*/ 103 w 136"/>
              <a:gd name="T37" fmla="*/ 198 h 228"/>
              <a:gd name="T38" fmla="*/ 111 w 136"/>
              <a:gd name="T39" fmla="*/ 228 h 228"/>
              <a:gd name="T40" fmla="*/ 108 w 136"/>
              <a:gd name="T41" fmla="*/ 214 h 228"/>
              <a:gd name="T42" fmla="*/ 114 w 136"/>
              <a:gd name="T43" fmla="*/ 190 h 228"/>
              <a:gd name="T44" fmla="*/ 136 w 136"/>
              <a:gd name="T45" fmla="*/ 149 h 228"/>
              <a:gd name="T46" fmla="*/ 38 w 136"/>
              <a:gd name="T47" fmla="*/ 78 h 228"/>
              <a:gd name="T48" fmla="*/ 31 w 136"/>
              <a:gd name="T49" fmla="*/ 23 h 228"/>
              <a:gd name="T50" fmla="*/ 76 w 136"/>
              <a:gd name="T51" fmla="*/ 8 h 228"/>
              <a:gd name="T52" fmla="*/ 112 w 136"/>
              <a:gd name="T53" fmla="*/ 51 h 228"/>
              <a:gd name="T54" fmla="*/ 93 w 136"/>
              <a:gd name="T55" fmla="*/ 86 h 228"/>
              <a:gd name="T56" fmla="*/ 45 w 136"/>
              <a:gd name="T57" fmla="*/ 129 h 228"/>
              <a:gd name="T58" fmla="*/ 108 w 136"/>
              <a:gd name="T59" fmla="*/ 161 h 228"/>
              <a:gd name="T60" fmla="*/ 8 w 136"/>
              <a:gd name="T61" fmla="*/ 149 h 228"/>
              <a:gd name="T62" fmla="*/ 108 w 136"/>
              <a:gd name="T63" fmla="*/ 137 h 228"/>
              <a:gd name="T64" fmla="*/ 108 w 136"/>
              <a:gd name="T65" fmla="*/ 161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6" h="228">
                <a:moveTo>
                  <a:pt x="136" y="149"/>
                </a:moveTo>
                <a:cubicBezTo>
                  <a:pt x="136" y="138"/>
                  <a:pt x="123" y="129"/>
                  <a:pt x="108" y="129"/>
                </a:cubicBezTo>
                <a:cubicBezTo>
                  <a:pt x="99" y="129"/>
                  <a:pt x="99" y="129"/>
                  <a:pt x="99" y="129"/>
                </a:cubicBezTo>
                <a:cubicBezTo>
                  <a:pt x="97" y="116"/>
                  <a:pt x="95" y="97"/>
                  <a:pt x="99" y="91"/>
                </a:cubicBezTo>
                <a:cubicBezTo>
                  <a:pt x="101" y="88"/>
                  <a:pt x="103" y="86"/>
                  <a:pt x="105" y="83"/>
                </a:cubicBezTo>
                <a:cubicBezTo>
                  <a:pt x="112" y="74"/>
                  <a:pt x="117" y="67"/>
                  <a:pt x="120" y="53"/>
                </a:cubicBezTo>
                <a:cubicBezTo>
                  <a:pt x="123" y="42"/>
                  <a:pt x="119" y="28"/>
                  <a:pt x="111" y="18"/>
                </a:cubicBezTo>
                <a:cubicBezTo>
                  <a:pt x="102" y="6"/>
                  <a:pt x="90" y="0"/>
                  <a:pt x="7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6" y="0"/>
                  <a:pt x="34" y="6"/>
                  <a:pt x="25" y="18"/>
                </a:cubicBezTo>
                <a:cubicBezTo>
                  <a:pt x="17" y="28"/>
                  <a:pt x="13" y="42"/>
                  <a:pt x="16" y="53"/>
                </a:cubicBezTo>
                <a:cubicBezTo>
                  <a:pt x="20" y="67"/>
                  <a:pt x="24" y="74"/>
                  <a:pt x="31" y="83"/>
                </a:cubicBezTo>
                <a:cubicBezTo>
                  <a:pt x="33" y="86"/>
                  <a:pt x="35" y="88"/>
                  <a:pt x="37" y="91"/>
                </a:cubicBezTo>
                <a:cubicBezTo>
                  <a:pt x="41" y="97"/>
                  <a:pt x="39" y="116"/>
                  <a:pt x="37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13" y="129"/>
                  <a:pt x="0" y="138"/>
                  <a:pt x="0" y="149"/>
                </a:cubicBezTo>
                <a:cubicBezTo>
                  <a:pt x="0" y="157"/>
                  <a:pt x="7" y="164"/>
                  <a:pt x="18" y="167"/>
                </a:cubicBezTo>
                <a:cubicBezTo>
                  <a:pt x="15" y="172"/>
                  <a:pt x="14" y="180"/>
                  <a:pt x="16" y="190"/>
                </a:cubicBezTo>
                <a:cubicBezTo>
                  <a:pt x="17" y="194"/>
                  <a:pt x="18" y="198"/>
                  <a:pt x="19" y="201"/>
                </a:cubicBezTo>
                <a:cubicBezTo>
                  <a:pt x="21" y="207"/>
                  <a:pt x="23" y="213"/>
                  <a:pt x="21" y="214"/>
                </a:cubicBezTo>
                <a:cubicBezTo>
                  <a:pt x="13" y="222"/>
                  <a:pt x="13" y="222"/>
                  <a:pt x="13" y="222"/>
                </a:cubicBezTo>
                <a:cubicBezTo>
                  <a:pt x="19" y="228"/>
                  <a:pt x="19" y="228"/>
                  <a:pt x="19" y="228"/>
                </a:cubicBezTo>
                <a:cubicBezTo>
                  <a:pt x="27" y="220"/>
                  <a:pt x="27" y="220"/>
                  <a:pt x="27" y="220"/>
                </a:cubicBezTo>
                <a:cubicBezTo>
                  <a:pt x="31" y="215"/>
                  <a:pt x="30" y="209"/>
                  <a:pt x="27" y="198"/>
                </a:cubicBezTo>
                <a:cubicBezTo>
                  <a:pt x="26" y="195"/>
                  <a:pt x="25" y="192"/>
                  <a:pt x="24" y="188"/>
                </a:cubicBezTo>
                <a:cubicBezTo>
                  <a:pt x="21" y="177"/>
                  <a:pt x="24" y="171"/>
                  <a:pt x="26" y="169"/>
                </a:cubicBezTo>
                <a:cubicBezTo>
                  <a:pt x="27" y="169"/>
                  <a:pt x="27" y="169"/>
                  <a:pt x="28" y="169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4" y="175"/>
                  <a:pt x="32" y="185"/>
                  <a:pt x="32" y="193"/>
                </a:cubicBezTo>
                <a:cubicBezTo>
                  <a:pt x="40" y="193"/>
                  <a:pt x="40" y="193"/>
                  <a:pt x="40" y="193"/>
                </a:cubicBezTo>
                <a:cubicBezTo>
                  <a:pt x="40" y="185"/>
                  <a:pt x="42" y="174"/>
                  <a:pt x="43" y="169"/>
                </a:cubicBezTo>
                <a:cubicBezTo>
                  <a:pt x="85" y="169"/>
                  <a:pt x="85" y="169"/>
                  <a:pt x="85" y="169"/>
                </a:cubicBezTo>
                <a:cubicBezTo>
                  <a:pt x="86" y="174"/>
                  <a:pt x="88" y="185"/>
                  <a:pt x="88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6" y="185"/>
                  <a:pt x="94" y="175"/>
                  <a:pt x="93" y="169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5" y="171"/>
                  <a:pt x="108" y="178"/>
                  <a:pt x="106" y="188"/>
                </a:cubicBezTo>
                <a:cubicBezTo>
                  <a:pt x="105" y="192"/>
                  <a:pt x="104" y="195"/>
                  <a:pt x="103" y="198"/>
                </a:cubicBezTo>
                <a:cubicBezTo>
                  <a:pt x="100" y="209"/>
                  <a:pt x="98" y="215"/>
                  <a:pt x="103" y="220"/>
                </a:cubicBezTo>
                <a:cubicBezTo>
                  <a:pt x="111" y="228"/>
                  <a:pt x="111" y="228"/>
                  <a:pt x="111" y="228"/>
                </a:cubicBezTo>
                <a:cubicBezTo>
                  <a:pt x="116" y="222"/>
                  <a:pt x="116" y="222"/>
                  <a:pt x="116" y="222"/>
                </a:cubicBezTo>
                <a:cubicBezTo>
                  <a:pt x="108" y="214"/>
                  <a:pt x="108" y="214"/>
                  <a:pt x="108" y="214"/>
                </a:cubicBezTo>
                <a:cubicBezTo>
                  <a:pt x="107" y="213"/>
                  <a:pt x="109" y="207"/>
                  <a:pt x="111" y="201"/>
                </a:cubicBezTo>
                <a:cubicBezTo>
                  <a:pt x="112" y="198"/>
                  <a:pt x="113" y="194"/>
                  <a:pt x="114" y="190"/>
                </a:cubicBezTo>
                <a:cubicBezTo>
                  <a:pt x="116" y="180"/>
                  <a:pt x="114" y="173"/>
                  <a:pt x="113" y="169"/>
                </a:cubicBezTo>
                <a:cubicBezTo>
                  <a:pt x="126" y="167"/>
                  <a:pt x="136" y="159"/>
                  <a:pt x="136" y="149"/>
                </a:cubicBezTo>
                <a:close/>
                <a:moveTo>
                  <a:pt x="43" y="86"/>
                </a:moveTo>
                <a:cubicBezTo>
                  <a:pt x="41" y="83"/>
                  <a:pt x="39" y="81"/>
                  <a:pt x="38" y="78"/>
                </a:cubicBezTo>
                <a:cubicBezTo>
                  <a:pt x="31" y="69"/>
                  <a:pt x="27" y="63"/>
                  <a:pt x="24" y="51"/>
                </a:cubicBezTo>
                <a:cubicBezTo>
                  <a:pt x="22" y="42"/>
                  <a:pt x="24" y="31"/>
                  <a:pt x="31" y="23"/>
                </a:cubicBezTo>
                <a:cubicBezTo>
                  <a:pt x="38" y="13"/>
                  <a:pt x="49" y="8"/>
                  <a:pt x="60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87" y="8"/>
                  <a:pt x="98" y="13"/>
                  <a:pt x="105" y="23"/>
                </a:cubicBezTo>
                <a:cubicBezTo>
                  <a:pt x="112" y="31"/>
                  <a:pt x="114" y="42"/>
                  <a:pt x="112" y="51"/>
                </a:cubicBezTo>
                <a:cubicBezTo>
                  <a:pt x="109" y="63"/>
                  <a:pt x="105" y="69"/>
                  <a:pt x="98" y="78"/>
                </a:cubicBezTo>
                <a:cubicBezTo>
                  <a:pt x="97" y="81"/>
                  <a:pt x="95" y="83"/>
                  <a:pt x="93" y="86"/>
                </a:cubicBezTo>
                <a:cubicBezTo>
                  <a:pt x="86" y="96"/>
                  <a:pt x="89" y="118"/>
                  <a:pt x="91" y="129"/>
                </a:cubicBezTo>
                <a:cubicBezTo>
                  <a:pt x="45" y="129"/>
                  <a:pt x="45" y="129"/>
                  <a:pt x="45" y="129"/>
                </a:cubicBezTo>
                <a:cubicBezTo>
                  <a:pt x="47" y="118"/>
                  <a:pt x="50" y="96"/>
                  <a:pt x="43" y="86"/>
                </a:cubicBezTo>
                <a:close/>
                <a:moveTo>
                  <a:pt x="108" y="161"/>
                </a:moveTo>
                <a:cubicBezTo>
                  <a:pt x="28" y="161"/>
                  <a:pt x="28" y="161"/>
                  <a:pt x="28" y="161"/>
                </a:cubicBezTo>
                <a:cubicBezTo>
                  <a:pt x="17" y="161"/>
                  <a:pt x="8" y="155"/>
                  <a:pt x="8" y="149"/>
                </a:cubicBezTo>
                <a:cubicBezTo>
                  <a:pt x="8" y="142"/>
                  <a:pt x="17" y="137"/>
                  <a:pt x="28" y="137"/>
                </a:cubicBezTo>
                <a:cubicBezTo>
                  <a:pt x="108" y="137"/>
                  <a:pt x="108" y="137"/>
                  <a:pt x="108" y="137"/>
                </a:cubicBezTo>
                <a:cubicBezTo>
                  <a:pt x="119" y="137"/>
                  <a:pt x="128" y="142"/>
                  <a:pt x="128" y="149"/>
                </a:cubicBezTo>
                <a:cubicBezTo>
                  <a:pt x="128" y="155"/>
                  <a:pt x="119" y="161"/>
                  <a:pt x="108" y="16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43">
            <a:extLst>
              <a:ext uri="{FF2B5EF4-FFF2-40B4-BE49-F238E27FC236}">
                <a16:creationId xmlns:a16="http://schemas.microsoft.com/office/drawing/2014/main" id="{2EB64480-1996-49B1-8908-3362F1C8A00B}"/>
              </a:ext>
            </a:extLst>
          </p:cNvPr>
          <p:cNvSpPr>
            <a:spLocks noEditPoints="1"/>
          </p:cNvSpPr>
          <p:nvPr/>
        </p:nvSpPr>
        <p:spPr bwMode="auto">
          <a:xfrm>
            <a:off x="3738998" y="4569739"/>
            <a:ext cx="400050" cy="474663"/>
          </a:xfrm>
          <a:custGeom>
            <a:avLst/>
            <a:gdLst>
              <a:gd name="T0" fmla="*/ 172 w 172"/>
              <a:gd name="T1" fmla="*/ 72 h 204"/>
              <a:gd name="T2" fmla="*/ 60 w 172"/>
              <a:gd name="T3" fmla="*/ 0 h 204"/>
              <a:gd name="T4" fmla="*/ 56 w 172"/>
              <a:gd name="T5" fmla="*/ 5 h 204"/>
              <a:gd name="T6" fmla="*/ 54 w 172"/>
              <a:gd name="T7" fmla="*/ 4 h 204"/>
              <a:gd name="T8" fmla="*/ 50 w 172"/>
              <a:gd name="T9" fmla="*/ 22 h 204"/>
              <a:gd name="T10" fmla="*/ 57 w 172"/>
              <a:gd name="T11" fmla="*/ 24 h 204"/>
              <a:gd name="T12" fmla="*/ 61 w 172"/>
              <a:gd name="T13" fmla="*/ 10 h 204"/>
              <a:gd name="T14" fmla="*/ 161 w 172"/>
              <a:gd name="T15" fmla="*/ 75 h 204"/>
              <a:gd name="T16" fmla="*/ 82 w 172"/>
              <a:gd name="T17" fmla="*/ 196 h 204"/>
              <a:gd name="T18" fmla="*/ 62 w 172"/>
              <a:gd name="T19" fmla="*/ 196 h 204"/>
              <a:gd name="T20" fmla="*/ 62 w 172"/>
              <a:gd name="T21" fmla="*/ 204 h 204"/>
              <a:gd name="T22" fmla="*/ 118 w 172"/>
              <a:gd name="T23" fmla="*/ 204 h 204"/>
              <a:gd name="T24" fmla="*/ 118 w 172"/>
              <a:gd name="T25" fmla="*/ 196 h 204"/>
              <a:gd name="T26" fmla="*/ 91 w 172"/>
              <a:gd name="T27" fmla="*/ 196 h 204"/>
              <a:gd name="T28" fmla="*/ 172 w 172"/>
              <a:gd name="T29" fmla="*/ 72 h 204"/>
              <a:gd name="T30" fmla="*/ 78 w 172"/>
              <a:gd name="T31" fmla="*/ 90 h 204"/>
              <a:gd name="T32" fmla="*/ 78 w 172"/>
              <a:gd name="T33" fmla="*/ 89 h 204"/>
              <a:gd name="T34" fmla="*/ 83 w 172"/>
              <a:gd name="T35" fmla="*/ 90 h 204"/>
              <a:gd name="T36" fmla="*/ 77 w 172"/>
              <a:gd name="T37" fmla="*/ 58 h 204"/>
              <a:gd name="T38" fmla="*/ 66 w 172"/>
              <a:gd name="T39" fmla="*/ 46 h 204"/>
              <a:gd name="T40" fmla="*/ 66 w 172"/>
              <a:gd name="T41" fmla="*/ 26 h 204"/>
              <a:gd name="T42" fmla="*/ 44 w 172"/>
              <a:gd name="T43" fmla="*/ 21 h 204"/>
              <a:gd name="T44" fmla="*/ 35 w 172"/>
              <a:gd name="T45" fmla="*/ 35 h 204"/>
              <a:gd name="T46" fmla="*/ 39 w 172"/>
              <a:gd name="T47" fmla="*/ 38 h 204"/>
              <a:gd name="T48" fmla="*/ 19 w 172"/>
              <a:gd name="T49" fmla="*/ 44 h 204"/>
              <a:gd name="T50" fmla="*/ 0 w 172"/>
              <a:gd name="T51" fmla="*/ 70 h 204"/>
              <a:gd name="T52" fmla="*/ 2 w 172"/>
              <a:gd name="T53" fmla="*/ 71 h 204"/>
              <a:gd name="T54" fmla="*/ 1 w 172"/>
              <a:gd name="T55" fmla="*/ 74 h 204"/>
              <a:gd name="T56" fmla="*/ 78 w 172"/>
              <a:gd name="T57" fmla="*/ 90 h 204"/>
              <a:gd name="T58" fmla="*/ 48 w 172"/>
              <a:gd name="T59" fmla="*/ 30 h 204"/>
              <a:gd name="T60" fmla="*/ 58 w 172"/>
              <a:gd name="T61" fmla="*/ 32 h 204"/>
              <a:gd name="T62" fmla="*/ 58 w 172"/>
              <a:gd name="T63" fmla="*/ 41 h 204"/>
              <a:gd name="T64" fmla="*/ 51 w 172"/>
              <a:gd name="T65" fmla="*/ 39 h 204"/>
              <a:gd name="T66" fmla="*/ 42 w 172"/>
              <a:gd name="T67" fmla="*/ 38 h 204"/>
              <a:gd name="T68" fmla="*/ 48 w 172"/>
              <a:gd name="T69" fmla="*/ 30 h 204"/>
              <a:gd name="T70" fmla="*/ 23 w 172"/>
              <a:gd name="T71" fmla="*/ 51 h 204"/>
              <a:gd name="T72" fmla="*/ 49 w 172"/>
              <a:gd name="T73" fmla="*/ 47 h 204"/>
              <a:gd name="T74" fmla="*/ 71 w 172"/>
              <a:gd name="T75" fmla="*/ 62 h 204"/>
              <a:gd name="T76" fmla="*/ 76 w 172"/>
              <a:gd name="T77" fmla="*/ 81 h 204"/>
              <a:gd name="T78" fmla="*/ 9 w 172"/>
              <a:gd name="T79" fmla="*/ 67 h 204"/>
              <a:gd name="T80" fmla="*/ 23 w 172"/>
              <a:gd name="T81" fmla="*/ 51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2" h="204">
                <a:moveTo>
                  <a:pt x="172" y="72"/>
                </a:moveTo>
                <a:cubicBezTo>
                  <a:pt x="60" y="0"/>
                  <a:pt x="60" y="0"/>
                  <a:pt x="60" y="0"/>
                </a:cubicBezTo>
                <a:cubicBezTo>
                  <a:pt x="56" y="5"/>
                  <a:pt x="56" y="5"/>
                  <a:pt x="56" y="5"/>
                </a:cubicBezTo>
                <a:cubicBezTo>
                  <a:pt x="54" y="4"/>
                  <a:pt x="54" y="4"/>
                  <a:pt x="54" y="4"/>
                </a:cubicBezTo>
                <a:cubicBezTo>
                  <a:pt x="50" y="22"/>
                  <a:pt x="50" y="22"/>
                  <a:pt x="50" y="22"/>
                </a:cubicBezTo>
                <a:cubicBezTo>
                  <a:pt x="57" y="24"/>
                  <a:pt x="57" y="24"/>
                  <a:pt x="57" y="24"/>
                </a:cubicBezTo>
                <a:cubicBezTo>
                  <a:pt x="61" y="10"/>
                  <a:pt x="61" y="10"/>
                  <a:pt x="61" y="10"/>
                </a:cubicBezTo>
                <a:cubicBezTo>
                  <a:pt x="161" y="75"/>
                  <a:pt x="161" y="75"/>
                  <a:pt x="161" y="75"/>
                </a:cubicBezTo>
                <a:cubicBezTo>
                  <a:pt x="82" y="196"/>
                  <a:pt x="82" y="196"/>
                  <a:pt x="82" y="196"/>
                </a:cubicBezTo>
                <a:cubicBezTo>
                  <a:pt x="62" y="196"/>
                  <a:pt x="62" y="196"/>
                  <a:pt x="62" y="196"/>
                </a:cubicBezTo>
                <a:cubicBezTo>
                  <a:pt x="62" y="204"/>
                  <a:pt x="62" y="204"/>
                  <a:pt x="62" y="204"/>
                </a:cubicBezTo>
                <a:cubicBezTo>
                  <a:pt x="118" y="204"/>
                  <a:pt x="118" y="204"/>
                  <a:pt x="118" y="204"/>
                </a:cubicBezTo>
                <a:cubicBezTo>
                  <a:pt x="118" y="196"/>
                  <a:pt x="118" y="196"/>
                  <a:pt x="118" y="196"/>
                </a:cubicBezTo>
                <a:cubicBezTo>
                  <a:pt x="91" y="196"/>
                  <a:pt x="91" y="196"/>
                  <a:pt x="91" y="196"/>
                </a:cubicBezTo>
                <a:lnTo>
                  <a:pt x="172" y="72"/>
                </a:lnTo>
                <a:close/>
                <a:moveTo>
                  <a:pt x="78" y="90"/>
                </a:moveTo>
                <a:cubicBezTo>
                  <a:pt x="78" y="89"/>
                  <a:pt x="78" y="89"/>
                  <a:pt x="78" y="89"/>
                </a:cubicBezTo>
                <a:cubicBezTo>
                  <a:pt x="83" y="90"/>
                  <a:pt x="83" y="90"/>
                  <a:pt x="83" y="90"/>
                </a:cubicBezTo>
                <a:cubicBezTo>
                  <a:pt x="85" y="79"/>
                  <a:pt x="83" y="68"/>
                  <a:pt x="77" y="58"/>
                </a:cubicBezTo>
                <a:cubicBezTo>
                  <a:pt x="74" y="53"/>
                  <a:pt x="70" y="49"/>
                  <a:pt x="66" y="46"/>
                </a:cubicBezTo>
                <a:cubicBezTo>
                  <a:pt x="66" y="26"/>
                  <a:pt x="66" y="26"/>
                  <a:pt x="66" y="26"/>
                </a:cubicBezTo>
                <a:cubicBezTo>
                  <a:pt x="44" y="21"/>
                  <a:pt x="44" y="21"/>
                  <a:pt x="44" y="21"/>
                </a:cubicBezTo>
                <a:cubicBezTo>
                  <a:pt x="35" y="35"/>
                  <a:pt x="35" y="35"/>
                  <a:pt x="35" y="35"/>
                </a:cubicBezTo>
                <a:cubicBezTo>
                  <a:pt x="39" y="38"/>
                  <a:pt x="39" y="38"/>
                  <a:pt x="39" y="38"/>
                </a:cubicBezTo>
                <a:cubicBezTo>
                  <a:pt x="32" y="38"/>
                  <a:pt x="25" y="40"/>
                  <a:pt x="19" y="44"/>
                </a:cubicBezTo>
                <a:cubicBezTo>
                  <a:pt x="9" y="50"/>
                  <a:pt x="3" y="59"/>
                  <a:pt x="0" y="70"/>
                </a:cubicBezTo>
                <a:cubicBezTo>
                  <a:pt x="2" y="71"/>
                  <a:pt x="2" y="71"/>
                  <a:pt x="2" y="71"/>
                </a:cubicBezTo>
                <a:cubicBezTo>
                  <a:pt x="1" y="74"/>
                  <a:pt x="1" y="74"/>
                  <a:pt x="1" y="74"/>
                </a:cubicBezTo>
                <a:lnTo>
                  <a:pt x="78" y="90"/>
                </a:lnTo>
                <a:close/>
                <a:moveTo>
                  <a:pt x="48" y="30"/>
                </a:moveTo>
                <a:cubicBezTo>
                  <a:pt x="58" y="32"/>
                  <a:pt x="58" y="32"/>
                  <a:pt x="58" y="32"/>
                </a:cubicBezTo>
                <a:cubicBezTo>
                  <a:pt x="58" y="41"/>
                  <a:pt x="58" y="41"/>
                  <a:pt x="58" y="41"/>
                </a:cubicBezTo>
                <a:cubicBezTo>
                  <a:pt x="56" y="41"/>
                  <a:pt x="53" y="40"/>
                  <a:pt x="51" y="39"/>
                </a:cubicBezTo>
                <a:cubicBezTo>
                  <a:pt x="48" y="38"/>
                  <a:pt x="45" y="38"/>
                  <a:pt x="42" y="38"/>
                </a:cubicBezTo>
                <a:lnTo>
                  <a:pt x="48" y="30"/>
                </a:lnTo>
                <a:close/>
                <a:moveTo>
                  <a:pt x="23" y="51"/>
                </a:moveTo>
                <a:cubicBezTo>
                  <a:pt x="31" y="46"/>
                  <a:pt x="40" y="45"/>
                  <a:pt x="49" y="47"/>
                </a:cubicBezTo>
                <a:cubicBezTo>
                  <a:pt x="58" y="49"/>
                  <a:pt x="66" y="54"/>
                  <a:pt x="71" y="62"/>
                </a:cubicBezTo>
                <a:cubicBezTo>
                  <a:pt x="74" y="68"/>
                  <a:pt x="76" y="75"/>
                  <a:pt x="76" y="81"/>
                </a:cubicBezTo>
                <a:cubicBezTo>
                  <a:pt x="9" y="67"/>
                  <a:pt x="9" y="67"/>
                  <a:pt x="9" y="67"/>
                </a:cubicBezTo>
                <a:cubicBezTo>
                  <a:pt x="12" y="61"/>
                  <a:pt x="17" y="55"/>
                  <a:pt x="23" y="5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Freeform 58">
            <a:extLst>
              <a:ext uri="{FF2B5EF4-FFF2-40B4-BE49-F238E27FC236}">
                <a16:creationId xmlns:a16="http://schemas.microsoft.com/office/drawing/2014/main" id="{6A3FA124-0187-4A00-8724-D993F43AB1AB}"/>
              </a:ext>
            </a:extLst>
          </p:cNvPr>
          <p:cNvSpPr>
            <a:spLocks noEditPoints="1"/>
          </p:cNvSpPr>
          <p:nvPr/>
        </p:nvSpPr>
        <p:spPr bwMode="auto">
          <a:xfrm>
            <a:off x="3682642" y="2741914"/>
            <a:ext cx="512763" cy="457200"/>
          </a:xfrm>
          <a:custGeom>
            <a:avLst/>
            <a:gdLst>
              <a:gd name="T0" fmla="*/ 106 w 220"/>
              <a:gd name="T1" fmla="*/ 46 h 196"/>
              <a:gd name="T2" fmla="*/ 114 w 220"/>
              <a:gd name="T3" fmla="*/ 38 h 196"/>
              <a:gd name="T4" fmla="*/ 130 w 220"/>
              <a:gd name="T5" fmla="*/ 62 h 196"/>
              <a:gd name="T6" fmla="*/ 138 w 220"/>
              <a:gd name="T7" fmla="*/ 70 h 196"/>
              <a:gd name="T8" fmla="*/ 130 w 220"/>
              <a:gd name="T9" fmla="*/ 62 h 196"/>
              <a:gd name="T10" fmla="*/ 82 w 220"/>
              <a:gd name="T11" fmla="*/ 70 h 196"/>
              <a:gd name="T12" fmla="*/ 90 w 220"/>
              <a:gd name="T13" fmla="*/ 62 h 196"/>
              <a:gd name="T14" fmla="*/ 106 w 220"/>
              <a:gd name="T15" fmla="*/ 86 h 196"/>
              <a:gd name="T16" fmla="*/ 114 w 220"/>
              <a:gd name="T17" fmla="*/ 94 h 196"/>
              <a:gd name="T18" fmla="*/ 106 w 220"/>
              <a:gd name="T19" fmla="*/ 86 h 196"/>
              <a:gd name="T20" fmla="*/ 172 w 220"/>
              <a:gd name="T21" fmla="*/ 88 h 196"/>
              <a:gd name="T22" fmla="*/ 138 w 220"/>
              <a:gd name="T23" fmla="*/ 0 h 196"/>
              <a:gd name="T24" fmla="*/ 48 w 220"/>
              <a:gd name="T25" fmla="*/ 34 h 196"/>
              <a:gd name="T26" fmla="*/ 30 w 220"/>
              <a:gd name="T27" fmla="*/ 80 h 196"/>
              <a:gd name="T28" fmla="*/ 16 w 220"/>
              <a:gd name="T29" fmla="*/ 136 h 196"/>
              <a:gd name="T30" fmla="*/ 56 w 220"/>
              <a:gd name="T31" fmla="*/ 196 h 196"/>
              <a:gd name="T32" fmla="*/ 164 w 220"/>
              <a:gd name="T33" fmla="*/ 188 h 196"/>
              <a:gd name="T34" fmla="*/ 204 w 220"/>
              <a:gd name="T35" fmla="*/ 196 h 196"/>
              <a:gd name="T36" fmla="*/ 220 w 220"/>
              <a:gd name="T37" fmla="*/ 110 h 196"/>
              <a:gd name="T38" fmla="*/ 48 w 220"/>
              <a:gd name="T39" fmla="*/ 188 h 196"/>
              <a:gd name="T40" fmla="*/ 24 w 220"/>
              <a:gd name="T41" fmla="*/ 132 h 196"/>
              <a:gd name="T42" fmla="*/ 8 w 220"/>
              <a:gd name="T43" fmla="*/ 110 h 196"/>
              <a:gd name="T44" fmla="*/ 48 w 220"/>
              <a:gd name="T45" fmla="*/ 106 h 196"/>
              <a:gd name="T46" fmla="*/ 48 w 220"/>
              <a:gd name="T47" fmla="*/ 136 h 196"/>
              <a:gd name="T48" fmla="*/ 164 w 220"/>
              <a:gd name="T49" fmla="*/ 180 h 196"/>
              <a:gd name="T50" fmla="*/ 56 w 220"/>
              <a:gd name="T51" fmla="*/ 136 h 196"/>
              <a:gd name="T52" fmla="*/ 164 w 220"/>
              <a:gd name="T53" fmla="*/ 180 h 196"/>
              <a:gd name="T54" fmla="*/ 164 w 220"/>
              <a:gd name="T55" fmla="*/ 110 h 196"/>
              <a:gd name="T56" fmla="*/ 164 w 220"/>
              <a:gd name="T57" fmla="*/ 112 h 196"/>
              <a:gd name="T58" fmla="*/ 56 w 220"/>
              <a:gd name="T59" fmla="*/ 128 h 196"/>
              <a:gd name="T60" fmla="*/ 56 w 220"/>
              <a:gd name="T61" fmla="*/ 110 h 196"/>
              <a:gd name="T62" fmla="*/ 56 w 220"/>
              <a:gd name="T63" fmla="*/ 34 h 196"/>
              <a:gd name="T64" fmla="*/ 138 w 220"/>
              <a:gd name="T65" fmla="*/ 8 h 196"/>
              <a:gd name="T66" fmla="*/ 164 w 220"/>
              <a:gd name="T67" fmla="*/ 108 h 196"/>
              <a:gd name="T68" fmla="*/ 196 w 220"/>
              <a:gd name="T69" fmla="*/ 132 h 196"/>
              <a:gd name="T70" fmla="*/ 172 w 220"/>
              <a:gd name="T71" fmla="*/ 188 h 196"/>
              <a:gd name="T72" fmla="*/ 172 w 220"/>
              <a:gd name="T73" fmla="*/ 180 h 196"/>
              <a:gd name="T74" fmla="*/ 172 w 220"/>
              <a:gd name="T75" fmla="*/ 136 h 196"/>
              <a:gd name="T76" fmla="*/ 190 w 220"/>
              <a:gd name="T77" fmla="*/ 88 h 196"/>
              <a:gd name="T78" fmla="*/ 198 w 220"/>
              <a:gd name="T79" fmla="*/ 13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20" h="196">
                <a:moveTo>
                  <a:pt x="106" y="38"/>
                </a:moveTo>
                <a:cubicBezTo>
                  <a:pt x="103" y="40"/>
                  <a:pt x="103" y="44"/>
                  <a:pt x="106" y="46"/>
                </a:cubicBezTo>
                <a:cubicBezTo>
                  <a:pt x="108" y="49"/>
                  <a:pt x="112" y="49"/>
                  <a:pt x="114" y="46"/>
                </a:cubicBezTo>
                <a:cubicBezTo>
                  <a:pt x="117" y="44"/>
                  <a:pt x="117" y="40"/>
                  <a:pt x="114" y="38"/>
                </a:cubicBezTo>
                <a:cubicBezTo>
                  <a:pt x="112" y="35"/>
                  <a:pt x="108" y="35"/>
                  <a:pt x="106" y="38"/>
                </a:cubicBezTo>
                <a:close/>
                <a:moveTo>
                  <a:pt x="130" y="62"/>
                </a:moveTo>
                <a:cubicBezTo>
                  <a:pt x="127" y="64"/>
                  <a:pt x="127" y="68"/>
                  <a:pt x="130" y="70"/>
                </a:cubicBezTo>
                <a:cubicBezTo>
                  <a:pt x="132" y="72"/>
                  <a:pt x="136" y="72"/>
                  <a:pt x="138" y="70"/>
                </a:cubicBezTo>
                <a:cubicBezTo>
                  <a:pt x="141" y="68"/>
                  <a:pt x="141" y="64"/>
                  <a:pt x="138" y="62"/>
                </a:cubicBezTo>
                <a:cubicBezTo>
                  <a:pt x="136" y="59"/>
                  <a:pt x="132" y="59"/>
                  <a:pt x="130" y="62"/>
                </a:cubicBezTo>
                <a:close/>
                <a:moveTo>
                  <a:pt x="82" y="62"/>
                </a:moveTo>
                <a:cubicBezTo>
                  <a:pt x="79" y="64"/>
                  <a:pt x="79" y="68"/>
                  <a:pt x="82" y="70"/>
                </a:cubicBezTo>
                <a:cubicBezTo>
                  <a:pt x="84" y="72"/>
                  <a:pt x="88" y="72"/>
                  <a:pt x="90" y="70"/>
                </a:cubicBezTo>
                <a:cubicBezTo>
                  <a:pt x="93" y="68"/>
                  <a:pt x="93" y="64"/>
                  <a:pt x="90" y="62"/>
                </a:cubicBezTo>
                <a:cubicBezTo>
                  <a:pt x="88" y="59"/>
                  <a:pt x="84" y="59"/>
                  <a:pt x="82" y="62"/>
                </a:cubicBezTo>
                <a:close/>
                <a:moveTo>
                  <a:pt x="106" y="86"/>
                </a:moveTo>
                <a:cubicBezTo>
                  <a:pt x="103" y="88"/>
                  <a:pt x="103" y="92"/>
                  <a:pt x="106" y="94"/>
                </a:cubicBezTo>
                <a:cubicBezTo>
                  <a:pt x="108" y="96"/>
                  <a:pt x="112" y="96"/>
                  <a:pt x="114" y="94"/>
                </a:cubicBezTo>
                <a:cubicBezTo>
                  <a:pt x="117" y="92"/>
                  <a:pt x="117" y="88"/>
                  <a:pt x="114" y="86"/>
                </a:cubicBezTo>
                <a:cubicBezTo>
                  <a:pt x="112" y="83"/>
                  <a:pt x="108" y="83"/>
                  <a:pt x="106" y="86"/>
                </a:cubicBezTo>
                <a:close/>
                <a:moveTo>
                  <a:pt x="190" y="80"/>
                </a:moveTo>
                <a:cubicBezTo>
                  <a:pt x="183" y="80"/>
                  <a:pt x="177" y="83"/>
                  <a:pt x="172" y="88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72" y="15"/>
                  <a:pt x="157" y="0"/>
                  <a:pt x="13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65" y="0"/>
                  <a:pt x="48" y="15"/>
                  <a:pt x="48" y="34"/>
                </a:cubicBezTo>
                <a:cubicBezTo>
                  <a:pt x="48" y="88"/>
                  <a:pt x="48" y="88"/>
                  <a:pt x="48" y="88"/>
                </a:cubicBezTo>
                <a:cubicBezTo>
                  <a:pt x="43" y="83"/>
                  <a:pt x="37" y="80"/>
                  <a:pt x="30" y="80"/>
                </a:cubicBezTo>
                <a:cubicBezTo>
                  <a:pt x="14" y="80"/>
                  <a:pt x="0" y="94"/>
                  <a:pt x="0" y="110"/>
                </a:cubicBezTo>
                <a:cubicBezTo>
                  <a:pt x="0" y="122"/>
                  <a:pt x="7" y="132"/>
                  <a:pt x="16" y="13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56" y="196"/>
                  <a:pt x="56" y="196"/>
                  <a:pt x="56" y="196"/>
                </a:cubicBezTo>
                <a:cubicBezTo>
                  <a:pt x="56" y="188"/>
                  <a:pt x="56" y="188"/>
                  <a:pt x="56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64" y="196"/>
                  <a:pt x="164" y="196"/>
                  <a:pt x="164" y="196"/>
                </a:cubicBezTo>
                <a:cubicBezTo>
                  <a:pt x="204" y="196"/>
                  <a:pt x="204" y="196"/>
                  <a:pt x="204" y="196"/>
                </a:cubicBezTo>
                <a:cubicBezTo>
                  <a:pt x="204" y="136"/>
                  <a:pt x="204" y="136"/>
                  <a:pt x="204" y="136"/>
                </a:cubicBezTo>
                <a:cubicBezTo>
                  <a:pt x="213" y="132"/>
                  <a:pt x="220" y="122"/>
                  <a:pt x="220" y="110"/>
                </a:cubicBezTo>
                <a:cubicBezTo>
                  <a:pt x="220" y="94"/>
                  <a:pt x="206" y="80"/>
                  <a:pt x="190" y="80"/>
                </a:cubicBezTo>
                <a:close/>
                <a:moveTo>
                  <a:pt x="48" y="188"/>
                </a:moveTo>
                <a:cubicBezTo>
                  <a:pt x="24" y="188"/>
                  <a:pt x="24" y="188"/>
                  <a:pt x="24" y="188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23" y="131"/>
                  <a:pt x="23" y="131"/>
                  <a:pt x="23" y="131"/>
                </a:cubicBezTo>
                <a:cubicBezTo>
                  <a:pt x="17" y="129"/>
                  <a:pt x="8" y="120"/>
                  <a:pt x="8" y="110"/>
                </a:cubicBezTo>
                <a:cubicBezTo>
                  <a:pt x="8" y="98"/>
                  <a:pt x="18" y="88"/>
                  <a:pt x="30" y="88"/>
                </a:cubicBezTo>
                <a:cubicBezTo>
                  <a:pt x="39" y="88"/>
                  <a:pt x="47" y="95"/>
                  <a:pt x="48" y="106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48" y="136"/>
                  <a:pt x="48" y="136"/>
                </a:cubicBezTo>
                <a:lnTo>
                  <a:pt x="48" y="188"/>
                </a:lnTo>
                <a:close/>
                <a:moveTo>
                  <a:pt x="164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164" y="136"/>
                  <a:pt x="164" y="136"/>
                  <a:pt x="164" y="136"/>
                </a:cubicBezTo>
                <a:lnTo>
                  <a:pt x="164" y="180"/>
                </a:lnTo>
                <a:close/>
                <a:moveTo>
                  <a:pt x="164" y="108"/>
                </a:moveTo>
                <a:cubicBezTo>
                  <a:pt x="164" y="109"/>
                  <a:pt x="164" y="109"/>
                  <a:pt x="164" y="110"/>
                </a:cubicBezTo>
                <a:cubicBezTo>
                  <a:pt x="164" y="110"/>
                  <a:pt x="164" y="111"/>
                  <a:pt x="164" y="111"/>
                </a:cubicBezTo>
                <a:cubicBezTo>
                  <a:pt x="164" y="112"/>
                  <a:pt x="164" y="112"/>
                  <a:pt x="164" y="112"/>
                </a:cubicBezTo>
                <a:cubicBezTo>
                  <a:pt x="164" y="128"/>
                  <a:pt x="164" y="128"/>
                  <a:pt x="164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56" y="111"/>
                  <a:pt x="56" y="110"/>
                  <a:pt x="56" y="110"/>
                </a:cubicBezTo>
                <a:cubicBezTo>
                  <a:pt x="56" y="110"/>
                  <a:pt x="56" y="110"/>
                  <a:pt x="56" y="109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20"/>
                  <a:pt x="69" y="8"/>
                  <a:pt x="84" y="8"/>
                </a:cubicBezTo>
                <a:cubicBezTo>
                  <a:pt x="138" y="8"/>
                  <a:pt x="138" y="8"/>
                  <a:pt x="138" y="8"/>
                </a:cubicBezTo>
                <a:cubicBezTo>
                  <a:pt x="152" y="8"/>
                  <a:pt x="164" y="19"/>
                  <a:pt x="164" y="34"/>
                </a:cubicBezTo>
                <a:lnTo>
                  <a:pt x="164" y="108"/>
                </a:lnTo>
                <a:close/>
                <a:moveTo>
                  <a:pt x="198" y="131"/>
                </a:moveTo>
                <a:cubicBezTo>
                  <a:pt x="196" y="132"/>
                  <a:pt x="196" y="132"/>
                  <a:pt x="196" y="132"/>
                </a:cubicBezTo>
                <a:cubicBezTo>
                  <a:pt x="196" y="188"/>
                  <a:pt x="196" y="188"/>
                  <a:pt x="196" y="188"/>
                </a:cubicBezTo>
                <a:cubicBezTo>
                  <a:pt x="172" y="188"/>
                  <a:pt x="172" y="188"/>
                  <a:pt x="172" y="188"/>
                </a:cubicBezTo>
                <a:cubicBezTo>
                  <a:pt x="172" y="180"/>
                  <a:pt x="172" y="180"/>
                  <a:pt x="172" y="180"/>
                </a:cubicBezTo>
                <a:cubicBezTo>
                  <a:pt x="172" y="180"/>
                  <a:pt x="172" y="180"/>
                  <a:pt x="172" y="180"/>
                </a:cubicBezTo>
                <a:cubicBezTo>
                  <a:pt x="172" y="136"/>
                  <a:pt x="172" y="136"/>
                  <a:pt x="172" y="136"/>
                </a:cubicBezTo>
                <a:cubicBezTo>
                  <a:pt x="172" y="136"/>
                  <a:pt x="172" y="136"/>
                  <a:pt x="172" y="136"/>
                </a:cubicBezTo>
                <a:cubicBezTo>
                  <a:pt x="172" y="105"/>
                  <a:pt x="172" y="105"/>
                  <a:pt x="172" y="105"/>
                </a:cubicBezTo>
                <a:cubicBezTo>
                  <a:pt x="174" y="95"/>
                  <a:pt x="181" y="88"/>
                  <a:pt x="190" y="88"/>
                </a:cubicBezTo>
                <a:cubicBezTo>
                  <a:pt x="202" y="88"/>
                  <a:pt x="212" y="98"/>
                  <a:pt x="212" y="110"/>
                </a:cubicBezTo>
                <a:cubicBezTo>
                  <a:pt x="212" y="120"/>
                  <a:pt x="204" y="129"/>
                  <a:pt x="198" y="13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4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1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 tmFilter="0, 0; .2, .5; .8, .5; 1, 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25" autoRev="1" fill="hold"/>
                                        <p:tgtEl>
                                          <p:spTgt spid="1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 tmFilter="0, 0; .2, .5; .8, .5; 1, 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25" autoRev="1" fill="hold"/>
                                        <p:tgtEl>
                                          <p:spTgt spid="1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 tmFilter="0, 0; .2, .5; .8, .5; 1, 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125" autoRev="1" fill="hold"/>
                                        <p:tgtEl>
                                          <p:spTgt spid="1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/>
      <p:bldP spid="173" grpId="0"/>
      <p:bldP spid="173" grpId="1"/>
      <p:bldP spid="174" grpId="0" animBg="1"/>
      <p:bldP spid="174" grpId="1" animBg="1"/>
      <p:bldP spid="175" grpId="0" animBg="1"/>
      <p:bldP spid="175" grpId="1" animBg="1"/>
      <p:bldP spid="176" grpId="0" animBg="1"/>
      <p:bldP spid="176" grpId="1" animBg="1"/>
      <p:bldP spid="177" grpId="0" animBg="1"/>
      <p:bldP spid="17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F5134B3B-0F6A-4103-A579-60FB3511A13F}"/>
              </a:ext>
            </a:extLst>
          </p:cNvPr>
          <p:cNvSpPr/>
          <p:nvPr/>
        </p:nvSpPr>
        <p:spPr>
          <a:xfrm>
            <a:off x="5486400" y="3429000"/>
            <a:ext cx="6705600" cy="3429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5FCDDF6-243B-4736-BBF3-D87C58A3A838}"/>
              </a:ext>
            </a:extLst>
          </p:cNvPr>
          <p:cNvGrpSpPr/>
          <p:nvPr/>
        </p:nvGrpSpPr>
        <p:grpSpPr>
          <a:xfrm>
            <a:off x="5818301" y="1244323"/>
            <a:ext cx="4889455" cy="314894"/>
            <a:chOff x="5818301" y="1244323"/>
            <a:chExt cx="4889455" cy="31489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94FF0F1-AACA-4E23-87E8-028C335C9914}"/>
                </a:ext>
              </a:extLst>
            </p:cNvPr>
            <p:cNvSpPr txBox="1"/>
            <p:nvPr/>
          </p:nvSpPr>
          <p:spPr>
            <a:xfrm>
              <a:off x="6669156" y="1244323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3A28E7B-529B-4468-8309-BCFF0B21159F}"/>
                </a:ext>
              </a:extLst>
            </p:cNvPr>
            <p:cNvCxnSpPr>
              <a:cxnSpLocks/>
            </p:cNvCxnSpPr>
            <p:nvPr/>
          </p:nvCxnSpPr>
          <p:spPr>
            <a:xfrm>
              <a:off x="5818301" y="1424156"/>
              <a:ext cx="68580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A5FE486A-A6EE-429A-8779-82E6B35BE881}"/>
              </a:ext>
            </a:extLst>
          </p:cNvPr>
          <p:cNvSpPr txBox="1"/>
          <p:nvPr/>
        </p:nvSpPr>
        <p:spPr>
          <a:xfrm>
            <a:off x="6632143" y="1623493"/>
            <a:ext cx="46447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Slide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Already to be changed with your own</a:t>
            </a:r>
            <a:endParaRPr lang="en-US" sz="3200" b="1" dirty="0">
              <a:solidFill>
                <a:srgbClr val="03D9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0443ABC-FC51-422E-8782-D93957D7DCE6}"/>
              </a:ext>
            </a:extLst>
          </p:cNvPr>
          <p:cNvGrpSpPr/>
          <p:nvPr/>
        </p:nvGrpSpPr>
        <p:grpSpPr>
          <a:xfrm>
            <a:off x="6716454" y="3831883"/>
            <a:ext cx="2123424" cy="629048"/>
            <a:chOff x="1188444" y="3798050"/>
            <a:chExt cx="2123424" cy="629048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5681310-E729-4B62-B1B0-46EE99E05736}"/>
                </a:ext>
              </a:extLst>
            </p:cNvPr>
            <p:cNvGrpSpPr/>
            <p:nvPr/>
          </p:nvGrpSpPr>
          <p:grpSpPr>
            <a:xfrm>
              <a:off x="1442628" y="3798050"/>
              <a:ext cx="1869240" cy="629048"/>
              <a:chOff x="7475586" y="5016981"/>
              <a:chExt cx="1869240" cy="629048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9B89783-77CF-42E0-A5A9-6755CFC89666}"/>
                  </a:ext>
                </a:extLst>
              </p:cNvPr>
              <p:cNvSpPr txBox="1"/>
              <p:nvPr/>
            </p:nvSpPr>
            <p:spPr>
              <a:xfrm>
                <a:off x="7475586" y="5310873"/>
                <a:ext cx="1869240" cy="335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3500+ deals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CE95717F-96A1-4AAE-8941-097F8DDD46E7}"/>
                  </a:ext>
                </a:extLst>
              </p:cNvPr>
              <p:cNvSpPr txBox="1"/>
              <p:nvPr/>
            </p:nvSpPr>
            <p:spPr>
              <a:xfrm>
                <a:off x="7475586" y="5016981"/>
                <a:ext cx="1869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Creative project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3540C39-6839-4349-9497-A359656967C1}"/>
                </a:ext>
              </a:extLst>
            </p:cNvPr>
            <p:cNvGrpSpPr/>
            <p:nvPr/>
          </p:nvGrpSpPr>
          <p:grpSpPr>
            <a:xfrm>
              <a:off x="1188444" y="3911323"/>
              <a:ext cx="230374" cy="230374"/>
              <a:chOff x="7391400" y="2895600"/>
              <a:chExt cx="685800" cy="685800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E533EDB8-1153-49EC-A766-70B5512F4B07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B122138-1FEB-444B-8D8A-978DAD554616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3" name="Isosceles Triangle 62">
                <a:extLst>
                  <a:ext uri="{FF2B5EF4-FFF2-40B4-BE49-F238E27FC236}">
                    <a16:creationId xmlns:a16="http://schemas.microsoft.com/office/drawing/2014/main" id="{72E05E17-0D66-4140-9E4A-BC82E5F07A00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C859621-2B92-4144-89E4-F50F92178C12}"/>
              </a:ext>
            </a:extLst>
          </p:cNvPr>
          <p:cNvGrpSpPr/>
          <p:nvPr/>
        </p:nvGrpSpPr>
        <p:grpSpPr>
          <a:xfrm>
            <a:off x="6716454" y="4605459"/>
            <a:ext cx="2123424" cy="629048"/>
            <a:chOff x="1188444" y="3798050"/>
            <a:chExt cx="2123424" cy="629048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23FB7E01-5DA2-4D09-B60E-C4E1268BB90B}"/>
                </a:ext>
              </a:extLst>
            </p:cNvPr>
            <p:cNvGrpSpPr/>
            <p:nvPr/>
          </p:nvGrpSpPr>
          <p:grpSpPr>
            <a:xfrm>
              <a:off x="1442628" y="3798050"/>
              <a:ext cx="1869240" cy="629048"/>
              <a:chOff x="7475586" y="5016981"/>
              <a:chExt cx="1869240" cy="629048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767F9710-0DA1-4A36-B22D-328D0EE28BD1}"/>
                  </a:ext>
                </a:extLst>
              </p:cNvPr>
              <p:cNvSpPr txBox="1"/>
              <p:nvPr/>
            </p:nvSpPr>
            <p:spPr>
              <a:xfrm>
                <a:off x="7475586" y="5310873"/>
                <a:ext cx="1869240" cy="335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3500+ deals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4E185BA1-DEED-44AF-9483-C55A0A8547CE}"/>
                  </a:ext>
                </a:extLst>
              </p:cNvPr>
              <p:cNvSpPr txBox="1"/>
              <p:nvPr/>
            </p:nvSpPr>
            <p:spPr>
              <a:xfrm>
                <a:off x="7475586" y="5016981"/>
                <a:ext cx="1869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Creative project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D8A5B33-1F57-486C-9D80-A28DF4F4DAE3}"/>
                </a:ext>
              </a:extLst>
            </p:cNvPr>
            <p:cNvGrpSpPr/>
            <p:nvPr/>
          </p:nvGrpSpPr>
          <p:grpSpPr>
            <a:xfrm>
              <a:off x="1188444" y="3911323"/>
              <a:ext cx="230374" cy="230374"/>
              <a:chOff x="7391400" y="2895600"/>
              <a:chExt cx="685800" cy="685800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0A643E54-6006-4C1B-A2F4-FA72DE7C637B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A9AB562D-49EC-49F8-B3AB-A7C51B1A3333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1" name="Isosceles Triangle 70">
                <a:extLst>
                  <a:ext uri="{FF2B5EF4-FFF2-40B4-BE49-F238E27FC236}">
                    <a16:creationId xmlns:a16="http://schemas.microsoft.com/office/drawing/2014/main" id="{B94FA6CB-B10B-4FBC-BFCF-4F9B9A4FA612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892EAE0-3899-40D6-9CA2-78495CD40A3A}"/>
              </a:ext>
            </a:extLst>
          </p:cNvPr>
          <p:cNvGrpSpPr/>
          <p:nvPr/>
        </p:nvGrpSpPr>
        <p:grpSpPr>
          <a:xfrm>
            <a:off x="6716454" y="5379035"/>
            <a:ext cx="2123424" cy="629048"/>
            <a:chOff x="1188444" y="3798050"/>
            <a:chExt cx="2123424" cy="629048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90EBDC1E-3396-42CD-9097-F63A6FB58A12}"/>
                </a:ext>
              </a:extLst>
            </p:cNvPr>
            <p:cNvGrpSpPr/>
            <p:nvPr/>
          </p:nvGrpSpPr>
          <p:grpSpPr>
            <a:xfrm>
              <a:off x="1442628" y="3798050"/>
              <a:ext cx="1869240" cy="629048"/>
              <a:chOff x="7475586" y="5016981"/>
              <a:chExt cx="1869240" cy="629048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0831DEB-75AF-443C-BD58-4043932C5851}"/>
                  </a:ext>
                </a:extLst>
              </p:cNvPr>
              <p:cNvSpPr txBox="1"/>
              <p:nvPr/>
            </p:nvSpPr>
            <p:spPr>
              <a:xfrm>
                <a:off x="7475586" y="5310873"/>
                <a:ext cx="1869240" cy="335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3500+ deals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DC94ABF-DA8D-4350-B6D7-C0BB7F3737D2}"/>
                  </a:ext>
                </a:extLst>
              </p:cNvPr>
              <p:cNvSpPr txBox="1"/>
              <p:nvPr/>
            </p:nvSpPr>
            <p:spPr>
              <a:xfrm>
                <a:off x="7475586" y="5016981"/>
                <a:ext cx="1869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Creative project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E21693A1-2C84-4B47-BF3F-C40CEAA31B36}"/>
                </a:ext>
              </a:extLst>
            </p:cNvPr>
            <p:cNvGrpSpPr/>
            <p:nvPr/>
          </p:nvGrpSpPr>
          <p:grpSpPr>
            <a:xfrm>
              <a:off x="1188444" y="3911323"/>
              <a:ext cx="230374" cy="230374"/>
              <a:chOff x="7391400" y="2895600"/>
              <a:chExt cx="685800" cy="685800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E29EBA16-69B5-4B32-8C5C-45828D1D2329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6E3EE9BE-1500-40D9-9D0B-1D6CEFE113E0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5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9" name="Isosceles Triangle 78">
                <a:extLst>
                  <a:ext uri="{FF2B5EF4-FFF2-40B4-BE49-F238E27FC236}">
                    <a16:creationId xmlns:a16="http://schemas.microsoft.com/office/drawing/2014/main" id="{7BE14A78-1DE2-4F8A-B74A-38C2E2C544C2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91F0CBB5-09EA-4570-A86E-1BAFBCA29379}"/>
              </a:ext>
            </a:extLst>
          </p:cNvPr>
          <p:cNvGrpSpPr/>
          <p:nvPr/>
        </p:nvGrpSpPr>
        <p:grpSpPr>
          <a:xfrm>
            <a:off x="9097149" y="3831883"/>
            <a:ext cx="2123424" cy="629048"/>
            <a:chOff x="1188444" y="3798050"/>
            <a:chExt cx="2123424" cy="629048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89EA429E-C09C-4CC8-B082-840A3C43242F}"/>
                </a:ext>
              </a:extLst>
            </p:cNvPr>
            <p:cNvGrpSpPr/>
            <p:nvPr/>
          </p:nvGrpSpPr>
          <p:grpSpPr>
            <a:xfrm>
              <a:off x="1442628" y="3798050"/>
              <a:ext cx="1869240" cy="629048"/>
              <a:chOff x="7475586" y="5016981"/>
              <a:chExt cx="1869240" cy="629048"/>
            </a:xfrm>
          </p:grpSpPr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D0A3671-F0F5-4C5A-9A84-8F57760AB281}"/>
                  </a:ext>
                </a:extLst>
              </p:cNvPr>
              <p:cNvSpPr txBox="1"/>
              <p:nvPr/>
            </p:nvSpPr>
            <p:spPr>
              <a:xfrm>
                <a:off x="7475586" y="5310873"/>
                <a:ext cx="1869240" cy="335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3500+ deals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530B47B4-9EB2-41D2-BBA1-0D5A0BD3D045}"/>
                  </a:ext>
                </a:extLst>
              </p:cNvPr>
              <p:cNvSpPr txBox="1"/>
              <p:nvPr/>
            </p:nvSpPr>
            <p:spPr>
              <a:xfrm>
                <a:off x="7475586" y="5016981"/>
                <a:ext cx="1869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Creative project</a:t>
                </a: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3957652A-ACCD-4C9F-AB16-533D42BB289A}"/>
                </a:ext>
              </a:extLst>
            </p:cNvPr>
            <p:cNvGrpSpPr/>
            <p:nvPr/>
          </p:nvGrpSpPr>
          <p:grpSpPr>
            <a:xfrm>
              <a:off x="1188444" y="3911323"/>
              <a:ext cx="230374" cy="230374"/>
              <a:chOff x="7391400" y="2895600"/>
              <a:chExt cx="685800" cy="685800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95A733D-E2ED-4C69-BC5D-88DD8771CB50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D794CA2-6C21-48EF-AF6C-454CADC25512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7" name="Isosceles Triangle 86">
                <a:extLst>
                  <a:ext uri="{FF2B5EF4-FFF2-40B4-BE49-F238E27FC236}">
                    <a16:creationId xmlns:a16="http://schemas.microsoft.com/office/drawing/2014/main" id="{D991CF0C-E155-4C82-8941-BEB68C1C54A3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82562D4-3819-464A-B5E7-258D3AA7F696}"/>
              </a:ext>
            </a:extLst>
          </p:cNvPr>
          <p:cNvGrpSpPr/>
          <p:nvPr/>
        </p:nvGrpSpPr>
        <p:grpSpPr>
          <a:xfrm>
            <a:off x="9097149" y="4605459"/>
            <a:ext cx="2123424" cy="629048"/>
            <a:chOff x="1188444" y="3798050"/>
            <a:chExt cx="2123424" cy="629048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5CC097DD-D4CB-4ACE-BE38-4D3F43264270}"/>
                </a:ext>
              </a:extLst>
            </p:cNvPr>
            <p:cNvGrpSpPr/>
            <p:nvPr/>
          </p:nvGrpSpPr>
          <p:grpSpPr>
            <a:xfrm>
              <a:off x="1442628" y="3798050"/>
              <a:ext cx="1869240" cy="629048"/>
              <a:chOff x="7475586" y="5016981"/>
              <a:chExt cx="1869240" cy="629048"/>
            </a:xfrm>
          </p:grpSpPr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19FD3AB-F756-4808-8C44-F265F3FDFD92}"/>
                  </a:ext>
                </a:extLst>
              </p:cNvPr>
              <p:cNvSpPr txBox="1"/>
              <p:nvPr/>
            </p:nvSpPr>
            <p:spPr>
              <a:xfrm>
                <a:off x="7475586" y="5310873"/>
                <a:ext cx="1869240" cy="335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3500+ deals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0DBA6DE5-CF6B-44FA-B433-4705AC278672}"/>
                  </a:ext>
                </a:extLst>
              </p:cNvPr>
              <p:cNvSpPr txBox="1"/>
              <p:nvPr/>
            </p:nvSpPr>
            <p:spPr>
              <a:xfrm>
                <a:off x="7475586" y="5016981"/>
                <a:ext cx="1869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Creative project</a:t>
                </a:r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32B48764-E447-4E39-A232-7A19E726BFA2}"/>
                </a:ext>
              </a:extLst>
            </p:cNvPr>
            <p:cNvGrpSpPr/>
            <p:nvPr/>
          </p:nvGrpSpPr>
          <p:grpSpPr>
            <a:xfrm>
              <a:off x="1188444" y="3911323"/>
              <a:ext cx="230374" cy="230374"/>
              <a:chOff x="7391400" y="2895600"/>
              <a:chExt cx="685800" cy="685800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5B68353-033D-4888-81FA-DD715891C92D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6F30F6F-8AD1-42EC-8AC7-96354CB953F6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5" name="Isosceles Triangle 94">
                <a:extLst>
                  <a:ext uri="{FF2B5EF4-FFF2-40B4-BE49-F238E27FC236}">
                    <a16:creationId xmlns:a16="http://schemas.microsoft.com/office/drawing/2014/main" id="{4924FF51-BB20-443D-8BDA-A37BBAC96DA7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73F8756D-4DC7-42ED-9060-7F1D981A9C02}"/>
              </a:ext>
            </a:extLst>
          </p:cNvPr>
          <p:cNvSpPr/>
          <p:nvPr/>
        </p:nvSpPr>
        <p:spPr>
          <a:xfrm>
            <a:off x="0" y="838200"/>
            <a:ext cx="5486400" cy="6026728"/>
          </a:xfrm>
          <a:custGeom>
            <a:avLst/>
            <a:gdLst>
              <a:gd name="connsiteX0" fmla="*/ 0 w 12192000"/>
              <a:gd name="connsiteY0" fmla="*/ 0 h 6864928"/>
              <a:gd name="connsiteX1" fmla="*/ 12192000 w 12192000"/>
              <a:gd name="connsiteY1" fmla="*/ 0 h 6864928"/>
              <a:gd name="connsiteX2" fmla="*/ 12192000 w 12192000"/>
              <a:gd name="connsiteY2" fmla="*/ 6864928 h 6864928"/>
              <a:gd name="connsiteX3" fmla="*/ 0 w 12192000"/>
              <a:gd name="connsiteY3" fmla="*/ 6864928 h 686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64928">
                <a:moveTo>
                  <a:pt x="0" y="0"/>
                </a:moveTo>
                <a:lnTo>
                  <a:pt x="12192000" y="0"/>
                </a:lnTo>
                <a:lnTo>
                  <a:pt x="12192000" y="6864928"/>
                </a:lnTo>
                <a:lnTo>
                  <a:pt x="0" y="6864928"/>
                </a:lnTo>
                <a:close/>
              </a:path>
            </a:pathLst>
          </a:custGeom>
          <a:gradFill>
            <a:gsLst>
              <a:gs pos="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52F309-4DEA-4558-9CC4-030584E0E39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84B6AA-BF13-4BE8-A0CC-8C8FC6009EBD}"/>
              </a:ext>
            </a:extLst>
          </p:cNvPr>
          <p:cNvGrpSpPr/>
          <p:nvPr/>
        </p:nvGrpSpPr>
        <p:grpSpPr>
          <a:xfrm>
            <a:off x="609600" y="4930055"/>
            <a:ext cx="3111062" cy="1299824"/>
            <a:chOff x="7987333" y="2453055"/>
            <a:chExt cx="3476625" cy="129982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A3545ED-66C7-492E-84B1-B47432931206}"/>
                </a:ext>
              </a:extLst>
            </p:cNvPr>
            <p:cNvSpPr txBox="1"/>
            <p:nvPr/>
          </p:nvSpPr>
          <p:spPr>
            <a:xfrm>
              <a:off x="7987333" y="2863725"/>
              <a:ext cx="3476625" cy="889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D275161-3E5B-4CA0-8527-DF40191DB188}"/>
                </a:ext>
              </a:extLst>
            </p:cNvPr>
            <p:cNvSpPr txBox="1"/>
            <p:nvPr/>
          </p:nvSpPr>
          <p:spPr>
            <a:xfrm>
              <a:off x="7987334" y="2453055"/>
              <a:ext cx="2754368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Main Point – Title Detail</a:t>
              </a:r>
            </a:p>
          </p:txBody>
        </p:sp>
      </p:grpSp>
      <p:grpSp>
        <p:nvGrpSpPr>
          <p:cNvPr id="16" name="Gruppieren 1113">
            <a:extLst>
              <a:ext uri="{FF2B5EF4-FFF2-40B4-BE49-F238E27FC236}">
                <a16:creationId xmlns:a16="http://schemas.microsoft.com/office/drawing/2014/main" id="{C96FD68E-7F50-474A-A918-375006D6D493}"/>
              </a:ext>
            </a:extLst>
          </p:cNvPr>
          <p:cNvGrpSpPr/>
          <p:nvPr/>
        </p:nvGrpSpPr>
        <p:grpSpPr>
          <a:xfrm>
            <a:off x="719931" y="4442692"/>
            <a:ext cx="476250" cy="341313"/>
            <a:chOff x="3987006" y="1052512"/>
            <a:chExt cx="476250" cy="341313"/>
          </a:xfrm>
          <a:solidFill>
            <a:schemeClr val="bg1"/>
          </a:solidFill>
        </p:grpSpPr>
        <p:sp>
          <p:nvSpPr>
            <p:cNvPr id="17" name="Freeform 60">
              <a:extLst>
                <a:ext uri="{FF2B5EF4-FFF2-40B4-BE49-F238E27FC236}">
                  <a16:creationId xmlns:a16="http://schemas.microsoft.com/office/drawing/2014/main" id="{F35A43EF-67A8-47E2-B940-93E3347C59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99706" y="1089025"/>
              <a:ext cx="247650" cy="304800"/>
            </a:xfrm>
            <a:custGeom>
              <a:avLst/>
              <a:gdLst>
                <a:gd name="T0" fmla="*/ 156 w 156"/>
                <a:gd name="T1" fmla="*/ 192 h 192"/>
                <a:gd name="T2" fmla="*/ 0 w 156"/>
                <a:gd name="T3" fmla="*/ 192 h 192"/>
                <a:gd name="T4" fmla="*/ 0 w 156"/>
                <a:gd name="T5" fmla="*/ 58 h 192"/>
                <a:gd name="T6" fmla="*/ 78 w 156"/>
                <a:gd name="T7" fmla="*/ 0 h 192"/>
                <a:gd name="T8" fmla="*/ 156 w 156"/>
                <a:gd name="T9" fmla="*/ 58 h 192"/>
                <a:gd name="T10" fmla="*/ 156 w 156"/>
                <a:gd name="T11" fmla="*/ 192 h 192"/>
                <a:gd name="T12" fmla="*/ 10 w 156"/>
                <a:gd name="T13" fmla="*/ 182 h 192"/>
                <a:gd name="T14" fmla="*/ 146 w 156"/>
                <a:gd name="T15" fmla="*/ 182 h 192"/>
                <a:gd name="T16" fmla="*/ 146 w 156"/>
                <a:gd name="T17" fmla="*/ 63 h 192"/>
                <a:gd name="T18" fmla="*/ 78 w 156"/>
                <a:gd name="T19" fmla="*/ 13 h 192"/>
                <a:gd name="T20" fmla="*/ 10 w 156"/>
                <a:gd name="T21" fmla="*/ 63 h 192"/>
                <a:gd name="T22" fmla="*/ 10 w 156"/>
                <a:gd name="T23" fmla="*/ 18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192">
                  <a:moveTo>
                    <a:pt x="156" y="192"/>
                  </a:moveTo>
                  <a:lnTo>
                    <a:pt x="0" y="192"/>
                  </a:lnTo>
                  <a:lnTo>
                    <a:pt x="0" y="58"/>
                  </a:lnTo>
                  <a:lnTo>
                    <a:pt x="78" y="0"/>
                  </a:lnTo>
                  <a:lnTo>
                    <a:pt x="156" y="58"/>
                  </a:lnTo>
                  <a:lnTo>
                    <a:pt x="156" y="192"/>
                  </a:lnTo>
                  <a:close/>
                  <a:moveTo>
                    <a:pt x="10" y="182"/>
                  </a:moveTo>
                  <a:lnTo>
                    <a:pt x="146" y="182"/>
                  </a:lnTo>
                  <a:lnTo>
                    <a:pt x="146" y="63"/>
                  </a:lnTo>
                  <a:lnTo>
                    <a:pt x="78" y="13"/>
                  </a:lnTo>
                  <a:lnTo>
                    <a:pt x="10" y="63"/>
                  </a:lnTo>
                  <a:lnTo>
                    <a:pt x="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1">
              <a:extLst>
                <a:ext uri="{FF2B5EF4-FFF2-40B4-BE49-F238E27FC236}">
                  <a16:creationId xmlns:a16="http://schemas.microsoft.com/office/drawing/2014/main" id="{E5180044-7BF7-46FD-9D4A-F3B3F87AC4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1481" y="1211262"/>
              <a:ext cx="231775" cy="182563"/>
            </a:xfrm>
            <a:custGeom>
              <a:avLst/>
              <a:gdLst>
                <a:gd name="T0" fmla="*/ 146 w 146"/>
                <a:gd name="T1" fmla="*/ 115 h 115"/>
                <a:gd name="T2" fmla="*/ 0 w 146"/>
                <a:gd name="T3" fmla="*/ 115 h 115"/>
                <a:gd name="T4" fmla="*/ 0 w 146"/>
                <a:gd name="T5" fmla="*/ 0 h 115"/>
                <a:gd name="T6" fmla="*/ 146 w 146"/>
                <a:gd name="T7" fmla="*/ 0 h 115"/>
                <a:gd name="T8" fmla="*/ 146 w 146"/>
                <a:gd name="T9" fmla="*/ 115 h 115"/>
                <a:gd name="T10" fmla="*/ 10 w 146"/>
                <a:gd name="T11" fmla="*/ 105 h 115"/>
                <a:gd name="T12" fmla="*/ 136 w 146"/>
                <a:gd name="T13" fmla="*/ 105 h 115"/>
                <a:gd name="T14" fmla="*/ 136 w 146"/>
                <a:gd name="T15" fmla="*/ 11 h 115"/>
                <a:gd name="T16" fmla="*/ 10 w 146"/>
                <a:gd name="T17" fmla="*/ 11 h 115"/>
                <a:gd name="T18" fmla="*/ 10 w 146"/>
                <a:gd name="T19" fmla="*/ 10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115">
                  <a:moveTo>
                    <a:pt x="146" y="115"/>
                  </a:moveTo>
                  <a:lnTo>
                    <a:pt x="0" y="115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115"/>
                  </a:lnTo>
                  <a:close/>
                  <a:moveTo>
                    <a:pt x="10" y="105"/>
                  </a:moveTo>
                  <a:lnTo>
                    <a:pt x="136" y="105"/>
                  </a:lnTo>
                  <a:lnTo>
                    <a:pt x="136" y="11"/>
                  </a:lnTo>
                  <a:lnTo>
                    <a:pt x="10" y="11"/>
                  </a:lnTo>
                  <a:lnTo>
                    <a:pt x="1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2">
              <a:extLst>
                <a:ext uri="{FF2B5EF4-FFF2-40B4-BE49-F238E27FC236}">
                  <a16:creationId xmlns:a16="http://schemas.microsoft.com/office/drawing/2014/main" id="{E7D3E811-0557-42FD-AC1E-CEA2C82AF5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1481" y="1177925"/>
              <a:ext cx="231775" cy="50800"/>
            </a:xfrm>
            <a:custGeom>
              <a:avLst/>
              <a:gdLst>
                <a:gd name="T0" fmla="*/ 146 w 146"/>
                <a:gd name="T1" fmla="*/ 32 h 32"/>
                <a:gd name="T2" fmla="*/ 0 w 146"/>
                <a:gd name="T3" fmla="*/ 32 h 32"/>
                <a:gd name="T4" fmla="*/ 0 w 146"/>
                <a:gd name="T5" fmla="*/ 0 h 32"/>
                <a:gd name="T6" fmla="*/ 146 w 146"/>
                <a:gd name="T7" fmla="*/ 0 h 32"/>
                <a:gd name="T8" fmla="*/ 146 w 146"/>
                <a:gd name="T9" fmla="*/ 32 h 32"/>
                <a:gd name="T10" fmla="*/ 10 w 146"/>
                <a:gd name="T11" fmla="*/ 21 h 32"/>
                <a:gd name="T12" fmla="*/ 136 w 146"/>
                <a:gd name="T13" fmla="*/ 21 h 32"/>
                <a:gd name="T14" fmla="*/ 136 w 146"/>
                <a:gd name="T15" fmla="*/ 11 h 32"/>
                <a:gd name="T16" fmla="*/ 10 w 146"/>
                <a:gd name="T17" fmla="*/ 11 h 32"/>
                <a:gd name="T18" fmla="*/ 10 w 146"/>
                <a:gd name="T19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32">
                  <a:moveTo>
                    <a:pt x="146" y="32"/>
                  </a:moveTo>
                  <a:lnTo>
                    <a:pt x="0" y="32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32"/>
                  </a:lnTo>
                  <a:close/>
                  <a:moveTo>
                    <a:pt x="10" y="21"/>
                  </a:moveTo>
                  <a:lnTo>
                    <a:pt x="136" y="21"/>
                  </a:lnTo>
                  <a:lnTo>
                    <a:pt x="136" y="11"/>
                  </a:lnTo>
                  <a:lnTo>
                    <a:pt x="10" y="11"/>
                  </a:lnTo>
                  <a:lnTo>
                    <a:pt x="1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3">
              <a:extLst>
                <a:ext uri="{FF2B5EF4-FFF2-40B4-BE49-F238E27FC236}">
                  <a16:creationId xmlns:a16="http://schemas.microsoft.com/office/drawing/2014/main" id="{3E686717-F882-4704-A131-832EB8AFA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006" y="1052512"/>
              <a:ext cx="273050" cy="115888"/>
            </a:xfrm>
            <a:custGeom>
              <a:avLst/>
              <a:gdLst>
                <a:gd name="T0" fmla="*/ 167 w 172"/>
                <a:gd name="T1" fmla="*/ 73 h 73"/>
                <a:gd name="T2" fmla="*/ 86 w 172"/>
                <a:gd name="T3" fmla="*/ 13 h 73"/>
                <a:gd name="T4" fmla="*/ 5 w 172"/>
                <a:gd name="T5" fmla="*/ 73 h 73"/>
                <a:gd name="T6" fmla="*/ 0 w 172"/>
                <a:gd name="T7" fmla="*/ 65 h 73"/>
                <a:gd name="T8" fmla="*/ 86 w 172"/>
                <a:gd name="T9" fmla="*/ 0 h 73"/>
                <a:gd name="T10" fmla="*/ 172 w 172"/>
                <a:gd name="T11" fmla="*/ 65 h 73"/>
                <a:gd name="T12" fmla="*/ 167 w 172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73">
                  <a:moveTo>
                    <a:pt x="167" y="73"/>
                  </a:moveTo>
                  <a:lnTo>
                    <a:pt x="86" y="13"/>
                  </a:lnTo>
                  <a:lnTo>
                    <a:pt x="5" y="73"/>
                  </a:lnTo>
                  <a:lnTo>
                    <a:pt x="0" y="65"/>
                  </a:lnTo>
                  <a:lnTo>
                    <a:pt x="86" y="0"/>
                  </a:lnTo>
                  <a:lnTo>
                    <a:pt x="172" y="65"/>
                  </a:lnTo>
                  <a:lnTo>
                    <a:pt x="167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4">
              <a:extLst>
                <a:ext uri="{FF2B5EF4-FFF2-40B4-BE49-F238E27FC236}">
                  <a16:creationId xmlns:a16="http://schemas.microsoft.com/office/drawing/2014/main" id="{DA88CFD0-22DA-4E1B-B717-52DB8AA91C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2256" y="1144587"/>
              <a:ext cx="82550" cy="84138"/>
            </a:xfrm>
            <a:custGeom>
              <a:avLst/>
              <a:gdLst>
                <a:gd name="T0" fmla="*/ 20 w 40"/>
                <a:gd name="T1" fmla="*/ 40 h 40"/>
                <a:gd name="T2" fmla="*/ 0 w 40"/>
                <a:gd name="T3" fmla="*/ 20 h 40"/>
                <a:gd name="T4" fmla="*/ 20 w 40"/>
                <a:gd name="T5" fmla="*/ 0 h 40"/>
                <a:gd name="T6" fmla="*/ 40 w 40"/>
                <a:gd name="T7" fmla="*/ 20 h 40"/>
                <a:gd name="T8" fmla="*/ 20 w 40"/>
                <a:gd name="T9" fmla="*/ 40 h 40"/>
                <a:gd name="T10" fmla="*/ 20 w 40"/>
                <a:gd name="T11" fmla="*/ 8 h 40"/>
                <a:gd name="T12" fmla="*/ 8 w 40"/>
                <a:gd name="T13" fmla="*/ 20 h 40"/>
                <a:gd name="T14" fmla="*/ 20 w 40"/>
                <a:gd name="T15" fmla="*/ 32 h 40"/>
                <a:gd name="T16" fmla="*/ 32 w 40"/>
                <a:gd name="T17" fmla="*/ 20 h 40"/>
                <a:gd name="T18" fmla="*/ 20 w 40"/>
                <a:gd name="T1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8"/>
                  </a:moveTo>
                  <a:cubicBezTo>
                    <a:pt x="13" y="8"/>
                    <a:pt x="8" y="13"/>
                    <a:pt x="8" y="20"/>
                  </a:cubicBezTo>
                  <a:cubicBezTo>
                    <a:pt x="8" y="27"/>
                    <a:pt x="13" y="32"/>
                    <a:pt x="20" y="32"/>
                  </a:cubicBezTo>
                  <a:cubicBezTo>
                    <a:pt x="27" y="32"/>
                    <a:pt x="32" y="27"/>
                    <a:pt x="32" y="20"/>
                  </a:cubicBezTo>
                  <a:cubicBezTo>
                    <a:pt x="32" y="13"/>
                    <a:pt x="27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5">
              <a:extLst>
                <a:ext uri="{FF2B5EF4-FFF2-40B4-BE49-F238E27FC236}">
                  <a16:creationId xmlns:a16="http://schemas.microsoft.com/office/drawing/2014/main" id="{FF0B440C-EB01-42A4-9BC0-1472CD4C8E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4318" y="1270000"/>
              <a:ext cx="98425" cy="123825"/>
            </a:xfrm>
            <a:custGeom>
              <a:avLst/>
              <a:gdLst>
                <a:gd name="T0" fmla="*/ 62 w 62"/>
                <a:gd name="T1" fmla="*/ 78 h 78"/>
                <a:gd name="T2" fmla="*/ 0 w 62"/>
                <a:gd name="T3" fmla="*/ 78 h 78"/>
                <a:gd name="T4" fmla="*/ 0 w 62"/>
                <a:gd name="T5" fmla="*/ 0 h 78"/>
                <a:gd name="T6" fmla="*/ 62 w 62"/>
                <a:gd name="T7" fmla="*/ 0 h 78"/>
                <a:gd name="T8" fmla="*/ 62 w 62"/>
                <a:gd name="T9" fmla="*/ 78 h 78"/>
                <a:gd name="T10" fmla="*/ 10 w 62"/>
                <a:gd name="T11" fmla="*/ 68 h 78"/>
                <a:gd name="T12" fmla="*/ 52 w 62"/>
                <a:gd name="T13" fmla="*/ 68 h 78"/>
                <a:gd name="T14" fmla="*/ 52 w 62"/>
                <a:gd name="T15" fmla="*/ 10 h 78"/>
                <a:gd name="T16" fmla="*/ 10 w 62"/>
                <a:gd name="T17" fmla="*/ 10 h 78"/>
                <a:gd name="T18" fmla="*/ 10 w 62"/>
                <a:gd name="T19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8">
                  <a:moveTo>
                    <a:pt x="62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78"/>
                  </a:lnTo>
                  <a:close/>
                  <a:moveTo>
                    <a:pt x="10" y="68"/>
                  </a:moveTo>
                  <a:lnTo>
                    <a:pt x="52" y="68"/>
                  </a:lnTo>
                  <a:lnTo>
                    <a:pt x="52" y="10"/>
                  </a:lnTo>
                  <a:lnTo>
                    <a:pt x="10" y="10"/>
                  </a:lnTo>
                  <a:lnTo>
                    <a:pt x="1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6">
              <a:extLst>
                <a:ext uri="{FF2B5EF4-FFF2-40B4-BE49-F238E27FC236}">
                  <a16:creationId xmlns:a16="http://schemas.microsoft.com/office/drawing/2014/main" id="{C93B4188-DDBD-4793-BE75-B84FD77996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8156" y="1252537"/>
              <a:ext cx="98425" cy="100013"/>
            </a:xfrm>
            <a:custGeom>
              <a:avLst/>
              <a:gdLst>
                <a:gd name="T0" fmla="*/ 62 w 62"/>
                <a:gd name="T1" fmla="*/ 63 h 63"/>
                <a:gd name="T2" fmla="*/ 0 w 62"/>
                <a:gd name="T3" fmla="*/ 63 h 63"/>
                <a:gd name="T4" fmla="*/ 0 w 62"/>
                <a:gd name="T5" fmla="*/ 0 h 63"/>
                <a:gd name="T6" fmla="*/ 62 w 62"/>
                <a:gd name="T7" fmla="*/ 0 h 63"/>
                <a:gd name="T8" fmla="*/ 62 w 62"/>
                <a:gd name="T9" fmla="*/ 63 h 63"/>
                <a:gd name="T10" fmla="*/ 10 w 62"/>
                <a:gd name="T11" fmla="*/ 52 h 63"/>
                <a:gd name="T12" fmla="*/ 52 w 62"/>
                <a:gd name="T13" fmla="*/ 52 h 63"/>
                <a:gd name="T14" fmla="*/ 52 w 62"/>
                <a:gd name="T15" fmla="*/ 11 h 63"/>
                <a:gd name="T16" fmla="*/ 10 w 62"/>
                <a:gd name="T17" fmla="*/ 11 h 63"/>
                <a:gd name="T18" fmla="*/ 10 w 62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62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3"/>
                  </a:lnTo>
                  <a:close/>
                  <a:moveTo>
                    <a:pt x="10" y="52"/>
                  </a:moveTo>
                  <a:lnTo>
                    <a:pt x="52" y="52"/>
                  </a:lnTo>
                  <a:lnTo>
                    <a:pt x="52" y="11"/>
                  </a:lnTo>
                  <a:lnTo>
                    <a:pt x="10" y="11"/>
                  </a:lnTo>
                  <a:lnTo>
                    <a:pt x="1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67">
              <a:extLst>
                <a:ext uri="{FF2B5EF4-FFF2-40B4-BE49-F238E27FC236}">
                  <a16:creationId xmlns:a16="http://schemas.microsoft.com/office/drawing/2014/main" id="{758D742B-11E0-4765-BFDA-F3D1AA71A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9431" y="1260475"/>
              <a:ext cx="15875" cy="84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68">
              <a:extLst>
                <a:ext uri="{FF2B5EF4-FFF2-40B4-BE49-F238E27FC236}">
                  <a16:creationId xmlns:a16="http://schemas.microsoft.com/office/drawing/2014/main" id="{250CA38B-19CE-4D16-943A-9C851AC56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6093" y="1293812"/>
              <a:ext cx="825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2423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50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25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25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25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2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7" grpId="0"/>
      <p:bldP spid="57" grpId="1"/>
      <p:bldP spid="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5F6B430-11AC-4DFF-9E7A-BA1ABCC45F72}"/>
              </a:ext>
            </a:extLst>
          </p:cNvPr>
          <p:cNvSpPr/>
          <p:nvPr/>
        </p:nvSpPr>
        <p:spPr>
          <a:xfrm>
            <a:off x="0" y="0"/>
            <a:ext cx="12192000" cy="6864928"/>
          </a:xfrm>
          <a:custGeom>
            <a:avLst/>
            <a:gdLst>
              <a:gd name="connsiteX0" fmla="*/ 0 w 12192000"/>
              <a:gd name="connsiteY0" fmla="*/ 0 h 6864928"/>
              <a:gd name="connsiteX1" fmla="*/ 12192000 w 12192000"/>
              <a:gd name="connsiteY1" fmla="*/ 0 h 6864928"/>
              <a:gd name="connsiteX2" fmla="*/ 12192000 w 12192000"/>
              <a:gd name="connsiteY2" fmla="*/ 6864928 h 6864928"/>
              <a:gd name="connsiteX3" fmla="*/ 0 w 12192000"/>
              <a:gd name="connsiteY3" fmla="*/ 6864928 h 686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64928">
                <a:moveTo>
                  <a:pt x="0" y="0"/>
                </a:moveTo>
                <a:lnTo>
                  <a:pt x="12192000" y="0"/>
                </a:lnTo>
                <a:lnTo>
                  <a:pt x="12192000" y="6864928"/>
                </a:lnTo>
                <a:lnTo>
                  <a:pt x="0" y="68649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8864137-1A75-4D79-9B2E-61B20B0509F3}"/>
              </a:ext>
            </a:extLst>
          </p:cNvPr>
          <p:cNvGrpSpPr/>
          <p:nvPr/>
        </p:nvGrpSpPr>
        <p:grpSpPr>
          <a:xfrm>
            <a:off x="749345" y="1295400"/>
            <a:ext cx="4889455" cy="314894"/>
            <a:chOff x="749345" y="838200"/>
            <a:chExt cx="4889455" cy="31489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425733B-3901-416F-BA1B-B2C0BFC123EE}"/>
                </a:ext>
              </a:extLst>
            </p:cNvPr>
            <p:cNvSpPr txBox="1"/>
            <p:nvPr/>
          </p:nvSpPr>
          <p:spPr>
            <a:xfrm>
              <a:off x="1600200" y="838200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7ACBFD0-D5CC-4F2C-9301-995B1D34D801}"/>
                </a:ext>
              </a:extLst>
            </p:cNvPr>
            <p:cNvCxnSpPr>
              <a:cxnSpLocks/>
            </p:cNvCxnSpPr>
            <p:nvPr/>
          </p:nvCxnSpPr>
          <p:spPr>
            <a:xfrm>
              <a:off x="749345" y="1018033"/>
              <a:ext cx="685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D558E17-4303-4179-BAC2-E48A60C31B59}"/>
              </a:ext>
            </a:extLst>
          </p:cNvPr>
          <p:cNvSpPr txBox="1"/>
          <p:nvPr/>
        </p:nvSpPr>
        <p:spPr>
          <a:xfrm>
            <a:off x="1563187" y="1600200"/>
            <a:ext cx="77903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Buying a home doesn't</a:t>
            </a:r>
          </a:p>
          <a:p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to be a mystery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C6D6DE-FCA5-4002-A2DA-A89D33B93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6" name="Rectangle: Rounded Corners 5">
            <a:extLst>
              <a:ext uri="{FF2B5EF4-FFF2-40B4-BE49-F238E27FC236}">
                <a16:creationId xmlns:a16="http://schemas.microsoft.com/office/drawing/2014/main" id="{D66EE990-F194-4DDF-9181-78ED4AD65C0C}"/>
              </a:ext>
            </a:extLst>
          </p:cNvPr>
          <p:cNvSpPr/>
          <p:nvPr/>
        </p:nvSpPr>
        <p:spPr>
          <a:xfrm>
            <a:off x="1709715" y="3763936"/>
            <a:ext cx="3929085" cy="1383280"/>
          </a:xfrm>
          <a:prstGeom prst="roundRect">
            <a:avLst>
              <a:gd name="adj" fmla="val 5529"/>
            </a:avLst>
          </a:prstGeom>
          <a:solidFill>
            <a:schemeClr val="tx1">
              <a:alpha val="40000"/>
            </a:schemeClr>
          </a:solidFill>
          <a:ln>
            <a:noFill/>
          </a:ln>
          <a:effectLst>
            <a:outerShdw blurRad="876300" dist="279400" dir="5400000" sx="99000" sy="99000" algn="t" rotWithShape="0">
              <a:srgbClr val="221B43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097E6BE-B70A-4E9D-BF82-FA752C23DF0B}"/>
              </a:ext>
            </a:extLst>
          </p:cNvPr>
          <p:cNvGrpSpPr/>
          <p:nvPr/>
        </p:nvGrpSpPr>
        <p:grpSpPr>
          <a:xfrm>
            <a:off x="1851392" y="3944164"/>
            <a:ext cx="3618088" cy="1022825"/>
            <a:chOff x="6234862" y="3909642"/>
            <a:chExt cx="2057903" cy="1022825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31E6A49-5D9F-42DE-9F40-0118787F7B71}"/>
                </a:ext>
              </a:extLst>
            </p:cNvPr>
            <p:cNvSpPr txBox="1"/>
            <p:nvPr/>
          </p:nvSpPr>
          <p:spPr>
            <a:xfrm>
              <a:off x="6234862" y="4320312"/>
              <a:ext cx="2057903" cy="612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 of spring.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D50D9A5-0E27-40CD-98E3-4153D8619F4B}"/>
                </a:ext>
              </a:extLst>
            </p:cNvPr>
            <p:cNvSpPr txBox="1"/>
            <p:nvPr/>
          </p:nvSpPr>
          <p:spPr>
            <a:xfrm>
              <a:off x="6234862" y="3909642"/>
              <a:ext cx="2057903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46A5F0A-0014-4A0A-8052-015E894C0D32}"/>
              </a:ext>
            </a:extLst>
          </p:cNvPr>
          <p:cNvGrpSpPr/>
          <p:nvPr/>
        </p:nvGrpSpPr>
        <p:grpSpPr>
          <a:xfrm>
            <a:off x="5301572" y="3628102"/>
            <a:ext cx="597006" cy="597006"/>
            <a:chOff x="10816172" y="4224275"/>
            <a:chExt cx="597006" cy="59700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7A508CB-E173-4B44-9300-262430F8DC7B}"/>
                </a:ext>
              </a:extLst>
            </p:cNvPr>
            <p:cNvSpPr/>
            <p:nvPr/>
          </p:nvSpPr>
          <p:spPr>
            <a:xfrm>
              <a:off x="10816172" y="4224275"/>
              <a:ext cx="597006" cy="5970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2" name="Graphic 61">
              <a:extLst>
                <a:ext uri="{FF2B5EF4-FFF2-40B4-BE49-F238E27FC236}">
                  <a16:creationId xmlns:a16="http://schemas.microsoft.com/office/drawing/2014/main" id="{E24F27C4-898F-47DE-AA7D-6F9D62362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970380" y="4378483"/>
              <a:ext cx="288590" cy="288590"/>
            </a:xfrm>
            <a:prstGeom prst="rect">
              <a:avLst/>
            </a:prstGeom>
          </p:spPr>
        </p:pic>
      </p:grpSp>
      <p:sp>
        <p:nvSpPr>
          <p:cNvPr id="63" name="Rectangle: Rounded Corners 5">
            <a:extLst>
              <a:ext uri="{FF2B5EF4-FFF2-40B4-BE49-F238E27FC236}">
                <a16:creationId xmlns:a16="http://schemas.microsoft.com/office/drawing/2014/main" id="{B48FDD0B-6377-4689-9908-DCE3836F3786}"/>
              </a:ext>
            </a:extLst>
          </p:cNvPr>
          <p:cNvSpPr/>
          <p:nvPr/>
        </p:nvSpPr>
        <p:spPr>
          <a:xfrm>
            <a:off x="6192168" y="3763936"/>
            <a:ext cx="3929085" cy="1383280"/>
          </a:xfrm>
          <a:prstGeom prst="roundRect">
            <a:avLst>
              <a:gd name="adj" fmla="val 5529"/>
            </a:avLst>
          </a:prstGeom>
          <a:solidFill>
            <a:schemeClr val="tx1">
              <a:alpha val="40000"/>
            </a:schemeClr>
          </a:solidFill>
          <a:ln>
            <a:noFill/>
          </a:ln>
          <a:effectLst>
            <a:outerShdw blurRad="876300" dist="279400" dir="5400000" sx="99000" sy="99000" algn="t" rotWithShape="0">
              <a:srgbClr val="221B43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E31F403-321A-4399-9C51-9D43978F4F5C}"/>
              </a:ext>
            </a:extLst>
          </p:cNvPr>
          <p:cNvGrpSpPr/>
          <p:nvPr/>
        </p:nvGrpSpPr>
        <p:grpSpPr>
          <a:xfrm>
            <a:off x="6333845" y="3944164"/>
            <a:ext cx="3618088" cy="1022825"/>
            <a:chOff x="6234862" y="3909642"/>
            <a:chExt cx="2057903" cy="1022825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5C02E07-60E3-445F-A151-ACC6DA4FBC82}"/>
                </a:ext>
              </a:extLst>
            </p:cNvPr>
            <p:cNvSpPr txBox="1"/>
            <p:nvPr/>
          </p:nvSpPr>
          <p:spPr>
            <a:xfrm>
              <a:off x="6234862" y="4320312"/>
              <a:ext cx="2057903" cy="612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 of spring.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F409DDB-6533-43B4-803E-6211CBB7F786}"/>
                </a:ext>
              </a:extLst>
            </p:cNvPr>
            <p:cNvSpPr txBox="1"/>
            <p:nvPr/>
          </p:nvSpPr>
          <p:spPr>
            <a:xfrm>
              <a:off x="6234862" y="3909642"/>
              <a:ext cx="2057903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61E9816-ECDB-4D6C-AD49-ED82FDC23692}"/>
              </a:ext>
            </a:extLst>
          </p:cNvPr>
          <p:cNvGrpSpPr/>
          <p:nvPr/>
        </p:nvGrpSpPr>
        <p:grpSpPr>
          <a:xfrm>
            <a:off x="9784025" y="3628102"/>
            <a:ext cx="597006" cy="597006"/>
            <a:chOff x="10816172" y="4224275"/>
            <a:chExt cx="597006" cy="597006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422355E6-4572-47C9-9D4D-A9F835DB62C7}"/>
                </a:ext>
              </a:extLst>
            </p:cNvPr>
            <p:cNvSpPr/>
            <p:nvPr/>
          </p:nvSpPr>
          <p:spPr>
            <a:xfrm>
              <a:off x="10816172" y="4224275"/>
              <a:ext cx="597006" cy="5970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8A1AF8C6-4366-4223-B265-C2BCBFF22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970380" y="4378483"/>
              <a:ext cx="288590" cy="288590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BF2D132-C9B7-4F16-8DA0-211CC90B6189}"/>
              </a:ext>
            </a:extLst>
          </p:cNvPr>
          <p:cNvGrpSpPr/>
          <p:nvPr/>
        </p:nvGrpSpPr>
        <p:grpSpPr>
          <a:xfrm>
            <a:off x="5486163" y="5913755"/>
            <a:ext cx="1219674" cy="0"/>
            <a:chOff x="1028700" y="-1009650"/>
            <a:chExt cx="3163519" cy="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0EA2B2A-BDEE-4A04-BD91-59478E52E66D}"/>
                </a:ext>
              </a:extLst>
            </p:cNvPr>
            <p:cNvCxnSpPr/>
            <p:nvPr/>
          </p:nvCxnSpPr>
          <p:spPr>
            <a:xfrm>
              <a:off x="1028700" y="-1009650"/>
              <a:ext cx="782269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37A0C8E-68DF-4CC0-8F09-C75D8369BC16}"/>
                </a:ext>
              </a:extLst>
            </p:cNvPr>
            <p:cNvCxnSpPr/>
            <p:nvPr/>
          </p:nvCxnSpPr>
          <p:spPr>
            <a:xfrm>
              <a:off x="2219325" y="-1009650"/>
              <a:ext cx="782269" cy="0"/>
            </a:xfrm>
            <a:prstGeom prst="line">
              <a:avLst/>
            </a:prstGeom>
            <a:ln w="57150" cap="rnd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488CA17-AF23-4C05-921C-DA49E452F291}"/>
                </a:ext>
              </a:extLst>
            </p:cNvPr>
            <p:cNvCxnSpPr/>
            <p:nvPr/>
          </p:nvCxnSpPr>
          <p:spPr>
            <a:xfrm>
              <a:off x="3409950" y="-1009650"/>
              <a:ext cx="782269" cy="0"/>
            </a:xfrm>
            <a:prstGeom prst="line">
              <a:avLst/>
            </a:prstGeom>
            <a:ln w="57150" cap="rnd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reeform 11">
            <a:extLst>
              <a:ext uri="{FF2B5EF4-FFF2-40B4-BE49-F238E27FC236}">
                <a16:creationId xmlns:a16="http://schemas.microsoft.com/office/drawing/2014/main" id="{DE7C0DE8-DEBE-411D-BCCA-23D477C75E00}"/>
              </a:ext>
            </a:extLst>
          </p:cNvPr>
          <p:cNvSpPr/>
          <p:nvPr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AA71961-D228-4A3A-8CC4-95F98336DE19}"/>
              </a:ext>
            </a:extLst>
          </p:cNvPr>
          <p:cNvSpPr txBox="1"/>
          <p:nvPr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8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91FA62-1313-4BEB-9D93-E69F5EDD72BC}"/>
              </a:ext>
            </a:extLst>
          </p:cNvPr>
          <p:cNvSpPr txBox="1"/>
          <p:nvPr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D6F4CF8-F88E-4893-93C5-3464F47C3E64}"/>
              </a:ext>
            </a:extLst>
          </p:cNvPr>
          <p:cNvCxnSpPr>
            <a:cxnSpLocks/>
          </p:cNvCxnSpPr>
          <p:nvPr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771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75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25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75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0" grpId="0"/>
      <p:bldP spid="30" grpId="1"/>
      <p:bldP spid="56" grpId="0" animBg="1"/>
      <p:bldP spid="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87EE8E2-D49B-4190-9A7D-C6445C605856}"/>
              </a:ext>
            </a:extLst>
          </p:cNvPr>
          <p:cNvSpPr/>
          <p:nvPr/>
        </p:nvSpPr>
        <p:spPr>
          <a:xfrm>
            <a:off x="0" y="0"/>
            <a:ext cx="12192000" cy="3981450"/>
          </a:xfrm>
          <a:custGeom>
            <a:avLst/>
            <a:gdLst>
              <a:gd name="connsiteX0" fmla="*/ 0 w 12192000"/>
              <a:gd name="connsiteY0" fmla="*/ 0 h 6864928"/>
              <a:gd name="connsiteX1" fmla="*/ 12192000 w 12192000"/>
              <a:gd name="connsiteY1" fmla="*/ 0 h 6864928"/>
              <a:gd name="connsiteX2" fmla="*/ 12192000 w 12192000"/>
              <a:gd name="connsiteY2" fmla="*/ 6864928 h 6864928"/>
              <a:gd name="connsiteX3" fmla="*/ 0 w 12192000"/>
              <a:gd name="connsiteY3" fmla="*/ 6864928 h 686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64928">
                <a:moveTo>
                  <a:pt x="0" y="0"/>
                </a:moveTo>
                <a:lnTo>
                  <a:pt x="12192000" y="0"/>
                </a:lnTo>
                <a:lnTo>
                  <a:pt x="12192000" y="6864928"/>
                </a:lnTo>
                <a:lnTo>
                  <a:pt x="0" y="68649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319BA77-9A0B-4465-BA71-F2E84B1EB890}"/>
              </a:ext>
            </a:extLst>
          </p:cNvPr>
          <p:cNvGrpSpPr/>
          <p:nvPr/>
        </p:nvGrpSpPr>
        <p:grpSpPr>
          <a:xfrm>
            <a:off x="749345" y="704630"/>
            <a:ext cx="4889455" cy="314894"/>
            <a:chOff x="749345" y="838200"/>
            <a:chExt cx="4889455" cy="31489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63E076B-E3D2-467D-8A24-4A32C454FA3E}"/>
                </a:ext>
              </a:extLst>
            </p:cNvPr>
            <p:cNvSpPr txBox="1"/>
            <p:nvPr/>
          </p:nvSpPr>
          <p:spPr>
            <a:xfrm>
              <a:off x="1600200" y="838200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4429C82-D013-4DEA-B04D-F1E5E23DDE7E}"/>
                </a:ext>
              </a:extLst>
            </p:cNvPr>
            <p:cNvCxnSpPr>
              <a:cxnSpLocks/>
            </p:cNvCxnSpPr>
            <p:nvPr/>
          </p:nvCxnSpPr>
          <p:spPr>
            <a:xfrm>
              <a:off x="749345" y="1018033"/>
              <a:ext cx="685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02B1A2B-47DE-40CF-9253-192973FE4B73}"/>
              </a:ext>
            </a:extLst>
          </p:cNvPr>
          <p:cNvSpPr txBox="1"/>
          <p:nvPr/>
        </p:nvSpPr>
        <p:spPr>
          <a:xfrm>
            <a:off x="1563187" y="1009430"/>
            <a:ext cx="62239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How Much You Can Save With Us.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A3EC31-8579-493A-8404-6E8F75AD3A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D982644-A85C-417A-81F0-6DC463351BA3}"/>
              </a:ext>
            </a:extLst>
          </p:cNvPr>
          <p:cNvSpPr/>
          <p:nvPr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E3D6E9-61F2-4933-B981-6F36A616FDC1}"/>
              </a:ext>
            </a:extLst>
          </p:cNvPr>
          <p:cNvSpPr txBox="1"/>
          <p:nvPr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9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F6C520-4859-44C5-9200-D16BF491EC9D}"/>
              </a:ext>
            </a:extLst>
          </p:cNvPr>
          <p:cNvSpPr txBox="1"/>
          <p:nvPr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801E40-3E94-4579-B8A3-D508302486DB}"/>
              </a:ext>
            </a:extLst>
          </p:cNvPr>
          <p:cNvCxnSpPr>
            <a:cxnSpLocks/>
          </p:cNvCxnSpPr>
          <p:nvPr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20D15CB-6CF9-45E8-9DF4-E328C459017E}"/>
              </a:ext>
            </a:extLst>
          </p:cNvPr>
          <p:cNvGrpSpPr/>
          <p:nvPr/>
        </p:nvGrpSpPr>
        <p:grpSpPr>
          <a:xfrm>
            <a:off x="1524000" y="2830481"/>
            <a:ext cx="9144000" cy="2843105"/>
            <a:chOff x="1524000" y="2887631"/>
            <a:chExt cx="9144000" cy="2843105"/>
          </a:xfrm>
        </p:grpSpPr>
        <p:sp>
          <p:nvSpPr>
            <p:cNvPr id="41" name="Rectangle: Rounded Corners 5">
              <a:extLst>
                <a:ext uri="{FF2B5EF4-FFF2-40B4-BE49-F238E27FC236}">
                  <a16:creationId xmlns:a16="http://schemas.microsoft.com/office/drawing/2014/main" id="{50031250-6868-4CF8-8F40-7EA5C94FF9C1}"/>
                </a:ext>
              </a:extLst>
            </p:cNvPr>
            <p:cNvSpPr/>
            <p:nvPr/>
          </p:nvSpPr>
          <p:spPr>
            <a:xfrm>
              <a:off x="1868215" y="2887631"/>
              <a:ext cx="8455570" cy="1383280"/>
            </a:xfrm>
            <a:prstGeom prst="roundRect">
              <a:avLst>
                <a:gd name="adj" fmla="val 5529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>
              <a:outerShdw blurRad="876300" dist="279400" dir="5400000" sx="99000" sy="99000" algn="t" rotWithShape="0">
                <a:srgbClr val="221B43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79354FF-BE86-476C-B226-D7CBD57B7C2A}"/>
                </a:ext>
              </a:extLst>
            </p:cNvPr>
            <p:cNvGrpSpPr/>
            <p:nvPr/>
          </p:nvGrpSpPr>
          <p:grpSpPr>
            <a:xfrm>
              <a:off x="1524000" y="3064366"/>
              <a:ext cx="9144000" cy="2666370"/>
              <a:chOff x="1524000" y="3064366"/>
              <a:chExt cx="9144000" cy="2666370"/>
            </a:xfrm>
          </p:grpSpPr>
          <p:sp>
            <p:nvSpPr>
              <p:cNvPr id="16" name="Rectangle: Rounded Corners 5">
                <a:extLst>
                  <a:ext uri="{FF2B5EF4-FFF2-40B4-BE49-F238E27FC236}">
                    <a16:creationId xmlns:a16="http://schemas.microsoft.com/office/drawing/2014/main" id="{090CA58C-EC65-4527-89B4-D207FD42F55D}"/>
                  </a:ext>
                </a:extLst>
              </p:cNvPr>
              <p:cNvSpPr/>
              <p:nvPr/>
            </p:nvSpPr>
            <p:spPr>
              <a:xfrm>
                <a:off x="1524000" y="3064366"/>
                <a:ext cx="9144000" cy="2666370"/>
              </a:xfrm>
              <a:prstGeom prst="roundRect">
                <a:avLst>
                  <a:gd name="adj" fmla="val 552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876300" dist="279400" dir="5400000" sx="99000" sy="99000" algn="t" rotWithShape="0">
                  <a:srgbClr val="221B43">
                    <a:alpha val="1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E944958-E654-4A27-91F5-35120F39E173}"/>
                  </a:ext>
                </a:extLst>
              </p:cNvPr>
              <p:cNvSpPr txBox="1"/>
              <p:nvPr/>
            </p:nvSpPr>
            <p:spPr>
              <a:xfrm>
                <a:off x="2246784" y="4846980"/>
                <a:ext cx="13727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$200,000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FE930A1-D5F7-4B96-A465-3A18FF145B43}"/>
                  </a:ext>
                </a:extLst>
              </p:cNvPr>
              <p:cNvSpPr txBox="1"/>
              <p:nvPr/>
            </p:nvSpPr>
            <p:spPr>
              <a:xfrm>
                <a:off x="1826928" y="3312599"/>
                <a:ext cx="221242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$4,500</a:t>
                </a:r>
                <a:endParaRPr lang="en-US" sz="20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B6DC39C-8CB9-465E-874F-68849B1C30BB}"/>
                  </a:ext>
                </a:extLst>
              </p:cNvPr>
              <p:cNvGrpSpPr/>
              <p:nvPr/>
            </p:nvGrpSpPr>
            <p:grpSpPr>
              <a:xfrm>
                <a:off x="2001891" y="3989569"/>
                <a:ext cx="1862502" cy="473877"/>
                <a:chOff x="5164750" y="4025900"/>
                <a:chExt cx="1862502" cy="473877"/>
              </a:xfrm>
            </p:grpSpPr>
            <p:sp>
              <p:nvSpPr>
                <p:cNvPr id="28" name="Rectangle: Rounded Corners 5">
                  <a:extLst>
                    <a:ext uri="{FF2B5EF4-FFF2-40B4-BE49-F238E27FC236}">
                      <a16:creationId xmlns:a16="http://schemas.microsoft.com/office/drawing/2014/main" id="{482642CF-4504-4D5B-81AB-E525473A2276}"/>
                    </a:ext>
                  </a:extLst>
                </p:cNvPr>
                <p:cNvSpPr/>
                <p:nvPr/>
              </p:nvSpPr>
              <p:spPr>
                <a:xfrm>
                  <a:off x="5164750" y="4025900"/>
                  <a:ext cx="1862502" cy="473877"/>
                </a:xfrm>
                <a:prstGeom prst="roundRect">
                  <a:avLst>
                    <a:gd name="adj" fmla="val 21822"/>
                  </a:avLst>
                </a:prstGeom>
                <a:solidFill>
                  <a:schemeClr val="accent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253902CE-0386-4CB5-8992-7BB61606DBDB}"/>
                    </a:ext>
                  </a:extLst>
                </p:cNvPr>
                <p:cNvSpPr txBox="1"/>
                <p:nvPr/>
              </p:nvSpPr>
              <p:spPr>
                <a:xfrm>
                  <a:off x="5164750" y="4108950"/>
                  <a:ext cx="186250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Buyer Savings</a:t>
                  </a:r>
                </a:p>
              </p:txBody>
            </p:sp>
          </p:grp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FBCFB77F-872E-4ABB-8451-0A8103B4C802}"/>
                  </a:ext>
                </a:extLst>
              </p:cNvPr>
              <p:cNvCxnSpPr/>
              <p:nvPr/>
            </p:nvCxnSpPr>
            <p:spPr>
              <a:xfrm>
                <a:off x="2305957" y="5284855"/>
                <a:ext cx="7580086" cy="0"/>
              </a:xfrm>
              <a:prstGeom prst="line">
                <a:avLst/>
              </a:prstGeom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27D194-ADAD-4924-9849-87911269C05D}"/>
                  </a:ext>
                </a:extLst>
              </p:cNvPr>
              <p:cNvSpPr txBox="1"/>
              <p:nvPr/>
            </p:nvSpPr>
            <p:spPr>
              <a:xfrm>
                <a:off x="8513327" y="4846980"/>
                <a:ext cx="13727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$2,000,000</a:t>
                </a: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E18D2E88-DAD8-4638-89DF-1768738806C7}"/>
                  </a:ext>
                </a:extLst>
              </p:cNvPr>
              <p:cNvSpPr/>
              <p:nvPr/>
            </p:nvSpPr>
            <p:spPr>
              <a:xfrm>
                <a:off x="5991610" y="5185795"/>
                <a:ext cx="198120" cy="19812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>
                <a:outerShdw blurRad="279400" dist="38100" dir="5400000" algn="t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76C668E-A00C-4E61-AE0B-6EB30030B80E}"/>
                  </a:ext>
                </a:extLst>
              </p:cNvPr>
              <p:cNvSpPr txBox="1"/>
              <p:nvPr/>
            </p:nvSpPr>
            <p:spPr>
              <a:xfrm>
                <a:off x="8111358" y="3312599"/>
                <a:ext cx="221242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$9,500</a:t>
                </a:r>
                <a:endParaRPr lang="en-US" sz="20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2055A26F-AAA0-452A-A2DD-A7AB24326E4D}"/>
                  </a:ext>
                </a:extLst>
              </p:cNvPr>
              <p:cNvGrpSpPr/>
              <p:nvPr/>
            </p:nvGrpSpPr>
            <p:grpSpPr>
              <a:xfrm>
                <a:off x="8286321" y="3989569"/>
                <a:ext cx="1862502" cy="473877"/>
                <a:chOff x="5164750" y="4025900"/>
                <a:chExt cx="1862502" cy="473877"/>
              </a:xfrm>
            </p:grpSpPr>
            <p:sp>
              <p:nvSpPr>
                <p:cNvPr id="36" name="Rectangle: Rounded Corners 5">
                  <a:extLst>
                    <a:ext uri="{FF2B5EF4-FFF2-40B4-BE49-F238E27FC236}">
                      <a16:creationId xmlns:a16="http://schemas.microsoft.com/office/drawing/2014/main" id="{DB056A86-9239-4E03-A992-4177C37CCE5B}"/>
                    </a:ext>
                  </a:extLst>
                </p:cNvPr>
                <p:cNvSpPr/>
                <p:nvPr/>
              </p:nvSpPr>
              <p:spPr>
                <a:xfrm>
                  <a:off x="5164750" y="4025900"/>
                  <a:ext cx="1862502" cy="473877"/>
                </a:xfrm>
                <a:prstGeom prst="roundRect">
                  <a:avLst>
                    <a:gd name="adj" fmla="val 21822"/>
                  </a:avLst>
                </a:prstGeom>
                <a:solidFill>
                  <a:schemeClr val="accent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82F2A60-EC61-4613-9851-A46CD49832C3}"/>
                    </a:ext>
                  </a:extLst>
                </p:cNvPr>
                <p:cNvSpPr txBox="1"/>
                <p:nvPr/>
              </p:nvSpPr>
              <p:spPr>
                <a:xfrm>
                  <a:off x="5164750" y="4108950"/>
                  <a:ext cx="186250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Seller Savings</a:t>
                  </a:r>
                </a:p>
              </p:txBody>
            </p:sp>
          </p:grp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C3B297B-C221-45EB-BBBC-9506A952B5A5}"/>
                  </a:ext>
                </a:extLst>
              </p:cNvPr>
              <p:cNvSpPr txBox="1"/>
              <p:nvPr/>
            </p:nvSpPr>
            <p:spPr>
              <a:xfrm>
                <a:off x="4989786" y="4556395"/>
                <a:ext cx="22124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spc="3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$448.500</a:t>
                </a:r>
                <a:endParaRPr lang="en-US" sz="1400" spc="3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Isosceles Triangle 38">
                <a:extLst>
                  <a:ext uri="{FF2B5EF4-FFF2-40B4-BE49-F238E27FC236}">
                    <a16:creationId xmlns:a16="http://schemas.microsoft.com/office/drawing/2014/main" id="{962D8B61-D4F3-4DF3-91D5-B2250751328A}"/>
                  </a:ext>
                </a:extLst>
              </p:cNvPr>
              <p:cNvSpPr/>
              <p:nvPr/>
            </p:nvSpPr>
            <p:spPr>
              <a:xfrm rot="10800000">
                <a:off x="5967414" y="4269545"/>
                <a:ext cx="257174" cy="221702"/>
              </a:xfrm>
              <a:prstGeom prst="triangl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6494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25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3" grpId="0"/>
      <p:bldP spid="23" grpId="1"/>
    </p:bldLst>
  </p:timing>
</p:sld>
</file>

<file path=ppt/theme/theme1.xml><?xml version="1.0" encoding="utf-8"?>
<a:theme xmlns:a="http://schemas.openxmlformats.org/drawingml/2006/main" name="Office Theme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1C8EF4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12610</TotalTime>
  <Words>542</Words>
  <Application>Microsoft Office PowerPoint</Application>
  <PresentationFormat>Widescreen</PresentationFormat>
  <Paragraphs>86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Fajar Indra Yunanto</dc:creator>
  <cp:lastModifiedBy>alfin</cp:lastModifiedBy>
  <cp:revision>787</cp:revision>
  <dcterms:created xsi:type="dcterms:W3CDTF">2006-08-16T00:00:00Z</dcterms:created>
  <dcterms:modified xsi:type="dcterms:W3CDTF">2021-09-27T06:53:33Z</dcterms:modified>
</cp:coreProperties>
</file>