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5" r:id="rId9"/>
    <p:sldId id="274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8" r:id="rId22"/>
    <p:sldId id="289" r:id="rId23"/>
    <p:sldId id="290" r:id="rId24"/>
    <p:sldId id="291" r:id="rId25"/>
    <p:sldId id="293" r:id="rId26"/>
    <p:sldId id="294" r:id="rId27"/>
    <p:sldId id="292" r:id="rId28"/>
    <p:sldId id="287" r:id="rId29"/>
    <p:sldId id="296" r:id="rId30"/>
    <p:sldId id="295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67"/>
          </p14:sldIdLst>
        </p14:section>
        <p14:section name="About Us" id="{B9405743-96BB-4DC0-AEF1-B4AA5B1A6F39}">
          <p14:sldIdLst>
            <p14:sldId id="268"/>
            <p14:sldId id="269"/>
            <p14:sldId id="270"/>
            <p14:sldId id="271"/>
            <p14:sldId id="272"/>
            <p14:sldId id="273"/>
            <p14:sldId id="275"/>
          </p14:sldIdLst>
        </p14:section>
        <p14:section name="Service" id="{2CF8CA91-0ABE-43F2-9E15-D641F3AA4EA1}">
          <p14:sldIdLst>
            <p14:sldId id="274"/>
            <p14:sldId id="276"/>
            <p14:sldId id="277"/>
            <p14:sldId id="278"/>
            <p14:sldId id="279"/>
            <p14:sldId id="280"/>
          </p14:sldIdLst>
        </p14:section>
        <p14:section name="Portfolio" id="{9F4DA6CA-995E-4CE0-A606-3B0D584A4B11}">
          <p14:sldIdLst>
            <p14:sldId id="281"/>
            <p14:sldId id="282"/>
            <p14:sldId id="283"/>
            <p14:sldId id="284"/>
            <p14:sldId id="285"/>
            <p14:sldId id="286"/>
          </p14:sldIdLst>
        </p14:section>
        <p14:section name="Team" id="{97BB403F-5066-4864-9C7B-6C6A971830F2}">
          <p14:sldIdLst>
            <p14:sldId id="288"/>
            <p14:sldId id="289"/>
            <p14:sldId id="290"/>
            <p14:sldId id="291"/>
            <p14:sldId id="293"/>
            <p14:sldId id="294"/>
            <p14:sldId id="292"/>
            <p14:sldId id="287"/>
            <p14:sldId id="296"/>
          </p14:sldIdLst>
        </p14:section>
        <p14:section name="Thank" id="{A5CC419D-B5F7-4C44-B541-FF6E03016B27}">
          <p14:sldIdLst>
            <p14:sldId id="295"/>
          </p14:sldIdLst>
        </p14:section>
      </p14:sectionLst>
    </p:ex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B247"/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98" autoAdjust="0"/>
    <p:restoredTop sz="95135"/>
  </p:normalViewPr>
  <p:slideViewPr>
    <p:cSldViewPr snapToGrid="0">
      <p:cViewPr>
        <p:scale>
          <a:sx n="71" d="100"/>
          <a:sy n="71" d="100"/>
        </p:scale>
        <p:origin x="1400" y="58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3928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15/03/21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1C74B-CF1E-F543-AF2F-BA916453CAA7}" type="datetimeFigureOut">
              <a:t>3/15/21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2AB69-6EC5-7944-AD72-28CC8A8352A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30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7288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" y="581025"/>
            <a:ext cx="10972800" cy="5695950"/>
          </a:xfrm>
          <a:custGeom>
            <a:avLst/>
            <a:gdLst>
              <a:gd name="connsiteX0" fmla="*/ 225446 w 10972800"/>
              <a:gd name="connsiteY0" fmla="*/ 0 h 5695950"/>
              <a:gd name="connsiteX1" fmla="*/ 10747354 w 10972800"/>
              <a:gd name="connsiteY1" fmla="*/ 0 h 5695950"/>
              <a:gd name="connsiteX2" fmla="*/ 10972800 w 10972800"/>
              <a:gd name="connsiteY2" fmla="*/ 225446 h 5695950"/>
              <a:gd name="connsiteX3" fmla="*/ 10972800 w 10972800"/>
              <a:gd name="connsiteY3" fmla="*/ 5470504 h 5695950"/>
              <a:gd name="connsiteX4" fmla="*/ 10747354 w 10972800"/>
              <a:gd name="connsiteY4" fmla="*/ 5695950 h 5695950"/>
              <a:gd name="connsiteX5" fmla="*/ 225446 w 10972800"/>
              <a:gd name="connsiteY5" fmla="*/ 5695950 h 5695950"/>
              <a:gd name="connsiteX6" fmla="*/ 0 w 10972800"/>
              <a:gd name="connsiteY6" fmla="*/ 5470504 h 5695950"/>
              <a:gd name="connsiteX7" fmla="*/ 0 w 10972800"/>
              <a:gd name="connsiteY7" fmla="*/ 225446 h 5695950"/>
              <a:gd name="connsiteX8" fmla="*/ 225446 w 10972800"/>
              <a:gd name="connsiteY8" fmla="*/ 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72800" h="5695950">
                <a:moveTo>
                  <a:pt x="225446" y="0"/>
                </a:moveTo>
                <a:lnTo>
                  <a:pt x="10747354" y="0"/>
                </a:lnTo>
                <a:cubicBezTo>
                  <a:pt x="10871864" y="0"/>
                  <a:pt x="10972800" y="100936"/>
                  <a:pt x="10972800" y="225446"/>
                </a:cubicBezTo>
                <a:lnTo>
                  <a:pt x="10972800" y="5470504"/>
                </a:lnTo>
                <a:cubicBezTo>
                  <a:pt x="10972800" y="5595014"/>
                  <a:pt x="10871864" y="5695950"/>
                  <a:pt x="10747354" y="5695950"/>
                </a:cubicBezTo>
                <a:lnTo>
                  <a:pt x="225446" y="5695950"/>
                </a:lnTo>
                <a:cubicBezTo>
                  <a:pt x="100936" y="5695950"/>
                  <a:pt x="0" y="5595014"/>
                  <a:pt x="0" y="5470504"/>
                </a:cubicBezTo>
                <a:lnTo>
                  <a:pt x="0" y="225446"/>
                </a:lnTo>
                <a:cubicBezTo>
                  <a:pt x="0" y="100936"/>
                  <a:pt x="100936" y="0"/>
                  <a:pt x="225446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469380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 rot="2700000">
            <a:off x="4829143" y="2162142"/>
            <a:ext cx="2533715" cy="2533715"/>
          </a:xfrm>
          <a:prstGeom prst="roundRect">
            <a:avLst>
              <a:gd name="adj" fmla="val 8117"/>
            </a:avLst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21499" y="2104273"/>
            <a:ext cx="2649454" cy="2649454"/>
          </a:xfrm>
          <a:custGeom>
            <a:avLst/>
            <a:gdLst>
              <a:gd name="connsiteX0" fmla="*/ 2732624 w 5465248"/>
              <a:gd name="connsiteY0" fmla="*/ 0 h 5465248"/>
              <a:gd name="connsiteX1" fmla="*/ 2965504 w 5465248"/>
              <a:gd name="connsiteY1" fmla="*/ 96462 h 5465248"/>
              <a:gd name="connsiteX2" fmla="*/ 5368786 w 5465248"/>
              <a:gd name="connsiteY2" fmla="*/ 2499744 h 5465248"/>
              <a:gd name="connsiteX3" fmla="*/ 5368786 w 5465248"/>
              <a:gd name="connsiteY3" fmla="*/ 2965504 h 5465248"/>
              <a:gd name="connsiteX4" fmla="*/ 2965504 w 5465248"/>
              <a:gd name="connsiteY4" fmla="*/ 5368786 h 5465248"/>
              <a:gd name="connsiteX5" fmla="*/ 2499744 w 5465248"/>
              <a:gd name="connsiteY5" fmla="*/ 5368786 h 5465248"/>
              <a:gd name="connsiteX6" fmla="*/ 96462 w 5465248"/>
              <a:gd name="connsiteY6" fmla="*/ 2965504 h 5465248"/>
              <a:gd name="connsiteX7" fmla="*/ 96462 w 5465248"/>
              <a:gd name="connsiteY7" fmla="*/ 2499744 h 5465248"/>
              <a:gd name="connsiteX8" fmla="*/ 2499744 w 5465248"/>
              <a:gd name="connsiteY8" fmla="*/ 96462 h 5465248"/>
              <a:gd name="connsiteX9" fmla="*/ 2732624 w 5465248"/>
              <a:gd name="connsiteY9" fmla="*/ 0 h 546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5248" h="5465248">
                <a:moveTo>
                  <a:pt x="2732624" y="0"/>
                </a:moveTo>
                <a:cubicBezTo>
                  <a:pt x="2816910" y="0"/>
                  <a:pt x="2901196" y="32154"/>
                  <a:pt x="2965504" y="96462"/>
                </a:cubicBezTo>
                <a:lnTo>
                  <a:pt x="5368786" y="2499744"/>
                </a:lnTo>
                <a:cubicBezTo>
                  <a:pt x="5497402" y="2628361"/>
                  <a:pt x="5497402" y="2836888"/>
                  <a:pt x="5368786" y="2965504"/>
                </a:cubicBezTo>
                <a:lnTo>
                  <a:pt x="2965504" y="5368786"/>
                </a:lnTo>
                <a:cubicBezTo>
                  <a:pt x="2836888" y="5497403"/>
                  <a:pt x="2628361" y="5497403"/>
                  <a:pt x="2499744" y="5368786"/>
                </a:cubicBezTo>
                <a:lnTo>
                  <a:pt x="96462" y="2965504"/>
                </a:lnTo>
                <a:cubicBezTo>
                  <a:pt x="-32154" y="2836888"/>
                  <a:pt x="-32154" y="2628361"/>
                  <a:pt x="96462" y="2499744"/>
                </a:cubicBezTo>
                <a:lnTo>
                  <a:pt x="2499744" y="96462"/>
                </a:lnTo>
                <a:cubicBezTo>
                  <a:pt x="2564053" y="32154"/>
                  <a:pt x="2648339" y="0"/>
                  <a:pt x="273262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71274" y="2108787"/>
            <a:ext cx="2649454" cy="2649454"/>
          </a:xfrm>
          <a:custGeom>
            <a:avLst/>
            <a:gdLst>
              <a:gd name="connsiteX0" fmla="*/ 2732624 w 5465248"/>
              <a:gd name="connsiteY0" fmla="*/ 0 h 5465248"/>
              <a:gd name="connsiteX1" fmla="*/ 2965504 w 5465248"/>
              <a:gd name="connsiteY1" fmla="*/ 96462 h 5465248"/>
              <a:gd name="connsiteX2" fmla="*/ 5368786 w 5465248"/>
              <a:gd name="connsiteY2" fmla="*/ 2499744 h 5465248"/>
              <a:gd name="connsiteX3" fmla="*/ 5368786 w 5465248"/>
              <a:gd name="connsiteY3" fmla="*/ 2965504 h 5465248"/>
              <a:gd name="connsiteX4" fmla="*/ 2965504 w 5465248"/>
              <a:gd name="connsiteY4" fmla="*/ 5368786 h 5465248"/>
              <a:gd name="connsiteX5" fmla="*/ 2499744 w 5465248"/>
              <a:gd name="connsiteY5" fmla="*/ 5368786 h 5465248"/>
              <a:gd name="connsiteX6" fmla="*/ 96462 w 5465248"/>
              <a:gd name="connsiteY6" fmla="*/ 2965504 h 5465248"/>
              <a:gd name="connsiteX7" fmla="*/ 96462 w 5465248"/>
              <a:gd name="connsiteY7" fmla="*/ 2499744 h 5465248"/>
              <a:gd name="connsiteX8" fmla="*/ 2499744 w 5465248"/>
              <a:gd name="connsiteY8" fmla="*/ 96462 h 5465248"/>
              <a:gd name="connsiteX9" fmla="*/ 2732624 w 5465248"/>
              <a:gd name="connsiteY9" fmla="*/ 0 h 546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5248" h="5465248">
                <a:moveTo>
                  <a:pt x="2732624" y="0"/>
                </a:moveTo>
                <a:cubicBezTo>
                  <a:pt x="2816910" y="0"/>
                  <a:pt x="2901196" y="32154"/>
                  <a:pt x="2965504" y="96462"/>
                </a:cubicBezTo>
                <a:lnTo>
                  <a:pt x="5368786" y="2499744"/>
                </a:lnTo>
                <a:cubicBezTo>
                  <a:pt x="5497402" y="2628361"/>
                  <a:pt x="5497402" y="2836888"/>
                  <a:pt x="5368786" y="2965504"/>
                </a:cubicBezTo>
                <a:lnTo>
                  <a:pt x="2965504" y="5368786"/>
                </a:lnTo>
                <a:cubicBezTo>
                  <a:pt x="2836888" y="5497403"/>
                  <a:pt x="2628361" y="5497403"/>
                  <a:pt x="2499744" y="5368786"/>
                </a:cubicBezTo>
                <a:lnTo>
                  <a:pt x="96462" y="2965504"/>
                </a:lnTo>
                <a:cubicBezTo>
                  <a:pt x="-32154" y="2836888"/>
                  <a:pt x="-32154" y="2628361"/>
                  <a:pt x="96462" y="2499744"/>
                </a:cubicBezTo>
                <a:lnTo>
                  <a:pt x="2499744" y="96462"/>
                </a:lnTo>
                <a:cubicBezTo>
                  <a:pt x="2564053" y="32154"/>
                  <a:pt x="2648339" y="0"/>
                  <a:pt x="273262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1048" y="2104273"/>
            <a:ext cx="2649454" cy="2649454"/>
          </a:xfrm>
          <a:custGeom>
            <a:avLst/>
            <a:gdLst>
              <a:gd name="connsiteX0" fmla="*/ 2732624 w 5465248"/>
              <a:gd name="connsiteY0" fmla="*/ 0 h 5465248"/>
              <a:gd name="connsiteX1" fmla="*/ 2965504 w 5465248"/>
              <a:gd name="connsiteY1" fmla="*/ 96462 h 5465248"/>
              <a:gd name="connsiteX2" fmla="*/ 5368786 w 5465248"/>
              <a:gd name="connsiteY2" fmla="*/ 2499744 h 5465248"/>
              <a:gd name="connsiteX3" fmla="*/ 5368786 w 5465248"/>
              <a:gd name="connsiteY3" fmla="*/ 2965504 h 5465248"/>
              <a:gd name="connsiteX4" fmla="*/ 2965504 w 5465248"/>
              <a:gd name="connsiteY4" fmla="*/ 5368786 h 5465248"/>
              <a:gd name="connsiteX5" fmla="*/ 2499744 w 5465248"/>
              <a:gd name="connsiteY5" fmla="*/ 5368786 h 5465248"/>
              <a:gd name="connsiteX6" fmla="*/ 96462 w 5465248"/>
              <a:gd name="connsiteY6" fmla="*/ 2965504 h 5465248"/>
              <a:gd name="connsiteX7" fmla="*/ 96462 w 5465248"/>
              <a:gd name="connsiteY7" fmla="*/ 2499744 h 5465248"/>
              <a:gd name="connsiteX8" fmla="*/ 2499744 w 5465248"/>
              <a:gd name="connsiteY8" fmla="*/ 96462 h 5465248"/>
              <a:gd name="connsiteX9" fmla="*/ 2732624 w 5465248"/>
              <a:gd name="connsiteY9" fmla="*/ 0 h 546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5248" h="5465248">
                <a:moveTo>
                  <a:pt x="2732624" y="0"/>
                </a:moveTo>
                <a:cubicBezTo>
                  <a:pt x="2816910" y="0"/>
                  <a:pt x="2901196" y="32154"/>
                  <a:pt x="2965504" y="96462"/>
                </a:cubicBezTo>
                <a:lnTo>
                  <a:pt x="5368786" y="2499744"/>
                </a:lnTo>
                <a:cubicBezTo>
                  <a:pt x="5497402" y="2628361"/>
                  <a:pt x="5497402" y="2836888"/>
                  <a:pt x="5368786" y="2965504"/>
                </a:cubicBezTo>
                <a:lnTo>
                  <a:pt x="2965504" y="5368786"/>
                </a:lnTo>
                <a:cubicBezTo>
                  <a:pt x="2836888" y="5497403"/>
                  <a:pt x="2628361" y="5497403"/>
                  <a:pt x="2499744" y="5368786"/>
                </a:cubicBezTo>
                <a:lnTo>
                  <a:pt x="96462" y="2965504"/>
                </a:lnTo>
                <a:cubicBezTo>
                  <a:pt x="-32154" y="2836888"/>
                  <a:pt x="-32154" y="2628361"/>
                  <a:pt x="96462" y="2499744"/>
                </a:cubicBezTo>
                <a:lnTo>
                  <a:pt x="2499744" y="96462"/>
                </a:lnTo>
                <a:cubicBezTo>
                  <a:pt x="2564053" y="32154"/>
                  <a:pt x="2648339" y="0"/>
                  <a:pt x="273262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Oval 5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42740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 rot="2700000">
            <a:off x="4362436" y="1924036"/>
            <a:ext cx="2895628" cy="2895628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00550" y="552450"/>
            <a:ext cx="2819400" cy="2819400"/>
          </a:xfrm>
          <a:custGeom>
            <a:avLst/>
            <a:gdLst>
              <a:gd name="connsiteX0" fmla="*/ 1409700 w 2819400"/>
              <a:gd name="connsiteY0" fmla="*/ 0 h 2819400"/>
              <a:gd name="connsiteX1" fmla="*/ 2819400 w 2819400"/>
              <a:gd name="connsiteY1" fmla="*/ 1409700 h 2819400"/>
              <a:gd name="connsiteX2" fmla="*/ 1409700 w 2819400"/>
              <a:gd name="connsiteY2" fmla="*/ 2819400 h 2819400"/>
              <a:gd name="connsiteX3" fmla="*/ 0 w 2819400"/>
              <a:gd name="connsiteY3" fmla="*/ 1409700 h 2819400"/>
              <a:gd name="connsiteX4" fmla="*/ 1409700 w 2819400"/>
              <a:gd name="connsiteY4" fmla="*/ 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400" h="2819400">
                <a:moveTo>
                  <a:pt x="1409700" y="0"/>
                </a:moveTo>
                <a:cubicBezTo>
                  <a:pt x="2188256" y="0"/>
                  <a:pt x="2819400" y="631144"/>
                  <a:pt x="2819400" y="1409700"/>
                </a:cubicBezTo>
                <a:cubicBezTo>
                  <a:pt x="2819400" y="2188256"/>
                  <a:pt x="2188256" y="2819400"/>
                  <a:pt x="1409700" y="2819400"/>
                </a:cubicBezTo>
                <a:cubicBezTo>
                  <a:pt x="631144" y="2819400"/>
                  <a:pt x="0" y="2188256"/>
                  <a:pt x="0" y="1409700"/>
                </a:cubicBezTo>
                <a:cubicBezTo>
                  <a:pt x="0" y="631144"/>
                  <a:pt x="631144" y="0"/>
                  <a:pt x="1409700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00550" y="3543300"/>
            <a:ext cx="2819400" cy="2819400"/>
          </a:xfrm>
          <a:custGeom>
            <a:avLst/>
            <a:gdLst>
              <a:gd name="connsiteX0" fmla="*/ 1409700 w 2819400"/>
              <a:gd name="connsiteY0" fmla="*/ 0 h 2819400"/>
              <a:gd name="connsiteX1" fmla="*/ 2819400 w 2819400"/>
              <a:gd name="connsiteY1" fmla="*/ 1409700 h 2819400"/>
              <a:gd name="connsiteX2" fmla="*/ 1409700 w 2819400"/>
              <a:gd name="connsiteY2" fmla="*/ 2819400 h 2819400"/>
              <a:gd name="connsiteX3" fmla="*/ 0 w 2819400"/>
              <a:gd name="connsiteY3" fmla="*/ 1409700 h 2819400"/>
              <a:gd name="connsiteX4" fmla="*/ 1409700 w 2819400"/>
              <a:gd name="connsiteY4" fmla="*/ 0 h 281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400" h="2819400">
                <a:moveTo>
                  <a:pt x="1409700" y="0"/>
                </a:moveTo>
                <a:cubicBezTo>
                  <a:pt x="2188256" y="0"/>
                  <a:pt x="2819400" y="631144"/>
                  <a:pt x="2819400" y="1409700"/>
                </a:cubicBezTo>
                <a:cubicBezTo>
                  <a:pt x="2819400" y="2188256"/>
                  <a:pt x="2188256" y="2819400"/>
                  <a:pt x="1409700" y="2819400"/>
                </a:cubicBezTo>
                <a:cubicBezTo>
                  <a:pt x="631144" y="2819400"/>
                  <a:pt x="0" y="2188256"/>
                  <a:pt x="0" y="1409700"/>
                </a:cubicBezTo>
                <a:cubicBezTo>
                  <a:pt x="0" y="631144"/>
                  <a:pt x="631144" y="0"/>
                  <a:pt x="1409700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Oval 8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473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0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7301" y="571500"/>
            <a:ext cx="3848102" cy="3848102"/>
          </a:xfrm>
          <a:custGeom>
            <a:avLst/>
            <a:gdLst>
              <a:gd name="connsiteX0" fmla="*/ 2732624 w 5465248"/>
              <a:gd name="connsiteY0" fmla="*/ 0 h 5465248"/>
              <a:gd name="connsiteX1" fmla="*/ 2965504 w 5465248"/>
              <a:gd name="connsiteY1" fmla="*/ 96462 h 5465248"/>
              <a:gd name="connsiteX2" fmla="*/ 5368786 w 5465248"/>
              <a:gd name="connsiteY2" fmla="*/ 2499744 h 5465248"/>
              <a:gd name="connsiteX3" fmla="*/ 5368786 w 5465248"/>
              <a:gd name="connsiteY3" fmla="*/ 2965504 h 5465248"/>
              <a:gd name="connsiteX4" fmla="*/ 2965504 w 5465248"/>
              <a:gd name="connsiteY4" fmla="*/ 5368786 h 5465248"/>
              <a:gd name="connsiteX5" fmla="*/ 2499744 w 5465248"/>
              <a:gd name="connsiteY5" fmla="*/ 5368786 h 5465248"/>
              <a:gd name="connsiteX6" fmla="*/ 96462 w 5465248"/>
              <a:gd name="connsiteY6" fmla="*/ 2965504 h 5465248"/>
              <a:gd name="connsiteX7" fmla="*/ 96462 w 5465248"/>
              <a:gd name="connsiteY7" fmla="*/ 2499744 h 5465248"/>
              <a:gd name="connsiteX8" fmla="*/ 2499744 w 5465248"/>
              <a:gd name="connsiteY8" fmla="*/ 96462 h 5465248"/>
              <a:gd name="connsiteX9" fmla="*/ 2732624 w 5465248"/>
              <a:gd name="connsiteY9" fmla="*/ 0 h 546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5248" h="5465248">
                <a:moveTo>
                  <a:pt x="2732624" y="0"/>
                </a:moveTo>
                <a:cubicBezTo>
                  <a:pt x="2816910" y="0"/>
                  <a:pt x="2901196" y="32154"/>
                  <a:pt x="2965504" y="96462"/>
                </a:cubicBezTo>
                <a:lnTo>
                  <a:pt x="5368786" y="2499744"/>
                </a:lnTo>
                <a:cubicBezTo>
                  <a:pt x="5497402" y="2628361"/>
                  <a:pt x="5497402" y="2836888"/>
                  <a:pt x="5368786" y="2965504"/>
                </a:cubicBezTo>
                <a:lnTo>
                  <a:pt x="2965504" y="5368786"/>
                </a:lnTo>
                <a:cubicBezTo>
                  <a:pt x="2836888" y="5497403"/>
                  <a:pt x="2628361" y="5497403"/>
                  <a:pt x="2499744" y="5368786"/>
                </a:cubicBezTo>
                <a:lnTo>
                  <a:pt x="96462" y="2965504"/>
                </a:lnTo>
                <a:cubicBezTo>
                  <a:pt x="-32154" y="2836888"/>
                  <a:pt x="-32154" y="2628361"/>
                  <a:pt x="96462" y="2499744"/>
                </a:cubicBezTo>
                <a:lnTo>
                  <a:pt x="2499744" y="96462"/>
                </a:lnTo>
                <a:cubicBezTo>
                  <a:pt x="2564053" y="32154"/>
                  <a:pt x="2648339" y="0"/>
                  <a:pt x="273262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4" name="Picture Placeholder 10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060814" y="571499"/>
            <a:ext cx="3848102" cy="3848102"/>
          </a:xfrm>
          <a:custGeom>
            <a:avLst/>
            <a:gdLst>
              <a:gd name="connsiteX0" fmla="*/ 2732624 w 5465248"/>
              <a:gd name="connsiteY0" fmla="*/ 0 h 5465248"/>
              <a:gd name="connsiteX1" fmla="*/ 2965504 w 5465248"/>
              <a:gd name="connsiteY1" fmla="*/ 96462 h 5465248"/>
              <a:gd name="connsiteX2" fmla="*/ 5368786 w 5465248"/>
              <a:gd name="connsiteY2" fmla="*/ 2499744 h 5465248"/>
              <a:gd name="connsiteX3" fmla="*/ 5368786 w 5465248"/>
              <a:gd name="connsiteY3" fmla="*/ 2965504 h 5465248"/>
              <a:gd name="connsiteX4" fmla="*/ 2965504 w 5465248"/>
              <a:gd name="connsiteY4" fmla="*/ 5368786 h 5465248"/>
              <a:gd name="connsiteX5" fmla="*/ 2499744 w 5465248"/>
              <a:gd name="connsiteY5" fmla="*/ 5368786 h 5465248"/>
              <a:gd name="connsiteX6" fmla="*/ 96462 w 5465248"/>
              <a:gd name="connsiteY6" fmla="*/ 2965504 h 5465248"/>
              <a:gd name="connsiteX7" fmla="*/ 96462 w 5465248"/>
              <a:gd name="connsiteY7" fmla="*/ 2499744 h 5465248"/>
              <a:gd name="connsiteX8" fmla="*/ 2499744 w 5465248"/>
              <a:gd name="connsiteY8" fmla="*/ 96462 h 5465248"/>
              <a:gd name="connsiteX9" fmla="*/ 2732624 w 5465248"/>
              <a:gd name="connsiteY9" fmla="*/ 0 h 546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5248" h="5465248">
                <a:moveTo>
                  <a:pt x="2732624" y="0"/>
                </a:moveTo>
                <a:cubicBezTo>
                  <a:pt x="2816910" y="0"/>
                  <a:pt x="2901196" y="32154"/>
                  <a:pt x="2965504" y="96462"/>
                </a:cubicBezTo>
                <a:lnTo>
                  <a:pt x="5368786" y="2499744"/>
                </a:lnTo>
                <a:cubicBezTo>
                  <a:pt x="5497402" y="2628361"/>
                  <a:pt x="5497402" y="2836888"/>
                  <a:pt x="5368786" y="2965504"/>
                </a:cubicBezTo>
                <a:lnTo>
                  <a:pt x="2965504" y="5368786"/>
                </a:lnTo>
                <a:cubicBezTo>
                  <a:pt x="2836888" y="5497403"/>
                  <a:pt x="2628361" y="5497403"/>
                  <a:pt x="2499744" y="5368786"/>
                </a:cubicBezTo>
                <a:lnTo>
                  <a:pt x="96462" y="2965504"/>
                </a:lnTo>
                <a:cubicBezTo>
                  <a:pt x="-32154" y="2836888"/>
                  <a:pt x="-32154" y="2628361"/>
                  <a:pt x="96462" y="2499744"/>
                </a:cubicBezTo>
                <a:lnTo>
                  <a:pt x="2499744" y="96462"/>
                </a:lnTo>
                <a:cubicBezTo>
                  <a:pt x="2564053" y="32154"/>
                  <a:pt x="2648339" y="0"/>
                  <a:pt x="273262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Oval 4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7506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gradFill>
          <a:gsLst>
            <a:gs pos="0">
              <a:schemeClr val="tx2"/>
            </a:gs>
            <a:gs pos="100000">
              <a:schemeClr val="accent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5800" y="723900"/>
            <a:ext cx="4895850" cy="5410200"/>
          </a:xfrm>
          <a:custGeom>
            <a:avLst/>
            <a:gdLst>
              <a:gd name="connsiteX0" fmla="*/ 320678 w 4895850"/>
              <a:gd name="connsiteY0" fmla="*/ 0 h 5410200"/>
              <a:gd name="connsiteX1" fmla="*/ 4575172 w 4895850"/>
              <a:gd name="connsiteY1" fmla="*/ 0 h 5410200"/>
              <a:gd name="connsiteX2" fmla="*/ 4895850 w 4895850"/>
              <a:gd name="connsiteY2" fmla="*/ 320678 h 5410200"/>
              <a:gd name="connsiteX3" fmla="*/ 4895850 w 4895850"/>
              <a:gd name="connsiteY3" fmla="*/ 5089522 h 5410200"/>
              <a:gd name="connsiteX4" fmla="*/ 4575172 w 4895850"/>
              <a:gd name="connsiteY4" fmla="*/ 5410200 h 5410200"/>
              <a:gd name="connsiteX5" fmla="*/ 320678 w 4895850"/>
              <a:gd name="connsiteY5" fmla="*/ 5410200 h 5410200"/>
              <a:gd name="connsiteX6" fmla="*/ 0 w 4895850"/>
              <a:gd name="connsiteY6" fmla="*/ 5089522 h 5410200"/>
              <a:gd name="connsiteX7" fmla="*/ 0 w 4895850"/>
              <a:gd name="connsiteY7" fmla="*/ 320678 h 5410200"/>
              <a:gd name="connsiteX8" fmla="*/ 320678 w 4895850"/>
              <a:gd name="connsiteY8" fmla="*/ 0 h 541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95850" h="5410200">
                <a:moveTo>
                  <a:pt x="320678" y="0"/>
                </a:moveTo>
                <a:lnTo>
                  <a:pt x="4575172" y="0"/>
                </a:lnTo>
                <a:cubicBezTo>
                  <a:pt x="4752278" y="0"/>
                  <a:pt x="4895850" y="143572"/>
                  <a:pt x="4895850" y="320678"/>
                </a:cubicBezTo>
                <a:lnTo>
                  <a:pt x="4895850" y="5089522"/>
                </a:lnTo>
                <a:cubicBezTo>
                  <a:pt x="4895850" y="5266628"/>
                  <a:pt x="4752278" y="5410200"/>
                  <a:pt x="4575172" y="5410200"/>
                </a:cubicBezTo>
                <a:lnTo>
                  <a:pt x="320678" y="5410200"/>
                </a:lnTo>
                <a:cubicBezTo>
                  <a:pt x="143572" y="5410200"/>
                  <a:pt x="0" y="5266628"/>
                  <a:pt x="0" y="5089522"/>
                </a:cubicBezTo>
                <a:lnTo>
                  <a:pt x="0" y="320678"/>
                </a:lnTo>
                <a:cubicBezTo>
                  <a:pt x="0" y="143572"/>
                  <a:pt x="143572" y="0"/>
                  <a:pt x="320678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Oval 6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3915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 userDrawn="1"/>
        </p:nvSpPr>
        <p:spPr>
          <a:xfrm>
            <a:off x="4562933" y="1838318"/>
            <a:ext cx="3181364" cy="3181364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63430" y="2038815"/>
            <a:ext cx="2780370" cy="2780370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124856" y="2038815"/>
            <a:ext cx="2780370" cy="2780370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Oval 5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43303" y="2038815"/>
            <a:ext cx="2780370" cy="2780370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22764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94068" y="0"/>
            <a:ext cx="7097933" cy="6858000"/>
          </a:xfrm>
          <a:custGeom>
            <a:avLst/>
            <a:gdLst>
              <a:gd name="connsiteX0" fmla="*/ 807098 w 7097933"/>
              <a:gd name="connsiteY0" fmla="*/ 0 h 6858000"/>
              <a:gd name="connsiteX1" fmla="*/ 7097933 w 7097933"/>
              <a:gd name="connsiteY1" fmla="*/ 0 h 6858000"/>
              <a:gd name="connsiteX2" fmla="*/ 7097933 w 7097933"/>
              <a:gd name="connsiteY2" fmla="*/ 6858000 h 6858000"/>
              <a:gd name="connsiteX3" fmla="*/ 807098 w 7097933"/>
              <a:gd name="connsiteY3" fmla="*/ 6858000 h 6858000"/>
              <a:gd name="connsiteX4" fmla="*/ 579522 w 7097933"/>
              <a:gd name="connsiteY4" fmla="*/ 3981450 h 6858000"/>
              <a:gd name="connsiteX5" fmla="*/ 1262249 w 7097933"/>
              <a:gd name="connsiteY5" fmla="*/ 2133600 h 6858000"/>
              <a:gd name="connsiteX6" fmla="*/ 807098 w 7097933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97933" h="6858000">
                <a:moveTo>
                  <a:pt x="807098" y="0"/>
                </a:moveTo>
                <a:lnTo>
                  <a:pt x="7097933" y="0"/>
                </a:lnTo>
                <a:lnTo>
                  <a:pt x="7097933" y="6858000"/>
                </a:lnTo>
                <a:lnTo>
                  <a:pt x="807098" y="6858000"/>
                </a:lnTo>
                <a:cubicBezTo>
                  <a:pt x="-1041304" y="5635625"/>
                  <a:pt x="910049" y="5092700"/>
                  <a:pt x="579522" y="3981450"/>
                </a:cubicBezTo>
                <a:cubicBezTo>
                  <a:pt x="248996" y="2870200"/>
                  <a:pt x="785998" y="2800350"/>
                  <a:pt x="1262249" y="2133600"/>
                </a:cubicBezTo>
                <a:cubicBezTo>
                  <a:pt x="1738499" y="1466850"/>
                  <a:pt x="731239" y="1250950"/>
                  <a:pt x="807098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Oval 5"/>
          <p:cNvSpPr/>
          <p:nvPr userDrawn="1"/>
        </p:nvSpPr>
        <p:spPr>
          <a:xfrm>
            <a:off x="455755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542014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956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90600" y="617145"/>
            <a:ext cx="2971800" cy="5695950"/>
          </a:xfrm>
          <a:custGeom>
            <a:avLst/>
            <a:gdLst>
              <a:gd name="connsiteX0" fmla="*/ 266719 w 2971800"/>
              <a:gd name="connsiteY0" fmla="*/ 0 h 5695950"/>
              <a:gd name="connsiteX1" fmla="*/ 2705081 w 2971800"/>
              <a:gd name="connsiteY1" fmla="*/ 0 h 5695950"/>
              <a:gd name="connsiteX2" fmla="*/ 2971800 w 2971800"/>
              <a:gd name="connsiteY2" fmla="*/ 266719 h 5695950"/>
              <a:gd name="connsiteX3" fmla="*/ 2971800 w 2971800"/>
              <a:gd name="connsiteY3" fmla="*/ 5429231 h 5695950"/>
              <a:gd name="connsiteX4" fmla="*/ 2705081 w 2971800"/>
              <a:gd name="connsiteY4" fmla="*/ 5695950 h 5695950"/>
              <a:gd name="connsiteX5" fmla="*/ 266719 w 2971800"/>
              <a:gd name="connsiteY5" fmla="*/ 5695950 h 5695950"/>
              <a:gd name="connsiteX6" fmla="*/ 0 w 2971800"/>
              <a:gd name="connsiteY6" fmla="*/ 5429231 h 5695950"/>
              <a:gd name="connsiteX7" fmla="*/ 0 w 2971800"/>
              <a:gd name="connsiteY7" fmla="*/ 266719 h 5695950"/>
              <a:gd name="connsiteX8" fmla="*/ 266719 w 2971800"/>
              <a:gd name="connsiteY8" fmla="*/ 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1800" h="5695950">
                <a:moveTo>
                  <a:pt x="266719" y="0"/>
                </a:moveTo>
                <a:lnTo>
                  <a:pt x="2705081" y="0"/>
                </a:lnTo>
                <a:cubicBezTo>
                  <a:pt x="2852386" y="0"/>
                  <a:pt x="2971800" y="119414"/>
                  <a:pt x="2971800" y="266719"/>
                </a:cubicBezTo>
                <a:lnTo>
                  <a:pt x="2971800" y="5429231"/>
                </a:lnTo>
                <a:cubicBezTo>
                  <a:pt x="2971800" y="5576536"/>
                  <a:pt x="2852386" y="5695950"/>
                  <a:pt x="2705081" y="5695950"/>
                </a:cubicBezTo>
                <a:lnTo>
                  <a:pt x="266719" y="5695950"/>
                </a:lnTo>
                <a:cubicBezTo>
                  <a:pt x="119414" y="5695950"/>
                  <a:pt x="0" y="5576536"/>
                  <a:pt x="0" y="5429231"/>
                </a:cubicBezTo>
                <a:lnTo>
                  <a:pt x="0" y="266719"/>
                </a:lnTo>
                <a:cubicBezTo>
                  <a:pt x="0" y="119414"/>
                  <a:pt x="119414" y="0"/>
                  <a:pt x="266719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67100" y="3614062"/>
            <a:ext cx="2114550" cy="2107308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3" name="Oval 12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467922" y="1978597"/>
            <a:ext cx="55418" cy="900545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67100" y="1167312"/>
            <a:ext cx="2114550" cy="2107308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624726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8686786" y="3566838"/>
            <a:ext cx="2895628" cy="2895628"/>
          </a:xfrm>
          <a:prstGeom prst="roundRect">
            <a:avLst>
              <a:gd name="adj" fmla="val 8117"/>
            </a:avLst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20150" y="637654"/>
            <a:ext cx="2628900" cy="2619896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820150" y="3704704"/>
            <a:ext cx="2628900" cy="2619896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15000" y="3704704"/>
            <a:ext cx="2628900" cy="2619896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15000" y="642156"/>
            <a:ext cx="2628900" cy="2619896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Oval 7"/>
          <p:cNvSpPr/>
          <p:nvPr userDrawn="1"/>
        </p:nvSpPr>
        <p:spPr>
          <a:xfrm>
            <a:off x="455755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542014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086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 userDrawn="1"/>
        </p:nvSpPr>
        <p:spPr>
          <a:xfrm>
            <a:off x="428153" y="619118"/>
            <a:ext cx="3181364" cy="3181364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28650" y="819615"/>
            <a:ext cx="2780370" cy="2780370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319581" y="3599985"/>
            <a:ext cx="2780370" cy="2780370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10014" y="819615"/>
            <a:ext cx="2780370" cy="2780370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Oval 6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5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14400" y="818007"/>
            <a:ext cx="10363200" cy="5221986"/>
          </a:xfrm>
          <a:custGeom>
            <a:avLst/>
            <a:gdLst>
              <a:gd name="connsiteX0" fmla="*/ 0 w 6620256"/>
              <a:gd name="connsiteY0" fmla="*/ 0 h 5833872"/>
              <a:gd name="connsiteX1" fmla="*/ 6620256 w 6620256"/>
              <a:gd name="connsiteY1" fmla="*/ 0 h 5833872"/>
              <a:gd name="connsiteX2" fmla="*/ 6620256 w 6620256"/>
              <a:gd name="connsiteY2" fmla="*/ 5833872 h 5833872"/>
              <a:gd name="connsiteX3" fmla="*/ 0 w 6620256"/>
              <a:gd name="connsiteY3" fmla="*/ 5833872 h 583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0256" h="5833872">
                <a:moveTo>
                  <a:pt x="0" y="0"/>
                </a:moveTo>
                <a:lnTo>
                  <a:pt x="6620256" y="0"/>
                </a:lnTo>
                <a:lnTo>
                  <a:pt x="6620256" y="5833872"/>
                </a:lnTo>
                <a:lnTo>
                  <a:pt x="0" y="583387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56192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8974521" cy="6858000"/>
          </a:xfrm>
          <a:custGeom>
            <a:avLst/>
            <a:gdLst>
              <a:gd name="connsiteX0" fmla="*/ 4007484 w 8974521"/>
              <a:gd name="connsiteY0" fmla="*/ 0 h 6858000"/>
              <a:gd name="connsiteX1" fmla="*/ 8974521 w 8974521"/>
              <a:gd name="connsiteY1" fmla="*/ 0 h 6858000"/>
              <a:gd name="connsiteX2" fmla="*/ 7518513 w 8974521"/>
              <a:gd name="connsiteY2" fmla="*/ 2419350 h 6858000"/>
              <a:gd name="connsiteX3" fmla="*/ 5804014 w 8974521"/>
              <a:gd name="connsiteY3" fmla="*/ 4038600 h 6858000"/>
              <a:gd name="connsiteX4" fmla="*/ 5015054 w 8974521"/>
              <a:gd name="connsiteY4" fmla="*/ 6858000 h 6858000"/>
              <a:gd name="connsiteX5" fmla="*/ 48016 w 8974521"/>
              <a:gd name="connsiteY5" fmla="*/ 6858000 h 6858000"/>
              <a:gd name="connsiteX6" fmla="*/ 1746363 w 8974521"/>
              <a:gd name="connsiteY6" fmla="*/ 4800600 h 6858000"/>
              <a:gd name="connsiteX7" fmla="*/ 3003663 w 8974521"/>
              <a:gd name="connsiteY7" fmla="*/ 2152650 h 6858000"/>
              <a:gd name="connsiteX8" fmla="*/ 4007484 w 8974521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974521" h="6858000">
                <a:moveTo>
                  <a:pt x="4007484" y="0"/>
                </a:moveTo>
                <a:lnTo>
                  <a:pt x="8974521" y="0"/>
                </a:lnTo>
                <a:cubicBezTo>
                  <a:pt x="8784992" y="958850"/>
                  <a:pt x="7494481" y="812800"/>
                  <a:pt x="7518513" y="2419350"/>
                </a:cubicBezTo>
                <a:cubicBezTo>
                  <a:pt x="7542545" y="4025900"/>
                  <a:pt x="6221257" y="3298825"/>
                  <a:pt x="5804014" y="4038600"/>
                </a:cubicBezTo>
                <a:cubicBezTo>
                  <a:pt x="5386771" y="4778375"/>
                  <a:pt x="5844212" y="5629275"/>
                  <a:pt x="5015054" y="6858000"/>
                </a:cubicBezTo>
                <a:lnTo>
                  <a:pt x="48016" y="6858000"/>
                </a:lnTo>
                <a:cubicBezTo>
                  <a:pt x="-290391" y="5991225"/>
                  <a:pt x="1253755" y="5584825"/>
                  <a:pt x="1746363" y="4800600"/>
                </a:cubicBezTo>
                <a:cubicBezTo>
                  <a:pt x="2238971" y="4016375"/>
                  <a:pt x="1712410" y="3086100"/>
                  <a:pt x="3003663" y="2152650"/>
                </a:cubicBezTo>
                <a:cubicBezTo>
                  <a:pt x="4294916" y="1219200"/>
                  <a:pt x="3253641" y="746125"/>
                  <a:pt x="400748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09124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 rot="1800000">
            <a:off x="2931778" y="-5374701"/>
            <a:ext cx="55418" cy="900545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65" name="Picture Placeholder 6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31569" y="2601550"/>
            <a:ext cx="4549234" cy="3879775"/>
          </a:xfrm>
          <a:custGeom>
            <a:avLst/>
            <a:gdLst>
              <a:gd name="connsiteX0" fmla="*/ 360735 w 4549234"/>
              <a:gd name="connsiteY0" fmla="*/ 3170851 h 3879775"/>
              <a:gd name="connsiteX1" fmla="*/ 429282 w 4549234"/>
              <a:gd name="connsiteY1" fmla="*/ 3177762 h 3879775"/>
              <a:gd name="connsiteX2" fmla="*/ 450628 w 4549234"/>
              <a:gd name="connsiteY2" fmla="*/ 3183528 h 3879775"/>
              <a:gd name="connsiteX3" fmla="*/ 493510 w 4549234"/>
              <a:gd name="connsiteY3" fmla="*/ 3196840 h 3879775"/>
              <a:gd name="connsiteX4" fmla="*/ 516610 w 4549234"/>
              <a:gd name="connsiteY4" fmla="*/ 3207615 h 3879775"/>
              <a:gd name="connsiteX5" fmla="*/ 552225 w 4549234"/>
              <a:gd name="connsiteY5" fmla="*/ 3226948 h 3879775"/>
              <a:gd name="connsiteX6" fmla="*/ 573884 w 4549234"/>
              <a:gd name="connsiteY6" fmla="*/ 3241956 h 3879775"/>
              <a:gd name="connsiteX7" fmla="*/ 604307 w 4549234"/>
              <a:gd name="connsiteY7" fmla="*/ 3267058 h 3879775"/>
              <a:gd name="connsiteX8" fmla="*/ 623087 w 4549234"/>
              <a:gd name="connsiteY8" fmla="*/ 3285396 h 3879775"/>
              <a:gd name="connsiteX9" fmla="*/ 648707 w 4549234"/>
              <a:gd name="connsiteY9" fmla="*/ 3316446 h 3879775"/>
              <a:gd name="connsiteX10" fmla="*/ 663539 w 4549234"/>
              <a:gd name="connsiteY10" fmla="*/ 3336789 h 3879775"/>
              <a:gd name="connsiteX11" fmla="*/ 684625 w 4549234"/>
              <a:gd name="connsiteY11" fmla="*/ 3375636 h 3879775"/>
              <a:gd name="connsiteX12" fmla="*/ 694236 w 4549234"/>
              <a:gd name="connsiteY12" fmla="*/ 3394992 h 3879775"/>
              <a:gd name="connsiteX13" fmla="*/ 714055 w 4549234"/>
              <a:gd name="connsiteY13" fmla="*/ 3458838 h 3879775"/>
              <a:gd name="connsiteX14" fmla="*/ 696368 w 4549234"/>
              <a:gd name="connsiteY14" fmla="*/ 3399284 h 3879775"/>
              <a:gd name="connsiteX15" fmla="*/ 694236 w 4549234"/>
              <a:gd name="connsiteY15" fmla="*/ 3394992 h 3879775"/>
              <a:gd name="connsiteX16" fmla="*/ 693042 w 4549234"/>
              <a:gd name="connsiteY16" fmla="*/ 3391143 h 3879775"/>
              <a:gd name="connsiteX17" fmla="*/ 684625 w 4549234"/>
              <a:gd name="connsiteY17" fmla="*/ 3375636 h 3879775"/>
              <a:gd name="connsiteX18" fmla="*/ 669168 w 4549234"/>
              <a:gd name="connsiteY18" fmla="*/ 3344508 h 3879775"/>
              <a:gd name="connsiteX19" fmla="*/ 663539 w 4549234"/>
              <a:gd name="connsiteY19" fmla="*/ 3336789 h 3879775"/>
              <a:gd name="connsiteX20" fmla="*/ 659786 w 4549234"/>
              <a:gd name="connsiteY20" fmla="*/ 3329874 h 3879775"/>
              <a:gd name="connsiteX21" fmla="*/ 648707 w 4549234"/>
              <a:gd name="connsiteY21" fmla="*/ 3316446 h 3879775"/>
              <a:gd name="connsiteX22" fmla="*/ 633431 w 4549234"/>
              <a:gd name="connsiteY22" fmla="*/ 3295494 h 3879775"/>
              <a:gd name="connsiteX23" fmla="*/ 623087 w 4549234"/>
              <a:gd name="connsiteY23" fmla="*/ 3285396 h 3879775"/>
              <a:gd name="connsiteX24" fmla="*/ 615742 w 4549234"/>
              <a:gd name="connsiteY24" fmla="*/ 3276492 h 3879775"/>
              <a:gd name="connsiteX25" fmla="*/ 604307 w 4549234"/>
              <a:gd name="connsiteY25" fmla="*/ 3267058 h 3879775"/>
              <a:gd name="connsiteX26" fmla="*/ 590128 w 4549234"/>
              <a:gd name="connsiteY26" fmla="*/ 3253213 h 3879775"/>
              <a:gd name="connsiteX27" fmla="*/ 573884 w 4549234"/>
              <a:gd name="connsiteY27" fmla="*/ 3241956 h 3879775"/>
              <a:gd name="connsiteX28" fmla="*/ 562360 w 4549234"/>
              <a:gd name="connsiteY28" fmla="*/ 3232448 h 3879775"/>
              <a:gd name="connsiteX29" fmla="*/ 552225 w 4549234"/>
              <a:gd name="connsiteY29" fmla="*/ 3226948 h 3879775"/>
              <a:gd name="connsiteX30" fmla="*/ 540231 w 4549234"/>
              <a:gd name="connsiteY30" fmla="*/ 3218635 h 3879775"/>
              <a:gd name="connsiteX31" fmla="*/ 516610 w 4549234"/>
              <a:gd name="connsiteY31" fmla="*/ 3207615 h 3879775"/>
              <a:gd name="connsiteX32" fmla="*/ 501091 w 4549234"/>
              <a:gd name="connsiteY32" fmla="*/ 3199193 h 3879775"/>
              <a:gd name="connsiteX33" fmla="*/ 493510 w 4549234"/>
              <a:gd name="connsiteY33" fmla="*/ 3196840 h 3879775"/>
              <a:gd name="connsiteX34" fmla="*/ 484712 w 4549234"/>
              <a:gd name="connsiteY34" fmla="*/ 3192735 h 3879775"/>
              <a:gd name="connsiteX35" fmla="*/ 450628 w 4549234"/>
              <a:gd name="connsiteY35" fmla="*/ 3183528 h 3879775"/>
              <a:gd name="connsiteX36" fmla="*/ 433386 w 4549234"/>
              <a:gd name="connsiteY36" fmla="*/ 3178176 h 3879775"/>
              <a:gd name="connsiteX37" fmla="*/ 429282 w 4549234"/>
              <a:gd name="connsiteY37" fmla="*/ 3177762 h 3879775"/>
              <a:gd name="connsiteX38" fmla="*/ 424543 w 4549234"/>
              <a:gd name="connsiteY38" fmla="*/ 3176481 h 3879775"/>
              <a:gd name="connsiteX39" fmla="*/ 360693 w 4549234"/>
              <a:gd name="connsiteY39" fmla="*/ 3170848 h 3879775"/>
              <a:gd name="connsiteX40" fmla="*/ 220295 w 4549234"/>
              <a:gd name="connsiteY40" fmla="*/ 3199192 h 3879775"/>
              <a:gd name="connsiteX41" fmla="*/ 173819 w 4549234"/>
              <a:gd name="connsiteY41" fmla="*/ 3224420 h 3879775"/>
              <a:gd name="connsiteX42" fmla="*/ 220296 w 4549234"/>
              <a:gd name="connsiteY42" fmla="*/ 3199193 h 3879775"/>
              <a:gd name="connsiteX43" fmla="*/ 360693 w 4549234"/>
              <a:gd name="connsiteY43" fmla="*/ 3170848 h 3879775"/>
              <a:gd name="connsiteX44" fmla="*/ 2358069 w 4549234"/>
              <a:gd name="connsiteY44" fmla="*/ 3170847 h 3879775"/>
              <a:gd name="connsiteX45" fmla="*/ 2285378 w 4549234"/>
              <a:gd name="connsiteY45" fmla="*/ 3178175 h 3879775"/>
              <a:gd name="connsiteX46" fmla="*/ 2358071 w 4549234"/>
              <a:gd name="connsiteY46" fmla="*/ 3170847 h 3879775"/>
              <a:gd name="connsiteX47" fmla="*/ 2540187 w 4549234"/>
              <a:gd name="connsiteY47" fmla="*/ 352344 h 3879775"/>
              <a:gd name="connsiteX48" fmla="*/ 2529782 w 4549234"/>
              <a:gd name="connsiteY48" fmla="*/ 434936 h 3879775"/>
              <a:gd name="connsiteX49" fmla="*/ 2522248 w 4549234"/>
              <a:gd name="connsiteY49" fmla="*/ 459204 h 3879775"/>
              <a:gd name="connsiteX50" fmla="*/ 2501727 w 4549234"/>
              <a:gd name="connsiteY50" fmla="*/ 511362 h 3879775"/>
              <a:gd name="connsiteX51" fmla="*/ 2488505 w 4549234"/>
              <a:gd name="connsiteY51" fmla="*/ 535722 h 3879775"/>
              <a:gd name="connsiteX52" fmla="*/ 2456471 w 4549234"/>
              <a:gd name="connsiteY52" fmla="*/ 580799 h 3879775"/>
              <a:gd name="connsiteX53" fmla="*/ 2440856 w 4549234"/>
              <a:gd name="connsiteY53" fmla="*/ 599724 h 3879775"/>
              <a:gd name="connsiteX54" fmla="*/ 2381162 w 4549234"/>
              <a:gd name="connsiteY54" fmla="*/ 651419 h 3879775"/>
              <a:gd name="connsiteX55" fmla="*/ 2434544 w 4549234"/>
              <a:gd name="connsiteY55" fmla="*/ 607375 h 3879775"/>
              <a:gd name="connsiteX56" fmla="*/ 2440856 w 4549234"/>
              <a:gd name="connsiteY56" fmla="*/ 599724 h 3879775"/>
              <a:gd name="connsiteX57" fmla="*/ 2446486 w 4549234"/>
              <a:gd name="connsiteY57" fmla="*/ 594848 h 3879775"/>
              <a:gd name="connsiteX58" fmla="*/ 2456471 w 4549234"/>
              <a:gd name="connsiteY58" fmla="*/ 580799 h 3879775"/>
              <a:gd name="connsiteX59" fmla="*/ 2478588 w 4549234"/>
              <a:gd name="connsiteY59" fmla="*/ 553993 h 3879775"/>
              <a:gd name="connsiteX60" fmla="*/ 2488505 w 4549234"/>
              <a:gd name="connsiteY60" fmla="*/ 535722 h 3879775"/>
              <a:gd name="connsiteX61" fmla="*/ 2496655 w 4549234"/>
              <a:gd name="connsiteY61" fmla="*/ 524254 h 3879775"/>
              <a:gd name="connsiteX62" fmla="*/ 2501727 w 4549234"/>
              <a:gd name="connsiteY62" fmla="*/ 511362 h 3879775"/>
              <a:gd name="connsiteX63" fmla="*/ 2511843 w 4549234"/>
              <a:gd name="connsiteY63" fmla="*/ 492724 h 3879775"/>
              <a:gd name="connsiteX64" fmla="*/ 2522248 w 4549234"/>
              <a:gd name="connsiteY64" fmla="*/ 459204 h 3879775"/>
              <a:gd name="connsiteX65" fmla="*/ 2528833 w 4549234"/>
              <a:gd name="connsiteY65" fmla="*/ 442469 h 3879775"/>
              <a:gd name="connsiteX66" fmla="*/ 2529782 w 4549234"/>
              <a:gd name="connsiteY66" fmla="*/ 434936 h 3879775"/>
              <a:gd name="connsiteX67" fmla="*/ 2532861 w 4549234"/>
              <a:gd name="connsiteY67" fmla="*/ 425019 h 3879775"/>
              <a:gd name="connsiteX68" fmla="*/ 2103458 w 4549234"/>
              <a:gd name="connsiteY68" fmla="*/ 0 h 3879775"/>
              <a:gd name="connsiteX69" fmla="*/ 2257269 w 4549234"/>
              <a:gd name="connsiteY69" fmla="*/ 539 h 3879775"/>
              <a:gd name="connsiteX70" fmla="*/ 4146485 w 4549234"/>
              <a:gd name="connsiteY70" fmla="*/ 7160 h 3879775"/>
              <a:gd name="connsiteX71" fmla="*/ 4115850 w 4549234"/>
              <a:gd name="connsiteY71" fmla="*/ 10248 h 3879775"/>
              <a:gd name="connsiteX72" fmla="*/ 4146491 w 4549234"/>
              <a:gd name="connsiteY72" fmla="*/ 7160 h 3879775"/>
              <a:gd name="connsiteX73" fmla="*/ 4146485 w 4549234"/>
              <a:gd name="connsiteY73" fmla="*/ 7160 h 3879775"/>
              <a:gd name="connsiteX74" fmla="*/ 4146490 w 4549234"/>
              <a:gd name="connsiteY74" fmla="*/ 7159 h 3879775"/>
              <a:gd name="connsiteX75" fmla="*/ 4233621 w 4549234"/>
              <a:gd name="connsiteY75" fmla="*/ 7465 h 3879775"/>
              <a:gd name="connsiteX76" fmla="*/ 4261233 w 4549234"/>
              <a:gd name="connsiteY76" fmla="*/ 10247 h 3879775"/>
              <a:gd name="connsiteX77" fmla="*/ 4549234 w 4549234"/>
              <a:gd name="connsiteY77" fmla="*/ 363613 h 3879775"/>
              <a:gd name="connsiteX78" fmla="*/ 4541907 w 4549234"/>
              <a:gd name="connsiteY78" fmla="*/ 436305 h 3879775"/>
              <a:gd name="connsiteX79" fmla="*/ 4524902 w 4549234"/>
              <a:gd name="connsiteY79" fmla="*/ 491080 h 3879775"/>
              <a:gd name="connsiteX80" fmla="*/ 4467871 w 4549234"/>
              <a:gd name="connsiteY80" fmla="*/ 589231 h 3879775"/>
              <a:gd name="connsiteX81" fmla="*/ 4443589 w 4549234"/>
              <a:gd name="connsiteY81" fmla="*/ 618661 h 3879775"/>
              <a:gd name="connsiteX82" fmla="*/ 4390208 w 4549234"/>
              <a:gd name="connsiteY82" fmla="*/ 662706 h 3879775"/>
              <a:gd name="connsiteX83" fmla="*/ 4374907 w 4549234"/>
              <a:gd name="connsiteY83" fmla="*/ 671011 h 3879775"/>
              <a:gd name="connsiteX84" fmla="*/ 4328940 w 4549234"/>
              <a:gd name="connsiteY84" fmla="*/ 695961 h 3879775"/>
              <a:gd name="connsiteX85" fmla="*/ 4328939 w 4549234"/>
              <a:gd name="connsiteY85" fmla="*/ 695962 h 3879775"/>
              <a:gd name="connsiteX86" fmla="*/ 4374907 w 4549234"/>
              <a:gd name="connsiteY86" fmla="*/ 671011 h 3879775"/>
              <a:gd name="connsiteX87" fmla="*/ 4390208 w 4549234"/>
              <a:gd name="connsiteY87" fmla="*/ 662706 h 3879775"/>
              <a:gd name="connsiteX88" fmla="*/ 4443589 w 4549234"/>
              <a:gd name="connsiteY88" fmla="*/ 618662 h 3879775"/>
              <a:gd name="connsiteX89" fmla="*/ 4467872 w 4549234"/>
              <a:gd name="connsiteY89" fmla="*/ 589231 h 3879775"/>
              <a:gd name="connsiteX90" fmla="*/ 4446776 w 4549234"/>
              <a:gd name="connsiteY90" fmla="*/ 625536 h 3879775"/>
              <a:gd name="connsiteX91" fmla="*/ 2740356 w 4549234"/>
              <a:gd name="connsiteY91" fmla="*/ 3555314 h 3879775"/>
              <a:gd name="connsiteX92" fmla="*/ 2710834 w 4549234"/>
              <a:gd name="connsiteY92" fmla="*/ 3606169 h 3879775"/>
              <a:gd name="connsiteX93" fmla="*/ 2710833 w 4549234"/>
              <a:gd name="connsiteY93" fmla="*/ 3606172 h 3879775"/>
              <a:gd name="connsiteX94" fmla="*/ 2648718 w 4549234"/>
              <a:gd name="connsiteY94" fmla="*/ 3713171 h 3879775"/>
              <a:gd name="connsiteX95" fmla="*/ 2599683 w 4549234"/>
              <a:gd name="connsiteY95" fmla="*/ 3797674 h 3879775"/>
              <a:gd name="connsiteX96" fmla="*/ 2559738 w 4549234"/>
              <a:gd name="connsiteY96" fmla="*/ 3830631 h 3879775"/>
              <a:gd name="connsiteX97" fmla="*/ 2498469 w 4549234"/>
              <a:gd name="connsiteY97" fmla="*/ 3863888 h 3879775"/>
              <a:gd name="connsiteX98" fmla="*/ 2447292 w 4549234"/>
              <a:gd name="connsiteY98" fmla="*/ 3879775 h 3879775"/>
              <a:gd name="connsiteX99" fmla="*/ 2268243 w 4549234"/>
              <a:gd name="connsiteY99" fmla="*/ 3879586 h 3879775"/>
              <a:gd name="connsiteX100" fmla="*/ 2217673 w 4549234"/>
              <a:gd name="connsiteY100" fmla="*/ 3863887 h 3879775"/>
              <a:gd name="connsiteX101" fmla="*/ 1997377 w 4549234"/>
              <a:gd name="connsiteY101" fmla="*/ 3531540 h 3879775"/>
              <a:gd name="connsiteX102" fmla="*/ 1997385 w 4549234"/>
              <a:gd name="connsiteY102" fmla="*/ 3531455 h 3879775"/>
              <a:gd name="connsiteX103" fmla="*/ 2004291 w 4549234"/>
              <a:gd name="connsiteY103" fmla="*/ 3462956 h 3879775"/>
              <a:gd name="connsiteX104" fmla="*/ 2010062 w 4549234"/>
              <a:gd name="connsiteY104" fmla="*/ 3441587 h 3879775"/>
              <a:gd name="connsiteX105" fmla="*/ 2023366 w 4549234"/>
              <a:gd name="connsiteY105" fmla="*/ 3398728 h 3879775"/>
              <a:gd name="connsiteX106" fmla="*/ 2034150 w 4549234"/>
              <a:gd name="connsiteY106" fmla="*/ 3375613 h 3879775"/>
              <a:gd name="connsiteX107" fmla="*/ 2053473 w 4549234"/>
              <a:gd name="connsiteY107" fmla="*/ 3340014 h 3879775"/>
              <a:gd name="connsiteX108" fmla="*/ 2068490 w 4549234"/>
              <a:gd name="connsiteY108" fmla="*/ 3318344 h 3879775"/>
              <a:gd name="connsiteX109" fmla="*/ 2093583 w 4549234"/>
              <a:gd name="connsiteY109" fmla="*/ 3287931 h 3879775"/>
              <a:gd name="connsiteX110" fmla="*/ 2111928 w 4549234"/>
              <a:gd name="connsiteY110" fmla="*/ 3269142 h 3879775"/>
              <a:gd name="connsiteX111" fmla="*/ 2142970 w 4549234"/>
              <a:gd name="connsiteY111" fmla="*/ 3243529 h 3879775"/>
              <a:gd name="connsiteX112" fmla="*/ 2163320 w 4549234"/>
              <a:gd name="connsiteY112" fmla="*/ 3228692 h 3879775"/>
              <a:gd name="connsiteX113" fmla="*/ 2202160 w 4549234"/>
              <a:gd name="connsiteY113" fmla="*/ 3207611 h 3879775"/>
              <a:gd name="connsiteX114" fmla="*/ 2221523 w 4549234"/>
              <a:gd name="connsiteY114" fmla="*/ 3197996 h 3879775"/>
              <a:gd name="connsiteX115" fmla="*/ 2285355 w 4549234"/>
              <a:gd name="connsiteY115" fmla="*/ 3178181 h 3879775"/>
              <a:gd name="connsiteX116" fmla="*/ 2225814 w 4549234"/>
              <a:gd name="connsiteY116" fmla="*/ 3195866 h 3879775"/>
              <a:gd name="connsiteX117" fmla="*/ 2221523 w 4549234"/>
              <a:gd name="connsiteY117" fmla="*/ 3197996 h 3879775"/>
              <a:gd name="connsiteX118" fmla="*/ 2217671 w 4549234"/>
              <a:gd name="connsiteY118" fmla="*/ 3199191 h 3879775"/>
              <a:gd name="connsiteX119" fmla="*/ 2202160 w 4549234"/>
              <a:gd name="connsiteY119" fmla="*/ 3207611 h 3879775"/>
              <a:gd name="connsiteX120" fmla="*/ 2171038 w 4549234"/>
              <a:gd name="connsiteY120" fmla="*/ 3223065 h 3879775"/>
              <a:gd name="connsiteX121" fmla="*/ 2163320 w 4549234"/>
              <a:gd name="connsiteY121" fmla="*/ 3228692 h 3879775"/>
              <a:gd name="connsiteX122" fmla="*/ 2156403 w 4549234"/>
              <a:gd name="connsiteY122" fmla="*/ 3232447 h 3879775"/>
              <a:gd name="connsiteX123" fmla="*/ 2142970 w 4549234"/>
              <a:gd name="connsiteY123" fmla="*/ 3243529 h 3879775"/>
              <a:gd name="connsiteX124" fmla="*/ 2122023 w 4549234"/>
              <a:gd name="connsiteY124" fmla="*/ 3258803 h 3879775"/>
              <a:gd name="connsiteX125" fmla="*/ 2111928 w 4549234"/>
              <a:gd name="connsiteY125" fmla="*/ 3269142 h 3879775"/>
              <a:gd name="connsiteX126" fmla="*/ 2103021 w 4549234"/>
              <a:gd name="connsiteY126" fmla="*/ 3276491 h 3879775"/>
              <a:gd name="connsiteX127" fmla="*/ 2093583 w 4549234"/>
              <a:gd name="connsiteY127" fmla="*/ 3287931 h 3879775"/>
              <a:gd name="connsiteX128" fmla="*/ 2079742 w 4549234"/>
              <a:gd name="connsiteY128" fmla="*/ 3302106 h 3879775"/>
              <a:gd name="connsiteX129" fmla="*/ 2068490 w 4549234"/>
              <a:gd name="connsiteY129" fmla="*/ 3318344 h 3879775"/>
              <a:gd name="connsiteX130" fmla="*/ 2058977 w 4549234"/>
              <a:gd name="connsiteY130" fmla="*/ 3329872 h 3879775"/>
              <a:gd name="connsiteX131" fmla="*/ 2053473 w 4549234"/>
              <a:gd name="connsiteY131" fmla="*/ 3340014 h 3879775"/>
              <a:gd name="connsiteX132" fmla="*/ 2045166 w 4549234"/>
              <a:gd name="connsiteY132" fmla="*/ 3352002 h 3879775"/>
              <a:gd name="connsiteX133" fmla="*/ 2034150 w 4549234"/>
              <a:gd name="connsiteY133" fmla="*/ 3375613 h 3879775"/>
              <a:gd name="connsiteX134" fmla="*/ 2025722 w 4549234"/>
              <a:gd name="connsiteY134" fmla="*/ 3391142 h 3879775"/>
              <a:gd name="connsiteX135" fmla="*/ 2023366 w 4549234"/>
              <a:gd name="connsiteY135" fmla="*/ 3398728 h 3879775"/>
              <a:gd name="connsiteX136" fmla="*/ 2019264 w 4549234"/>
              <a:gd name="connsiteY136" fmla="*/ 3407521 h 3879775"/>
              <a:gd name="connsiteX137" fmla="*/ 2010062 w 4549234"/>
              <a:gd name="connsiteY137" fmla="*/ 3441587 h 3879775"/>
              <a:gd name="connsiteX138" fmla="*/ 2004704 w 4549234"/>
              <a:gd name="connsiteY138" fmla="*/ 3458848 h 3879775"/>
              <a:gd name="connsiteX139" fmla="*/ 2004291 w 4549234"/>
              <a:gd name="connsiteY139" fmla="*/ 3462956 h 3879775"/>
              <a:gd name="connsiteX140" fmla="*/ 2003011 w 4549234"/>
              <a:gd name="connsiteY140" fmla="*/ 3467691 h 3879775"/>
              <a:gd name="connsiteX141" fmla="*/ 1997385 w 4549234"/>
              <a:gd name="connsiteY141" fmla="*/ 3531455 h 3879775"/>
              <a:gd name="connsiteX142" fmla="*/ 1997376 w 4549234"/>
              <a:gd name="connsiteY142" fmla="*/ 3531540 h 3879775"/>
              <a:gd name="connsiteX143" fmla="*/ 2217671 w 4549234"/>
              <a:gd name="connsiteY143" fmla="*/ 3863888 h 3879775"/>
              <a:gd name="connsiteX144" fmla="*/ 2268242 w 4549234"/>
              <a:gd name="connsiteY144" fmla="*/ 3879586 h 3879775"/>
              <a:gd name="connsiteX145" fmla="*/ 456656 w 4549234"/>
              <a:gd name="connsiteY145" fmla="*/ 3877682 h 3879775"/>
              <a:gd name="connsiteX146" fmla="*/ 264080 w 4549234"/>
              <a:gd name="connsiteY146" fmla="*/ 3877480 h 3879775"/>
              <a:gd name="connsiteX147" fmla="*/ 220295 w 4549234"/>
              <a:gd name="connsiteY147" fmla="*/ 3863889 h 3879775"/>
              <a:gd name="connsiteX148" fmla="*/ 0 w 4549234"/>
              <a:gd name="connsiteY148" fmla="*/ 3531540 h 3879775"/>
              <a:gd name="connsiteX149" fmla="*/ 7328 w 4549234"/>
              <a:gd name="connsiteY149" fmla="*/ 3458848 h 3879775"/>
              <a:gd name="connsiteX150" fmla="*/ 20366 w 4549234"/>
              <a:gd name="connsiteY150" fmla="*/ 3416845 h 3879775"/>
              <a:gd name="connsiteX151" fmla="*/ 53406 w 4549234"/>
              <a:gd name="connsiteY151" fmla="*/ 3359062 h 3879775"/>
              <a:gd name="connsiteX152" fmla="*/ 89296 w 4549234"/>
              <a:gd name="connsiteY152" fmla="*/ 3296307 h 3879775"/>
              <a:gd name="connsiteX153" fmla="*/ 333308 w 4549234"/>
              <a:gd name="connsiteY153" fmla="*/ 2869644 h 3879775"/>
              <a:gd name="connsiteX154" fmla="*/ 1824518 w 4549234"/>
              <a:gd name="connsiteY154" fmla="*/ 262644 h 3879775"/>
              <a:gd name="connsiteX155" fmla="*/ 1839586 w 4549234"/>
              <a:gd name="connsiteY155" fmla="*/ 236286 h 3879775"/>
              <a:gd name="connsiteX156" fmla="*/ 1839587 w 4549234"/>
              <a:gd name="connsiteY156" fmla="*/ 236284 h 3879775"/>
              <a:gd name="connsiteX157" fmla="*/ 1906894 w 4549234"/>
              <a:gd name="connsiteY157" fmla="*/ 118553 h 3879775"/>
              <a:gd name="connsiteX158" fmla="*/ 1924447 w 4549234"/>
              <a:gd name="connsiteY158" fmla="*/ 97279 h 3879775"/>
              <a:gd name="connsiteX159" fmla="*/ 2039097 w 4549234"/>
              <a:gd name="connsiteY159" fmla="*/ 19978 h 3879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4549234" h="3879775">
                <a:moveTo>
                  <a:pt x="360735" y="3170851"/>
                </a:moveTo>
                <a:lnTo>
                  <a:pt x="429282" y="3177762"/>
                </a:lnTo>
                <a:lnTo>
                  <a:pt x="450628" y="3183528"/>
                </a:lnTo>
                <a:lnTo>
                  <a:pt x="493510" y="3196840"/>
                </a:lnTo>
                <a:lnTo>
                  <a:pt x="516610" y="3207615"/>
                </a:lnTo>
                <a:lnTo>
                  <a:pt x="552225" y="3226948"/>
                </a:lnTo>
                <a:lnTo>
                  <a:pt x="573884" y="3241956"/>
                </a:lnTo>
                <a:lnTo>
                  <a:pt x="604307" y="3267058"/>
                </a:lnTo>
                <a:lnTo>
                  <a:pt x="623087" y="3285396"/>
                </a:lnTo>
                <a:lnTo>
                  <a:pt x="648707" y="3316446"/>
                </a:lnTo>
                <a:lnTo>
                  <a:pt x="663539" y="3336789"/>
                </a:lnTo>
                <a:lnTo>
                  <a:pt x="684625" y="3375636"/>
                </a:lnTo>
                <a:lnTo>
                  <a:pt x="694236" y="3394992"/>
                </a:lnTo>
                <a:lnTo>
                  <a:pt x="714055" y="3458838"/>
                </a:lnTo>
                <a:lnTo>
                  <a:pt x="696368" y="3399284"/>
                </a:lnTo>
                <a:lnTo>
                  <a:pt x="694236" y="3394992"/>
                </a:lnTo>
                <a:lnTo>
                  <a:pt x="693042" y="3391143"/>
                </a:lnTo>
                <a:lnTo>
                  <a:pt x="684625" y="3375636"/>
                </a:lnTo>
                <a:lnTo>
                  <a:pt x="669168" y="3344508"/>
                </a:lnTo>
                <a:lnTo>
                  <a:pt x="663539" y="3336789"/>
                </a:lnTo>
                <a:lnTo>
                  <a:pt x="659786" y="3329874"/>
                </a:lnTo>
                <a:lnTo>
                  <a:pt x="648707" y="3316446"/>
                </a:lnTo>
                <a:lnTo>
                  <a:pt x="633431" y="3295494"/>
                </a:lnTo>
                <a:lnTo>
                  <a:pt x="623087" y="3285396"/>
                </a:lnTo>
                <a:lnTo>
                  <a:pt x="615742" y="3276492"/>
                </a:lnTo>
                <a:lnTo>
                  <a:pt x="604307" y="3267058"/>
                </a:lnTo>
                <a:lnTo>
                  <a:pt x="590128" y="3253213"/>
                </a:lnTo>
                <a:lnTo>
                  <a:pt x="573884" y="3241956"/>
                </a:lnTo>
                <a:lnTo>
                  <a:pt x="562360" y="3232448"/>
                </a:lnTo>
                <a:lnTo>
                  <a:pt x="552225" y="3226948"/>
                </a:lnTo>
                <a:lnTo>
                  <a:pt x="540231" y="3218635"/>
                </a:lnTo>
                <a:lnTo>
                  <a:pt x="516610" y="3207615"/>
                </a:lnTo>
                <a:lnTo>
                  <a:pt x="501091" y="3199193"/>
                </a:lnTo>
                <a:lnTo>
                  <a:pt x="493510" y="3196840"/>
                </a:lnTo>
                <a:lnTo>
                  <a:pt x="484712" y="3192735"/>
                </a:lnTo>
                <a:lnTo>
                  <a:pt x="450628" y="3183528"/>
                </a:lnTo>
                <a:lnTo>
                  <a:pt x="433386" y="3178176"/>
                </a:lnTo>
                <a:lnTo>
                  <a:pt x="429282" y="3177762"/>
                </a:lnTo>
                <a:lnTo>
                  <a:pt x="424543" y="3176481"/>
                </a:lnTo>
                <a:close/>
                <a:moveTo>
                  <a:pt x="360693" y="3170848"/>
                </a:moveTo>
                <a:cubicBezTo>
                  <a:pt x="310892" y="3170847"/>
                  <a:pt x="263448" y="3180941"/>
                  <a:pt x="220295" y="3199192"/>
                </a:cubicBezTo>
                <a:lnTo>
                  <a:pt x="173819" y="3224420"/>
                </a:lnTo>
                <a:lnTo>
                  <a:pt x="220296" y="3199193"/>
                </a:lnTo>
                <a:cubicBezTo>
                  <a:pt x="263448" y="3180941"/>
                  <a:pt x="310892" y="3170848"/>
                  <a:pt x="360693" y="3170848"/>
                </a:cubicBezTo>
                <a:close/>
                <a:moveTo>
                  <a:pt x="2358069" y="3170847"/>
                </a:moveTo>
                <a:cubicBezTo>
                  <a:pt x="2333169" y="3170847"/>
                  <a:pt x="2308858" y="3173370"/>
                  <a:pt x="2285378" y="3178175"/>
                </a:cubicBezTo>
                <a:lnTo>
                  <a:pt x="2358071" y="3170847"/>
                </a:lnTo>
                <a:close/>
                <a:moveTo>
                  <a:pt x="2540187" y="352344"/>
                </a:moveTo>
                <a:lnTo>
                  <a:pt x="2529782" y="434936"/>
                </a:lnTo>
                <a:lnTo>
                  <a:pt x="2522248" y="459204"/>
                </a:lnTo>
                <a:lnTo>
                  <a:pt x="2501727" y="511362"/>
                </a:lnTo>
                <a:lnTo>
                  <a:pt x="2488505" y="535722"/>
                </a:lnTo>
                <a:lnTo>
                  <a:pt x="2456471" y="580799"/>
                </a:lnTo>
                <a:lnTo>
                  <a:pt x="2440856" y="599724"/>
                </a:lnTo>
                <a:lnTo>
                  <a:pt x="2381162" y="651419"/>
                </a:lnTo>
                <a:lnTo>
                  <a:pt x="2434544" y="607375"/>
                </a:lnTo>
                <a:lnTo>
                  <a:pt x="2440856" y="599724"/>
                </a:lnTo>
                <a:lnTo>
                  <a:pt x="2446486" y="594848"/>
                </a:lnTo>
                <a:lnTo>
                  <a:pt x="2456471" y="580799"/>
                </a:lnTo>
                <a:lnTo>
                  <a:pt x="2478588" y="553993"/>
                </a:lnTo>
                <a:lnTo>
                  <a:pt x="2488505" y="535722"/>
                </a:lnTo>
                <a:lnTo>
                  <a:pt x="2496655" y="524254"/>
                </a:lnTo>
                <a:lnTo>
                  <a:pt x="2501727" y="511362"/>
                </a:lnTo>
                <a:lnTo>
                  <a:pt x="2511843" y="492724"/>
                </a:lnTo>
                <a:lnTo>
                  <a:pt x="2522248" y="459204"/>
                </a:lnTo>
                <a:lnTo>
                  <a:pt x="2528833" y="442469"/>
                </a:lnTo>
                <a:lnTo>
                  <a:pt x="2529782" y="434936"/>
                </a:lnTo>
                <a:lnTo>
                  <a:pt x="2532861" y="425019"/>
                </a:lnTo>
                <a:close/>
                <a:moveTo>
                  <a:pt x="2103458" y="0"/>
                </a:moveTo>
                <a:lnTo>
                  <a:pt x="2257269" y="539"/>
                </a:lnTo>
                <a:lnTo>
                  <a:pt x="4146485" y="7160"/>
                </a:lnTo>
                <a:lnTo>
                  <a:pt x="4115850" y="10248"/>
                </a:lnTo>
                <a:lnTo>
                  <a:pt x="4146491" y="7160"/>
                </a:lnTo>
                <a:lnTo>
                  <a:pt x="4146485" y="7160"/>
                </a:lnTo>
                <a:lnTo>
                  <a:pt x="4146490" y="7159"/>
                </a:lnTo>
                <a:lnTo>
                  <a:pt x="4233621" y="7465"/>
                </a:lnTo>
                <a:lnTo>
                  <a:pt x="4261233" y="10247"/>
                </a:lnTo>
                <a:cubicBezTo>
                  <a:pt x="4425596" y="43882"/>
                  <a:pt x="4549235" y="189309"/>
                  <a:pt x="4549234" y="363613"/>
                </a:cubicBezTo>
                <a:cubicBezTo>
                  <a:pt x="4549234" y="388513"/>
                  <a:pt x="4546712" y="412825"/>
                  <a:pt x="4541907" y="436305"/>
                </a:cubicBezTo>
                <a:lnTo>
                  <a:pt x="4524902" y="491080"/>
                </a:lnTo>
                <a:lnTo>
                  <a:pt x="4467871" y="589231"/>
                </a:lnTo>
                <a:lnTo>
                  <a:pt x="4443589" y="618661"/>
                </a:lnTo>
                <a:cubicBezTo>
                  <a:pt x="4427271" y="634980"/>
                  <a:pt x="4409396" y="649742"/>
                  <a:pt x="4390208" y="662706"/>
                </a:cubicBezTo>
                <a:lnTo>
                  <a:pt x="4374907" y="671011"/>
                </a:lnTo>
                <a:lnTo>
                  <a:pt x="4328940" y="695961"/>
                </a:lnTo>
                <a:lnTo>
                  <a:pt x="4328939" y="695962"/>
                </a:lnTo>
                <a:lnTo>
                  <a:pt x="4374907" y="671011"/>
                </a:lnTo>
                <a:lnTo>
                  <a:pt x="4390208" y="662706"/>
                </a:lnTo>
                <a:cubicBezTo>
                  <a:pt x="4409397" y="649742"/>
                  <a:pt x="4427271" y="634980"/>
                  <a:pt x="4443589" y="618662"/>
                </a:cubicBezTo>
                <a:lnTo>
                  <a:pt x="4467872" y="589231"/>
                </a:lnTo>
                <a:lnTo>
                  <a:pt x="4446776" y="625536"/>
                </a:lnTo>
                <a:cubicBezTo>
                  <a:pt x="3750289" y="1823889"/>
                  <a:pt x="3513451" y="2223906"/>
                  <a:pt x="2740356" y="3555314"/>
                </a:cubicBezTo>
                <a:lnTo>
                  <a:pt x="2710834" y="3606169"/>
                </a:lnTo>
                <a:lnTo>
                  <a:pt x="2710833" y="3606172"/>
                </a:lnTo>
                <a:lnTo>
                  <a:pt x="2648718" y="3713171"/>
                </a:lnTo>
                <a:lnTo>
                  <a:pt x="2599683" y="3797674"/>
                </a:lnTo>
                <a:lnTo>
                  <a:pt x="2559738" y="3830631"/>
                </a:lnTo>
                <a:cubicBezTo>
                  <a:pt x="2540548" y="3843596"/>
                  <a:pt x="2520044" y="3854763"/>
                  <a:pt x="2498469" y="3863888"/>
                </a:cubicBezTo>
                <a:lnTo>
                  <a:pt x="2447292" y="3879775"/>
                </a:lnTo>
                <a:lnTo>
                  <a:pt x="2268243" y="3879586"/>
                </a:lnTo>
                <a:lnTo>
                  <a:pt x="2217673" y="3863887"/>
                </a:lnTo>
                <a:cubicBezTo>
                  <a:pt x="2088215" y="3809130"/>
                  <a:pt x="1997378" y="3680943"/>
                  <a:pt x="1997377" y="3531540"/>
                </a:cubicBezTo>
                <a:lnTo>
                  <a:pt x="1997385" y="3531455"/>
                </a:lnTo>
                <a:lnTo>
                  <a:pt x="2004291" y="3462956"/>
                </a:lnTo>
                <a:lnTo>
                  <a:pt x="2010062" y="3441587"/>
                </a:lnTo>
                <a:lnTo>
                  <a:pt x="2023366" y="3398728"/>
                </a:lnTo>
                <a:lnTo>
                  <a:pt x="2034150" y="3375613"/>
                </a:lnTo>
                <a:lnTo>
                  <a:pt x="2053473" y="3340014"/>
                </a:lnTo>
                <a:lnTo>
                  <a:pt x="2068490" y="3318344"/>
                </a:lnTo>
                <a:lnTo>
                  <a:pt x="2093583" y="3287931"/>
                </a:lnTo>
                <a:lnTo>
                  <a:pt x="2111928" y="3269142"/>
                </a:lnTo>
                <a:lnTo>
                  <a:pt x="2142970" y="3243529"/>
                </a:lnTo>
                <a:lnTo>
                  <a:pt x="2163320" y="3228692"/>
                </a:lnTo>
                <a:lnTo>
                  <a:pt x="2202160" y="3207611"/>
                </a:lnTo>
                <a:lnTo>
                  <a:pt x="2221523" y="3197996"/>
                </a:lnTo>
                <a:lnTo>
                  <a:pt x="2285355" y="3178181"/>
                </a:lnTo>
                <a:lnTo>
                  <a:pt x="2225814" y="3195866"/>
                </a:lnTo>
                <a:lnTo>
                  <a:pt x="2221523" y="3197996"/>
                </a:lnTo>
                <a:lnTo>
                  <a:pt x="2217671" y="3199191"/>
                </a:lnTo>
                <a:lnTo>
                  <a:pt x="2202160" y="3207611"/>
                </a:lnTo>
                <a:lnTo>
                  <a:pt x="2171038" y="3223065"/>
                </a:lnTo>
                <a:lnTo>
                  <a:pt x="2163320" y="3228692"/>
                </a:lnTo>
                <a:lnTo>
                  <a:pt x="2156403" y="3232447"/>
                </a:lnTo>
                <a:lnTo>
                  <a:pt x="2142970" y="3243529"/>
                </a:lnTo>
                <a:lnTo>
                  <a:pt x="2122023" y="3258803"/>
                </a:lnTo>
                <a:lnTo>
                  <a:pt x="2111928" y="3269142"/>
                </a:lnTo>
                <a:lnTo>
                  <a:pt x="2103021" y="3276491"/>
                </a:lnTo>
                <a:lnTo>
                  <a:pt x="2093583" y="3287931"/>
                </a:lnTo>
                <a:lnTo>
                  <a:pt x="2079742" y="3302106"/>
                </a:lnTo>
                <a:lnTo>
                  <a:pt x="2068490" y="3318344"/>
                </a:lnTo>
                <a:lnTo>
                  <a:pt x="2058977" y="3329872"/>
                </a:lnTo>
                <a:lnTo>
                  <a:pt x="2053473" y="3340014"/>
                </a:lnTo>
                <a:lnTo>
                  <a:pt x="2045166" y="3352002"/>
                </a:lnTo>
                <a:lnTo>
                  <a:pt x="2034150" y="3375613"/>
                </a:lnTo>
                <a:lnTo>
                  <a:pt x="2025722" y="3391142"/>
                </a:lnTo>
                <a:lnTo>
                  <a:pt x="2023366" y="3398728"/>
                </a:lnTo>
                <a:lnTo>
                  <a:pt x="2019264" y="3407521"/>
                </a:lnTo>
                <a:lnTo>
                  <a:pt x="2010062" y="3441587"/>
                </a:lnTo>
                <a:lnTo>
                  <a:pt x="2004704" y="3458848"/>
                </a:lnTo>
                <a:lnTo>
                  <a:pt x="2004291" y="3462956"/>
                </a:lnTo>
                <a:lnTo>
                  <a:pt x="2003011" y="3467691"/>
                </a:lnTo>
                <a:lnTo>
                  <a:pt x="1997385" y="3531455"/>
                </a:lnTo>
                <a:lnTo>
                  <a:pt x="1997376" y="3531540"/>
                </a:lnTo>
                <a:cubicBezTo>
                  <a:pt x="1997376" y="3680943"/>
                  <a:pt x="2088214" y="3809131"/>
                  <a:pt x="2217671" y="3863888"/>
                </a:cubicBezTo>
                <a:lnTo>
                  <a:pt x="2268242" y="3879586"/>
                </a:lnTo>
                <a:lnTo>
                  <a:pt x="456656" y="3877682"/>
                </a:lnTo>
                <a:lnTo>
                  <a:pt x="264080" y="3877480"/>
                </a:lnTo>
                <a:lnTo>
                  <a:pt x="220295" y="3863889"/>
                </a:lnTo>
                <a:cubicBezTo>
                  <a:pt x="90837" y="3809132"/>
                  <a:pt x="0" y="3680944"/>
                  <a:pt x="0" y="3531540"/>
                </a:cubicBezTo>
                <a:cubicBezTo>
                  <a:pt x="0" y="3506640"/>
                  <a:pt x="2523" y="3482328"/>
                  <a:pt x="7328" y="3458848"/>
                </a:cubicBezTo>
                <a:lnTo>
                  <a:pt x="20366" y="3416845"/>
                </a:lnTo>
                <a:lnTo>
                  <a:pt x="53406" y="3359062"/>
                </a:lnTo>
                <a:lnTo>
                  <a:pt x="89296" y="3296307"/>
                </a:lnTo>
                <a:lnTo>
                  <a:pt x="333308" y="2869644"/>
                </a:lnTo>
                <a:cubicBezTo>
                  <a:pt x="834915" y="1992670"/>
                  <a:pt x="1282083" y="1211373"/>
                  <a:pt x="1824518" y="262644"/>
                </a:cubicBezTo>
                <a:lnTo>
                  <a:pt x="1839586" y="236286"/>
                </a:lnTo>
                <a:lnTo>
                  <a:pt x="1839587" y="236284"/>
                </a:lnTo>
                <a:lnTo>
                  <a:pt x="1906894" y="118553"/>
                </a:lnTo>
                <a:lnTo>
                  <a:pt x="1924447" y="97279"/>
                </a:lnTo>
                <a:cubicBezTo>
                  <a:pt x="1957083" y="64641"/>
                  <a:pt x="1995945" y="38231"/>
                  <a:pt x="2039097" y="19978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8" name="Picture Placeholder 67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349" y="369339"/>
            <a:ext cx="4549234" cy="3879775"/>
          </a:xfrm>
          <a:custGeom>
            <a:avLst/>
            <a:gdLst>
              <a:gd name="connsiteX0" fmla="*/ 360735 w 4549234"/>
              <a:gd name="connsiteY0" fmla="*/ 3170851 h 3879775"/>
              <a:gd name="connsiteX1" fmla="*/ 429282 w 4549234"/>
              <a:gd name="connsiteY1" fmla="*/ 3177762 h 3879775"/>
              <a:gd name="connsiteX2" fmla="*/ 450628 w 4549234"/>
              <a:gd name="connsiteY2" fmla="*/ 3183528 h 3879775"/>
              <a:gd name="connsiteX3" fmla="*/ 493510 w 4549234"/>
              <a:gd name="connsiteY3" fmla="*/ 3196840 h 3879775"/>
              <a:gd name="connsiteX4" fmla="*/ 516610 w 4549234"/>
              <a:gd name="connsiteY4" fmla="*/ 3207615 h 3879775"/>
              <a:gd name="connsiteX5" fmla="*/ 552225 w 4549234"/>
              <a:gd name="connsiteY5" fmla="*/ 3226948 h 3879775"/>
              <a:gd name="connsiteX6" fmla="*/ 573884 w 4549234"/>
              <a:gd name="connsiteY6" fmla="*/ 3241956 h 3879775"/>
              <a:gd name="connsiteX7" fmla="*/ 604307 w 4549234"/>
              <a:gd name="connsiteY7" fmla="*/ 3267058 h 3879775"/>
              <a:gd name="connsiteX8" fmla="*/ 623087 w 4549234"/>
              <a:gd name="connsiteY8" fmla="*/ 3285396 h 3879775"/>
              <a:gd name="connsiteX9" fmla="*/ 648707 w 4549234"/>
              <a:gd name="connsiteY9" fmla="*/ 3316446 h 3879775"/>
              <a:gd name="connsiteX10" fmla="*/ 663539 w 4549234"/>
              <a:gd name="connsiteY10" fmla="*/ 3336789 h 3879775"/>
              <a:gd name="connsiteX11" fmla="*/ 684625 w 4549234"/>
              <a:gd name="connsiteY11" fmla="*/ 3375636 h 3879775"/>
              <a:gd name="connsiteX12" fmla="*/ 694236 w 4549234"/>
              <a:gd name="connsiteY12" fmla="*/ 3394992 h 3879775"/>
              <a:gd name="connsiteX13" fmla="*/ 714055 w 4549234"/>
              <a:gd name="connsiteY13" fmla="*/ 3458838 h 3879775"/>
              <a:gd name="connsiteX14" fmla="*/ 696368 w 4549234"/>
              <a:gd name="connsiteY14" fmla="*/ 3399284 h 3879775"/>
              <a:gd name="connsiteX15" fmla="*/ 694236 w 4549234"/>
              <a:gd name="connsiteY15" fmla="*/ 3394992 h 3879775"/>
              <a:gd name="connsiteX16" fmla="*/ 693042 w 4549234"/>
              <a:gd name="connsiteY16" fmla="*/ 3391143 h 3879775"/>
              <a:gd name="connsiteX17" fmla="*/ 684625 w 4549234"/>
              <a:gd name="connsiteY17" fmla="*/ 3375636 h 3879775"/>
              <a:gd name="connsiteX18" fmla="*/ 669168 w 4549234"/>
              <a:gd name="connsiteY18" fmla="*/ 3344508 h 3879775"/>
              <a:gd name="connsiteX19" fmla="*/ 663539 w 4549234"/>
              <a:gd name="connsiteY19" fmla="*/ 3336789 h 3879775"/>
              <a:gd name="connsiteX20" fmla="*/ 659786 w 4549234"/>
              <a:gd name="connsiteY20" fmla="*/ 3329874 h 3879775"/>
              <a:gd name="connsiteX21" fmla="*/ 648707 w 4549234"/>
              <a:gd name="connsiteY21" fmla="*/ 3316446 h 3879775"/>
              <a:gd name="connsiteX22" fmla="*/ 633431 w 4549234"/>
              <a:gd name="connsiteY22" fmla="*/ 3295494 h 3879775"/>
              <a:gd name="connsiteX23" fmla="*/ 623087 w 4549234"/>
              <a:gd name="connsiteY23" fmla="*/ 3285396 h 3879775"/>
              <a:gd name="connsiteX24" fmla="*/ 615742 w 4549234"/>
              <a:gd name="connsiteY24" fmla="*/ 3276492 h 3879775"/>
              <a:gd name="connsiteX25" fmla="*/ 604307 w 4549234"/>
              <a:gd name="connsiteY25" fmla="*/ 3267058 h 3879775"/>
              <a:gd name="connsiteX26" fmla="*/ 590128 w 4549234"/>
              <a:gd name="connsiteY26" fmla="*/ 3253213 h 3879775"/>
              <a:gd name="connsiteX27" fmla="*/ 573884 w 4549234"/>
              <a:gd name="connsiteY27" fmla="*/ 3241956 h 3879775"/>
              <a:gd name="connsiteX28" fmla="*/ 562360 w 4549234"/>
              <a:gd name="connsiteY28" fmla="*/ 3232448 h 3879775"/>
              <a:gd name="connsiteX29" fmla="*/ 552225 w 4549234"/>
              <a:gd name="connsiteY29" fmla="*/ 3226948 h 3879775"/>
              <a:gd name="connsiteX30" fmla="*/ 540231 w 4549234"/>
              <a:gd name="connsiteY30" fmla="*/ 3218635 h 3879775"/>
              <a:gd name="connsiteX31" fmla="*/ 516610 w 4549234"/>
              <a:gd name="connsiteY31" fmla="*/ 3207615 h 3879775"/>
              <a:gd name="connsiteX32" fmla="*/ 501091 w 4549234"/>
              <a:gd name="connsiteY32" fmla="*/ 3199193 h 3879775"/>
              <a:gd name="connsiteX33" fmla="*/ 493510 w 4549234"/>
              <a:gd name="connsiteY33" fmla="*/ 3196840 h 3879775"/>
              <a:gd name="connsiteX34" fmla="*/ 484712 w 4549234"/>
              <a:gd name="connsiteY34" fmla="*/ 3192735 h 3879775"/>
              <a:gd name="connsiteX35" fmla="*/ 450628 w 4549234"/>
              <a:gd name="connsiteY35" fmla="*/ 3183528 h 3879775"/>
              <a:gd name="connsiteX36" fmla="*/ 433386 w 4549234"/>
              <a:gd name="connsiteY36" fmla="*/ 3178176 h 3879775"/>
              <a:gd name="connsiteX37" fmla="*/ 429282 w 4549234"/>
              <a:gd name="connsiteY37" fmla="*/ 3177762 h 3879775"/>
              <a:gd name="connsiteX38" fmla="*/ 424543 w 4549234"/>
              <a:gd name="connsiteY38" fmla="*/ 3176481 h 3879775"/>
              <a:gd name="connsiteX39" fmla="*/ 360693 w 4549234"/>
              <a:gd name="connsiteY39" fmla="*/ 3170848 h 3879775"/>
              <a:gd name="connsiteX40" fmla="*/ 220295 w 4549234"/>
              <a:gd name="connsiteY40" fmla="*/ 3199192 h 3879775"/>
              <a:gd name="connsiteX41" fmla="*/ 173819 w 4549234"/>
              <a:gd name="connsiteY41" fmla="*/ 3224420 h 3879775"/>
              <a:gd name="connsiteX42" fmla="*/ 220296 w 4549234"/>
              <a:gd name="connsiteY42" fmla="*/ 3199193 h 3879775"/>
              <a:gd name="connsiteX43" fmla="*/ 360693 w 4549234"/>
              <a:gd name="connsiteY43" fmla="*/ 3170848 h 3879775"/>
              <a:gd name="connsiteX44" fmla="*/ 2358069 w 4549234"/>
              <a:gd name="connsiteY44" fmla="*/ 3170847 h 3879775"/>
              <a:gd name="connsiteX45" fmla="*/ 2285378 w 4549234"/>
              <a:gd name="connsiteY45" fmla="*/ 3178175 h 3879775"/>
              <a:gd name="connsiteX46" fmla="*/ 2358071 w 4549234"/>
              <a:gd name="connsiteY46" fmla="*/ 3170847 h 3879775"/>
              <a:gd name="connsiteX47" fmla="*/ 2540187 w 4549234"/>
              <a:gd name="connsiteY47" fmla="*/ 352344 h 3879775"/>
              <a:gd name="connsiteX48" fmla="*/ 2529782 w 4549234"/>
              <a:gd name="connsiteY48" fmla="*/ 434936 h 3879775"/>
              <a:gd name="connsiteX49" fmla="*/ 2522248 w 4549234"/>
              <a:gd name="connsiteY49" fmla="*/ 459204 h 3879775"/>
              <a:gd name="connsiteX50" fmla="*/ 2501727 w 4549234"/>
              <a:gd name="connsiteY50" fmla="*/ 511362 h 3879775"/>
              <a:gd name="connsiteX51" fmla="*/ 2488505 w 4549234"/>
              <a:gd name="connsiteY51" fmla="*/ 535722 h 3879775"/>
              <a:gd name="connsiteX52" fmla="*/ 2456471 w 4549234"/>
              <a:gd name="connsiteY52" fmla="*/ 580799 h 3879775"/>
              <a:gd name="connsiteX53" fmla="*/ 2440856 w 4549234"/>
              <a:gd name="connsiteY53" fmla="*/ 599724 h 3879775"/>
              <a:gd name="connsiteX54" fmla="*/ 2381162 w 4549234"/>
              <a:gd name="connsiteY54" fmla="*/ 651419 h 3879775"/>
              <a:gd name="connsiteX55" fmla="*/ 2434544 w 4549234"/>
              <a:gd name="connsiteY55" fmla="*/ 607375 h 3879775"/>
              <a:gd name="connsiteX56" fmla="*/ 2440856 w 4549234"/>
              <a:gd name="connsiteY56" fmla="*/ 599724 h 3879775"/>
              <a:gd name="connsiteX57" fmla="*/ 2446486 w 4549234"/>
              <a:gd name="connsiteY57" fmla="*/ 594848 h 3879775"/>
              <a:gd name="connsiteX58" fmla="*/ 2456471 w 4549234"/>
              <a:gd name="connsiteY58" fmla="*/ 580799 h 3879775"/>
              <a:gd name="connsiteX59" fmla="*/ 2478588 w 4549234"/>
              <a:gd name="connsiteY59" fmla="*/ 553993 h 3879775"/>
              <a:gd name="connsiteX60" fmla="*/ 2488505 w 4549234"/>
              <a:gd name="connsiteY60" fmla="*/ 535722 h 3879775"/>
              <a:gd name="connsiteX61" fmla="*/ 2496655 w 4549234"/>
              <a:gd name="connsiteY61" fmla="*/ 524254 h 3879775"/>
              <a:gd name="connsiteX62" fmla="*/ 2501727 w 4549234"/>
              <a:gd name="connsiteY62" fmla="*/ 511362 h 3879775"/>
              <a:gd name="connsiteX63" fmla="*/ 2511843 w 4549234"/>
              <a:gd name="connsiteY63" fmla="*/ 492724 h 3879775"/>
              <a:gd name="connsiteX64" fmla="*/ 2522248 w 4549234"/>
              <a:gd name="connsiteY64" fmla="*/ 459204 h 3879775"/>
              <a:gd name="connsiteX65" fmla="*/ 2528833 w 4549234"/>
              <a:gd name="connsiteY65" fmla="*/ 442469 h 3879775"/>
              <a:gd name="connsiteX66" fmla="*/ 2529782 w 4549234"/>
              <a:gd name="connsiteY66" fmla="*/ 434936 h 3879775"/>
              <a:gd name="connsiteX67" fmla="*/ 2532861 w 4549234"/>
              <a:gd name="connsiteY67" fmla="*/ 425019 h 3879775"/>
              <a:gd name="connsiteX68" fmla="*/ 2103458 w 4549234"/>
              <a:gd name="connsiteY68" fmla="*/ 0 h 3879775"/>
              <a:gd name="connsiteX69" fmla="*/ 2257269 w 4549234"/>
              <a:gd name="connsiteY69" fmla="*/ 539 h 3879775"/>
              <a:gd name="connsiteX70" fmla="*/ 4146485 w 4549234"/>
              <a:gd name="connsiteY70" fmla="*/ 7160 h 3879775"/>
              <a:gd name="connsiteX71" fmla="*/ 4115850 w 4549234"/>
              <a:gd name="connsiteY71" fmla="*/ 10248 h 3879775"/>
              <a:gd name="connsiteX72" fmla="*/ 4146491 w 4549234"/>
              <a:gd name="connsiteY72" fmla="*/ 7160 h 3879775"/>
              <a:gd name="connsiteX73" fmla="*/ 4146485 w 4549234"/>
              <a:gd name="connsiteY73" fmla="*/ 7160 h 3879775"/>
              <a:gd name="connsiteX74" fmla="*/ 4146490 w 4549234"/>
              <a:gd name="connsiteY74" fmla="*/ 7159 h 3879775"/>
              <a:gd name="connsiteX75" fmla="*/ 4233621 w 4549234"/>
              <a:gd name="connsiteY75" fmla="*/ 7465 h 3879775"/>
              <a:gd name="connsiteX76" fmla="*/ 4261233 w 4549234"/>
              <a:gd name="connsiteY76" fmla="*/ 10247 h 3879775"/>
              <a:gd name="connsiteX77" fmla="*/ 4549234 w 4549234"/>
              <a:gd name="connsiteY77" fmla="*/ 363613 h 3879775"/>
              <a:gd name="connsiteX78" fmla="*/ 4541907 w 4549234"/>
              <a:gd name="connsiteY78" fmla="*/ 436305 h 3879775"/>
              <a:gd name="connsiteX79" fmla="*/ 4524902 w 4549234"/>
              <a:gd name="connsiteY79" fmla="*/ 491080 h 3879775"/>
              <a:gd name="connsiteX80" fmla="*/ 4467871 w 4549234"/>
              <a:gd name="connsiteY80" fmla="*/ 589231 h 3879775"/>
              <a:gd name="connsiteX81" fmla="*/ 4443589 w 4549234"/>
              <a:gd name="connsiteY81" fmla="*/ 618661 h 3879775"/>
              <a:gd name="connsiteX82" fmla="*/ 4390208 w 4549234"/>
              <a:gd name="connsiteY82" fmla="*/ 662706 h 3879775"/>
              <a:gd name="connsiteX83" fmla="*/ 4374907 w 4549234"/>
              <a:gd name="connsiteY83" fmla="*/ 671011 h 3879775"/>
              <a:gd name="connsiteX84" fmla="*/ 4328940 w 4549234"/>
              <a:gd name="connsiteY84" fmla="*/ 695961 h 3879775"/>
              <a:gd name="connsiteX85" fmla="*/ 4328939 w 4549234"/>
              <a:gd name="connsiteY85" fmla="*/ 695962 h 3879775"/>
              <a:gd name="connsiteX86" fmla="*/ 4374907 w 4549234"/>
              <a:gd name="connsiteY86" fmla="*/ 671011 h 3879775"/>
              <a:gd name="connsiteX87" fmla="*/ 4390208 w 4549234"/>
              <a:gd name="connsiteY87" fmla="*/ 662706 h 3879775"/>
              <a:gd name="connsiteX88" fmla="*/ 4443589 w 4549234"/>
              <a:gd name="connsiteY88" fmla="*/ 618662 h 3879775"/>
              <a:gd name="connsiteX89" fmla="*/ 4467872 w 4549234"/>
              <a:gd name="connsiteY89" fmla="*/ 589231 h 3879775"/>
              <a:gd name="connsiteX90" fmla="*/ 4446776 w 4549234"/>
              <a:gd name="connsiteY90" fmla="*/ 625536 h 3879775"/>
              <a:gd name="connsiteX91" fmla="*/ 2740356 w 4549234"/>
              <a:gd name="connsiteY91" fmla="*/ 3555314 h 3879775"/>
              <a:gd name="connsiteX92" fmla="*/ 2710834 w 4549234"/>
              <a:gd name="connsiteY92" fmla="*/ 3606169 h 3879775"/>
              <a:gd name="connsiteX93" fmla="*/ 2710833 w 4549234"/>
              <a:gd name="connsiteY93" fmla="*/ 3606172 h 3879775"/>
              <a:gd name="connsiteX94" fmla="*/ 2648718 w 4549234"/>
              <a:gd name="connsiteY94" fmla="*/ 3713171 h 3879775"/>
              <a:gd name="connsiteX95" fmla="*/ 2599683 w 4549234"/>
              <a:gd name="connsiteY95" fmla="*/ 3797674 h 3879775"/>
              <a:gd name="connsiteX96" fmla="*/ 2559738 w 4549234"/>
              <a:gd name="connsiteY96" fmla="*/ 3830631 h 3879775"/>
              <a:gd name="connsiteX97" fmla="*/ 2498469 w 4549234"/>
              <a:gd name="connsiteY97" fmla="*/ 3863888 h 3879775"/>
              <a:gd name="connsiteX98" fmla="*/ 2447292 w 4549234"/>
              <a:gd name="connsiteY98" fmla="*/ 3879775 h 3879775"/>
              <a:gd name="connsiteX99" fmla="*/ 2268243 w 4549234"/>
              <a:gd name="connsiteY99" fmla="*/ 3879586 h 3879775"/>
              <a:gd name="connsiteX100" fmla="*/ 2217673 w 4549234"/>
              <a:gd name="connsiteY100" fmla="*/ 3863887 h 3879775"/>
              <a:gd name="connsiteX101" fmla="*/ 1997377 w 4549234"/>
              <a:gd name="connsiteY101" fmla="*/ 3531540 h 3879775"/>
              <a:gd name="connsiteX102" fmla="*/ 1997385 w 4549234"/>
              <a:gd name="connsiteY102" fmla="*/ 3531455 h 3879775"/>
              <a:gd name="connsiteX103" fmla="*/ 2004291 w 4549234"/>
              <a:gd name="connsiteY103" fmla="*/ 3462956 h 3879775"/>
              <a:gd name="connsiteX104" fmla="*/ 2010062 w 4549234"/>
              <a:gd name="connsiteY104" fmla="*/ 3441587 h 3879775"/>
              <a:gd name="connsiteX105" fmla="*/ 2023366 w 4549234"/>
              <a:gd name="connsiteY105" fmla="*/ 3398728 h 3879775"/>
              <a:gd name="connsiteX106" fmla="*/ 2034150 w 4549234"/>
              <a:gd name="connsiteY106" fmla="*/ 3375613 h 3879775"/>
              <a:gd name="connsiteX107" fmla="*/ 2053473 w 4549234"/>
              <a:gd name="connsiteY107" fmla="*/ 3340014 h 3879775"/>
              <a:gd name="connsiteX108" fmla="*/ 2068490 w 4549234"/>
              <a:gd name="connsiteY108" fmla="*/ 3318344 h 3879775"/>
              <a:gd name="connsiteX109" fmla="*/ 2093583 w 4549234"/>
              <a:gd name="connsiteY109" fmla="*/ 3287931 h 3879775"/>
              <a:gd name="connsiteX110" fmla="*/ 2111928 w 4549234"/>
              <a:gd name="connsiteY110" fmla="*/ 3269142 h 3879775"/>
              <a:gd name="connsiteX111" fmla="*/ 2142970 w 4549234"/>
              <a:gd name="connsiteY111" fmla="*/ 3243529 h 3879775"/>
              <a:gd name="connsiteX112" fmla="*/ 2163320 w 4549234"/>
              <a:gd name="connsiteY112" fmla="*/ 3228692 h 3879775"/>
              <a:gd name="connsiteX113" fmla="*/ 2202160 w 4549234"/>
              <a:gd name="connsiteY113" fmla="*/ 3207611 h 3879775"/>
              <a:gd name="connsiteX114" fmla="*/ 2221523 w 4549234"/>
              <a:gd name="connsiteY114" fmla="*/ 3197996 h 3879775"/>
              <a:gd name="connsiteX115" fmla="*/ 2285355 w 4549234"/>
              <a:gd name="connsiteY115" fmla="*/ 3178181 h 3879775"/>
              <a:gd name="connsiteX116" fmla="*/ 2225814 w 4549234"/>
              <a:gd name="connsiteY116" fmla="*/ 3195866 h 3879775"/>
              <a:gd name="connsiteX117" fmla="*/ 2221523 w 4549234"/>
              <a:gd name="connsiteY117" fmla="*/ 3197996 h 3879775"/>
              <a:gd name="connsiteX118" fmla="*/ 2217671 w 4549234"/>
              <a:gd name="connsiteY118" fmla="*/ 3199191 h 3879775"/>
              <a:gd name="connsiteX119" fmla="*/ 2202160 w 4549234"/>
              <a:gd name="connsiteY119" fmla="*/ 3207611 h 3879775"/>
              <a:gd name="connsiteX120" fmla="*/ 2171038 w 4549234"/>
              <a:gd name="connsiteY120" fmla="*/ 3223065 h 3879775"/>
              <a:gd name="connsiteX121" fmla="*/ 2163320 w 4549234"/>
              <a:gd name="connsiteY121" fmla="*/ 3228692 h 3879775"/>
              <a:gd name="connsiteX122" fmla="*/ 2156403 w 4549234"/>
              <a:gd name="connsiteY122" fmla="*/ 3232447 h 3879775"/>
              <a:gd name="connsiteX123" fmla="*/ 2142970 w 4549234"/>
              <a:gd name="connsiteY123" fmla="*/ 3243529 h 3879775"/>
              <a:gd name="connsiteX124" fmla="*/ 2122023 w 4549234"/>
              <a:gd name="connsiteY124" fmla="*/ 3258803 h 3879775"/>
              <a:gd name="connsiteX125" fmla="*/ 2111928 w 4549234"/>
              <a:gd name="connsiteY125" fmla="*/ 3269142 h 3879775"/>
              <a:gd name="connsiteX126" fmla="*/ 2103021 w 4549234"/>
              <a:gd name="connsiteY126" fmla="*/ 3276491 h 3879775"/>
              <a:gd name="connsiteX127" fmla="*/ 2093583 w 4549234"/>
              <a:gd name="connsiteY127" fmla="*/ 3287931 h 3879775"/>
              <a:gd name="connsiteX128" fmla="*/ 2079742 w 4549234"/>
              <a:gd name="connsiteY128" fmla="*/ 3302106 h 3879775"/>
              <a:gd name="connsiteX129" fmla="*/ 2068490 w 4549234"/>
              <a:gd name="connsiteY129" fmla="*/ 3318344 h 3879775"/>
              <a:gd name="connsiteX130" fmla="*/ 2058977 w 4549234"/>
              <a:gd name="connsiteY130" fmla="*/ 3329872 h 3879775"/>
              <a:gd name="connsiteX131" fmla="*/ 2053473 w 4549234"/>
              <a:gd name="connsiteY131" fmla="*/ 3340014 h 3879775"/>
              <a:gd name="connsiteX132" fmla="*/ 2045166 w 4549234"/>
              <a:gd name="connsiteY132" fmla="*/ 3352002 h 3879775"/>
              <a:gd name="connsiteX133" fmla="*/ 2034150 w 4549234"/>
              <a:gd name="connsiteY133" fmla="*/ 3375613 h 3879775"/>
              <a:gd name="connsiteX134" fmla="*/ 2025722 w 4549234"/>
              <a:gd name="connsiteY134" fmla="*/ 3391142 h 3879775"/>
              <a:gd name="connsiteX135" fmla="*/ 2023366 w 4549234"/>
              <a:gd name="connsiteY135" fmla="*/ 3398728 h 3879775"/>
              <a:gd name="connsiteX136" fmla="*/ 2019264 w 4549234"/>
              <a:gd name="connsiteY136" fmla="*/ 3407521 h 3879775"/>
              <a:gd name="connsiteX137" fmla="*/ 2010062 w 4549234"/>
              <a:gd name="connsiteY137" fmla="*/ 3441587 h 3879775"/>
              <a:gd name="connsiteX138" fmla="*/ 2004704 w 4549234"/>
              <a:gd name="connsiteY138" fmla="*/ 3458848 h 3879775"/>
              <a:gd name="connsiteX139" fmla="*/ 2004291 w 4549234"/>
              <a:gd name="connsiteY139" fmla="*/ 3462956 h 3879775"/>
              <a:gd name="connsiteX140" fmla="*/ 2003011 w 4549234"/>
              <a:gd name="connsiteY140" fmla="*/ 3467691 h 3879775"/>
              <a:gd name="connsiteX141" fmla="*/ 1997385 w 4549234"/>
              <a:gd name="connsiteY141" fmla="*/ 3531455 h 3879775"/>
              <a:gd name="connsiteX142" fmla="*/ 1997376 w 4549234"/>
              <a:gd name="connsiteY142" fmla="*/ 3531540 h 3879775"/>
              <a:gd name="connsiteX143" fmla="*/ 2217671 w 4549234"/>
              <a:gd name="connsiteY143" fmla="*/ 3863888 h 3879775"/>
              <a:gd name="connsiteX144" fmla="*/ 2268242 w 4549234"/>
              <a:gd name="connsiteY144" fmla="*/ 3879586 h 3879775"/>
              <a:gd name="connsiteX145" fmla="*/ 456656 w 4549234"/>
              <a:gd name="connsiteY145" fmla="*/ 3877682 h 3879775"/>
              <a:gd name="connsiteX146" fmla="*/ 264080 w 4549234"/>
              <a:gd name="connsiteY146" fmla="*/ 3877480 h 3879775"/>
              <a:gd name="connsiteX147" fmla="*/ 220295 w 4549234"/>
              <a:gd name="connsiteY147" fmla="*/ 3863889 h 3879775"/>
              <a:gd name="connsiteX148" fmla="*/ 0 w 4549234"/>
              <a:gd name="connsiteY148" fmla="*/ 3531540 h 3879775"/>
              <a:gd name="connsiteX149" fmla="*/ 7328 w 4549234"/>
              <a:gd name="connsiteY149" fmla="*/ 3458848 h 3879775"/>
              <a:gd name="connsiteX150" fmla="*/ 20366 w 4549234"/>
              <a:gd name="connsiteY150" fmla="*/ 3416845 h 3879775"/>
              <a:gd name="connsiteX151" fmla="*/ 53406 w 4549234"/>
              <a:gd name="connsiteY151" fmla="*/ 3359062 h 3879775"/>
              <a:gd name="connsiteX152" fmla="*/ 89296 w 4549234"/>
              <a:gd name="connsiteY152" fmla="*/ 3296307 h 3879775"/>
              <a:gd name="connsiteX153" fmla="*/ 333308 w 4549234"/>
              <a:gd name="connsiteY153" fmla="*/ 2869644 h 3879775"/>
              <a:gd name="connsiteX154" fmla="*/ 1824518 w 4549234"/>
              <a:gd name="connsiteY154" fmla="*/ 262644 h 3879775"/>
              <a:gd name="connsiteX155" fmla="*/ 1839586 w 4549234"/>
              <a:gd name="connsiteY155" fmla="*/ 236286 h 3879775"/>
              <a:gd name="connsiteX156" fmla="*/ 1839587 w 4549234"/>
              <a:gd name="connsiteY156" fmla="*/ 236284 h 3879775"/>
              <a:gd name="connsiteX157" fmla="*/ 1906894 w 4549234"/>
              <a:gd name="connsiteY157" fmla="*/ 118553 h 3879775"/>
              <a:gd name="connsiteX158" fmla="*/ 1924447 w 4549234"/>
              <a:gd name="connsiteY158" fmla="*/ 97279 h 3879775"/>
              <a:gd name="connsiteX159" fmla="*/ 2039097 w 4549234"/>
              <a:gd name="connsiteY159" fmla="*/ 19978 h 3879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4549234" h="3879775">
                <a:moveTo>
                  <a:pt x="360735" y="3170851"/>
                </a:moveTo>
                <a:lnTo>
                  <a:pt x="429282" y="3177762"/>
                </a:lnTo>
                <a:lnTo>
                  <a:pt x="450628" y="3183528"/>
                </a:lnTo>
                <a:lnTo>
                  <a:pt x="493510" y="3196840"/>
                </a:lnTo>
                <a:lnTo>
                  <a:pt x="516610" y="3207615"/>
                </a:lnTo>
                <a:lnTo>
                  <a:pt x="552225" y="3226948"/>
                </a:lnTo>
                <a:lnTo>
                  <a:pt x="573884" y="3241956"/>
                </a:lnTo>
                <a:lnTo>
                  <a:pt x="604307" y="3267058"/>
                </a:lnTo>
                <a:lnTo>
                  <a:pt x="623087" y="3285396"/>
                </a:lnTo>
                <a:lnTo>
                  <a:pt x="648707" y="3316446"/>
                </a:lnTo>
                <a:lnTo>
                  <a:pt x="663539" y="3336789"/>
                </a:lnTo>
                <a:lnTo>
                  <a:pt x="684625" y="3375636"/>
                </a:lnTo>
                <a:lnTo>
                  <a:pt x="694236" y="3394992"/>
                </a:lnTo>
                <a:lnTo>
                  <a:pt x="714055" y="3458838"/>
                </a:lnTo>
                <a:lnTo>
                  <a:pt x="696368" y="3399284"/>
                </a:lnTo>
                <a:lnTo>
                  <a:pt x="694236" y="3394992"/>
                </a:lnTo>
                <a:lnTo>
                  <a:pt x="693042" y="3391143"/>
                </a:lnTo>
                <a:lnTo>
                  <a:pt x="684625" y="3375636"/>
                </a:lnTo>
                <a:lnTo>
                  <a:pt x="669168" y="3344508"/>
                </a:lnTo>
                <a:lnTo>
                  <a:pt x="663539" y="3336789"/>
                </a:lnTo>
                <a:lnTo>
                  <a:pt x="659786" y="3329874"/>
                </a:lnTo>
                <a:lnTo>
                  <a:pt x="648707" y="3316446"/>
                </a:lnTo>
                <a:lnTo>
                  <a:pt x="633431" y="3295494"/>
                </a:lnTo>
                <a:lnTo>
                  <a:pt x="623087" y="3285396"/>
                </a:lnTo>
                <a:lnTo>
                  <a:pt x="615742" y="3276492"/>
                </a:lnTo>
                <a:lnTo>
                  <a:pt x="604307" y="3267058"/>
                </a:lnTo>
                <a:lnTo>
                  <a:pt x="590128" y="3253213"/>
                </a:lnTo>
                <a:lnTo>
                  <a:pt x="573884" y="3241956"/>
                </a:lnTo>
                <a:lnTo>
                  <a:pt x="562360" y="3232448"/>
                </a:lnTo>
                <a:lnTo>
                  <a:pt x="552225" y="3226948"/>
                </a:lnTo>
                <a:lnTo>
                  <a:pt x="540231" y="3218635"/>
                </a:lnTo>
                <a:lnTo>
                  <a:pt x="516610" y="3207615"/>
                </a:lnTo>
                <a:lnTo>
                  <a:pt x="501091" y="3199193"/>
                </a:lnTo>
                <a:lnTo>
                  <a:pt x="493510" y="3196840"/>
                </a:lnTo>
                <a:lnTo>
                  <a:pt x="484712" y="3192735"/>
                </a:lnTo>
                <a:lnTo>
                  <a:pt x="450628" y="3183528"/>
                </a:lnTo>
                <a:lnTo>
                  <a:pt x="433386" y="3178176"/>
                </a:lnTo>
                <a:lnTo>
                  <a:pt x="429282" y="3177762"/>
                </a:lnTo>
                <a:lnTo>
                  <a:pt x="424543" y="3176481"/>
                </a:lnTo>
                <a:close/>
                <a:moveTo>
                  <a:pt x="360693" y="3170848"/>
                </a:moveTo>
                <a:cubicBezTo>
                  <a:pt x="310892" y="3170847"/>
                  <a:pt x="263448" y="3180941"/>
                  <a:pt x="220295" y="3199192"/>
                </a:cubicBezTo>
                <a:lnTo>
                  <a:pt x="173819" y="3224420"/>
                </a:lnTo>
                <a:lnTo>
                  <a:pt x="220296" y="3199193"/>
                </a:lnTo>
                <a:cubicBezTo>
                  <a:pt x="263448" y="3180941"/>
                  <a:pt x="310892" y="3170848"/>
                  <a:pt x="360693" y="3170848"/>
                </a:cubicBezTo>
                <a:close/>
                <a:moveTo>
                  <a:pt x="2358069" y="3170847"/>
                </a:moveTo>
                <a:cubicBezTo>
                  <a:pt x="2333169" y="3170847"/>
                  <a:pt x="2308858" y="3173370"/>
                  <a:pt x="2285378" y="3178175"/>
                </a:cubicBezTo>
                <a:lnTo>
                  <a:pt x="2358071" y="3170847"/>
                </a:lnTo>
                <a:close/>
                <a:moveTo>
                  <a:pt x="2540187" y="352344"/>
                </a:moveTo>
                <a:lnTo>
                  <a:pt x="2529782" y="434936"/>
                </a:lnTo>
                <a:lnTo>
                  <a:pt x="2522248" y="459204"/>
                </a:lnTo>
                <a:lnTo>
                  <a:pt x="2501727" y="511362"/>
                </a:lnTo>
                <a:lnTo>
                  <a:pt x="2488505" y="535722"/>
                </a:lnTo>
                <a:lnTo>
                  <a:pt x="2456471" y="580799"/>
                </a:lnTo>
                <a:lnTo>
                  <a:pt x="2440856" y="599724"/>
                </a:lnTo>
                <a:lnTo>
                  <a:pt x="2381162" y="651419"/>
                </a:lnTo>
                <a:lnTo>
                  <a:pt x="2434544" y="607375"/>
                </a:lnTo>
                <a:lnTo>
                  <a:pt x="2440856" y="599724"/>
                </a:lnTo>
                <a:lnTo>
                  <a:pt x="2446486" y="594848"/>
                </a:lnTo>
                <a:lnTo>
                  <a:pt x="2456471" y="580799"/>
                </a:lnTo>
                <a:lnTo>
                  <a:pt x="2478588" y="553993"/>
                </a:lnTo>
                <a:lnTo>
                  <a:pt x="2488505" y="535722"/>
                </a:lnTo>
                <a:lnTo>
                  <a:pt x="2496655" y="524254"/>
                </a:lnTo>
                <a:lnTo>
                  <a:pt x="2501727" y="511362"/>
                </a:lnTo>
                <a:lnTo>
                  <a:pt x="2511843" y="492724"/>
                </a:lnTo>
                <a:lnTo>
                  <a:pt x="2522248" y="459204"/>
                </a:lnTo>
                <a:lnTo>
                  <a:pt x="2528833" y="442469"/>
                </a:lnTo>
                <a:lnTo>
                  <a:pt x="2529782" y="434936"/>
                </a:lnTo>
                <a:lnTo>
                  <a:pt x="2532861" y="425019"/>
                </a:lnTo>
                <a:close/>
                <a:moveTo>
                  <a:pt x="2103458" y="0"/>
                </a:moveTo>
                <a:lnTo>
                  <a:pt x="2257269" y="539"/>
                </a:lnTo>
                <a:lnTo>
                  <a:pt x="4146485" y="7160"/>
                </a:lnTo>
                <a:lnTo>
                  <a:pt x="4115850" y="10248"/>
                </a:lnTo>
                <a:lnTo>
                  <a:pt x="4146491" y="7160"/>
                </a:lnTo>
                <a:lnTo>
                  <a:pt x="4146485" y="7160"/>
                </a:lnTo>
                <a:lnTo>
                  <a:pt x="4146490" y="7159"/>
                </a:lnTo>
                <a:lnTo>
                  <a:pt x="4233621" y="7465"/>
                </a:lnTo>
                <a:lnTo>
                  <a:pt x="4261233" y="10247"/>
                </a:lnTo>
                <a:cubicBezTo>
                  <a:pt x="4425596" y="43882"/>
                  <a:pt x="4549235" y="189309"/>
                  <a:pt x="4549234" y="363613"/>
                </a:cubicBezTo>
                <a:cubicBezTo>
                  <a:pt x="4549234" y="388513"/>
                  <a:pt x="4546712" y="412825"/>
                  <a:pt x="4541907" y="436305"/>
                </a:cubicBezTo>
                <a:lnTo>
                  <a:pt x="4524902" y="491080"/>
                </a:lnTo>
                <a:lnTo>
                  <a:pt x="4467871" y="589231"/>
                </a:lnTo>
                <a:lnTo>
                  <a:pt x="4443589" y="618661"/>
                </a:lnTo>
                <a:cubicBezTo>
                  <a:pt x="4427271" y="634980"/>
                  <a:pt x="4409396" y="649742"/>
                  <a:pt x="4390208" y="662706"/>
                </a:cubicBezTo>
                <a:lnTo>
                  <a:pt x="4374907" y="671011"/>
                </a:lnTo>
                <a:lnTo>
                  <a:pt x="4328940" y="695961"/>
                </a:lnTo>
                <a:lnTo>
                  <a:pt x="4328939" y="695962"/>
                </a:lnTo>
                <a:lnTo>
                  <a:pt x="4374907" y="671011"/>
                </a:lnTo>
                <a:lnTo>
                  <a:pt x="4390208" y="662706"/>
                </a:lnTo>
                <a:cubicBezTo>
                  <a:pt x="4409397" y="649742"/>
                  <a:pt x="4427271" y="634980"/>
                  <a:pt x="4443589" y="618662"/>
                </a:cubicBezTo>
                <a:lnTo>
                  <a:pt x="4467872" y="589231"/>
                </a:lnTo>
                <a:lnTo>
                  <a:pt x="4446776" y="625536"/>
                </a:lnTo>
                <a:cubicBezTo>
                  <a:pt x="3750289" y="1823889"/>
                  <a:pt x="3513451" y="2223906"/>
                  <a:pt x="2740356" y="3555314"/>
                </a:cubicBezTo>
                <a:lnTo>
                  <a:pt x="2710834" y="3606169"/>
                </a:lnTo>
                <a:lnTo>
                  <a:pt x="2710833" y="3606172"/>
                </a:lnTo>
                <a:lnTo>
                  <a:pt x="2648718" y="3713171"/>
                </a:lnTo>
                <a:lnTo>
                  <a:pt x="2599683" y="3797674"/>
                </a:lnTo>
                <a:lnTo>
                  <a:pt x="2559738" y="3830631"/>
                </a:lnTo>
                <a:cubicBezTo>
                  <a:pt x="2540548" y="3843596"/>
                  <a:pt x="2520044" y="3854763"/>
                  <a:pt x="2498469" y="3863888"/>
                </a:cubicBezTo>
                <a:lnTo>
                  <a:pt x="2447292" y="3879775"/>
                </a:lnTo>
                <a:lnTo>
                  <a:pt x="2268243" y="3879586"/>
                </a:lnTo>
                <a:lnTo>
                  <a:pt x="2217673" y="3863887"/>
                </a:lnTo>
                <a:cubicBezTo>
                  <a:pt x="2088215" y="3809130"/>
                  <a:pt x="1997378" y="3680943"/>
                  <a:pt x="1997377" y="3531540"/>
                </a:cubicBezTo>
                <a:lnTo>
                  <a:pt x="1997385" y="3531455"/>
                </a:lnTo>
                <a:lnTo>
                  <a:pt x="2004291" y="3462956"/>
                </a:lnTo>
                <a:lnTo>
                  <a:pt x="2010062" y="3441587"/>
                </a:lnTo>
                <a:lnTo>
                  <a:pt x="2023366" y="3398728"/>
                </a:lnTo>
                <a:lnTo>
                  <a:pt x="2034150" y="3375613"/>
                </a:lnTo>
                <a:lnTo>
                  <a:pt x="2053473" y="3340014"/>
                </a:lnTo>
                <a:lnTo>
                  <a:pt x="2068490" y="3318344"/>
                </a:lnTo>
                <a:lnTo>
                  <a:pt x="2093583" y="3287931"/>
                </a:lnTo>
                <a:lnTo>
                  <a:pt x="2111928" y="3269142"/>
                </a:lnTo>
                <a:lnTo>
                  <a:pt x="2142970" y="3243529"/>
                </a:lnTo>
                <a:lnTo>
                  <a:pt x="2163320" y="3228692"/>
                </a:lnTo>
                <a:lnTo>
                  <a:pt x="2202160" y="3207611"/>
                </a:lnTo>
                <a:lnTo>
                  <a:pt x="2221523" y="3197996"/>
                </a:lnTo>
                <a:lnTo>
                  <a:pt x="2285355" y="3178181"/>
                </a:lnTo>
                <a:lnTo>
                  <a:pt x="2225814" y="3195866"/>
                </a:lnTo>
                <a:lnTo>
                  <a:pt x="2221523" y="3197996"/>
                </a:lnTo>
                <a:lnTo>
                  <a:pt x="2217671" y="3199191"/>
                </a:lnTo>
                <a:lnTo>
                  <a:pt x="2202160" y="3207611"/>
                </a:lnTo>
                <a:lnTo>
                  <a:pt x="2171038" y="3223065"/>
                </a:lnTo>
                <a:lnTo>
                  <a:pt x="2163320" y="3228692"/>
                </a:lnTo>
                <a:lnTo>
                  <a:pt x="2156403" y="3232447"/>
                </a:lnTo>
                <a:lnTo>
                  <a:pt x="2142970" y="3243529"/>
                </a:lnTo>
                <a:lnTo>
                  <a:pt x="2122023" y="3258803"/>
                </a:lnTo>
                <a:lnTo>
                  <a:pt x="2111928" y="3269142"/>
                </a:lnTo>
                <a:lnTo>
                  <a:pt x="2103021" y="3276491"/>
                </a:lnTo>
                <a:lnTo>
                  <a:pt x="2093583" y="3287931"/>
                </a:lnTo>
                <a:lnTo>
                  <a:pt x="2079742" y="3302106"/>
                </a:lnTo>
                <a:lnTo>
                  <a:pt x="2068490" y="3318344"/>
                </a:lnTo>
                <a:lnTo>
                  <a:pt x="2058977" y="3329872"/>
                </a:lnTo>
                <a:lnTo>
                  <a:pt x="2053473" y="3340014"/>
                </a:lnTo>
                <a:lnTo>
                  <a:pt x="2045166" y="3352002"/>
                </a:lnTo>
                <a:lnTo>
                  <a:pt x="2034150" y="3375613"/>
                </a:lnTo>
                <a:lnTo>
                  <a:pt x="2025722" y="3391142"/>
                </a:lnTo>
                <a:lnTo>
                  <a:pt x="2023366" y="3398728"/>
                </a:lnTo>
                <a:lnTo>
                  <a:pt x="2019264" y="3407521"/>
                </a:lnTo>
                <a:lnTo>
                  <a:pt x="2010062" y="3441587"/>
                </a:lnTo>
                <a:lnTo>
                  <a:pt x="2004704" y="3458848"/>
                </a:lnTo>
                <a:lnTo>
                  <a:pt x="2004291" y="3462956"/>
                </a:lnTo>
                <a:lnTo>
                  <a:pt x="2003011" y="3467691"/>
                </a:lnTo>
                <a:lnTo>
                  <a:pt x="1997385" y="3531455"/>
                </a:lnTo>
                <a:lnTo>
                  <a:pt x="1997376" y="3531540"/>
                </a:lnTo>
                <a:cubicBezTo>
                  <a:pt x="1997376" y="3680943"/>
                  <a:pt x="2088214" y="3809131"/>
                  <a:pt x="2217671" y="3863888"/>
                </a:cubicBezTo>
                <a:lnTo>
                  <a:pt x="2268242" y="3879586"/>
                </a:lnTo>
                <a:lnTo>
                  <a:pt x="456656" y="3877682"/>
                </a:lnTo>
                <a:lnTo>
                  <a:pt x="264080" y="3877480"/>
                </a:lnTo>
                <a:lnTo>
                  <a:pt x="220295" y="3863889"/>
                </a:lnTo>
                <a:cubicBezTo>
                  <a:pt x="90837" y="3809132"/>
                  <a:pt x="0" y="3680944"/>
                  <a:pt x="0" y="3531540"/>
                </a:cubicBezTo>
                <a:cubicBezTo>
                  <a:pt x="0" y="3506640"/>
                  <a:pt x="2523" y="3482328"/>
                  <a:pt x="7328" y="3458848"/>
                </a:cubicBezTo>
                <a:lnTo>
                  <a:pt x="20366" y="3416845"/>
                </a:lnTo>
                <a:lnTo>
                  <a:pt x="53406" y="3359062"/>
                </a:lnTo>
                <a:lnTo>
                  <a:pt x="89296" y="3296307"/>
                </a:lnTo>
                <a:lnTo>
                  <a:pt x="333308" y="2869644"/>
                </a:lnTo>
                <a:cubicBezTo>
                  <a:pt x="834915" y="1992670"/>
                  <a:pt x="1282083" y="1211373"/>
                  <a:pt x="1824518" y="262644"/>
                </a:cubicBezTo>
                <a:lnTo>
                  <a:pt x="1839586" y="236286"/>
                </a:lnTo>
                <a:lnTo>
                  <a:pt x="1839587" y="236284"/>
                </a:lnTo>
                <a:lnTo>
                  <a:pt x="1906894" y="118553"/>
                </a:lnTo>
                <a:lnTo>
                  <a:pt x="1924447" y="97279"/>
                </a:lnTo>
                <a:cubicBezTo>
                  <a:pt x="1957083" y="64641"/>
                  <a:pt x="1995945" y="38231"/>
                  <a:pt x="2039097" y="19978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9994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 userDrawn="1"/>
        </p:nvSpPr>
        <p:spPr>
          <a:xfrm>
            <a:off x="3676650" y="400050"/>
            <a:ext cx="3314700" cy="6076950"/>
          </a:xfrm>
          <a:prstGeom prst="roundRect">
            <a:avLst>
              <a:gd name="adj" fmla="val 8117"/>
            </a:avLst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0050" y="590550"/>
            <a:ext cx="2971800" cy="5695950"/>
          </a:xfrm>
          <a:custGeom>
            <a:avLst/>
            <a:gdLst>
              <a:gd name="connsiteX0" fmla="*/ 266719 w 2971800"/>
              <a:gd name="connsiteY0" fmla="*/ 0 h 5695950"/>
              <a:gd name="connsiteX1" fmla="*/ 2705081 w 2971800"/>
              <a:gd name="connsiteY1" fmla="*/ 0 h 5695950"/>
              <a:gd name="connsiteX2" fmla="*/ 2971800 w 2971800"/>
              <a:gd name="connsiteY2" fmla="*/ 266719 h 5695950"/>
              <a:gd name="connsiteX3" fmla="*/ 2971800 w 2971800"/>
              <a:gd name="connsiteY3" fmla="*/ 5429231 h 5695950"/>
              <a:gd name="connsiteX4" fmla="*/ 2705081 w 2971800"/>
              <a:gd name="connsiteY4" fmla="*/ 5695950 h 5695950"/>
              <a:gd name="connsiteX5" fmla="*/ 266719 w 2971800"/>
              <a:gd name="connsiteY5" fmla="*/ 5695950 h 5695950"/>
              <a:gd name="connsiteX6" fmla="*/ 0 w 2971800"/>
              <a:gd name="connsiteY6" fmla="*/ 5429231 h 5695950"/>
              <a:gd name="connsiteX7" fmla="*/ 0 w 2971800"/>
              <a:gd name="connsiteY7" fmla="*/ 266719 h 5695950"/>
              <a:gd name="connsiteX8" fmla="*/ 266719 w 2971800"/>
              <a:gd name="connsiteY8" fmla="*/ 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1800" h="5695950">
                <a:moveTo>
                  <a:pt x="266719" y="0"/>
                </a:moveTo>
                <a:lnTo>
                  <a:pt x="2705081" y="0"/>
                </a:lnTo>
                <a:cubicBezTo>
                  <a:pt x="2852386" y="0"/>
                  <a:pt x="2971800" y="119414"/>
                  <a:pt x="2971800" y="266719"/>
                </a:cubicBezTo>
                <a:lnTo>
                  <a:pt x="2971800" y="5429231"/>
                </a:lnTo>
                <a:cubicBezTo>
                  <a:pt x="2971800" y="5576536"/>
                  <a:pt x="2852386" y="5695950"/>
                  <a:pt x="2705081" y="5695950"/>
                </a:cubicBezTo>
                <a:lnTo>
                  <a:pt x="266719" y="5695950"/>
                </a:lnTo>
                <a:cubicBezTo>
                  <a:pt x="119414" y="5695950"/>
                  <a:pt x="0" y="5576536"/>
                  <a:pt x="0" y="5429231"/>
                </a:cubicBezTo>
                <a:lnTo>
                  <a:pt x="0" y="266719"/>
                </a:lnTo>
                <a:cubicBezTo>
                  <a:pt x="0" y="119414"/>
                  <a:pt x="119414" y="0"/>
                  <a:pt x="266719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48100" y="579045"/>
            <a:ext cx="2971800" cy="5695950"/>
          </a:xfrm>
          <a:custGeom>
            <a:avLst/>
            <a:gdLst>
              <a:gd name="connsiteX0" fmla="*/ 266719 w 2971800"/>
              <a:gd name="connsiteY0" fmla="*/ 0 h 5695950"/>
              <a:gd name="connsiteX1" fmla="*/ 2705081 w 2971800"/>
              <a:gd name="connsiteY1" fmla="*/ 0 h 5695950"/>
              <a:gd name="connsiteX2" fmla="*/ 2971800 w 2971800"/>
              <a:gd name="connsiteY2" fmla="*/ 266719 h 5695950"/>
              <a:gd name="connsiteX3" fmla="*/ 2971800 w 2971800"/>
              <a:gd name="connsiteY3" fmla="*/ 5429231 h 5695950"/>
              <a:gd name="connsiteX4" fmla="*/ 2705081 w 2971800"/>
              <a:gd name="connsiteY4" fmla="*/ 5695950 h 5695950"/>
              <a:gd name="connsiteX5" fmla="*/ 266719 w 2971800"/>
              <a:gd name="connsiteY5" fmla="*/ 5695950 h 5695950"/>
              <a:gd name="connsiteX6" fmla="*/ 0 w 2971800"/>
              <a:gd name="connsiteY6" fmla="*/ 5429231 h 5695950"/>
              <a:gd name="connsiteX7" fmla="*/ 0 w 2971800"/>
              <a:gd name="connsiteY7" fmla="*/ 266719 h 5695950"/>
              <a:gd name="connsiteX8" fmla="*/ 266719 w 2971800"/>
              <a:gd name="connsiteY8" fmla="*/ 0 h 5695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1800" h="5695950">
                <a:moveTo>
                  <a:pt x="266719" y="0"/>
                </a:moveTo>
                <a:lnTo>
                  <a:pt x="2705081" y="0"/>
                </a:lnTo>
                <a:cubicBezTo>
                  <a:pt x="2852386" y="0"/>
                  <a:pt x="2971800" y="119414"/>
                  <a:pt x="2971800" y="266719"/>
                </a:cubicBezTo>
                <a:lnTo>
                  <a:pt x="2971800" y="5429231"/>
                </a:lnTo>
                <a:cubicBezTo>
                  <a:pt x="2971800" y="5576536"/>
                  <a:pt x="2852386" y="5695950"/>
                  <a:pt x="2705081" y="5695950"/>
                </a:cubicBezTo>
                <a:lnTo>
                  <a:pt x="266719" y="5695950"/>
                </a:lnTo>
                <a:cubicBezTo>
                  <a:pt x="119414" y="5695950"/>
                  <a:pt x="0" y="5576536"/>
                  <a:pt x="0" y="5429231"/>
                </a:cubicBezTo>
                <a:lnTo>
                  <a:pt x="0" y="266719"/>
                </a:lnTo>
                <a:cubicBezTo>
                  <a:pt x="0" y="119414"/>
                  <a:pt x="119414" y="0"/>
                  <a:pt x="266719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Oval 6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578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6096000" y="782503"/>
            <a:ext cx="5292991" cy="5292991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07197" y="1093700"/>
            <a:ext cx="4670599" cy="4670599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Oval 5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7218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70294" y="945777"/>
            <a:ext cx="3451412" cy="4966447"/>
          </a:xfrm>
          <a:custGeom>
            <a:avLst/>
            <a:gdLst>
              <a:gd name="connsiteX0" fmla="*/ 276217 w 3451412"/>
              <a:gd name="connsiteY0" fmla="*/ 0 h 4966447"/>
              <a:gd name="connsiteX1" fmla="*/ 3175195 w 3451412"/>
              <a:gd name="connsiteY1" fmla="*/ 0 h 4966447"/>
              <a:gd name="connsiteX2" fmla="*/ 3451412 w 3451412"/>
              <a:gd name="connsiteY2" fmla="*/ 276217 h 4966447"/>
              <a:gd name="connsiteX3" fmla="*/ 3451412 w 3451412"/>
              <a:gd name="connsiteY3" fmla="*/ 4690230 h 4966447"/>
              <a:gd name="connsiteX4" fmla="*/ 3175195 w 3451412"/>
              <a:gd name="connsiteY4" fmla="*/ 4966447 h 4966447"/>
              <a:gd name="connsiteX5" fmla="*/ 276217 w 3451412"/>
              <a:gd name="connsiteY5" fmla="*/ 4966447 h 4966447"/>
              <a:gd name="connsiteX6" fmla="*/ 0 w 3451412"/>
              <a:gd name="connsiteY6" fmla="*/ 4690230 h 4966447"/>
              <a:gd name="connsiteX7" fmla="*/ 0 w 3451412"/>
              <a:gd name="connsiteY7" fmla="*/ 276217 h 4966447"/>
              <a:gd name="connsiteX8" fmla="*/ 276217 w 3451412"/>
              <a:gd name="connsiteY8" fmla="*/ 0 h 4966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51412" h="4966447">
                <a:moveTo>
                  <a:pt x="276217" y="0"/>
                </a:moveTo>
                <a:lnTo>
                  <a:pt x="3175195" y="0"/>
                </a:lnTo>
                <a:cubicBezTo>
                  <a:pt x="3327745" y="0"/>
                  <a:pt x="3451412" y="123667"/>
                  <a:pt x="3451412" y="276217"/>
                </a:cubicBezTo>
                <a:lnTo>
                  <a:pt x="3451412" y="4690230"/>
                </a:lnTo>
                <a:cubicBezTo>
                  <a:pt x="3451412" y="4842780"/>
                  <a:pt x="3327745" y="4966447"/>
                  <a:pt x="3175195" y="4966447"/>
                </a:cubicBezTo>
                <a:lnTo>
                  <a:pt x="276217" y="4966447"/>
                </a:lnTo>
                <a:cubicBezTo>
                  <a:pt x="123667" y="4966447"/>
                  <a:pt x="0" y="4842780"/>
                  <a:pt x="0" y="4690230"/>
                </a:cubicBezTo>
                <a:lnTo>
                  <a:pt x="0" y="276217"/>
                </a:lnTo>
                <a:cubicBezTo>
                  <a:pt x="0" y="123667"/>
                  <a:pt x="123667" y="0"/>
                  <a:pt x="276217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Oval 7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475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>
            <a:off x="644338" y="595035"/>
            <a:ext cx="2672603" cy="2672603"/>
          </a:xfrm>
          <a:prstGeom prst="roundRect">
            <a:avLst>
              <a:gd name="adj" fmla="val 8117"/>
            </a:avLst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3421" y="758150"/>
            <a:ext cx="2354436" cy="2346372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3421" y="3617891"/>
            <a:ext cx="2354436" cy="2346372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91386" y="-171614"/>
            <a:ext cx="7201227" cy="7201227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30315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 userDrawn="1"/>
        </p:nvSpPr>
        <p:spPr>
          <a:xfrm>
            <a:off x="716054" y="648822"/>
            <a:ext cx="2672603" cy="2672603"/>
          </a:xfrm>
          <a:prstGeom prst="roundRect">
            <a:avLst>
              <a:gd name="adj" fmla="val 8117"/>
            </a:avLst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5137" y="811937"/>
            <a:ext cx="2354436" cy="2346372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5137" y="3671678"/>
            <a:ext cx="2354436" cy="2346372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16949" y="811937"/>
            <a:ext cx="2354436" cy="2346372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16388" y="3671678"/>
            <a:ext cx="2354436" cy="2346372"/>
          </a:xfrm>
          <a:custGeom>
            <a:avLst/>
            <a:gdLst>
              <a:gd name="connsiteX0" fmla="*/ 229725 w 2781300"/>
              <a:gd name="connsiteY0" fmla="*/ 0 h 2771775"/>
              <a:gd name="connsiteX1" fmla="*/ 2551575 w 2781300"/>
              <a:gd name="connsiteY1" fmla="*/ 0 h 2771775"/>
              <a:gd name="connsiteX2" fmla="*/ 2781300 w 2781300"/>
              <a:gd name="connsiteY2" fmla="*/ 229725 h 2771775"/>
              <a:gd name="connsiteX3" fmla="*/ 2781300 w 2781300"/>
              <a:gd name="connsiteY3" fmla="*/ 2542050 h 2771775"/>
              <a:gd name="connsiteX4" fmla="*/ 2551575 w 2781300"/>
              <a:gd name="connsiteY4" fmla="*/ 2771775 h 2771775"/>
              <a:gd name="connsiteX5" fmla="*/ 229725 w 2781300"/>
              <a:gd name="connsiteY5" fmla="*/ 2771775 h 2771775"/>
              <a:gd name="connsiteX6" fmla="*/ 0 w 2781300"/>
              <a:gd name="connsiteY6" fmla="*/ 2542050 h 2771775"/>
              <a:gd name="connsiteX7" fmla="*/ 0 w 2781300"/>
              <a:gd name="connsiteY7" fmla="*/ 229725 h 2771775"/>
              <a:gd name="connsiteX8" fmla="*/ 229725 w 2781300"/>
              <a:gd name="connsiteY8" fmla="*/ 0 h 2771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300" h="2771775">
                <a:moveTo>
                  <a:pt x="229725" y="0"/>
                </a:moveTo>
                <a:lnTo>
                  <a:pt x="2551575" y="0"/>
                </a:lnTo>
                <a:cubicBezTo>
                  <a:pt x="2678449" y="0"/>
                  <a:pt x="2781300" y="102851"/>
                  <a:pt x="2781300" y="229725"/>
                </a:cubicBezTo>
                <a:lnTo>
                  <a:pt x="2781300" y="2542050"/>
                </a:lnTo>
                <a:cubicBezTo>
                  <a:pt x="2781300" y="2668924"/>
                  <a:pt x="2678449" y="2771775"/>
                  <a:pt x="2551575" y="2771775"/>
                </a:cubicBezTo>
                <a:lnTo>
                  <a:pt x="229725" y="2771775"/>
                </a:lnTo>
                <a:cubicBezTo>
                  <a:pt x="102851" y="2771775"/>
                  <a:pt x="0" y="2668924"/>
                  <a:pt x="0" y="2542050"/>
                </a:cubicBezTo>
                <a:lnTo>
                  <a:pt x="0" y="229725"/>
                </a:lnTo>
                <a:cubicBezTo>
                  <a:pt x="0" y="102851"/>
                  <a:pt x="102851" y="0"/>
                  <a:pt x="229725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402180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 userDrawn="1"/>
        </p:nvSpPr>
        <p:spPr>
          <a:xfrm>
            <a:off x="5271248" y="157711"/>
            <a:ext cx="2599779" cy="2599779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77214" y="-1106472"/>
            <a:ext cx="5118833" cy="5118833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37115" y="327880"/>
            <a:ext cx="2250127" cy="2250127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344801" y="2878332"/>
            <a:ext cx="2250127" cy="2250127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94928" y="4312686"/>
            <a:ext cx="2250127" cy="2250127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372127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803341" cy="6858000"/>
          </a:xfrm>
          <a:custGeom>
            <a:avLst/>
            <a:gdLst>
              <a:gd name="connsiteX0" fmla="*/ 0 w 8803341"/>
              <a:gd name="connsiteY0" fmla="*/ 0 h 6858000"/>
              <a:gd name="connsiteX1" fmla="*/ 8803341 w 8803341"/>
              <a:gd name="connsiteY1" fmla="*/ 0 h 6858000"/>
              <a:gd name="connsiteX2" fmla="*/ 8803341 w 8803341"/>
              <a:gd name="connsiteY2" fmla="*/ 6858000 h 6858000"/>
              <a:gd name="connsiteX3" fmla="*/ 0 w 880334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03341" h="6858000">
                <a:moveTo>
                  <a:pt x="0" y="0"/>
                </a:moveTo>
                <a:lnTo>
                  <a:pt x="8803341" y="0"/>
                </a:lnTo>
                <a:lnTo>
                  <a:pt x="8803341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5021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bg>
      <p:bgPr>
        <a:gradFill>
          <a:gsLst>
            <a:gs pos="0">
              <a:schemeClr val="tx2"/>
            </a:gs>
            <a:gs pos="100000">
              <a:schemeClr val="accent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66796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905250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512" y="512064"/>
            <a:ext cx="6620256" cy="5833872"/>
          </a:xfrm>
          <a:custGeom>
            <a:avLst/>
            <a:gdLst>
              <a:gd name="connsiteX0" fmla="*/ 0 w 6620256"/>
              <a:gd name="connsiteY0" fmla="*/ 0 h 5833872"/>
              <a:gd name="connsiteX1" fmla="*/ 6620256 w 6620256"/>
              <a:gd name="connsiteY1" fmla="*/ 0 h 5833872"/>
              <a:gd name="connsiteX2" fmla="*/ 6620256 w 6620256"/>
              <a:gd name="connsiteY2" fmla="*/ 5833872 h 5833872"/>
              <a:gd name="connsiteX3" fmla="*/ 0 w 6620256"/>
              <a:gd name="connsiteY3" fmla="*/ 5833872 h 583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0256" h="5833872">
                <a:moveTo>
                  <a:pt x="0" y="0"/>
                </a:moveTo>
                <a:lnTo>
                  <a:pt x="6620256" y="0"/>
                </a:lnTo>
                <a:lnTo>
                  <a:pt x="6620256" y="5833872"/>
                </a:lnTo>
                <a:lnTo>
                  <a:pt x="0" y="583387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03822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446494" y="0"/>
            <a:ext cx="7745506" cy="6858000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0306" y="360323"/>
            <a:ext cx="5647765" cy="6137353"/>
          </a:xfrm>
          <a:custGeom>
            <a:avLst/>
            <a:gdLst>
              <a:gd name="connsiteX0" fmla="*/ 358939 w 5791201"/>
              <a:gd name="connsiteY0" fmla="*/ 0 h 6293223"/>
              <a:gd name="connsiteX1" fmla="*/ 5432262 w 5791201"/>
              <a:gd name="connsiteY1" fmla="*/ 0 h 6293223"/>
              <a:gd name="connsiteX2" fmla="*/ 5791201 w 5791201"/>
              <a:gd name="connsiteY2" fmla="*/ 358939 h 6293223"/>
              <a:gd name="connsiteX3" fmla="*/ 5791201 w 5791201"/>
              <a:gd name="connsiteY3" fmla="*/ 5934284 h 6293223"/>
              <a:gd name="connsiteX4" fmla="*/ 5432262 w 5791201"/>
              <a:gd name="connsiteY4" fmla="*/ 6293223 h 6293223"/>
              <a:gd name="connsiteX5" fmla="*/ 358939 w 5791201"/>
              <a:gd name="connsiteY5" fmla="*/ 6293223 h 6293223"/>
              <a:gd name="connsiteX6" fmla="*/ 0 w 5791201"/>
              <a:gd name="connsiteY6" fmla="*/ 5934284 h 6293223"/>
              <a:gd name="connsiteX7" fmla="*/ 0 w 5791201"/>
              <a:gd name="connsiteY7" fmla="*/ 358939 h 6293223"/>
              <a:gd name="connsiteX8" fmla="*/ 358939 w 5791201"/>
              <a:gd name="connsiteY8" fmla="*/ 0 h 629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91201" h="6293223">
                <a:moveTo>
                  <a:pt x="358939" y="0"/>
                </a:moveTo>
                <a:lnTo>
                  <a:pt x="5432262" y="0"/>
                </a:lnTo>
                <a:cubicBezTo>
                  <a:pt x="5630499" y="0"/>
                  <a:pt x="5791201" y="160702"/>
                  <a:pt x="5791201" y="358939"/>
                </a:cubicBezTo>
                <a:lnTo>
                  <a:pt x="5791201" y="5934284"/>
                </a:lnTo>
                <a:cubicBezTo>
                  <a:pt x="5791201" y="6132521"/>
                  <a:pt x="5630499" y="6293223"/>
                  <a:pt x="5432262" y="6293223"/>
                </a:cubicBezTo>
                <a:lnTo>
                  <a:pt x="358939" y="6293223"/>
                </a:lnTo>
                <a:cubicBezTo>
                  <a:pt x="160702" y="6293223"/>
                  <a:pt x="0" y="6132521"/>
                  <a:pt x="0" y="5934284"/>
                </a:cubicBezTo>
                <a:lnTo>
                  <a:pt x="0" y="358939"/>
                </a:lnTo>
                <a:cubicBezTo>
                  <a:pt x="0" y="160702"/>
                  <a:pt x="160702" y="0"/>
                  <a:pt x="358939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8011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781050"/>
            <a:ext cx="7639050" cy="5486400"/>
          </a:xfrm>
          <a:custGeom>
            <a:avLst/>
            <a:gdLst>
              <a:gd name="connsiteX0" fmla="*/ 0 w 6620256"/>
              <a:gd name="connsiteY0" fmla="*/ 0 h 5833872"/>
              <a:gd name="connsiteX1" fmla="*/ 6620256 w 6620256"/>
              <a:gd name="connsiteY1" fmla="*/ 0 h 5833872"/>
              <a:gd name="connsiteX2" fmla="*/ 6620256 w 6620256"/>
              <a:gd name="connsiteY2" fmla="*/ 5833872 h 5833872"/>
              <a:gd name="connsiteX3" fmla="*/ 0 w 6620256"/>
              <a:gd name="connsiteY3" fmla="*/ 5833872 h 5833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20256" h="5833872">
                <a:moveTo>
                  <a:pt x="0" y="0"/>
                </a:moveTo>
                <a:lnTo>
                  <a:pt x="6620256" y="0"/>
                </a:lnTo>
                <a:lnTo>
                  <a:pt x="6620256" y="5833872"/>
                </a:lnTo>
                <a:lnTo>
                  <a:pt x="0" y="5833872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4" name="Rectangle 3"/>
          <p:cNvSpPr/>
          <p:nvPr userDrawn="1"/>
        </p:nvSpPr>
        <p:spPr>
          <a:xfrm rot="5400000">
            <a:off x="3108612" y="-4086229"/>
            <a:ext cx="55418" cy="900545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14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8639" y="493774"/>
            <a:ext cx="5493572" cy="5850098"/>
          </a:xfrm>
          <a:custGeom>
            <a:avLst/>
            <a:gdLst>
              <a:gd name="connsiteX0" fmla="*/ 4346089 w 5493572"/>
              <a:gd name="connsiteY0" fmla="*/ 0 h 5850098"/>
              <a:gd name="connsiteX1" fmla="*/ 5493572 w 5493572"/>
              <a:gd name="connsiteY1" fmla="*/ 5850097 h 5850098"/>
              <a:gd name="connsiteX2" fmla="*/ 4346089 w 5493572"/>
              <a:gd name="connsiteY2" fmla="*/ 5850097 h 5850098"/>
              <a:gd name="connsiteX3" fmla="*/ 4346089 w 5493572"/>
              <a:gd name="connsiteY3" fmla="*/ 5850098 h 5850098"/>
              <a:gd name="connsiteX4" fmla="*/ 0 w 5493572"/>
              <a:gd name="connsiteY4" fmla="*/ 5850098 h 5850098"/>
              <a:gd name="connsiteX5" fmla="*/ 0 w 5493572"/>
              <a:gd name="connsiteY5" fmla="*/ 1 h 5850098"/>
              <a:gd name="connsiteX6" fmla="*/ 4346089 w 5493572"/>
              <a:gd name="connsiteY6" fmla="*/ 1 h 58500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93572" h="5850098">
                <a:moveTo>
                  <a:pt x="4346089" y="0"/>
                </a:moveTo>
                <a:lnTo>
                  <a:pt x="5493572" y="5850097"/>
                </a:lnTo>
                <a:lnTo>
                  <a:pt x="4346089" y="5850097"/>
                </a:lnTo>
                <a:lnTo>
                  <a:pt x="4346089" y="5850098"/>
                </a:lnTo>
                <a:lnTo>
                  <a:pt x="0" y="5850098"/>
                </a:lnTo>
                <a:lnTo>
                  <a:pt x="0" y="1"/>
                </a:lnTo>
                <a:lnTo>
                  <a:pt x="4346089" y="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090613" y="2048716"/>
            <a:ext cx="2737001" cy="2183299"/>
          </a:xfrm>
          <a:custGeom>
            <a:avLst/>
            <a:gdLst>
              <a:gd name="connsiteX0" fmla="*/ 0 w 2737001"/>
              <a:gd name="connsiteY0" fmla="*/ 0 h 2183299"/>
              <a:gd name="connsiteX1" fmla="*/ 2603034 w 2737001"/>
              <a:gd name="connsiteY1" fmla="*/ 0 h 2183299"/>
              <a:gd name="connsiteX2" fmla="*/ 2737001 w 2737001"/>
              <a:gd name="connsiteY2" fmla="*/ 133967 h 2183299"/>
              <a:gd name="connsiteX3" fmla="*/ 2737001 w 2737001"/>
              <a:gd name="connsiteY3" fmla="*/ 2049332 h 2183299"/>
              <a:gd name="connsiteX4" fmla="*/ 2603034 w 2737001"/>
              <a:gd name="connsiteY4" fmla="*/ 2183299 h 2183299"/>
              <a:gd name="connsiteX5" fmla="*/ 0 w 2737001"/>
              <a:gd name="connsiteY5" fmla="*/ 2183299 h 218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37001" h="2183299">
                <a:moveTo>
                  <a:pt x="0" y="0"/>
                </a:moveTo>
                <a:lnTo>
                  <a:pt x="2603034" y="0"/>
                </a:lnTo>
                <a:cubicBezTo>
                  <a:pt x="2677022" y="0"/>
                  <a:pt x="2737001" y="59979"/>
                  <a:pt x="2737001" y="133967"/>
                </a:cubicBezTo>
                <a:lnTo>
                  <a:pt x="2737001" y="2049332"/>
                </a:lnTo>
                <a:cubicBezTo>
                  <a:pt x="2737001" y="2123320"/>
                  <a:pt x="2677022" y="2183299"/>
                  <a:pt x="2603034" y="2183299"/>
                </a:cubicBezTo>
                <a:lnTo>
                  <a:pt x="0" y="218329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7231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7927" y="750818"/>
            <a:ext cx="7426037" cy="5356363"/>
          </a:xfrm>
          <a:custGeom>
            <a:avLst/>
            <a:gdLst>
              <a:gd name="connsiteX0" fmla="*/ 3959468 w 9507899"/>
              <a:gd name="connsiteY0" fmla="*/ 0 h 6858000"/>
              <a:gd name="connsiteX1" fmla="*/ 9507899 w 9507899"/>
              <a:gd name="connsiteY1" fmla="*/ 0 h 6858000"/>
              <a:gd name="connsiteX2" fmla="*/ 5548431 w 9507899"/>
              <a:gd name="connsiteY2" fmla="*/ 6858000 h 6858000"/>
              <a:gd name="connsiteX3" fmla="*/ 0 w 95078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07899" h="6858000">
                <a:moveTo>
                  <a:pt x="3959468" y="0"/>
                </a:moveTo>
                <a:lnTo>
                  <a:pt x="9507899" y="0"/>
                </a:lnTo>
                <a:lnTo>
                  <a:pt x="5548431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Oval 6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 rot="1800000">
            <a:off x="2635578" y="-3751910"/>
            <a:ext cx="55418" cy="900545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87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734289" y="612830"/>
            <a:ext cx="5597239" cy="5597239"/>
          </a:xfrm>
          <a:prstGeom prst="ellipse">
            <a:avLst/>
          </a:prstGeom>
          <a:noFill/>
          <a:ln w="635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69818" y="848359"/>
            <a:ext cx="5126182" cy="5126182"/>
          </a:xfrm>
          <a:custGeom>
            <a:avLst/>
            <a:gdLst>
              <a:gd name="connsiteX0" fmla="*/ 2563091 w 5126182"/>
              <a:gd name="connsiteY0" fmla="*/ 0 h 5126182"/>
              <a:gd name="connsiteX1" fmla="*/ 5126182 w 5126182"/>
              <a:gd name="connsiteY1" fmla="*/ 2563091 h 5126182"/>
              <a:gd name="connsiteX2" fmla="*/ 2563091 w 5126182"/>
              <a:gd name="connsiteY2" fmla="*/ 5126182 h 5126182"/>
              <a:gd name="connsiteX3" fmla="*/ 0 w 5126182"/>
              <a:gd name="connsiteY3" fmla="*/ 2563091 h 5126182"/>
              <a:gd name="connsiteX4" fmla="*/ 2563091 w 5126182"/>
              <a:gd name="connsiteY4" fmla="*/ 0 h 512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26182" h="5126182">
                <a:moveTo>
                  <a:pt x="2563091" y="0"/>
                </a:moveTo>
                <a:cubicBezTo>
                  <a:pt x="3978647" y="0"/>
                  <a:pt x="5126182" y="1147535"/>
                  <a:pt x="5126182" y="2563091"/>
                </a:cubicBezTo>
                <a:cubicBezTo>
                  <a:pt x="5126182" y="3978647"/>
                  <a:pt x="3978647" y="5126182"/>
                  <a:pt x="2563091" y="5126182"/>
                </a:cubicBezTo>
                <a:cubicBezTo>
                  <a:pt x="1147535" y="5126182"/>
                  <a:pt x="0" y="3978647"/>
                  <a:pt x="0" y="2563091"/>
                </a:cubicBezTo>
                <a:cubicBezTo>
                  <a:pt x="0" y="1147535"/>
                  <a:pt x="1147535" y="0"/>
                  <a:pt x="2563091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Oval 7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17238" y="3249984"/>
            <a:ext cx="2726011" cy="2183299"/>
          </a:xfrm>
          <a:custGeom>
            <a:avLst/>
            <a:gdLst>
              <a:gd name="connsiteX0" fmla="*/ 133967 w 2726011"/>
              <a:gd name="connsiteY0" fmla="*/ 0 h 2183299"/>
              <a:gd name="connsiteX1" fmla="*/ 2726011 w 2726011"/>
              <a:gd name="connsiteY1" fmla="*/ 0 h 2183299"/>
              <a:gd name="connsiteX2" fmla="*/ 2726011 w 2726011"/>
              <a:gd name="connsiteY2" fmla="*/ 2183299 h 2183299"/>
              <a:gd name="connsiteX3" fmla="*/ 133967 w 2726011"/>
              <a:gd name="connsiteY3" fmla="*/ 2183299 h 2183299"/>
              <a:gd name="connsiteX4" fmla="*/ 0 w 2726011"/>
              <a:gd name="connsiteY4" fmla="*/ 2049332 h 2183299"/>
              <a:gd name="connsiteX5" fmla="*/ 0 w 2726011"/>
              <a:gd name="connsiteY5" fmla="*/ 133967 h 2183299"/>
              <a:gd name="connsiteX6" fmla="*/ 133967 w 2726011"/>
              <a:gd name="connsiteY6" fmla="*/ 0 h 2183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26011" h="2183299">
                <a:moveTo>
                  <a:pt x="133967" y="0"/>
                </a:moveTo>
                <a:lnTo>
                  <a:pt x="2726011" y="0"/>
                </a:lnTo>
                <a:lnTo>
                  <a:pt x="2726011" y="2183299"/>
                </a:lnTo>
                <a:lnTo>
                  <a:pt x="133967" y="2183299"/>
                </a:lnTo>
                <a:cubicBezTo>
                  <a:pt x="59979" y="2183299"/>
                  <a:pt x="0" y="2123320"/>
                  <a:pt x="0" y="2049332"/>
                </a:cubicBezTo>
                <a:lnTo>
                  <a:pt x="0" y="133967"/>
                </a:lnTo>
                <a:cubicBezTo>
                  <a:pt x="0" y="59979"/>
                  <a:pt x="59979" y="0"/>
                  <a:pt x="133967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43738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 userDrawn="1"/>
        </p:nvSpPr>
        <p:spPr>
          <a:xfrm>
            <a:off x="6910648" y="-192741"/>
            <a:ext cx="4258856" cy="7243482"/>
          </a:xfrm>
          <a:custGeom>
            <a:avLst/>
            <a:gdLst>
              <a:gd name="connsiteX0" fmla="*/ 333035 w 4258856"/>
              <a:gd name="connsiteY0" fmla="*/ 0 h 6858000"/>
              <a:gd name="connsiteX1" fmla="*/ 3833280 w 4258856"/>
              <a:gd name="connsiteY1" fmla="*/ 0 h 6858000"/>
              <a:gd name="connsiteX2" fmla="*/ 3492858 w 4258856"/>
              <a:gd name="connsiteY2" fmla="*/ 2152650 h 6858000"/>
              <a:gd name="connsiteX3" fmla="*/ 3892908 w 4258856"/>
              <a:gd name="connsiteY3" fmla="*/ 4552950 h 6858000"/>
              <a:gd name="connsiteX4" fmla="*/ 3833280 w 4258856"/>
              <a:gd name="connsiteY4" fmla="*/ 6858000 h 6858000"/>
              <a:gd name="connsiteX5" fmla="*/ 333035 w 4258856"/>
              <a:gd name="connsiteY5" fmla="*/ 6858000 h 6858000"/>
              <a:gd name="connsiteX6" fmla="*/ 13837 w 4258856"/>
              <a:gd name="connsiteY6" fmla="*/ 6135478 h 6858000"/>
              <a:gd name="connsiteX7" fmla="*/ 0 w 4258856"/>
              <a:gd name="connsiteY7" fmla="*/ 6072747 h 6858000"/>
              <a:gd name="connsiteX8" fmla="*/ 0 w 4258856"/>
              <a:gd name="connsiteY8" fmla="*/ 5460033 h 6858000"/>
              <a:gd name="connsiteX9" fmla="*/ 12078 w 4258856"/>
              <a:gd name="connsiteY9" fmla="*/ 5400787 h 6858000"/>
              <a:gd name="connsiteX10" fmla="*/ 349609 w 4258856"/>
              <a:gd name="connsiteY10" fmla="*/ 3524250 h 6858000"/>
              <a:gd name="connsiteX11" fmla="*/ 730608 w 4258856"/>
              <a:gd name="connsiteY11" fmla="*/ 1466850 h 6858000"/>
              <a:gd name="connsiteX12" fmla="*/ 333035 w 4258856"/>
              <a:gd name="connsiteY12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58856" h="6858000">
                <a:moveTo>
                  <a:pt x="333035" y="0"/>
                </a:moveTo>
                <a:lnTo>
                  <a:pt x="3833280" y="0"/>
                </a:lnTo>
                <a:cubicBezTo>
                  <a:pt x="4223392" y="1222375"/>
                  <a:pt x="3482920" y="1393825"/>
                  <a:pt x="3492858" y="2152650"/>
                </a:cubicBezTo>
                <a:cubicBezTo>
                  <a:pt x="3502796" y="2911475"/>
                  <a:pt x="4902971" y="3502025"/>
                  <a:pt x="3892908" y="4552950"/>
                </a:cubicBezTo>
                <a:cubicBezTo>
                  <a:pt x="2882845" y="5603875"/>
                  <a:pt x="4172592" y="6105525"/>
                  <a:pt x="3833280" y="6858000"/>
                </a:cubicBezTo>
                <a:lnTo>
                  <a:pt x="333035" y="6858000"/>
                </a:lnTo>
                <a:cubicBezTo>
                  <a:pt x="167900" y="6580684"/>
                  <a:pt x="67575" y="6343598"/>
                  <a:pt x="13837" y="6135478"/>
                </a:cubicBezTo>
                <a:lnTo>
                  <a:pt x="0" y="6072747"/>
                </a:lnTo>
                <a:lnTo>
                  <a:pt x="0" y="5460033"/>
                </a:lnTo>
                <a:lnTo>
                  <a:pt x="12078" y="5400787"/>
                </a:lnTo>
                <a:cubicBezTo>
                  <a:pt x="176058" y="4804420"/>
                  <a:pt x="677289" y="4419203"/>
                  <a:pt x="349609" y="3524250"/>
                </a:cubicBezTo>
                <a:cubicBezTo>
                  <a:pt x="-174679" y="2092325"/>
                  <a:pt x="558332" y="2012950"/>
                  <a:pt x="730608" y="1466850"/>
                </a:cubicBezTo>
                <a:cubicBezTo>
                  <a:pt x="902884" y="920750"/>
                  <a:pt x="465559" y="488950"/>
                  <a:pt x="333035" y="0"/>
                </a:cubicBezTo>
                <a:close/>
              </a:path>
            </a:pathLst>
          </a:custGeom>
          <a:noFill/>
          <a:ln w="762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552141" y="0"/>
            <a:ext cx="4295778" cy="6858000"/>
          </a:xfrm>
          <a:custGeom>
            <a:avLst/>
            <a:gdLst>
              <a:gd name="connsiteX0" fmla="*/ 369957 w 4295778"/>
              <a:gd name="connsiteY0" fmla="*/ 0 h 6858000"/>
              <a:gd name="connsiteX1" fmla="*/ 3870202 w 4295778"/>
              <a:gd name="connsiteY1" fmla="*/ 0 h 6858000"/>
              <a:gd name="connsiteX2" fmla="*/ 3529780 w 4295778"/>
              <a:gd name="connsiteY2" fmla="*/ 2152650 h 6858000"/>
              <a:gd name="connsiteX3" fmla="*/ 3929830 w 4295778"/>
              <a:gd name="connsiteY3" fmla="*/ 4552950 h 6858000"/>
              <a:gd name="connsiteX4" fmla="*/ 3870202 w 4295778"/>
              <a:gd name="connsiteY4" fmla="*/ 6858000 h 6858000"/>
              <a:gd name="connsiteX5" fmla="*/ 369957 w 4295778"/>
              <a:gd name="connsiteY5" fmla="*/ 6858000 h 6858000"/>
              <a:gd name="connsiteX6" fmla="*/ 386531 w 4295778"/>
              <a:gd name="connsiteY6" fmla="*/ 3524250 h 6858000"/>
              <a:gd name="connsiteX7" fmla="*/ 767530 w 4295778"/>
              <a:gd name="connsiteY7" fmla="*/ 1466850 h 6858000"/>
              <a:gd name="connsiteX8" fmla="*/ 369957 w 429577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95778" h="6858000">
                <a:moveTo>
                  <a:pt x="369957" y="0"/>
                </a:moveTo>
                <a:lnTo>
                  <a:pt x="3870202" y="0"/>
                </a:lnTo>
                <a:cubicBezTo>
                  <a:pt x="4260314" y="1222375"/>
                  <a:pt x="3519842" y="1393825"/>
                  <a:pt x="3529780" y="2152650"/>
                </a:cubicBezTo>
                <a:cubicBezTo>
                  <a:pt x="3539718" y="2911475"/>
                  <a:pt x="4939893" y="3502025"/>
                  <a:pt x="3929830" y="4552950"/>
                </a:cubicBezTo>
                <a:cubicBezTo>
                  <a:pt x="2919767" y="5603875"/>
                  <a:pt x="4209514" y="6105525"/>
                  <a:pt x="3870202" y="6858000"/>
                </a:cubicBezTo>
                <a:lnTo>
                  <a:pt x="369957" y="6858000"/>
                </a:lnTo>
                <a:cubicBezTo>
                  <a:pt x="-686905" y="5083175"/>
                  <a:pt x="910819" y="4956175"/>
                  <a:pt x="386531" y="3524250"/>
                </a:cubicBezTo>
                <a:cubicBezTo>
                  <a:pt x="-137757" y="2092325"/>
                  <a:pt x="595254" y="2012950"/>
                  <a:pt x="767530" y="1466850"/>
                </a:cubicBezTo>
                <a:cubicBezTo>
                  <a:pt x="939806" y="920750"/>
                  <a:pt x="502481" y="488950"/>
                  <a:pt x="369957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093293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/>
          <p:nvPr userDrawn="1"/>
        </p:nvSpPr>
        <p:spPr>
          <a:xfrm>
            <a:off x="455755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42014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 rot="5400000">
            <a:off x="12427280" y="-3952880"/>
            <a:ext cx="55418" cy="900545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6000" y="1052075"/>
            <a:ext cx="6610350" cy="4743450"/>
          </a:xfrm>
          <a:custGeom>
            <a:avLst/>
            <a:gdLst>
              <a:gd name="connsiteX0" fmla="*/ 371507 w 6610350"/>
              <a:gd name="connsiteY0" fmla="*/ 0 h 4743450"/>
              <a:gd name="connsiteX1" fmla="*/ 6238843 w 6610350"/>
              <a:gd name="connsiteY1" fmla="*/ 0 h 4743450"/>
              <a:gd name="connsiteX2" fmla="*/ 6610350 w 6610350"/>
              <a:gd name="connsiteY2" fmla="*/ 371507 h 4743450"/>
              <a:gd name="connsiteX3" fmla="*/ 6610350 w 6610350"/>
              <a:gd name="connsiteY3" fmla="*/ 4371943 h 4743450"/>
              <a:gd name="connsiteX4" fmla="*/ 6238843 w 6610350"/>
              <a:gd name="connsiteY4" fmla="*/ 4743450 h 4743450"/>
              <a:gd name="connsiteX5" fmla="*/ 371507 w 6610350"/>
              <a:gd name="connsiteY5" fmla="*/ 4743450 h 4743450"/>
              <a:gd name="connsiteX6" fmla="*/ 0 w 6610350"/>
              <a:gd name="connsiteY6" fmla="*/ 4371943 h 4743450"/>
              <a:gd name="connsiteX7" fmla="*/ 0 w 6610350"/>
              <a:gd name="connsiteY7" fmla="*/ 371507 h 4743450"/>
              <a:gd name="connsiteX8" fmla="*/ 371507 w 6610350"/>
              <a:gd name="connsiteY8" fmla="*/ 0 h 474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610350" h="4743450">
                <a:moveTo>
                  <a:pt x="371507" y="0"/>
                </a:moveTo>
                <a:lnTo>
                  <a:pt x="6238843" y="0"/>
                </a:lnTo>
                <a:cubicBezTo>
                  <a:pt x="6444021" y="0"/>
                  <a:pt x="6610350" y="166329"/>
                  <a:pt x="6610350" y="371507"/>
                </a:cubicBezTo>
                <a:lnTo>
                  <a:pt x="6610350" y="4371943"/>
                </a:lnTo>
                <a:cubicBezTo>
                  <a:pt x="6610350" y="4577121"/>
                  <a:pt x="6444021" y="4743450"/>
                  <a:pt x="6238843" y="4743450"/>
                </a:cubicBezTo>
                <a:lnTo>
                  <a:pt x="371507" y="4743450"/>
                </a:lnTo>
                <a:cubicBezTo>
                  <a:pt x="166329" y="4743450"/>
                  <a:pt x="0" y="4577121"/>
                  <a:pt x="0" y="4371943"/>
                </a:cubicBezTo>
                <a:lnTo>
                  <a:pt x="0" y="371507"/>
                </a:lnTo>
                <a:cubicBezTo>
                  <a:pt x="0" y="166329"/>
                  <a:pt x="166329" y="0"/>
                  <a:pt x="371507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670609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 userDrawn="1"/>
        </p:nvSpPr>
        <p:spPr>
          <a:xfrm>
            <a:off x="11131399" y="5795525"/>
            <a:ext cx="685800" cy="685800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>
            <a:noFill/>
          </a:ln>
          <a:effectLst>
            <a:outerShdw blurRad="558800" dist="50800" dir="2220000" algn="ctr" rotWithShape="0">
              <a:schemeClr val="accent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11217658" y="5974541"/>
            <a:ext cx="513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94FCAF55-12B5-1E49-B83D-F801553B9F54}" type="slidenum">
              <a:rPr lang="uk-UA" sz="1600" b="1">
                <a:solidFill>
                  <a:schemeClr val="bg1"/>
                </a:solidFill>
                <a:latin typeface="Poppins" charset="0"/>
                <a:ea typeface="Poppins" charset="0"/>
                <a:cs typeface="Poppins" charset="0"/>
              </a:rPr>
              <a:pPr algn="ctr"/>
              <a:t>‹#›</a:t>
            </a:fld>
            <a:endParaRPr lang="en-US" sz="1600" b="1">
              <a:solidFill>
                <a:schemeClr val="bg1"/>
              </a:solidFill>
              <a:latin typeface="Poppins" charset="0"/>
              <a:ea typeface="Poppins" charset="0"/>
              <a:cs typeface="Poppins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xmlns="" id="{766CCAE1-95F6-41A0-9E37-43AB342B3F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96450" y="847847"/>
            <a:ext cx="5465248" cy="5465248"/>
          </a:xfrm>
          <a:custGeom>
            <a:avLst/>
            <a:gdLst>
              <a:gd name="connsiteX0" fmla="*/ 2732624 w 5465248"/>
              <a:gd name="connsiteY0" fmla="*/ 0 h 5465248"/>
              <a:gd name="connsiteX1" fmla="*/ 2965504 w 5465248"/>
              <a:gd name="connsiteY1" fmla="*/ 96462 h 5465248"/>
              <a:gd name="connsiteX2" fmla="*/ 5368786 w 5465248"/>
              <a:gd name="connsiteY2" fmla="*/ 2499744 h 5465248"/>
              <a:gd name="connsiteX3" fmla="*/ 5368786 w 5465248"/>
              <a:gd name="connsiteY3" fmla="*/ 2965504 h 5465248"/>
              <a:gd name="connsiteX4" fmla="*/ 2965504 w 5465248"/>
              <a:gd name="connsiteY4" fmla="*/ 5368786 h 5465248"/>
              <a:gd name="connsiteX5" fmla="*/ 2499744 w 5465248"/>
              <a:gd name="connsiteY5" fmla="*/ 5368786 h 5465248"/>
              <a:gd name="connsiteX6" fmla="*/ 96462 w 5465248"/>
              <a:gd name="connsiteY6" fmla="*/ 2965504 h 5465248"/>
              <a:gd name="connsiteX7" fmla="*/ 96462 w 5465248"/>
              <a:gd name="connsiteY7" fmla="*/ 2499744 h 5465248"/>
              <a:gd name="connsiteX8" fmla="*/ 2499744 w 5465248"/>
              <a:gd name="connsiteY8" fmla="*/ 96462 h 5465248"/>
              <a:gd name="connsiteX9" fmla="*/ 2732624 w 5465248"/>
              <a:gd name="connsiteY9" fmla="*/ 0 h 5465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5248" h="5465248">
                <a:moveTo>
                  <a:pt x="2732624" y="0"/>
                </a:moveTo>
                <a:cubicBezTo>
                  <a:pt x="2816910" y="0"/>
                  <a:pt x="2901196" y="32154"/>
                  <a:pt x="2965504" y="96462"/>
                </a:cubicBezTo>
                <a:lnTo>
                  <a:pt x="5368786" y="2499744"/>
                </a:lnTo>
                <a:cubicBezTo>
                  <a:pt x="5497402" y="2628361"/>
                  <a:pt x="5497402" y="2836888"/>
                  <a:pt x="5368786" y="2965504"/>
                </a:cubicBezTo>
                <a:lnTo>
                  <a:pt x="2965504" y="5368786"/>
                </a:lnTo>
                <a:cubicBezTo>
                  <a:pt x="2836888" y="5497403"/>
                  <a:pt x="2628361" y="5497403"/>
                  <a:pt x="2499744" y="5368786"/>
                </a:cubicBezTo>
                <a:lnTo>
                  <a:pt x="96462" y="2965504"/>
                </a:lnTo>
                <a:cubicBezTo>
                  <a:pt x="-32154" y="2836888"/>
                  <a:pt x="-32154" y="2628361"/>
                  <a:pt x="96462" y="2499744"/>
                </a:cubicBezTo>
                <a:lnTo>
                  <a:pt x="2499744" y="96462"/>
                </a:lnTo>
                <a:cubicBezTo>
                  <a:pt x="2564053" y="32154"/>
                  <a:pt x="2648339" y="0"/>
                  <a:pt x="2732624" y="0"/>
                </a:cubicBez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Rounded Rectangle 9"/>
          <p:cNvSpPr/>
          <p:nvPr userDrawn="1"/>
        </p:nvSpPr>
        <p:spPr>
          <a:xfrm rot="2700000">
            <a:off x="2031306" y="1240668"/>
            <a:ext cx="4015108" cy="4042788"/>
          </a:xfrm>
          <a:custGeom>
            <a:avLst/>
            <a:gdLst>
              <a:gd name="connsiteX0" fmla="*/ 0 w 4015108"/>
              <a:gd name="connsiteY0" fmla="*/ 325906 h 4015108"/>
              <a:gd name="connsiteX1" fmla="*/ 325906 w 4015108"/>
              <a:gd name="connsiteY1" fmla="*/ 0 h 4015108"/>
              <a:gd name="connsiteX2" fmla="*/ 3689202 w 4015108"/>
              <a:gd name="connsiteY2" fmla="*/ 0 h 4015108"/>
              <a:gd name="connsiteX3" fmla="*/ 4015108 w 4015108"/>
              <a:gd name="connsiteY3" fmla="*/ 325906 h 4015108"/>
              <a:gd name="connsiteX4" fmla="*/ 4015108 w 4015108"/>
              <a:gd name="connsiteY4" fmla="*/ 3689202 h 4015108"/>
              <a:gd name="connsiteX5" fmla="*/ 3689202 w 4015108"/>
              <a:gd name="connsiteY5" fmla="*/ 4015108 h 4015108"/>
              <a:gd name="connsiteX6" fmla="*/ 325906 w 4015108"/>
              <a:gd name="connsiteY6" fmla="*/ 4015108 h 4015108"/>
              <a:gd name="connsiteX7" fmla="*/ 0 w 4015108"/>
              <a:gd name="connsiteY7" fmla="*/ 3689202 h 4015108"/>
              <a:gd name="connsiteX8" fmla="*/ 0 w 4015108"/>
              <a:gd name="connsiteY8" fmla="*/ 325906 h 4015108"/>
              <a:gd name="connsiteX0" fmla="*/ 0 w 4015108"/>
              <a:gd name="connsiteY0" fmla="*/ 353586 h 4042788"/>
              <a:gd name="connsiteX1" fmla="*/ 325906 w 4015108"/>
              <a:gd name="connsiteY1" fmla="*/ 27680 h 4042788"/>
              <a:gd name="connsiteX2" fmla="*/ 1683060 w 4015108"/>
              <a:gd name="connsiteY2" fmla="*/ 0 h 4042788"/>
              <a:gd name="connsiteX3" fmla="*/ 3689202 w 4015108"/>
              <a:gd name="connsiteY3" fmla="*/ 27680 h 4042788"/>
              <a:gd name="connsiteX4" fmla="*/ 4015108 w 4015108"/>
              <a:gd name="connsiteY4" fmla="*/ 353586 h 4042788"/>
              <a:gd name="connsiteX5" fmla="*/ 4015108 w 4015108"/>
              <a:gd name="connsiteY5" fmla="*/ 3716882 h 4042788"/>
              <a:gd name="connsiteX6" fmla="*/ 3689202 w 4015108"/>
              <a:gd name="connsiteY6" fmla="*/ 4042788 h 4042788"/>
              <a:gd name="connsiteX7" fmla="*/ 325906 w 4015108"/>
              <a:gd name="connsiteY7" fmla="*/ 4042788 h 4042788"/>
              <a:gd name="connsiteX8" fmla="*/ 0 w 4015108"/>
              <a:gd name="connsiteY8" fmla="*/ 3716882 h 4042788"/>
              <a:gd name="connsiteX9" fmla="*/ 0 w 4015108"/>
              <a:gd name="connsiteY9" fmla="*/ 353586 h 4042788"/>
              <a:gd name="connsiteX0" fmla="*/ 0 w 4015108"/>
              <a:gd name="connsiteY0" fmla="*/ 353586 h 4042788"/>
              <a:gd name="connsiteX1" fmla="*/ 325906 w 4015108"/>
              <a:gd name="connsiteY1" fmla="*/ 27680 h 4042788"/>
              <a:gd name="connsiteX2" fmla="*/ 1683060 w 4015108"/>
              <a:gd name="connsiteY2" fmla="*/ 0 h 4042788"/>
              <a:gd name="connsiteX3" fmla="*/ 3689202 w 4015108"/>
              <a:gd name="connsiteY3" fmla="*/ 27680 h 4042788"/>
              <a:gd name="connsiteX4" fmla="*/ 4015108 w 4015108"/>
              <a:gd name="connsiteY4" fmla="*/ 353586 h 4042788"/>
              <a:gd name="connsiteX5" fmla="*/ 4015108 w 4015108"/>
              <a:gd name="connsiteY5" fmla="*/ 3716882 h 4042788"/>
              <a:gd name="connsiteX6" fmla="*/ 3689202 w 4015108"/>
              <a:gd name="connsiteY6" fmla="*/ 4042788 h 4042788"/>
              <a:gd name="connsiteX7" fmla="*/ 325906 w 4015108"/>
              <a:gd name="connsiteY7" fmla="*/ 4042788 h 4042788"/>
              <a:gd name="connsiteX8" fmla="*/ 0 w 4015108"/>
              <a:gd name="connsiteY8" fmla="*/ 3716882 h 4042788"/>
              <a:gd name="connsiteX9" fmla="*/ 0 w 4015108"/>
              <a:gd name="connsiteY9" fmla="*/ 353586 h 4042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15108" h="4042788">
                <a:moveTo>
                  <a:pt x="0" y="353586"/>
                </a:moveTo>
                <a:cubicBezTo>
                  <a:pt x="0" y="173593"/>
                  <a:pt x="145913" y="27680"/>
                  <a:pt x="325906" y="27680"/>
                </a:cubicBezTo>
                <a:lnTo>
                  <a:pt x="1683060" y="0"/>
                </a:lnTo>
                <a:lnTo>
                  <a:pt x="3689202" y="27680"/>
                </a:lnTo>
                <a:cubicBezTo>
                  <a:pt x="3869195" y="27680"/>
                  <a:pt x="4015108" y="173593"/>
                  <a:pt x="4015108" y="353586"/>
                </a:cubicBezTo>
                <a:lnTo>
                  <a:pt x="4015108" y="3716882"/>
                </a:lnTo>
                <a:cubicBezTo>
                  <a:pt x="4015108" y="3896875"/>
                  <a:pt x="3869195" y="4042788"/>
                  <a:pt x="3689202" y="4042788"/>
                </a:cubicBezTo>
                <a:lnTo>
                  <a:pt x="325906" y="4042788"/>
                </a:lnTo>
                <a:cubicBezTo>
                  <a:pt x="145913" y="4042788"/>
                  <a:pt x="0" y="3896875"/>
                  <a:pt x="0" y="3716882"/>
                </a:cubicBezTo>
                <a:lnTo>
                  <a:pt x="0" y="353586"/>
                </a:lnTo>
                <a:close/>
              </a:path>
            </a:pathLst>
          </a:custGeom>
          <a:noFill/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4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2" r:id="rId2"/>
    <p:sldLayoutId id="2147483677" r:id="rId3"/>
    <p:sldLayoutId id="2147483651" r:id="rId4"/>
    <p:sldLayoutId id="2147483678" r:id="rId5"/>
    <p:sldLayoutId id="2147483679" r:id="rId6"/>
    <p:sldLayoutId id="2147483680" r:id="rId7"/>
    <p:sldLayoutId id="2147483681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7" r:id="rId22"/>
    <p:sldLayoutId id="2147483698" r:id="rId23"/>
    <p:sldLayoutId id="2147483699" r:id="rId24"/>
    <p:sldLayoutId id="2147483700" r:id="rId25"/>
    <p:sldLayoutId id="2147483702" r:id="rId26"/>
    <p:sldLayoutId id="2147483703" r:id="rId27"/>
    <p:sldLayoutId id="2147483704" r:id="rId28"/>
    <p:sldLayoutId id="2147483705" r:id="rId29"/>
    <p:sldLayoutId id="2147483701" r:id="rId30"/>
    <p:sldLayoutId id="2147483696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7" name="Group 16"/>
          <p:cNvGrpSpPr/>
          <p:nvPr/>
        </p:nvGrpSpPr>
        <p:grpSpPr>
          <a:xfrm rot="10800000">
            <a:off x="9968347" y="5165787"/>
            <a:ext cx="4045703" cy="3859058"/>
            <a:chOff x="-1849287" y="-1974696"/>
            <a:chExt cx="4045703" cy="3859058"/>
          </a:xfrm>
        </p:grpSpPr>
        <p:sp>
          <p:nvSpPr>
            <p:cNvPr id="18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-1981606" y="-1728072"/>
            <a:ext cx="4045703" cy="3859058"/>
            <a:chOff x="-1849287" y="-1974696"/>
            <a:chExt cx="4045703" cy="3859058"/>
          </a:xfrm>
        </p:grpSpPr>
        <p:sp>
          <p:nvSpPr>
            <p:cNvPr id="14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1386781" y="1304364"/>
            <a:ext cx="5928420" cy="4249271"/>
          </a:xfrm>
          <a:prstGeom prst="roundRect">
            <a:avLst>
              <a:gd name="adj" fmla="val 6136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2064097" y="2130986"/>
            <a:ext cx="4512446" cy="2768124"/>
            <a:chOff x="2010309" y="2235609"/>
            <a:chExt cx="4512446" cy="2768124"/>
          </a:xfrm>
        </p:grpSpPr>
        <p:grpSp>
          <p:nvGrpSpPr>
            <p:cNvPr id="4" name="Group 3"/>
            <p:cNvGrpSpPr/>
            <p:nvPr/>
          </p:nvGrpSpPr>
          <p:grpSpPr>
            <a:xfrm>
              <a:off x="2098971" y="2235609"/>
              <a:ext cx="4423784" cy="553998"/>
              <a:chOff x="7610785" y="1682585"/>
              <a:chExt cx="4423784" cy="553998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8074831" y="1682585"/>
                <a:ext cx="3959738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Poppins" charset="0"/>
                    <a:ea typeface="Poppins" charset="0"/>
                    <a:cs typeface="Poppins" charset="0"/>
                  </a:rPr>
                  <a:t>Rank Presentation</a:t>
                </a:r>
              </a:p>
            </p:txBody>
          </p:sp>
          <p:sp>
            <p:nvSpPr>
              <p:cNvPr id="6" name="Triangle 5"/>
              <p:cNvSpPr/>
              <p:nvPr/>
            </p:nvSpPr>
            <p:spPr>
              <a:xfrm rot="5400000">
                <a:off x="7582268" y="1729031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2010309" y="3153397"/>
              <a:ext cx="4512446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pretium, a rhoncus erat facilisis. Lorem  Lorem ipsum dolor sit amet, consectetur dolor adipiscing elit. Ut blandit purus id nunc pretium, a rhoncus erat facilisis. Lorem   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098971" y="4619376"/>
              <a:ext cx="1449338" cy="384357"/>
              <a:chOff x="873371" y="4841740"/>
              <a:chExt cx="1449338" cy="384357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0" name="Triangle 9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5799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87113" y="646989"/>
            <a:ext cx="6047754" cy="553998"/>
            <a:chOff x="7728204" y="1369750"/>
            <a:chExt cx="6047754" cy="553998"/>
          </a:xfrm>
        </p:grpSpPr>
        <p:sp>
          <p:nvSpPr>
            <p:cNvPr id="7" name="TextBox 6"/>
            <p:cNvSpPr txBox="1"/>
            <p:nvPr/>
          </p:nvSpPr>
          <p:spPr>
            <a:xfrm>
              <a:off x="8359090" y="1369750"/>
              <a:ext cx="54168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Training Program</a:t>
              </a:r>
            </a:p>
          </p:txBody>
        </p:sp>
        <p:sp>
          <p:nvSpPr>
            <p:cNvPr id="8" name="Triangle 7"/>
            <p:cNvSpPr/>
            <p:nvPr/>
          </p:nvSpPr>
          <p:spPr>
            <a:xfrm rot="5400000">
              <a:off x="7699687" y="1433221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90954" y="5202244"/>
            <a:ext cx="2637839" cy="969496"/>
            <a:chOff x="8790943" y="1068347"/>
            <a:chExt cx="2637839" cy="969496"/>
          </a:xfrm>
        </p:grpSpPr>
        <p:sp>
          <p:nvSpPr>
            <p:cNvPr id="11" name="Rectangle 10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947527" y="1068347"/>
              <a:ext cx="2324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Academy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782889" y="5476850"/>
            <a:ext cx="2637839" cy="969496"/>
            <a:chOff x="8790943" y="1068347"/>
            <a:chExt cx="2637839" cy="969496"/>
          </a:xfrm>
        </p:grpSpPr>
        <p:sp>
          <p:nvSpPr>
            <p:cNvPr id="14" name="Rectangle 13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2824" y="1068347"/>
              <a:ext cx="1794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Internet Cafe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093289" y="5202245"/>
            <a:ext cx="2693366" cy="969496"/>
            <a:chOff x="8763184" y="1068347"/>
            <a:chExt cx="2693366" cy="969496"/>
          </a:xfrm>
        </p:grpSpPr>
        <p:sp>
          <p:nvSpPr>
            <p:cNvPr id="17" name="Rectangle 16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763184" y="1068347"/>
              <a:ext cx="2693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Player Management</a:t>
              </a:r>
            </a:p>
          </p:txBody>
        </p:sp>
      </p:grpSp>
      <p:sp>
        <p:nvSpPr>
          <p:cNvPr id="19" name="Freeform 18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21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5677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9084" y="2188642"/>
            <a:ext cx="2990079" cy="2205919"/>
            <a:chOff x="516002" y="2113430"/>
            <a:chExt cx="2990079" cy="2205919"/>
          </a:xfrm>
        </p:grpSpPr>
        <p:grpSp>
          <p:nvGrpSpPr>
            <p:cNvPr id="4" name="Group 3"/>
            <p:cNvGrpSpPr/>
            <p:nvPr/>
          </p:nvGrpSpPr>
          <p:grpSpPr>
            <a:xfrm>
              <a:off x="640288" y="2113430"/>
              <a:ext cx="2865793" cy="954107"/>
              <a:chOff x="7728204" y="1369750"/>
              <a:chExt cx="2865793" cy="95410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359090" y="1369750"/>
                <a:ext cx="2234907" cy="9541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Boost Your</a:t>
                </a:r>
              </a:p>
              <a:p>
                <a:r>
                  <a:rPr lang="en-US" sz="28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Shoot Skill</a:t>
                </a:r>
              </a:p>
            </p:txBody>
          </p:sp>
          <p:sp>
            <p:nvSpPr>
              <p:cNvPr id="8" name="Triangle 7"/>
              <p:cNvSpPr/>
              <p:nvPr/>
            </p:nvSpPr>
            <p:spPr>
              <a:xfrm rot="5400000">
                <a:off x="7699687" y="1522866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516002" y="3211353"/>
              <a:ext cx="2918110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loroem pretium, a rhoncus erat facilisis. Lorem  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73371" y="4841740"/>
            <a:ext cx="1449338" cy="384357"/>
            <a:chOff x="873371" y="4841740"/>
            <a:chExt cx="1449338" cy="384357"/>
          </a:xfrm>
        </p:grpSpPr>
        <p:sp>
          <p:nvSpPr>
            <p:cNvPr id="3" name="Rounded Rectangle 2"/>
            <p:cNvSpPr/>
            <p:nvPr/>
          </p:nvSpPr>
          <p:spPr>
            <a:xfrm>
              <a:off x="873371" y="4841740"/>
              <a:ext cx="1449338" cy="3843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riangle 9"/>
            <p:cNvSpPr/>
            <p:nvPr/>
          </p:nvSpPr>
          <p:spPr>
            <a:xfrm rot="5400000">
              <a:off x="1032947" y="4971657"/>
              <a:ext cx="164693" cy="1273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12354" y="4908766"/>
              <a:ext cx="9957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 Game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896326" y="1689649"/>
            <a:ext cx="3509173" cy="1555210"/>
            <a:chOff x="6873185" y="4800714"/>
            <a:chExt cx="3509173" cy="1555210"/>
          </a:xfrm>
        </p:grpSpPr>
        <p:grpSp>
          <p:nvGrpSpPr>
            <p:cNvPr id="14" name="Group 13"/>
            <p:cNvGrpSpPr/>
            <p:nvPr/>
          </p:nvGrpSpPr>
          <p:grpSpPr>
            <a:xfrm>
              <a:off x="6873185" y="4800714"/>
              <a:ext cx="855019" cy="855019"/>
              <a:chOff x="6730689" y="4800714"/>
              <a:chExt cx="855019" cy="855019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6730689" y="4800714"/>
                <a:ext cx="855019" cy="8550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881280" y="5034522"/>
                <a:ext cx="52770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019211" y="4800714"/>
              <a:ext cx="2345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Academy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19211" y="5131803"/>
              <a:ext cx="11961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Rank Esport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019211" y="5501844"/>
              <a:ext cx="236314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896325" y="3655897"/>
            <a:ext cx="3509173" cy="1555210"/>
            <a:chOff x="6873185" y="4800714"/>
            <a:chExt cx="3509173" cy="1555210"/>
          </a:xfrm>
        </p:grpSpPr>
        <p:grpSp>
          <p:nvGrpSpPr>
            <p:cNvPr id="21" name="Group 20"/>
            <p:cNvGrpSpPr/>
            <p:nvPr/>
          </p:nvGrpSpPr>
          <p:grpSpPr>
            <a:xfrm>
              <a:off x="6873185" y="4800714"/>
              <a:ext cx="855019" cy="855019"/>
              <a:chOff x="6730689" y="4800714"/>
              <a:chExt cx="855019" cy="855019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730689" y="4800714"/>
                <a:ext cx="855019" cy="8550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881280" y="5034522"/>
                <a:ext cx="57579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8019211" y="4800714"/>
              <a:ext cx="17556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Internet cafe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19211" y="5131803"/>
              <a:ext cx="11961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Rank Esport</a:t>
              </a:r>
            </a:p>
            <a:p>
              <a:endParaRPr lang="en-US" sz="140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019211" y="5501844"/>
              <a:ext cx="236314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 </a:t>
              </a:r>
            </a:p>
          </p:txBody>
        </p:sp>
      </p:grpSp>
      <p:sp>
        <p:nvSpPr>
          <p:cNvPr id="27" name="Freeform 26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28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8931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27006" y="4902441"/>
            <a:ext cx="2693366" cy="969497"/>
            <a:chOff x="8790943" y="1068346"/>
            <a:chExt cx="2693366" cy="969497"/>
          </a:xfrm>
        </p:grpSpPr>
        <p:sp>
          <p:nvSpPr>
            <p:cNvPr id="7" name="Rectangle 6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790943" y="1068346"/>
              <a:ext cx="2693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Player Management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907866" y="4902441"/>
            <a:ext cx="2637839" cy="969497"/>
            <a:chOff x="8790943" y="1068346"/>
            <a:chExt cx="2637839" cy="969497"/>
          </a:xfrm>
        </p:grpSpPr>
        <p:sp>
          <p:nvSpPr>
            <p:cNvPr id="10" name="Rectangle 9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790943" y="1068346"/>
              <a:ext cx="2324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Academy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8385052" y="2001651"/>
            <a:ext cx="2942155" cy="2854697"/>
            <a:chOff x="8385051" y="2053185"/>
            <a:chExt cx="2942155" cy="2854697"/>
          </a:xfrm>
        </p:grpSpPr>
        <p:grpSp>
          <p:nvGrpSpPr>
            <p:cNvPr id="16" name="Group 15"/>
            <p:cNvGrpSpPr/>
            <p:nvPr/>
          </p:nvGrpSpPr>
          <p:grpSpPr>
            <a:xfrm>
              <a:off x="8385051" y="2053185"/>
              <a:ext cx="2942155" cy="2148336"/>
              <a:chOff x="587971" y="2113430"/>
              <a:chExt cx="2942155" cy="214833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640288" y="2113430"/>
                <a:ext cx="2889838" cy="954107"/>
                <a:chOff x="7728204" y="1369750"/>
                <a:chExt cx="2889838" cy="954107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8359090" y="1369750"/>
                  <a:ext cx="2258952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chemeClr val="bg1"/>
                      </a:solidFill>
                      <a:latin typeface="Poppins" charset="0"/>
                      <a:ea typeface="Poppins" charset="0"/>
                      <a:cs typeface="Poppins" charset="0"/>
                    </a:rPr>
                    <a:t>Play Game</a:t>
                  </a:r>
                </a:p>
                <a:p>
                  <a:r>
                    <a:rPr lang="en-US" sz="2800" b="1">
                      <a:solidFill>
                        <a:schemeClr val="bg1"/>
                      </a:solidFill>
                      <a:latin typeface="Poppins" charset="0"/>
                      <a:ea typeface="Poppins" charset="0"/>
                      <a:cs typeface="Poppins" charset="0"/>
                    </a:rPr>
                    <a:t>And Earn</a:t>
                  </a:r>
                </a:p>
              </p:txBody>
            </p:sp>
            <p:sp>
              <p:nvSpPr>
                <p:cNvPr id="20" name="Triangle 19"/>
                <p:cNvSpPr/>
                <p:nvPr/>
              </p:nvSpPr>
              <p:spPr>
                <a:xfrm rot="5400000">
                  <a:off x="7699687" y="1522866"/>
                  <a:ext cx="413502" cy="356468"/>
                </a:xfrm>
                <a:prstGeom prst="triangle">
                  <a:avLst/>
                </a:prstGeom>
                <a:noFill/>
                <a:ln w="76200">
                  <a:gradFill>
                    <a:gsLst>
                      <a:gs pos="0">
                        <a:schemeClr val="tx2"/>
                      </a:gs>
                      <a:gs pos="100000">
                        <a:schemeClr val="accent1"/>
                      </a:gs>
                    </a:gsLst>
                    <a:lin ang="2700000" scaled="0"/>
                  </a:gradFill>
                </a:ln>
                <a:effectLst>
                  <a:outerShdw blurRad="457200" dir="2700000" algn="tl" rotWithShape="0">
                    <a:schemeClr val="accent1"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587971" y="3153770"/>
                <a:ext cx="2918110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dolor adipiscing elit. Ut blandit purus id nunc loroem pretium, a rhoncus erat facilisis. Lorem   </a:t>
                </a: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8394768" y="4523525"/>
              <a:ext cx="1449338" cy="384357"/>
              <a:chOff x="873371" y="4841740"/>
              <a:chExt cx="1449338" cy="384357"/>
            </a:xfrm>
          </p:grpSpPr>
          <p:sp>
            <p:nvSpPr>
              <p:cNvPr id="22" name="Rounded Rectangle 21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riangle 22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sp>
        <p:nvSpPr>
          <p:cNvPr id="25" name="Freeform 24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2" name="Group 11"/>
          <p:cNvGrpSpPr/>
          <p:nvPr/>
        </p:nvGrpSpPr>
        <p:grpSpPr>
          <a:xfrm>
            <a:off x="5613375" y="1622613"/>
            <a:ext cx="1864659" cy="1864659"/>
            <a:chOff x="3310989" y="3925832"/>
            <a:chExt cx="1864659" cy="1864659"/>
          </a:xfrm>
        </p:grpSpPr>
        <p:sp>
          <p:nvSpPr>
            <p:cNvPr id="13" name="Rounded Rectangle 12"/>
            <p:cNvSpPr/>
            <p:nvPr/>
          </p:nvSpPr>
          <p:spPr>
            <a:xfrm rot="2700000">
              <a:off x="3310989" y="3925832"/>
              <a:ext cx="1864659" cy="1864659"/>
            </a:xfrm>
            <a:prstGeom prst="roundRect">
              <a:avLst>
                <a:gd name="adj" fmla="val 13947"/>
              </a:avLst>
            </a:prstGeom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riangle 13"/>
            <p:cNvSpPr/>
            <p:nvPr/>
          </p:nvSpPr>
          <p:spPr>
            <a:xfrm rot="5400000">
              <a:off x="3988006" y="4190942"/>
              <a:ext cx="510623" cy="39493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25011" y="4858161"/>
              <a:ext cx="14366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The Game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452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642559" y="2554644"/>
            <a:ext cx="3943030" cy="1301294"/>
            <a:chOff x="6873185" y="4800714"/>
            <a:chExt cx="3943030" cy="1301294"/>
          </a:xfrm>
        </p:grpSpPr>
        <p:grpSp>
          <p:nvGrpSpPr>
            <p:cNvPr id="5" name="Group 4"/>
            <p:cNvGrpSpPr/>
            <p:nvPr/>
          </p:nvGrpSpPr>
          <p:grpSpPr>
            <a:xfrm>
              <a:off x="6873185" y="4800714"/>
              <a:ext cx="855019" cy="855019"/>
              <a:chOff x="6730689" y="4800714"/>
              <a:chExt cx="855019" cy="855019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6730689" y="4800714"/>
                <a:ext cx="855019" cy="855019"/>
              </a:xfrm>
              <a:prstGeom prst="roundRect">
                <a:avLst>
                  <a:gd name="adj" fmla="val 13161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881280" y="5034522"/>
                <a:ext cx="52770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8019211" y="4800714"/>
              <a:ext cx="2693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Player Management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19211" y="5131803"/>
              <a:ext cx="11961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Rank Esport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8019211" y="5501844"/>
              <a:ext cx="279700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663796" y="4224446"/>
            <a:ext cx="3943030" cy="1301294"/>
            <a:chOff x="6873185" y="4800714"/>
            <a:chExt cx="3943030" cy="1301294"/>
          </a:xfrm>
        </p:grpSpPr>
        <p:grpSp>
          <p:nvGrpSpPr>
            <p:cNvPr id="12" name="Group 11"/>
            <p:cNvGrpSpPr/>
            <p:nvPr/>
          </p:nvGrpSpPr>
          <p:grpSpPr>
            <a:xfrm>
              <a:off x="6873185" y="4800714"/>
              <a:ext cx="855019" cy="855019"/>
              <a:chOff x="6730689" y="4800714"/>
              <a:chExt cx="855019" cy="855019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6730689" y="4800714"/>
                <a:ext cx="855019" cy="855019"/>
              </a:xfrm>
              <a:prstGeom prst="roundRect">
                <a:avLst>
                  <a:gd name="adj" fmla="val 9654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881280" y="5034522"/>
                <a:ext cx="57579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8019211" y="4800714"/>
              <a:ext cx="2324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Academy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19211" y="5131803"/>
              <a:ext cx="11961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Rank Esport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019211" y="5501844"/>
              <a:ext cx="279700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 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663796" y="1201760"/>
            <a:ext cx="4223536" cy="954107"/>
            <a:chOff x="873370" y="2188642"/>
            <a:chExt cx="4223536" cy="954107"/>
          </a:xfrm>
        </p:grpSpPr>
        <p:sp>
          <p:nvSpPr>
            <p:cNvPr id="18" name="TextBox 17"/>
            <p:cNvSpPr txBox="1"/>
            <p:nvPr/>
          </p:nvSpPr>
          <p:spPr>
            <a:xfrm>
              <a:off x="1504256" y="2188642"/>
              <a:ext cx="359265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Become the great</a:t>
              </a:r>
            </a:p>
            <a:p>
              <a:r>
                <a:rPr lang="en-US" sz="28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Pro Player</a:t>
              </a:r>
            </a:p>
          </p:txBody>
        </p:sp>
        <p:sp>
          <p:nvSpPr>
            <p:cNvPr id="19" name="Triangle 18"/>
            <p:cNvSpPr/>
            <p:nvPr/>
          </p:nvSpPr>
          <p:spPr>
            <a:xfrm rot="5400000">
              <a:off x="844853" y="2341758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Freeform 19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65186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785314" y="5388601"/>
            <a:ext cx="2637839" cy="969497"/>
            <a:chOff x="8790943" y="1068346"/>
            <a:chExt cx="2637839" cy="969497"/>
          </a:xfrm>
        </p:grpSpPr>
        <p:sp>
          <p:nvSpPr>
            <p:cNvPr id="10" name="Rectangle 9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212821" y="1068346"/>
              <a:ext cx="1794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Internet Cafe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048028" y="5215853"/>
            <a:ext cx="2637839" cy="969497"/>
            <a:chOff x="8790943" y="1068346"/>
            <a:chExt cx="2637839" cy="969497"/>
          </a:xfrm>
        </p:grpSpPr>
        <p:sp>
          <p:nvSpPr>
            <p:cNvPr id="13" name="Rectangle 12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28288" y="1068346"/>
              <a:ext cx="2363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Academy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494834" y="5223711"/>
            <a:ext cx="2693366" cy="969497"/>
            <a:chOff x="8763179" y="1068346"/>
            <a:chExt cx="2693366" cy="969497"/>
          </a:xfrm>
        </p:grpSpPr>
        <p:sp>
          <p:nvSpPr>
            <p:cNvPr id="19" name="Rectangle 18"/>
            <p:cNvSpPr/>
            <p:nvPr/>
          </p:nvSpPr>
          <p:spPr>
            <a:xfrm>
              <a:off x="8790943" y="1437679"/>
              <a:ext cx="2637839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elit. Ut 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763179" y="1068346"/>
              <a:ext cx="2693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Player Management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538814" y="738444"/>
            <a:ext cx="5130836" cy="553998"/>
            <a:chOff x="7728204" y="1369750"/>
            <a:chExt cx="5130836" cy="553998"/>
          </a:xfrm>
        </p:grpSpPr>
        <p:sp>
          <p:nvSpPr>
            <p:cNvPr id="22" name="TextBox 21"/>
            <p:cNvSpPr txBox="1"/>
            <p:nvPr/>
          </p:nvSpPr>
          <p:spPr>
            <a:xfrm>
              <a:off x="8359090" y="1369750"/>
              <a:ext cx="449995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Our Gaming Services</a:t>
              </a:r>
            </a:p>
          </p:txBody>
        </p:sp>
        <p:sp>
          <p:nvSpPr>
            <p:cNvPr id="23" name="Triangle 22"/>
            <p:cNvSpPr/>
            <p:nvPr/>
          </p:nvSpPr>
          <p:spPr>
            <a:xfrm rot="5400000">
              <a:off x="7699687" y="1433221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Freeform 23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26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6990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58023" y="2164999"/>
            <a:ext cx="4216124" cy="1841536"/>
            <a:chOff x="517240" y="1295400"/>
            <a:chExt cx="4216124" cy="1841536"/>
          </a:xfrm>
        </p:grpSpPr>
        <p:sp>
          <p:nvSpPr>
            <p:cNvPr id="4" name="Rectangle 3"/>
            <p:cNvSpPr/>
            <p:nvPr/>
          </p:nvSpPr>
          <p:spPr>
            <a:xfrm>
              <a:off x="517240" y="2028940"/>
              <a:ext cx="421612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amet, consectetur adipiscing elit. Ut blandit purus id nunc  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62647" y="1295400"/>
              <a:ext cx="4058300" cy="553998"/>
              <a:chOff x="7610785" y="1682585"/>
              <a:chExt cx="4058300" cy="55399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074831" y="1682585"/>
                <a:ext cx="359425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The Tournament</a:t>
                </a:r>
              </a:p>
            </p:txBody>
          </p:sp>
          <p:sp>
            <p:nvSpPr>
              <p:cNvPr id="8" name="Triangle 7"/>
              <p:cNvSpPr/>
              <p:nvPr/>
            </p:nvSpPr>
            <p:spPr>
              <a:xfrm rot="5400000">
                <a:off x="7582268" y="1729031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758023" y="4308644"/>
            <a:ext cx="1449338" cy="384357"/>
            <a:chOff x="873371" y="4841740"/>
            <a:chExt cx="1449338" cy="384357"/>
          </a:xfrm>
        </p:grpSpPr>
        <p:sp>
          <p:nvSpPr>
            <p:cNvPr id="10" name="Rounded Rectangle 9"/>
            <p:cNvSpPr/>
            <p:nvPr/>
          </p:nvSpPr>
          <p:spPr>
            <a:xfrm>
              <a:off x="873371" y="4841740"/>
              <a:ext cx="1449338" cy="3843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riangle 10"/>
            <p:cNvSpPr/>
            <p:nvPr/>
          </p:nvSpPr>
          <p:spPr>
            <a:xfrm rot="5400000">
              <a:off x="1032947" y="4971657"/>
              <a:ext cx="164693" cy="1273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12354" y="4908766"/>
              <a:ext cx="9957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 Game</a:t>
              </a:r>
            </a:p>
          </p:txBody>
        </p:sp>
      </p:grpSp>
      <p:sp>
        <p:nvSpPr>
          <p:cNvPr id="14" name="Freeform 13"/>
          <p:cNvSpPr/>
          <p:nvPr/>
        </p:nvSpPr>
        <p:spPr>
          <a:xfrm rot="8100000">
            <a:off x="256902" y="320109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566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Rounded Rectangle 5"/>
          <p:cNvSpPr/>
          <p:nvPr/>
        </p:nvSpPr>
        <p:spPr>
          <a:xfrm>
            <a:off x="3318760" y="1028700"/>
            <a:ext cx="2400300" cy="2400300"/>
          </a:xfrm>
          <a:prstGeom prst="roundRect">
            <a:avLst>
              <a:gd name="adj" fmla="val 8117"/>
            </a:avLst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  <a:ln w="3810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</a:ln>
          <a:effectLst>
            <a:outerShdw blurRad="571500" dist="50800" dir="5400000" algn="ctr" rotWithShape="0">
              <a:schemeClr val="accent1">
                <a:alpha val="4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6649158" y="1167312"/>
            <a:ext cx="4327137" cy="1587620"/>
            <a:chOff x="758023" y="2164999"/>
            <a:chExt cx="4327137" cy="1587620"/>
          </a:xfrm>
        </p:grpSpPr>
        <p:sp>
          <p:nvSpPr>
            <p:cNvPr id="7" name="Rectangle 6"/>
            <p:cNvSpPr/>
            <p:nvPr/>
          </p:nvSpPr>
          <p:spPr>
            <a:xfrm>
              <a:off x="758023" y="2898539"/>
              <a:ext cx="4216124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amet, consectetur  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67476" y="2164999"/>
              <a:ext cx="37176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The Team Photos</a:t>
              </a:r>
            </a:p>
          </p:txBody>
        </p:sp>
        <p:sp>
          <p:nvSpPr>
            <p:cNvPr id="9" name="Triangle 8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Rounded Rectangle 9"/>
          <p:cNvSpPr/>
          <p:nvPr/>
        </p:nvSpPr>
        <p:spPr>
          <a:xfrm>
            <a:off x="6649158" y="3274620"/>
            <a:ext cx="5648506" cy="2183299"/>
          </a:xfrm>
          <a:prstGeom prst="roundRect">
            <a:avLst>
              <a:gd name="adj" fmla="val 6136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982776" y="3904985"/>
            <a:ext cx="2428870" cy="922567"/>
            <a:chOff x="8919886" y="1075844"/>
            <a:chExt cx="2428870" cy="922567"/>
          </a:xfrm>
        </p:grpSpPr>
        <p:sp>
          <p:nvSpPr>
            <p:cNvPr id="13" name="Rectangle 12"/>
            <p:cNvSpPr/>
            <p:nvPr/>
          </p:nvSpPr>
          <p:spPr>
            <a:xfrm>
              <a:off x="8928423" y="1398247"/>
              <a:ext cx="241179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919886" y="1075844"/>
              <a:ext cx="242887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MMORPG Tournament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473410" y="3897537"/>
            <a:ext cx="2411794" cy="922567"/>
            <a:chOff x="8928423" y="1075844"/>
            <a:chExt cx="2411794" cy="922567"/>
          </a:xfrm>
        </p:grpSpPr>
        <p:sp>
          <p:nvSpPr>
            <p:cNvPr id="19" name="Rectangle 18"/>
            <p:cNvSpPr/>
            <p:nvPr/>
          </p:nvSpPr>
          <p:spPr>
            <a:xfrm>
              <a:off x="8928423" y="1398247"/>
              <a:ext cx="241179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 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076182" y="1075844"/>
              <a:ext cx="211628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MOBA Tournament</a:t>
              </a: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069604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00774" y="1409655"/>
            <a:ext cx="2016077" cy="1824515"/>
            <a:chOff x="757104" y="2573981"/>
            <a:chExt cx="2016077" cy="1824515"/>
          </a:xfrm>
        </p:grpSpPr>
        <p:grpSp>
          <p:nvGrpSpPr>
            <p:cNvPr id="3" name="Group 2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46610" y="2752311"/>
                <a:ext cx="60225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790943" y="1068347"/>
                <a:ext cx="16642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E-sport Team</a:t>
                </a: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3089678" y="1409655"/>
            <a:ext cx="2016077" cy="1824515"/>
            <a:chOff x="757104" y="2573981"/>
            <a:chExt cx="2016077" cy="1824515"/>
          </a:xfrm>
        </p:grpSpPr>
        <p:grpSp>
          <p:nvGrpSpPr>
            <p:cNvPr id="22" name="Group 21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746610" y="2752311"/>
                <a:ext cx="64762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8790943" y="1068347"/>
                <a:ext cx="18421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MMORPG Team</a:t>
                </a:r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800774" y="3623829"/>
            <a:ext cx="2016077" cy="1824515"/>
            <a:chOff x="757104" y="2573981"/>
            <a:chExt cx="2016077" cy="1824515"/>
          </a:xfrm>
        </p:grpSpPr>
        <p:grpSp>
          <p:nvGrpSpPr>
            <p:cNvPr id="29" name="Group 28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6746610" y="2752311"/>
                <a:ext cx="657176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03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8790943" y="1068347"/>
                <a:ext cx="15055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MOBA Team</a:t>
                </a:r>
              </a:p>
            </p:txBody>
          </p:sp>
        </p:grpSp>
      </p:grpSp>
      <p:grpSp>
        <p:nvGrpSpPr>
          <p:cNvPr id="35" name="Group 34"/>
          <p:cNvGrpSpPr/>
          <p:nvPr/>
        </p:nvGrpSpPr>
        <p:grpSpPr>
          <a:xfrm>
            <a:off x="3089678" y="3623829"/>
            <a:ext cx="2016077" cy="1824515"/>
            <a:chOff x="757104" y="2573981"/>
            <a:chExt cx="2016077" cy="1824515"/>
          </a:xfrm>
        </p:grpSpPr>
        <p:grpSp>
          <p:nvGrpSpPr>
            <p:cNvPr id="36" name="Group 35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746610" y="2752311"/>
                <a:ext cx="681056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04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790943" y="1068347"/>
                <a:ext cx="154401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Tournament</a:t>
                </a:r>
              </a:p>
            </p:txBody>
          </p:sp>
        </p:grpSp>
      </p:grp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91200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269177" y="4094279"/>
            <a:ext cx="2016077" cy="1824515"/>
            <a:chOff x="757104" y="2573981"/>
            <a:chExt cx="2016077" cy="1824515"/>
          </a:xfrm>
        </p:grpSpPr>
        <p:grpSp>
          <p:nvGrpSpPr>
            <p:cNvPr id="9" name="Group 8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746610" y="2752311"/>
                <a:ext cx="60225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8790943" y="1068347"/>
                <a:ext cx="117692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PC Specs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8558081" y="4094279"/>
            <a:ext cx="2016077" cy="1824515"/>
            <a:chOff x="757104" y="2573981"/>
            <a:chExt cx="2016077" cy="1824515"/>
          </a:xfrm>
        </p:grpSpPr>
        <p:grpSp>
          <p:nvGrpSpPr>
            <p:cNvPr id="16" name="Group 15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746610" y="2752311"/>
                <a:ext cx="64762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90943" y="1068347"/>
                <a:ext cx="17684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Console Specs</a:t>
                </a: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7277216" y="1493758"/>
            <a:ext cx="4216124" cy="1587620"/>
            <a:chOff x="758023" y="2164999"/>
            <a:chExt cx="4216124" cy="1587620"/>
          </a:xfrm>
        </p:grpSpPr>
        <p:sp>
          <p:nvSpPr>
            <p:cNvPr id="23" name="Rectangle 22"/>
            <p:cNvSpPr/>
            <p:nvPr/>
          </p:nvSpPr>
          <p:spPr>
            <a:xfrm>
              <a:off x="758023" y="2898539"/>
              <a:ext cx="4216124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amet, consectetur  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367476" y="2164999"/>
              <a:ext cx="259077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Gaming Rig</a:t>
              </a:r>
            </a:p>
          </p:txBody>
        </p:sp>
        <p:sp>
          <p:nvSpPr>
            <p:cNvPr id="25" name="Triangle 24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6" name="Freeform 25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524012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rot="8100000">
            <a:off x="256902" y="320109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6467748" y="4446820"/>
            <a:ext cx="4216124" cy="1587620"/>
            <a:chOff x="758023" y="2164999"/>
            <a:chExt cx="4216124" cy="1587620"/>
          </a:xfrm>
        </p:grpSpPr>
        <p:sp>
          <p:nvSpPr>
            <p:cNvPr id="5" name="Rectangle 4"/>
            <p:cNvSpPr/>
            <p:nvPr/>
          </p:nvSpPr>
          <p:spPr>
            <a:xfrm>
              <a:off x="758023" y="2898539"/>
              <a:ext cx="4216124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amet, consectetur   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67476" y="2164999"/>
              <a:ext cx="342112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Internet Speeds</a:t>
              </a:r>
            </a:p>
          </p:txBody>
        </p:sp>
        <p:sp>
          <p:nvSpPr>
            <p:cNvPr id="8" name="Triangle 7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2" name="Group 21"/>
          <p:cNvGrpSpPr/>
          <p:nvPr/>
        </p:nvGrpSpPr>
        <p:grpSpPr>
          <a:xfrm>
            <a:off x="5680433" y="1100459"/>
            <a:ext cx="6841067" cy="2793048"/>
            <a:chOff x="5680433" y="1100459"/>
            <a:chExt cx="6841067" cy="2793048"/>
          </a:xfrm>
        </p:grpSpPr>
        <p:sp>
          <p:nvSpPr>
            <p:cNvPr id="9" name="Rounded Rectangle 8"/>
            <p:cNvSpPr/>
            <p:nvPr/>
          </p:nvSpPr>
          <p:spPr>
            <a:xfrm>
              <a:off x="5680433" y="1100459"/>
              <a:ext cx="6841067" cy="2793048"/>
            </a:xfrm>
            <a:prstGeom prst="roundRect">
              <a:avLst>
                <a:gd name="adj" fmla="val 5599"/>
              </a:avLst>
            </a:prstGeom>
            <a:solidFill>
              <a:schemeClr val="bg1"/>
            </a:solidFill>
            <a:ln>
              <a:noFill/>
            </a:ln>
            <a:effectLst>
              <a:outerShdw blurRad="444500" dist="635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6372471" y="2419543"/>
              <a:ext cx="2411794" cy="922567"/>
              <a:chOff x="8928423" y="1075844"/>
              <a:chExt cx="2411794" cy="922567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8928423" y="1398247"/>
                <a:ext cx="2411794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adipiscing  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593947" y="1075844"/>
                <a:ext cx="1080745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Poppins" charset="0"/>
                    <a:ea typeface="Poppins" charset="0"/>
                    <a:cs typeface="Poppins" charset="0"/>
                  </a:rPr>
                  <a:t>Low Ping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465558" y="2419543"/>
              <a:ext cx="2411794" cy="922567"/>
              <a:chOff x="8928423" y="1075844"/>
              <a:chExt cx="2411794" cy="922567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8928423" y="1398247"/>
                <a:ext cx="2411794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adipiscing  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9420823" y="1075844"/>
                <a:ext cx="1426994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5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Poppins" charset="0"/>
                    <a:ea typeface="Poppins" charset="0"/>
                    <a:cs typeface="Poppins" charset="0"/>
                  </a:rPr>
                  <a:t>Low Latency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7291390" y="1533164"/>
              <a:ext cx="573953" cy="573953"/>
              <a:chOff x="915015" y="1409655"/>
              <a:chExt cx="573953" cy="573953"/>
            </a:xfrm>
          </p:grpSpPr>
          <p:sp>
            <p:nvSpPr>
              <p:cNvPr id="16" name="Rounded Rectangle 15"/>
              <p:cNvSpPr/>
              <p:nvPr/>
            </p:nvSpPr>
            <p:spPr>
              <a:xfrm>
                <a:off x="915015" y="1409655"/>
                <a:ext cx="573953" cy="573953"/>
              </a:xfrm>
              <a:prstGeom prst="roundRect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984862" y="1542344"/>
                <a:ext cx="4042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0384477" y="1533164"/>
              <a:ext cx="573953" cy="573953"/>
              <a:chOff x="915015" y="1409655"/>
              <a:chExt cx="573953" cy="573953"/>
            </a:xfrm>
          </p:grpSpPr>
          <p:sp>
            <p:nvSpPr>
              <p:cNvPr id="19" name="Rounded Rectangle 18"/>
              <p:cNvSpPr/>
              <p:nvPr/>
            </p:nvSpPr>
            <p:spPr>
              <a:xfrm>
                <a:off x="915015" y="1409655"/>
                <a:ext cx="573953" cy="573953"/>
              </a:xfrm>
              <a:prstGeom prst="roundRect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84862" y="1542344"/>
                <a:ext cx="4347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03405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7728204" y="1369750"/>
            <a:ext cx="3869273" cy="1169551"/>
            <a:chOff x="7728204" y="1369750"/>
            <a:chExt cx="3869273" cy="1169551"/>
          </a:xfrm>
        </p:grpSpPr>
        <p:sp>
          <p:nvSpPr>
            <p:cNvPr id="3" name="TextBox 2"/>
            <p:cNvSpPr txBox="1"/>
            <p:nvPr/>
          </p:nvSpPr>
          <p:spPr>
            <a:xfrm>
              <a:off x="8359090" y="1369750"/>
              <a:ext cx="3238387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5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The Gaming </a:t>
              </a:r>
            </a:p>
            <a:p>
              <a:r>
                <a:rPr lang="en-US" sz="35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Experience</a:t>
              </a:r>
            </a:p>
          </p:txBody>
        </p:sp>
        <p:sp>
          <p:nvSpPr>
            <p:cNvPr id="22" name="Triangle 21"/>
            <p:cNvSpPr/>
            <p:nvPr/>
          </p:nvSpPr>
          <p:spPr>
            <a:xfrm rot="5400000">
              <a:off x="7699687" y="1522866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1" name="Group 10"/>
          <p:cNvGrpSpPr/>
          <p:nvPr/>
        </p:nvGrpSpPr>
        <p:grpSpPr>
          <a:xfrm>
            <a:off x="6096000" y="3080521"/>
            <a:ext cx="5377698" cy="2724195"/>
            <a:chOff x="6096000" y="3080521"/>
            <a:chExt cx="5377698" cy="2724195"/>
          </a:xfrm>
        </p:grpSpPr>
        <p:sp>
          <p:nvSpPr>
            <p:cNvPr id="4" name="Rounded Rectangle 3"/>
            <p:cNvSpPr/>
            <p:nvPr/>
          </p:nvSpPr>
          <p:spPr>
            <a:xfrm>
              <a:off x="6096000" y="3080521"/>
              <a:ext cx="5377698" cy="2724195"/>
            </a:xfrm>
            <a:prstGeom prst="roundRect">
              <a:avLst>
                <a:gd name="adj" fmla="val 6136"/>
              </a:avLst>
            </a:prstGeom>
            <a:solidFill>
              <a:schemeClr val="bg1"/>
            </a:solidFill>
            <a:ln>
              <a:noFill/>
            </a:ln>
            <a:effectLst>
              <a:outerShdw blurRad="444500" dist="635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742086" y="3742511"/>
              <a:ext cx="4085526" cy="1555210"/>
              <a:chOff x="6592709" y="3751733"/>
              <a:chExt cx="4085526" cy="155521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6592709" y="3751733"/>
                <a:ext cx="986118" cy="986118"/>
                <a:chOff x="6592709" y="3751733"/>
                <a:chExt cx="986118" cy="986118"/>
              </a:xfrm>
            </p:grpSpPr>
            <p:sp>
              <p:nvSpPr>
                <p:cNvPr id="6" name="Oval 5"/>
                <p:cNvSpPr/>
                <p:nvPr/>
              </p:nvSpPr>
              <p:spPr>
                <a:xfrm>
                  <a:off x="6592709" y="3751733"/>
                  <a:ext cx="986118" cy="986118"/>
                </a:xfrm>
                <a:prstGeom prst="ellipse">
                  <a:avLst/>
                </a:prstGeom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6787449" y="4003651"/>
                  <a:ext cx="596638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0" b="1">
                      <a:solidFill>
                        <a:schemeClr val="bg1"/>
                      </a:solidFill>
                      <a:latin typeface="Poppins" charset="0"/>
                      <a:ea typeface="Poppins" charset="0"/>
                      <a:cs typeface="Poppins" charset="0"/>
                    </a:rPr>
                    <a:t>01</a:t>
                  </a:r>
                </a:p>
              </p:txBody>
            </p:sp>
          </p:grpSp>
          <p:grpSp>
            <p:nvGrpSpPr>
              <p:cNvPr id="20" name="Group 19"/>
              <p:cNvGrpSpPr/>
              <p:nvPr/>
            </p:nvGrpSpPr>
            <p:grpSpPr>
              <a:xfrm>
                <a:off x="7881231" y="3751733"/>
                <a:ext cx="2797004" cy="1555210"/>
                <a:chOff x="7758642" y="3918783"/>
                <a:chExt cx="2797004" cy="1555210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7758642" y="3918783"/>
                  <a:ext cx="2363147" cy="638866"/>
                  <a:chOff x="7851630" y="3847315"/>
                  <a:chExt cx="2363147" cy="638866"/>
                </a:xfrm>
              </p:grpSpPr>
              <p:sp>
                <p:nvSpPr>
                  <p:cNvPr id="8" name="TextBox 7"/>
                  <p:cNvSpPr txBox="1"/>
                  <p:nvPr/>
                </p:nvSpPr>
                <p:spPr>
                  <a:xfrm>
                    <a:off x="7851630" y="3847315"/>
                    <a:ext cx="236314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>
                        <a:latin typeface="Poppins" charset="0"/>
                        <a:ea typeface="Poppins" charset="0"/>
                        <a:cs typeface="Poppins" charset="0"/>
                      </a:rPr>
                      <a:t>Our E-sport Team</a:t>
                    </a:r>
                  </a:p>
                </p:txBody>
              </p:sp>
              <p:sp>
                <p:nvSpPr>
                  <p:cNvPr id="9" name="TextBox 8"/>
                  <p:cNvSpPr txBox="1"/>
                  <p:nvPr/>
                </p:nvSpPr>
                <p:spPr>
                  <a:xfrm>
                    <a:off x="7851630" y="4178404"/>
                    <a:ext cx="163378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>
                        <a:latin typeface="Muli" charset="0"/>
                        <a:ea typeface="Muli" charset="0"/>
                        <a:cs typeface="Muli" charset="0"/>
                      </a:rPr>
                      <a:t>Asia’s Top Esport</a:t>
                    </a:r>
                  </a:p>
                </p:txBody>
              </p:sp>
            </p:grpSp>
            <p:sp>
              <p:nvSpPr>
                <p:cNvPr id="16" name="Rectangle 15"/>
                <p:cNvSpPr/>
                <p:nvPr/>
              </p:nvSpPr>
              <p:spPr>
                <a:xfrm>
                  <a:off x="7758642" y="4619913"/>
                  <a:ext cx="2797004" cy="85408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0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Lorem ipsum dolor sit amet, consectetur adipiscing elit. Ut blandit purus id nunc pretium, a rhoncus erat facilisis. Lorem  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95760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369606" y="2821765"/>
            <a:ext cx="3193827" cy="2854697"/>
            <a:chOff x="8385051" y="2053185"/>
            <a:chExt cx="3193827" cy="2854697"/>
          </a:xfrm>
        </p:grpSpPr>
        <p:grpSp>
          <p:nvGrpSpPr>
            <p:cNvPr id="7" name="Group 6"/>
            <p:cNvGrpSpPr/>
            <p:nvPr/>
          </p:nvGrpSpPr>
          <p:grpSpPr>
            <a:xfrm>
              <a:off x="8385051" y="2053185"/>
              <a:ext cx="3193827" cy="2148336"/>
              <a:chOff x="587971" y="2113430"/>
              <a:chExt cx="3193827" cy="2148336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640288" y="2113430"/>
                <a:ext cx="3141510" cy="954107"/>
                <a:chOff x="7728204" y="1369750"/>
                <a:chExt cx="3141510" cy="954107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8359090" y="1369750"/>
                  <a:ext cx="2510624" cy="95410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800" b="1">
                      <a:solidFill>
                        <a:schemeClr val="bg1"/>
                      </a:solidFill>
                      <a:latin typeface="Poppins" charset="0"/>
                      <a:ea typeface="Poppins" charset="0"/>
                      <a:cs typeface="Poppins" charset="0"/>
                    </a:rPr>
                    <a:t>Our Gaming</a:t>
                  </a:r>
                </a:p>
                <a:p>
                  <a:r>
                    <a:rPr lang="en-US" sz="2800" b="1">
                      <a:solidFill>
                        <a:schemeClr val="bg1"/>
                      </a:solidFill>
                      <a:latin typeface="Poppins" charset="0"/>
                      <a:ea typeface="Poppins" charset="0"/>
                      <a:cs typeface="Poppins" charset="0"/>
                    </a:rPr>
                    <a:t>Results</a:t>
                  </a:r>
                </a:p>
              </p:txBody>
            </p:sp>
            <p:sp>
              <p:nvSpPr>
                <p:cNvPr id="15" name="Triangle 14"/>
                <p:cNvSpPr/>
                <p:nvPr/>
              </p:nvSpPr>
              <p:spPr>
                <a:xfrm rot="5400000">
                  <a:off x="7699687" y="1522866"/>
                  <a:ext cx="413502" cy="356468"/>
                </a:xfrm>
                <a:prstGeom prst="triangle">
                  <a:avLst/>
                </a:prstGeom>
                <a:noFill/>
                <a:ln w="76200">
                  <a:gradFill>
                    <a:gsLst>
                      <a:gs pos="0">
                        <a:schemeClr val="tx2"/>
                      </a:gs>
                      <a:gs pos="100000">
                        <a:schemeClr val="accent1"/>
                      </a:gs>
                    </a:gsLst>
                    <a:lin ang="2700000" scaled="0"/>
                  </a:gradFill>
                </a:ln>
                <a:effectLst>
                  <a:outerShdw blurRad="457200" dir="2700000" algn="tl" rotWithShape="0">
                    <a:schemeClr val="accent1"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587971" y="3153770"/>
                <a:ext cx="2918110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dolor adipiscing elit. Ut blandit purus id nunc loroem pretium, a rhoncus erat facilisis. Lorem   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394768" y="4523525"/>
              <a:ext cx="1449338" cy="384357"/>
              <a:chOff x="873371" y="4841740"/>
              <a:chExt cx="1449338" cy="384357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riangle 9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5477516" y="1224836"/>
            <a:ext cx="2805621" cy="874475"/>
            <a:chOff x="871345" y="2537393"/>
            <a:chExt cx="2805621" cy="874475"/>
          </a:xfrm>
        </p:grpSpPr>
        <p:grpSp>
          <p:nvGrpSpPr>
            <p:cNvPr id="17" name="Group 16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746610" y="2752311"/>
                <a:ext cx="60225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1660889" y="2537393"/>
              <a:ext cx="2016077" cy="874475"/>
              <a:chOff x="9694728" y="176740"/>
              <a:chExt cx="2016077" cy="87447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9694728" y="451051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694728" y="176740"/>
                <a:ext cx="13163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500+ Wins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8557555" y="1224836"/>
            <a:ext cx="2805621" cy="874475"/>
            <a:chOff x="871345" y="2537393"/>
            <a:chExt cx="2805621" cy="874475"/>
          </a:xfrm>
        </p:grpSpPr>
        <p:grpSp>
          <p:nvGrpSpPr>
            <p:cNvPr id="24" name="Group 23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28" name="Rounded Rectangle 27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746610" y="2752311"/>
                <a:ext cx="64762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660889" y="2537393"/>
              <a:ext cx="2016077" cy="874475"/>
              <a:chOff x="9694728" y="176740"/>
              <a:chExt cx="2016077" cy="874475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9694728" y="451051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694728" y="176740"/>
                <a:ext cx="18053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50+ win Streak</a:t>
                </a:r>
              </a:p>
            </p:txBody>
          </p:sp>
        </p:grpSp>
      </p:grpSp>
      <p:sp>
        <p:nvSpPr>
          <p:cNvPr id="30" name="Freeform 29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92255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7691382" y="1560719"/>
            <a:ext cx="3890457" cy="1587620"/>
            <a:chOff x="758023" y="2164999"/>
            <a:chExt cx="3890457" cy="1587620"/>
          </a:xfrm>
        </p:grpSpPr>
        <p:sp>
          <p:nvSpPr>
            <p:cNvPr id="7" name="Rectangle 6"/>
            <p:cNvSpPr/>
            <p:nvPr/>
          </p:nvSpPr>
          <p:spPr>
            <a:xfrm>
              <a:off x="758023" y="2898539"/>
              <a:ext cx="389045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 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67476" y="2164999"/>
              <a:ext cx="2914580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Jessica Dunn</a:t>
              </a:r>
            </a:p>
          </p:txBody>
        </p:sp>
        <p:sp>
          <p:nvSpPr>
            <p:cNvPr id="9" name="Triangle 8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7681950" y="3438525"/>
            <a:ext cx="3577619" cy="771971"/>
            <a:chOff x="7751469" y="3395831"/>
            <a:chExt cx="3577619" cy="771971"/>
          </a:xfrm>
        </p:grpSpPr>
        <p:grpSp>
          <p:nvGrpSpPr>
            <p:cNvPr id="30" name="Group 29"/>
            <p:cNvGrpSpPr/>
            <p:nvPr/>
          </p:nvGrpSpPr>
          <p:grpSpPr>
            <a:xfrm>
              <a:off x="7851219" y="3858520"/>
              <a:ext cx="3477869" cy="309282"/>
              <a:chOff x="7851219" y="3858520"/>
              <a:chExt cx="3477869" cy="309282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7972315" y="3859058"/>
                <a:ext cx="3227206" cy="308743"/>
              </a:xfrm>
              <a:prstGeom prst="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1020344" y="3858520"/>
                <a:ext cx="308744" cy="308744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7851219" y="3858520"/>
                <a:ext cx="2479826" cy="309282"/>
              </a:xfrm>
              <a:custGeom>
                <a:avLst/>
                <a:gdLst>
                  <a:gd name="connsiteX0" fmla="*/ 154372 w 2479826"/>
                  <a:gd name="connsiteY0" fmla="*/ 0 h 309282"/>
                  <a:gd name="connsiteX1" fmla="*/ 154377 w 2479826"/>
                  <a:gd name="connsiteY1" fmla="*/ 1 h 309282"/>
                  <a:gd name="connsiteX2" fmla="*/ 2325449 w 2479826"/>
                  <a:gd name="connsiteY2" fmla="*/ 1 h 309282"/>
                  <a:gd name="connsiteX3" fmla="*/ 2325454 w 2479826"/>
                  <a:gd name="connsiteY3" fmla="*/ 0 h 309282"/>
                  <a:gd name="connsiteX4" fmla="*/ 2325459 w 2479826"/>
                  <a:gd name="connsiteY4" fmla="*/ 1 h 309282"/>
                  <a:gd name="connsiteX5" fmla="*/ 2342092 w 2479826"/>
                  <a:gd name="connsiteY5" fmla="*/ 1 h 309282"/>
                  <a:gd name="connsiteX6" fmla="*/ 2342092 w 2479826"/>
                  <a:gd name="connsiteY6" fmla="*/ 3359 h 309282"/>
                  <a:gd name="connsiteX7" fmla="*/ 2385542 w 2479826"/>
                  <a:gd name="connsiteY7" fmla="*/ 12131 h 309282"/>
                  <a:gd name="connsiteX8" fmla="*/ 2479826 w 2479826"/>
                  <a:gd name="connsiteY8" fmla="*/ 154372 h 309282"/>
                  <a:gd name="connsiteX9" fmla="*/ 2385542 w 2479826"/>
                  <a:gd name="connsiteY9" fmla="*/ 296613 h 309282"/>
                  <a:gd name="connsiteX10" fmla="*/ 2342092 w 2479826"/>
                  <a:gd name="connsiteY10" fmla="*/ 305385 h 309282"/>
                  <a:gd name="connsiteX11" fmla="*/ 2342092 w 2479826"/>
                  <a:gd name="connsiteY11" fmla="*/ 308744 h 309282"/>
                  <a:gd name="connsiteX12" fmla="*/ 2325454 w 2479826"/>
                  <a:gd name="connsiteY12" fmla="*/ 308744 h 309282"/>
                  <a:gd name="connsiteX13" fmla="*/ 157037 w 2479826"/>
                  <a:gd name="connsiteY13" fmla="*/ 308744 h 309282"/>
                  <a:gd name="connsiteX14" fmla="*/ 154372 w 2479826"/>
                  <a:gd name="connsiteY14" fmla="*/ 309282 h 309282"/>
                  <a:gd name="connsiteX15" fmla="*/ 151707 w 2479826"/>
                  <a:gd name="connsiteY15" fmla="*/ 308744 h 309282"/>
                  <a:gd name="connsiteX16" fmla="*/ 137734 w 2479826"/>
                  <a:gd name="connsiteY16" fmla="*/ 308744 h 309282"/>
                  <a:gd name="connsiteX17" fmla="*/ 137734 w 2479826"/>
                  <a:gd name="connsiteY17" fmla="*/ 305923 h 309282"/>
                  <a:gd name="connsiteX18" fmla="*/ 94283 w 2479826"/>
                  <a:gd name="connsiteY18" fmla="*/ 297151 h 309282"/>
                  <a:gd name="connsiteX19" fmla="*/ 0 w 2479826"/>
                  <a:gd name="connsiteY19" fmla="*/ 154910 h 309282"/>
                  <a:gd name="connsiteX20" fmla="*/ 54 w 2479826"/>
                  <a:gd name="connsiteY20" fmla="*/ 154641 h 309282"/>
                  <a:gd name="connsiteX21" fmla="*/ 0 w 2479826"/>
                  <a:gd name="connsiteY21" fmla="*/ 154372 h 309282"/>
                  <a:gd name="connsiteX22" fmla="*/ 94283 w 2479826"/>
                  <a:gd name="connsiteY22" fmla="*/ 12131 h 309282"/>
                  <a:gd name="connsiteX23" fmla="*/ 137734 w 2479826"/>
                  <a:gd name="connsiteY23" fmla="*/ 3359 h 309282"/>
                  <a:gd name="connsiteX24" fmla="*/ 137734 w 2479826"/>
                  <a:gd name="connsiteY24" fmla="*/ 1 h 309282"/>
                  <a:gd name="connsiteX25" fmla="*/ 154367 w 2479826"/>
                  <a:gd name="connsiteY25" fmla="*/ 1 h 30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79826" h="309282">
                    <a:moveTo>
                      <a:pt x="154372" y="0"/>
                    </a:moveTo>
                    <a:lnTo>
                      <a:pt x="154377" y="1"/>
                    </a:lnTo>
                    <a:lnTo>
                      <a:pt x="2325449" y="1"/>
                    </a:lnTo>
                    <a:lnTo>
                      <a:pt x="2325454" y="0"/>
                    </a:lnTo>
                    <a:lnTo>
                      <a:pt x="2325459" y="1"/>
                    </a:lnTo>
                    <a:lnTo>
                      <a:pt x="2342092" y="1"/>
                    </a:lnTo>
                    <a:lnTo>
                      <a:pt x="2342092" y="3359"/>
                    </a:lnTo>
                    <a:lnTo>
                      <a:pt x="2385542" y="12131"/>
                    </a:lnTo>
                    <a:cubicBezTo>
                      <a:pt x="2440949" y="35567"/>
                      <a:pt x="2479826" y="90429"/>
                      <a:pt x="2479826" y="154372"/>
                    </a:cubicBezTo>
                    <a:cubicBezTo>
                      <a:pt x="2479826" y="218315"/>
                      <a:pt x="2440949" y="273178"/>
                      <a:pt x="2385542" y="296613"/>
                    </a:cubicBezTo>
                    <a:lnTo>
                      <a:pt x="2342092" y="305385"/>
                    </a:lnTo>
                    <a:lnTo>
                      <a:pt x="2342092" y="308744"/>
                    </a:lnTo>
                    <a:lnTo>
                      <a:pt x="2325454" y="308744"/>
                    </a:lnTo>
                    <a:lnTo>
                      <a:pt x="157037" y="308744"/>
                    </a:lnTo>
                    <a:lnTo>
                      <a:pt x="154372" y="309282"/>
                    </a:lnTo>
                    <a:lnTo>
                      <a:pt x="151707" y="308744"/>
                    </a:lnTo>
                    <a:lnTo>
                      <a:pt x="137734" y="308744"/>
                    </a:lnTo>
                    <a:lnTo>
                      <a:pt x="137734" y="305923"/>
                    </a:lnTo>
                    <a:lnTo>
                      <a:pt x="94283" y="297151"/>
                    </a:lnTo>
                    <a:cubicBezTo>
                      <a:pt x="38877" y="273716"/>
                      <a:pt x="0" y="218853"/>
                      <a:pt x="0" y="154910"/>
                    </a:cubicBezTo>
                    <a:lnTo>
                      <a:pt x="54" y="154641"/>
                    </a:lnTo>
                    <a:lnTo>
                      <a:pt x="0" y="154372"/>
                    </a:lnTo>
                    <a:cubicBezTo>
                      <a:pt x="0" y="90429"/>
                      <a:pt x="38877" y="35567"/>
                      <a:pt x="94283" y="12131"/>
                    </a:cubicBezTo>
                    <a:lnTo>
                      <a:pt x="137734" y="3359"/>
                    </a:lnTo>
                    <a:lnTo>
                      <a:pt x="137734" y="1"/>
                    </a:lnTo>
                    <a:lnTo>
                      <a:pt x="15436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7751469" y="3395831"/>
              <a:ext cx="16995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Gaming Skills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681950" y="4418234"/>
            <a:ext cx="3553757" cy="742699"/>
            <a:chOff x="7751469" y="4375540"/>
            <a:chExt cx="3553757" cy="742699"/>
          </a:xfrm>
        </p:grpSpPr>
        <p:grpSp>
          <p:nvGrpSpPr>
            <p:cNvPr id="31" name="Group 30"/>
            <p:cNvGrpSpPr/>
            <p:nvPr/>
          </p:nvGrpSpPr>
          <p:grpSpPr>
            <a:xfrm>
              <a:off x="7827357" y="4808957"/>
              <a:ext cx="3477869" cy="309282"/>
              <a:chOff x="7827357" y="4808957"/>
              <a:chExt cx="3477869" cy="309282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948453" y="4809495"/>
                <a:ext cx="3227206" cy="308743"/>
              </a:xfrm>
              <a:prstGeom prst="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0996482" y="4808957"/>
                <a:ext cx="308744" cy="308744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7827357" y="4808957"/>
                <a:ext cx="2946612" cy="309282"/>
              </a:xfrm>
              <a:custGeom>
                <a:avLst/>
                <a:gdLst>
                  <a:gd name="connsiteX0" fmla="*/ 154372 w 2946612"/>
                  <a:gd name="connsiteY0" fmla="*/ 0 h 309282"/>
                  <a:gd name="connsiteX1" fmla="*/ 154377 w 2946612"/>
                  <a:gd name="connsiteY1" fmla="*/ 1 h 309282"/>
                  <a:gd name="connsiteX2" fmla="*/ 2777308 w 2946612"/>
                  <a:gd name="connsiteY2" fmla="*/ 1 h 309282"/>
                  <a:gd name="connsiteX3" fmla="*/ 2777308 w 2946612"/>
                  <a:gd name="connsiteY3" fmla="*/ 3015 h 309282"/>
                  <a:gd name="connsiteX4" fmla="*/ 2792240 w 2946612"/>
                  <a:gd name="connsiteY4" fmla="*/ 0 h 309282"/>
                  <a:gd name="connsiteX5" fmla="*/ 2946612 w 2946612"/>
                  <a:gd name="connsiteY5" fmla="*/ 154372 h 309282"/>
                  <a:gd name="connsiteX6" fmla="*/ 2792240 w 2946612"/>
                  <a:gd name="connsiteY6" fmla="*/ 308744 h 309282"/>
                  <a:gd name="connsiteX7" fmla="*/ 2777308 w 2946612"/>
                  <a:gd name="connsiteY7" fmla="*/ 305730 h 309282"/>
                  <a:gd name="connsiteX8" fmla="*/ 2777308 w 2946612"/>
                  <a:gd name="connsiteY8" fmla="*/ 308744 h 309282"/>
                  <a:gd name="connsiteX9" fmla="*/ 157037 w 2946612"/>
                  <a:gd name="connsiteY9" fmla="*/ 308744 h 309282"/>
                  <a:gd name="connsiteX10" fmla="*/ 154372 w 2946612"/>
                  <a:gd name="connsiteY10" fmla="*/ 309282 h 309282"/>
                  <a:gd name="connsiteX11" fmla="*/ 151707 w 2946612"/>
                  <a:gd name="connsiteY11" fmla="*/ 308744 h 309282"/>
                  <a:gd name="connsiteX12" fmla="*/ 137734 w 2946612"/>
                  <a:gd name="connsiteY12" fmla="*/ 308744 h 309282"/>
                  <a:gd name="connsiteX13" fmla="*/ 137734 w 2946612"/>
                  <a:gd name="connsiteY13" fmla="*/ 305923 h 309282"/>
                  <a:gd name="connsiteX14" fmla="*/ 94283 w 2946612"/>
                  <a:gd name="connsiteY14" fmla="*/ 297151 h 309282"/>
                  <a:gd name="connsiteX15" fmla="*/ 0 w 2946612"/>
                  <a:gd name="connsiteY15" fmla="*/ 154910 h 309282"/>
                  <a:gd name="connsiteX16" fmla="*/ 54 w 2946612"/>
                  <a:gd name="connsiteY16" fmla="*/ 154641 h 309282"/>
                  <a:gd name="connsiteX17" fmla="*/ 0 w 2946612"/>
                  <a:gd name="connsiteY17" fmla="*/ 154372 h 309282"/>
                  <a:gd name="connsiteX18" fmla="*/ 94283 w 2946612"/>
                  <a:gd name="connsiteY18" fmla="*/ 12132 h 309282"/>
                  <a:gd name="connsiteX19" fmla="*/ 137734 w 2946612"/>
                  <a:gd name="connsiteY19" fmla="*/ 3359 h 309282"/>
                  <a:gd name="connsiteX20" fmla="*/ 137734 w 2946612"/>
                  <a:gd name="connsiteY20" fmla="*/ 1 h 309282"/>
                  <a:gd name="connsiteX21" fmla="*/ 154367 w 2946612"/>
                  <a:gd name="connsiteY21" fmla="*/ 1 h 30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46612" h="309282">
                    <a:moveTo>
                      <a:pt x="154372" y="0"/>
                    </a:moveTo>
                    <a:lnTo>
                      <a:pt x="154377" y="1"/>
                    </a:lnTo>
                    <a:lnTo>
                      <a:pt x="2777308" y="1"/>
                    </a:lnTo>
                    <a:lnTo>
                      <a:pt x="2777308" y="3015"/>
                    </a:lnTo>
                    <a:lnTo>
                      <a:pt x="2792240" y="0"/>
                    </a:lnTo>
                    <a:cubicBezTo>
                      <a:pt x="2877497" y="0"/>
                      <a:pt x="2946612" y="69115"/>
                      <a:pt x="2946612" y="154372"/>
                    </a:cubicBezTo>
                    <a:cubicBezTo>
                      <a:pt x="2946612" y="239629"/>
                      <a:pt x="2877497" y="308744"/>
                      <a:pt x="2792240" y="308744"/>
                    </a:cubicBezTo>
                    <a:lnTo>
                      <a:pt x="2777308" y="305730"/>
                    </a:lnTo>
                    <a:lnTo>
                      <a:pt x="2777308" y="308744"/>
                    </a:lnTo>
                    <a:lnTo>
                      <a:pt x="157037" y="308744"/>
                    </a:lnTo>
                    <a:lnTo>
                      <a:pt x="154372" y="309282"/>
                    </a:lnTo>
                    <a:lnTo>
                      <a:pt x="151707" y="308744"/>
                    </a:lnTo>
                    <a:lnTo>
                      <a:pt x="137734" y="308744"/>
                    </a:lnTo>
                    <a:lnTo>
                      <a:pt x="137734" y="305923"/>
                    </a:lnTo>
                    <a:lnTo>
                      <a:pt x="94283" y="297151"/>
                    </a:lnTo>
                    <a:cubicBezTo>
                      <a:pt x="38877" y="273716"/>
                      <a:pt x="0" y="218853"/>
                      <a:pt x="0" y="154910"/>
                    </a:cubicBezTo>
                    <a:lnTo>
                      <a:pt x="54" y="154641"/>
                    </a:lnTo>
                    <a:lnTo>
                      <a:pt x="0" y="154372"/>
                    </a:lnTo>
                    <a:cubicBezTo>
                      <a:pt x="0" y="90430"/>
                      <a:pt x="38877" y="35567"/>
                      <a:pt x="94283" y="12132"/>
                    </a:cubicBezTo>
                    <a:lnTo>
                      <a:pt x="137734" y="3359"/>
                    </a:lnTo>
                    <a:lnTo>
                      <a:pt x="137734" y="1"/>
                    </a:lnTo>
                    <a:lnTo>
                      <a:pt x="15436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7751469" y="4375540"/>
              <a:ext cx="23358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Gaming Knowledge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844308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/>
          <p:cNvSpPr/>
          <p:nvPr/>
        </p:nvSpPr>
        <p:spPr>
          <a:xfrm>
            <a:off x="-772353" y="3429000"/>
            <a:ext cx="6079956" cy="2482304"/>
          </a:xfrm>
          <a:prstGeom prst="roundRect">
            <a:avLst>
              <a:gd name="adj" fmla="val 5599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174204" y="1593970"/>
            <a:ext cx="4016155" cy="1587620"/>
            <a:chOff x="758023" y="2164999"/>
            <a:chExt cx="4016155" cy="1587620"/>
          </a:xfrm>
        </p:grpSpPr>
        <p:sp>
          <p:nvSpPr>
            <p:cNvPr id="5" name="Rectangle 4"/>
            <p:cNvSpPr/>
            <p:nvPr/>
          </p:nvSpPr>
          <p:spPr>
            <a:xfrm>
              <a:off x="758023" y="2898539"/>
              <a:ext cx="389045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67476" y="2164999"/>
              <a:ext cx="340670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Clara Jonathan</a:t>
              </a:r>
            </a:p>
          </p:txBody>
        </p:sp>
        <p:sp>
          <p:nvSpPr>
            <p:cNvPr id="7" name="Triangle 6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74204" y="3837600"/>
            <a:ext cx="3577619" cy="1619545"/>
            <a:chOff x="1174204" y="3754475"/>
            <a:chExt cx="3577619" cy="1619545"/>
          </a:xfrm>
        </p:grpSpPr>
        <p:grpSp>
          <p:nvGrpSpPr>
            <p:cNvPr id="8" name="Group 7"/>
            <p:cNvGrpSpPr/>
            <p:nvPr/>
          </p:nvGrpSpPr>
          <p:grpSpPr>
            <a:xfrm>
              <a:off x="1174204" y="4602049"/>
              <a:ext cx="3577619" cy="771971"/>
              <a:chOff x="7751469" y="3395831"/>
              <a:chExt cx="3577619" cy="771971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7851219" y="3858520"/>
                <a:ext cx="3477869" cy="309282"/>
                <a:chOff x="7851219" y="3858520"/>
                <a:chExt cx="3477869" cy="309282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7972315" y="3859058"/>
                  <a:ext cx="3227206" cy="308743"/>
                </a:xfrm>
                <a:prstGeom prst="rect">
                  <a:avLst/>
                </a:prstGeom>
                <a:solidFill>
                  <a:schemeClr val="tx1">
                    <a:lumMod val="10000"/>
                    <a:lumOff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Oval 11"/>
                <p:cNvSpPr/>
                <p:nvPr/>
              </p:nvSpPr>
              <p:spPr>
                <a:xfrm>
                  <a:off x="11020344" y="3858520"/>
                  <a:ext cx="308744" cy="308744"/>
                </a:xfrm>
                <a:prstGeom prst="ellipse">
                  <a:avLst/>
                </a:prstGeom>
                <a:solidFill>
                  <a:schemeClr val="tx1">
                    <a:lumMod val="10000"/>
                    <a:lumOff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" name="Freeform 12"/>
                <p:cNvSpPr/>
                <p:nvPr/>
              </p:nvSpPr>
              <p:spPr>
                <a:xfrm>
                  <a:off x="7851219" y="3858520"/>
                  <a:ext cx="2479826" cy="309282"/>
                </a:xfrm>
                <a:custGeom>
                  <a:avLst/>
                  <a:gdLst>
                    <a:gd name="connsiteX0" fmla="*/ 154372 w 2479826"/>
                    <a:gd name="connsiteY0" fmla="*/ 0 h 309282"/>
                    <a:gd name="connsiteX1" fmla="*/ 154377 w 2479826"/>
                    <a:gd name="connsiteY1" fmla="*/ 1 h 309282"/>
                    <a:gd name="connsiteX2" fmla="*/ 2325449 w 2479826"/>
                    <a:gd name="connsiteY2" fmla="*/ 1 h 309282"/>
                    <a:gd name="connsiteX3" fmla="*/ 2325454 w 2479826"/>
                    <a:gd name="connsiteY3" fmla="*/ 0 h 309282"/>
                    <a:gd name="connsiteX4" fmla="*/ 2325459 w 2479826"/>
                    <a:gd name="connsiteY4" fmla="*/ 1 h 309282"/>
                    <a:gd name="connsiteX5" fmla="*/ 2342092 w 2479826"/>
                    <a:gd name="connsiteY5" fmla="*/ 1 h 309282"/>
                    <a:gd name="connsiteX6" fmla="*/ 2342092 w 2479826"/>
                    <a:gd name="connsiteY6" fmla="*/ 3359 h 309282"/>
                    <a:gd name="connsiteX7" fmla="*/ 2385542 w 2479826"/>
                    <a:gd name="connsiteY7" fmla="*/ 12131 h 309282"/>
                    <a:gd name="connsiteX8" fmla="*/ 2479826 w 2479826"/>
                    <a:gd name="connsiteY8" fmla="*/ 154372 h 309282"/>
                    <a:gd name="connsiteX9" fmla="*/ 2385542 w 2479826"/>
                    <a:gd name="connsiteY9" fmla="*/ 296613 h 309282"/>
                    <a:gd name="connsiteX10" fmla="*/ 2342092 w 2479826"/>
                    <a:gd name="connsiteY10" fmla="*/ 305385 h 309282"/>
                    <a:gd name="connsiteX11" fmla="*/ 2342092 w 2479826"/>
                    <a:gd name="connsiteY11" fmla="*/ 308744 h 309282"/>
                    <a:gd name="connsiteX12" fmla="*/ 2325454 w 2479826"/>
                    <a:gd name="connsiteY12" fmla="*/ 308744 h 309282"/>
                    <a:gd name="connsiteX13" fmla="*/ 157037 w 2479826"/>
                    <a:gd name="connsiteY13" fmla="*/ 308744 h 309282"/>
                    <a:gd name="connsiteX14" fmla="*/ 154372 w 2479826"/>
                    <a:gd name="connsiteY14" fmla="*/ 309282 h 309282"/>
                    <a:gd name="connsiteX15" fmla="*/ 151707 w 2479826"/>
                    <a:gd name="connsiteY15" fmla="*/ 308744 h 309282"/>
                    <a:gd name="connsiteX16" fmla="*/ 137734 w 2479826"/>
                    <a:gd name="connsiteY16" fmla="*/ 308744 h 309282"/>
                    <a:gd name="connsiteX17" fmla="*/ 137734 w 2479826"/>
                    <a:gd name="connsiteY17" fmla="*/ 305923 h 309282"/>
                    <a:gd name="connsiteX18" fmla="*/ 94283 w 2479826"/>
                    <a:gd name="connsiteY18" fmla="*/ 297151 h 309282"/>
                    <a:gd name="connsiteX19" fmla="*/ 0 w 2479826"/>
                    <a:gd name="connsiteY19" fmla="*/ 154910 h 309282"/>
                    <a:gd name="connsiteX20" fmla="*/ 54 w 2479826"/>
                    <a:gd name="connsiteY20" fmla="*/ 154641 h 309282"/>
                    <a:gd name="connsiteX21" fmla="*/ 0 w 2479826"/>
                    <a:gd name="connsiteY21" fmla="*/ 154372 h 309282"/>
                    <a:gd name="connsiteX22" fmla="*/ 94283 w 2479826"/>
                    <a:gd name="connsiteY22" fmla="*/ 12131 h 309282"/>
                    <a:gd name="connsiteX23" fmla="*/ 137734 w 2479826"/>
                    <a:gd name="connsiteY23" fmla="*/ 3359 h 309282"/>
                    <a:gd name="connsiteX24" fmla="*/ 137734 w 2479826"/>
                    <a:gd name="connsiteY24" fmla="*/ 1 h 309282"/>
                    <a:gd name="connsiteX25" fmla="*/ 154367 w 2479826"/>
                    <a:gd name="connsiteY25" fmla="*/ 1 h 309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2479826" h="309282">
                      <a:moveTo>
                        <a:pt x="154372" y="0"/>
                      </a:moveTo>
                      <a:lnTo>
                        <a:pt x="154377" y="1"/>
                      </a:lnTo>
                      <a:lnTo>
                        <a:pt x="2325449" y="1"/>
                      </a:lnTo>
                      <a:lnTo>
                        <a:pt x="2325454" y="0"/>
                      </a:lnTo>
                      <a:lnTo>
                        <a:pt x="2325459" y="1"/>
                      </a:lnTo>
                      <a:lnTo>
                        <a:pt x="2342092" y="1"/>
                      </a:lnTo>
                      <a:lnTo>
                        <a:pt x="2342092" y="3359"/>
                      </a:lnTo>
                      <a:lnTo>
                        <a:pt x="2385542" y="12131"/>
                      </a:lnTo>
                      <a:cubicBezTo>
                        <a:pt x="2440949" y="35567"/>
                        <a:pt x="2479826" y="90429"/>
                        <a:pt x="2479826" y="154372"/>
                      </a:cubicBezTo>
                      <a:cubicBezTo>
                        <a:pt x="2479826" y="218315"/>
                        <a:pt x="2440949" y="273178"/>
                        <a:pt x="2385542" y="296613"/>
                      </a:cubicBezTo>
                      <a:lnTo>
                        <a:pt x="2342092" y="305385"/>
                      </a:lnTo>
                      <a:lnTo>
                        <a:pt x="2342092" y="308744"/>
                      </a:lnTo>
                      <a:lnTo>
                        <a:pt x="2325454" y="308744"/>
                      </a:lnTo>
                      <a:lnTo>
                        <a:pt x="157037" y="308744"/>
                      </a:lnTo>
                      <a:lnTo>
                        <a:pt x="154372" y="309282"/>
                      </a:lnTo>
                      <a:lnTo>
                        <a:pt x="151707" y="308744"/>
                      </a:lnTo>
                      <a:lnTo>
                        <a:pt x="137734" y="308744"/>
                      </a:lnTo>
                      <a:lnTo>
                        <a:pt x="137734" y="305923"/>
                      </a:lnTo>
                      <a:lnTo>
                        <a:pt x="94283" y="297151"/>
                      </a:lnTo>
                      <a:cubicBezTo>
                        <a:pt x="38877" y="273716"/>
                        <a:pt x="0" y="218853"/>
                        <a:pt x="0" y="154910"/>
                      </a:cubicBezTo>
                      <a:lnTo>
                        <a:pt x="54" y="154641"/>
                      </a:lnTo>
                      <a:lnTo>
                        <a:pt x="0" y="154372"/>
                      </a:lnTo>
                      <a:cubicBezTo>
                        <a:pt x="0" y="90429"/>
                        <a:pt x="38877" y="35567"/>
                        <a:pt x="94283" y="12131"/>
                      </a:cubicBezTo>
                      <a:lnTo>
                        <a:pt x="137734" y="3359"/>
                      </a:lnTo>
                      <a:lnTo>
                        <a:pt x="137734" y="1"/>
                      </a:lnTo>
                      <a:lnTo>
                        <a:pt x="154367" y="1"/>
                      </a:lnTo>
                      <a:close/>
                    </a:path>
                  </a:pathLst>
                </a:custGeom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7751469" y="3395831"/>
                <a:ext cx="16995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Poppins" charset="0"/>
                    <a:ea typeface="Poppins" charset="0"/>
                    <a:cs typeface="Poppins" charset="0"/>
                  </a:rPr>
                  <a:t>Gaming Skills</a:t>
                </a: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1174204" y="3754475"/>
              <a:ext cx="344805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lorem consectetur dolor adipiscing  lorem ipsum dolor 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23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14710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430096" y="3429000"/>
            <a:ext cx="2842950" cy="1722408"/>
            <a:chOff x="8114212" y="3305521"/>
            <a:chExt cx="2842950" cy="1722408"/>
          </a:xfrm>
        </p:grpSpPr>
        <p:grpSp>
          <p:nvGrpSpPr>
            <p:cNvPr id="5" name="Group 4"/>
            <p:cNvGrpSpPr/>
            <p:nvPr/>
          </p:nvGrpSpPr>
          <p:grpSpPr>
            <a:xfrm>
              <a:off x="8213962" y="3768210"/>
              <a:ext cx="2743200" cy="309282"/>
              <a:chOff x="7851219" y="3858520"/>
              <a:chExt cx="3477869" cy="309282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7972315" y="3859058"/>
                <a:ext cx="3227206" cy="308743"/>
              </a:xfrm>
              <a:prstGeom prst="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1020344" y="3858520"/>
                <a:ext cx="308744" cy="308744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7851219" y="3858520"/>
                <a:ext cx="2479826" cy="309282"/>
              </a:xfrm>
              <a:custGeom>
                <a:avLst/>
                <a:gdLst>
                  <a:gd name="connsiteX0" fmla="*/ 154372 w 2479826"/>
                  <a:gd name="connsiteY0" fmla="*/ 0 h 309282"/>
                  <a:gd name="connsiteX1" fmla="*/ 154377 w 2479826"/>
                  <a:gd name="connsiteY1" fmla="*/ 1 h 309282"/>
                  <a:gd name="connsiteX2" fmla="*/ 2325449 w 2479826"/>
                  <a:gd name="connsiteY2" fmla="*/ 1 h 309282"/>
                  <a:gd name="connsiteX3" fmla="*/ 2325454 w 2479826"/>
                  <a:gd name="connsiteY3" fmla="*/ 0 h 309282"/>
                  <a:gd name="connsiteX4" fmla="*/ 2325459 w 2479826"/>
                  <a:gd name="connsiteY4" fmla="*/ 1 h 309282"/>
                  <a:gd name="connsiteX5" fmla="*/ 2342092 w 2479826"/>
                  <a:gd name="connsiteY5" fmla="*/ 1 h 309282"/>
                  <a:gd name="connsiteX6" fmla="*/ 2342092 w 2479826"/>
                  <a:gd name="connsiteY6" fmla="*/ 3359 h 309282"/>
                  <a:gd name="connsiteX7" fmla="*/ 2385542 w 2479826"/>
                  <a:gd name="connsiteY7" fmla="*/ 12131 h 309282"/>
                  <a:gd name="connsiteX8" fmla="*/ 2479826 w 2479826"/>
                  <a:gd name="connsiteY8" fmla="*/ 154372 h 309282"/>
                  <a:gd name="connsiteX9" fmla="*/ 2385542 w 2479826"/>
                  <a:gd name="connsiteY9" fmla="*/ 296613 h 309282"/>
                  <a:gd name="connsiteX10" fmla="*/ 2342092 w 2479826"/>
                  <a:gd name="connsiteY10" fmla="*/ 305385 h 309282"/>
                  <a:gd name="connsiteX11" fmla="*/ 2342092 w 2479826"/>
                  <a:gd name="connsiteY11" fmla="*/ 308744 h 309282"/>
                  <a:gd name="connsiteX12" fmla="*/ 2325454 w 2479826"/>
                  <a:gd name="connsiteY12" fmla="*/ 308744 h 309282"/>
                  <a:gd name="connsiteX13" fmla="*/ 157037 w 2479826"/>
                  <a:gd name="connsiteY13" fmla="*/ 308744 h 309282"/>
                  <a:gd name="connsiteX14" fmla="*/ 154372 w 2479826"/>
                  <a:gd name="connsiteY14" fmla="*/ 309282 h 309282"/>
                  <a:gd name="connsiteX15" fmla="*/ 151707 w 2479826"/>
                  <a:gd name="connsiteY15" fmla="*/ 308744 h 309282"/>
                  <a:gd name="connsiteX16" fmla="*/ 137734 w 2479826"/>
                  <a:gd name="connsiteY16" fmla="*/ 308744 h 309282"/>
                  <a:gd name="connsiteX17" fmla="*/ 137734 w 2479826"/>
                  <a:gd name="connsiteY17" fmla="*/ 305923 h 309282"/>
                  <a:gd name="connsiteX18" fmla="*/ 94283 w 2479826"/>
                  <a:gd name="connsiteY18" fmla="*/ 297151 h 309282"/>
                  <a:gd name="connsiteX19" fmla="*/ 0 w 2479826"/>
                  <a:gd name="connsiteY19" fmla="*/ 154910 h 309282"/>
                  <a:gd name="connsiteX20" fmla="*/ 54 w 2479826"/>
                  <a:gd name="connsiteY20" fmla="*/ 154641 h 309282"/>
                  <a:gd name="connsiteX21" fmla="*/ 0 w 2479826"/>
                  <a:gd name="connsiteY21" fmla="*/ 154372 h 309282"/>
                  <a:gd name="connsiteX22" fmla="*/ 94283 w 2479826"/>
                  <a:gd name="connsiteY22" fmla="*/ 12131 h 309282"/>
                  <a:gd name="connsiteX23" fmla="*/ 137734 w 2479826"/>
                  <a:gd name="connsiteY23" fmla="*/ 3359 h 309282"/>
                  <a:gd name="connsiteX24" fmla="*/ 137734 w 2479826"/>
                  <a:gd name="connsiteY24" fmla="*/ 1 h 309282"/>
                  <a:gd name="connsiteX25" fmla="*/ 154367 w 2479826"/>
                  <a:gd name="connsiteY25" fmla="*/ 1 h 30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79826" h="309282">
                    <a:moveTo>
                      <a:pt x="154372" y="0"/>
                    </a:moveTo>
                    <a:lnTo>
                      <a:pt x="154377" y="1"/>
                    </a:lnTo>
                    <a:lnTo>
                      <a:pt x="2325449" y="1"/>
                    </a:lnTo>
                    <a:lnTo>
                      <a:pt x="2325454" y="0"/>
                    </a:lnTo>
                    <a:lnTo>
                      <a:pt x="2325459" y="1"/>
                    </a:lnTo>
                    <a:lnTo>
                      <a:pt x="2342092" y="1"/>
                    </a:lnTo>
                    <a:lnTo>
                      <a:pt x="2342092" y="3359"/>
                    </a:lnTo>
                    <a:lnTo>
                      <a:pt x="2385542" y="12131"/>
                    </a:lnTo>
                    <a:cubicBezTo>
                      <a:pt x="2440949" y="35567"/>
                      <a:pt x="2479826" y="90429"/>
                      <a:pt x="2479826" y="154372"/>
                    </a:cubicBezTo>
                    <a:cubicBezTo>
                      <a:pt x="2479826" y="218315"/>
                      <a:pt x="2440949" y="273178"/>
                      <a:pt x="2385542" y="296613"/>
                    </a:cubicBezTo>
                    <a:lnTo>
                      <a:pt x="2342092" y="305385"/>
                    </a:lnTo>
                    <a:lnTo>
                      <a:pt x="2342092" y="308744"/>
                    </a:lnTo>
                    <a:lnTo>
                      <a:pt x="2325454" y="308744"/>
                    </a:lnTo>
                    <a:lnTo>
                      <a:pt x="157037" y="308744"/>
                    </a:lnTo>
                    <a:lnTo>
                      <a:pt x="154372" y="309282"/>
                    </a:lnTo>
                    <a:lnTo>
                      <a:pt x="151707" y="308744"/>
                    </a:lnTo>
                    <a:lnTo>
                      <a:pt x="137734" y="308744"/>
                    </a:lnTo>
                    <a:lnTo>
                      <a:pt x="137734" y="305923"/>
                    </a:lnTo>
                    <a:lnTo>
                      <a:pt x="94283" y="297151"/>
                    </a:lnTo>
                    <a:cubicBezTo>
                      <a:pt x="38877" y="273716"/>
                      <a:pt x="0" y="218853"/>
                      <a:pt x="0" y="154910"/>
                    </a:cubicBezTo>
                    <a:lnTo>
                      <a:pt x="54" y="154641"/>
                    </a:lnTo>
                    <a:lnTo>
                      <a:pt x="0" y="154372"/>
                    </a:lnTo>
                    <a:cubicBezTo>
                      <a:pt x="0" y="90429"/>
                      <a:pt x="38877" y="35567"/>
                      <a:pt x="94283" y="12131"/>
                    </a:cubicBezTo>
                    <a:lnTo>
                      <a:pt x="137734" y="3359"/>
                    </a:lnTo>
                    <a:lnTo>
                      <a:pt x="137734" y="1"/>
                    </a:lnTo>
                    <a:lnTo>
                      <a:pt x="15436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8114212" y="3305521"/>
              <a:ext cx="16995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Gaming Skills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8190100" y="4718647"/>
              <a:ext cx="2743200" cy="309282"/>
              <a:chOff x="7827357" y="4808957"/>
              <a:chExt cx="3477869" cy="309282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7948453" y="4809495"/>
                <a:ext cx="3227206" cy="308743"/>
              </a:xfrm>
              <a:prstGeom prst="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0996482" y="4808957"/>
                <a:ext cx="308744" cy="308744"/>
              </a:xfrm>
              <a:prstGeom prst="ellipse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Freeform 14"/>
              <p:cNvSpPr/>
              <p:nvPr/>
            </p:nvSpPr>
            <p:spPr>
              <a:xfrm>
                <a:off x="7827357" y="4808957"/>
                <a:ext cx="2946612" cy="309282"/>
              </a:xfrm>
              <a:custGeom>
                <a:avLst/>
                <a:gdLst>
                  <a:gd name="connsiteX0" fmla="*/ 154372 w 2946612"/>
                  <a:gd name="connsiteY0" fmla="*/ 0 h 309282"/>
                  <a:gd name="connsiteX1" fmla="*/ 154377 w 2946612"/>
                  <a:gd name="connsiteY1" fmla="*/ 1 h 309282"/>
                  <a:gd name="connsiteX2" fmla="*/ 2777308 w 2946612"/>
                  <a:gd name="connsiteY2" fmla="*/ 1 h 309282"/>
                  <a:gd name="connsiteX3" fmla="*/ 2777308 w 2946612"/>
                  <a:gd name="connsiteY3" fmla="*/ 3015 h 309282"/>
                  <a:gd name="connsiteX4" fmla="*/ 2792240 w 2946612"/>
                  <a:gd name="connsiteY4" fmla="*/ 0 h 309282"/>
                  <a:gd name="connsiteX5" fmla="*/ 2946612 w 2946612"/>
                  <a:gd name="connsiteY5" fmla="*/ 154372 h 309282"/>
                  <a:gd name="connsiteX6" fmla="*/ 2792240 w 2946612"/>
                  <a:gd name="connsiteY6" fmla="*/ 308744 h 309282"/>
                  <a:gd name="connsiteX7" fmla="*/ 2777308 w 2946612"/>
                  <a:gd name="connsiteY7" fmla="*/ 305730 h 309282"/>
                  <a:gd name="connsiteX8" fmla="*/ 2777308 w 2946612"/>
                  <a:gd name="connsiteY8" fmla="*/ 308744 h 309282"/>
                  <a:gd name="connsiteX9" fmla="*/ 157037 w 2946612"/>
                  <a:gd name="connsiteY9" fmla="*/ 308744 h 309282"/>
                  <a:gd name="connsiteX10" fmla="*/ 154372 w 2946612"/>
                  <a:gd name="connsiteY10" fmla="*/ 309282 h 309282"/>
                  <a:gd name="connsiteX11" fmla="*/ 151707 w 2946612"/>
                  <a:gd name="connsiteY11" fmla="*/ 308744 h 309282"/>
                  <a:gd name="connsiteX12" fmla="*/ 137734 w 2946612"/>
                  <a:gd name="connsiteY12" fmla="*/ 308744 h 309282"/>
                  <a:gd name="connsiteX13" fmla="*/ 137734 w 2946612"/>
                  <a:gd name="connsiteY13" fmla="*/ 305923 h 309282"/>
                  <a:gd name="connsiteX14" fmla="*/ 94283 w 2946612"/>
                  <a:gd name="connsiteY14" fmla="*/ 297151 h 309282"/>
                  <a:gd name="connsiteX15" fmla="*/ 0 w 2946612"/>
                  <a:gd name="connsiteY15" fmla="*/ 154910 h 309282"/>
                  <a:gd name="connsiteX16" fmla="*/ 54 w 2946612"/>
                  <a:gd name="connsiteY16" fmla="*/ 154641 h 309282"/>
                  <a:gd name="connsiteX17" fmla="*/ 0 w 2946612"/>
                  <a:gd name="connsiteY17" fmla="*/ 154372 h 309282"/>
                  <a:gd name="connsiteX18" fmla="*/ 94283 w 2946612"/>
                  <a:gd name="connsiteY18" fmla="*/ 12132 h 309282"/>
                  <a:gd name="connsiteX19" fmla="*/ 137734 w 2946612"/>
                  <a:gd name="connsiteY19" fmla="*/ 3359 h 309282"/>
                  <a:gd name="connsiteX20" fmla="*/ 137734 w 2946612"/>
                  <a:gd name="connsiteY20" fmla="*/ 1 h 309282"/>
                  <a:gd name="connsiteX21" fmla="*/ 154367 w 2946612"/>
                  <a:gd name="connsiteY21" fmla="*/ 1 h 309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946612" h="309282">
                    <a:moveTo>
                      <a:pt x="154372" y="0"/>
                    </a:moveTo>
                    <a:lnTo>
                      <a:pt x="154377" y="1"/>
                    </a:lnTo>
                    <a:lnTo>
                      <a:pt x="2777308" y="1"/>
                    </a:lnTo>
                    <a:lnTo>
                      <a:pt x="2777308" y="3015"/>
                    </a:lnTo>
                    <a:lnTo>
                      <a:pt x="2792240" y="0"/>
                    </a:lnTo>
                    <a:cubicBezTo>
                      <a:pt x="2877497" y="0"/>
                      <a:pt x="2946612" y="69115"/>
                      <a:pt x="2946612" y="154372"/>
                    </a:cubicBezTo>
                    <a:cubicBezTo>
                      <a:pt x="2946612" y="239629"/>
                      <a:pt x="2877497" y="308744"/>
                      <a:pt x="2792240" y="308744"/>
                    </a:cubicBezTo>
                    <a:lnTo>
                      <a:pt x="2777308" y="305730"/>
                    </a:lnTo>
                    <a:lnTo>
                      <a:pt x="2777308" y="308744"/>
                    </a:lnTo>
                    <a:lnTo>
                      <a:pt x="157037" y="308744"/>
                    </a:lnTo>
                    <a:lnTo>
                      <a:pt x="154372" y="309282"/>
                    </a:lnTo>
                    <a:lnTo>
                      <a:pt x="151707" y="308744"/>
                    </a:lnTo>
                    <a:lnTo>
                      <a:pt x="137734" y="308744"/>
                    </a:lnTo>
                    <a:lnTo>
                      <a:pt x="137734" y="305923"/>
                    </a:lnTo>
                    <a:lnTo>
                      <a:pt x="94283" y="297151"/>
                    </a:lnTo>
                    <a:cubicBezTo>
                      <a:pt x="38877" y="273716"/>
                      <a:pt x="0" y="218853"/>
                      <a:pt x="0" y="154910"/>
                    </a:cubicBezTo>
                    <a:lnTo>
                      <a:pt x="54" y="154641"/>
                    </a:lnTo>
                    <a:lnTo>
                      <a:pt x="0" y="154372"/>
                    </a:lnTo>
                    <a:cubicBezTo>
                      <a:pt x="0" y="90430"/>
                      <a:pt x="38877" y="35567"/>
                      <a:pt x="94283" y="12132"/>
                    </a:cubicBezTo>
                    <a:lnTo>
                      <a:pt x="137734" y="3359"/>
                    </a:lnTo>
                    <a:lnTo>
                      <a:pt x="137734" y="1"/>
                    </a:lnTo>
                    <a:lnTo>
                      <a:pt x="154367" y="1"/>
                    </a:lnTo>
                    <a:close/>
                  </a:path>
                </a:pathLst>
              </a:cu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8114212" y="4285230"/>
              <a:ext cx="23358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Gaming Knowledge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8461542" y="1908848"/>
            <a:ext cx="279342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rPr>
              <a:t>Lorem ipsum dolor sit amet, consectetur dolor adipiscing elit. Ut blandit purus id nunc pretium, a rhoncus erat facilisis. Lorem  Lorem ipsum   </a:t>
            </a:r>
          </a:p>
        </p:txBody>
      </p:sp>
      <p:sp>
        <p:nvSpPr>
          <p:cNvPr id="17" name="Freeform 16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593856" y="2473177"/>
            <a:ext cx="3341291" cy="2274086"/>
            <a:chOff x="495906" y="2431874"/>
            <a:chExt cx="3341291" cy="2274086"/>
          </a:xfrm>
        </p:grpSpPr>
        <p:grpSp>
          <p:nvGrpSpPr>
            <p:cNvPr id="27" name="Group 26"/>
            <p:cNvGrpSpPr/>
            <p:nvPr/>
          </p:nvGrpSpPr>
          <p:grpSpPr>
            <a:xfrm>
              <a:off x="495906" y="2431874"/>
              <a:ext cx="3341291" cy="1587620"/>
              <a:chOff x="758023" y="2164999"/>
              <a:chExt cx="3341291" cy="158762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58023" y="2898539"/>
                <a:ext cx="3341291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dolor adipiscing elit. Ut blandit purus id nunc pretium  a rhoncus erat facilisis. Lorem  Lorem ipsum   </a:t>
                </a: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1367476" y="2164999"/>
                <a:ext cx="2265364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David Doe</a:t>
                </a:r>
              </a:p>
            </p:txBody>
          </p:sp>
          <p:sp>
            <p:nvSpPr>
              <p:cNvPr id="30" name="Triangle 29"/>
              <p:cNvSpPr/>
              <p:nvPr/>
            </p:nvSpPr>
            <p:spPr>
              <a:xfrm rot="5400000">
                <a:off x="874913" y="2211445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495906" y="4321603"/>
              <a:ext cx="1449338" cy="384357"/>
              <a:chOff x="873371" y="4841740"/>
              <a:chExt cx="1449338" cy="384357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riangle 32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37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527675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203976" y="758150"/>
            <a:ext cx="3524033" cy="2274086"/>
            <a:chOff x="495906" y="2431874"/>
            <a:chExt cx="3524033" cy="2274086"/>
          </a:xfrm>
        </p:grpSpPr>
        <p:grpSp>
          <p:nvGrpSpPr>
            <p:cNvPr id="7" name="Group 6"/>
            <p:cNvGrpSpPr/>
            <p:nvPr/>
          </p:nvGrpSpPr>
          <p:grpSpPr>
            <a:xfrm>
              <a:off x="495906" y="2431874"/>
              <a:ext cx="3524033" cy="1587620"/>
              <a:chOff x="758023" y="2164999"/>
              <a:chExt cx="3524033" cy="158762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758023" y="2898539"/>
                <a:ext cx="3341291" cy="8540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dolor adipiscing elit. Ut blandit purus id nunc pretium  a rhoncus erat facilisis. Lorem  Lorem ipsum   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367476" y="2164999"/>
                <a:ext cx="2914580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Jessica Dunn</a:t>
                </a:r>
              </a:p>
            </p:txBody>
          </p:sp>
          <p:sp>
            <p:nvSpPr>
              <p:cNvPr id="14" name="Triangle 13"/>
              <p:cNvSpPr/>
              <p:nvPr/>
            </p:nvSpPr>
            <p:spPr>
              <a:xfrm rot="5400000">
                <a:off x="874913" y="2211445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495906" y="4321603"/>
              <a:ext cx="1449338" cy="384357"/>
              <a:chOff x="873371" y="4841740"/>
              <a:chExt cx="1449338" cy="384357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riangle 9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198655" y="3997267"/>
            <a:ext cx="3341291" cy="1587620"/>
            <a:chOff x="758023" y="2164999"/>
            <a:chExt cx="3341291" cy="1587620"/>
          </a:xfrm>
        </p:grpSpPr>
        <p:sp>
          <p:nvSpPr>
            <p:cNvPr id="30" name="Rectangle 29"/>
            <p:cNvSpPr/>
            <p:nvPr/>
          </p:nvSpPr>
          <p:spPr>
            <a:xfrm>
              <a:off x="758023" y="2898539"/>
              <a:ext cx="3341291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facilisis. Lorem  Lorem ipsum   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67476" y="2164999"/>
              <a:ext cx="219803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Clara Doe</a:t>
              </a:r>
            </a:p>
          </p:txBody>
        </p:sp>
        <p:sp>
          <p:nvSpPr>
            <p:cNvPr id="32" name="Triangle 31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008404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965919" y="1420100"/>
            <a:ext cx="3899136" cy="1587620"/>
            <a:chOff x="758023" y="2164999"/>
            <a:chExt cx="3899136" cy="1587620"/>
          </a:xfrm>
        </p:grpSpPr>
        <p:sp>
          <p:nvSpPr>
            <p:cNvPr id="10" name="Rectangle 9"/>
            <p:cNvSpPr/>
            <p:nvPr/>
          </p:nvSpPr>
          <p:spPr>
            <a:xfrm>
              <a:off x="758023" y="2898539"/>
              <a:ext cx="381437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facilisis. Lorem  Lorem ipsum   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367476" y="2164999"/>
              <a:ext cx="328968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MMORPG Team</a:t>
              </a:r>
            </a:p>
          </p:txBody>
        </p:sp>
        <p:sp>
          <p:nvSpPr>
            <p:cNvPr id="12" name="Triangle 11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965919" y="3671678"/>
            <a:ext cx="2016077" cy="1824515"/>
            <a:chOff x="757104" y="2573981"/>
            <a:chExt cx="2016077" cy="1824515"/>
          </a:xfrm>
        </p:grpSpPr>
        <p:grpSp>
          <p:nvGrpSpPr>
            <p:cNvPr id="14" name="Group 13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746610" y="2752311"/>
                <a:ext cx="60225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790943" y="1068347"/>
                <a:ext cx="15408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Top 10 Asian</a:t>
                </a: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9254823" y="3671678"/>
            <a:ext cx="2016077" cy="1824515"/>
            <a:chOff x="757104" y="2573981"/>
            <a:chExt cx="2016077" cy="1824515"/>
          </a:xfrm>
        </p:grpSpPr>
        <p:grpSp>
          <p:nvGrpSpPr>
            <p:cNvPr id="21" name="Group 20"/>
            <p:cNvGrpSpPr/>
            <p:nvPr/>
          </p:nvGrpSpPr>
          <p:grpSpPr>
            <a:xfrm>
              <a:off x="871345" y="2573981"/>
              <a:ext cx="573953" cy="573953"/>
              <a:chOff x="6642559" y="2554644"/>
              <a:chExt cx="855019" cy="855019"/>
            </a:xfrm>
          </p:grpSpPr>
          <p:sp>
            <p:nvSpPr>
              <p:cNvPr id="25" name="Rounded Rectangle 24"/>
              <p:cNvSpPr/>
              <p:nvPr/>
            </p:nvSpPr>
            <p:spPr>
              <a:xfrm>
                <a:off x="6642559" y="2554644"/>
                <a:ext cx="855019" cy="855019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746610" y="2752311"/>
                <a:ext cx="602254" cy="504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57104" y="3429000"/>
              <a:ext cx="2016077" cy="969496"/>
              <a:chOff x="8790943" y="1068347"/>
              <a:chExt cx="2016077" cy="969496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8790943" y="1437679"/>
                <a:ext cx="2016077" cy="6001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bg1"/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lorem consectetur dolor  sit  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8790943" y="1068347"/>
                <a:ext cx="196399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#1 in South Asia</a:t>
                </a: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 rot="5400000">
            <a:off x="10213888" y="-1829518"/>
            <a:ext cx="4045703" cy="3859058"/>
            <a:chOff x="-1849287" y="-1974696"/>
            <a:chExt cx="4045703" cy="3859058"/>
          </a:xfrm>
        </p:grpSpPr>
        <p:sp>
          <p:nvSpPr>
            <p:cNvPr id="28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0326143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ounded Rectangle 37"/>
          <p:cNvSpPr/>
          <p:nvPr/>
        </p:nvSpPr>
        <p:spPr>
          <a:xfrm>
            <a:off x="-642841" y="2861185"/>
            <a:ext cx="6079956" cy="3333297"/>
          </a:xfrm>
          <a:prstGeom prst="roundRect">
            <a:avLst>
              <a:gd name="adj" fmla="val 5599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11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13949" y="3378811"/>
            <a:ext cx="3341291" cy="1587620"/>
            <a:chOff x="758023" y="2164999"/>
            <a:chExt cx="3341291" cy="1587620"/>
          </a:xfrm>
        </p:grpSpPr>
        <p:sp>
          <p:nvSpPr>
            <p:cNvPr id="20" name="Rectangle 19"/>
            <p:cNvSpPr/>
            <p:nvPr/>
          </p:nvSpPr>
          <p:spPr>
            <a:xfrm>
              <a:off x="758023" y="2898539"/>
              <a:ext cx="3341291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facilisis. Lorem  Lorem ipsum  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67476" y="2164999"/>
              <a:ext cx="266451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MOBA Team</a:t>
              </a:r>
            </a:p>
          </p:txBody>
        </p:sp>
        <p:sp>
          <p:nvSpPr>
            <p:cNvPr id="22" name="Triangle 21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13949" y="5268540"/>
            <a:ext cx="1449338" cy="384357"/>
            <a:chOff x="873371" y="4841740"/>
            <a:chExt cx="1449338" cy="384357"/>
          </a:xfrm>
        </p:grpSpPr>
        <p:sp>
          <p:nvSpPr>
            <p:cNvPr id="17" name="Rounded Rectangle 16"/>
            <p:cNvSpPr/>
            <p:nvPr/>
          </p:nvSpPr>
          <p:spPr>
            <a:xfrm>
              <a:off x="873371" y="4841740"/>
              <a:ext cx="1449338" cy="3843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8" name="Triangle 17"/>
            <p:cNvSpPr/>
            <p:nvPr/>
          </p:nvSpPr>
          <p:spPr>
            <a:xfrm rot="5400000">
              <a:off x="1032947" y="4971657"/>
              <a:ext cx="164693" cy="1273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12354" y="4908766"/>
              <a:ext cx="9957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 Game</a:t>
              </a:r>
            </a:p>
          </p:txBody>
        </p:sp>
      </p:grp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84026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6923370" y="1762351"/>
            <a:ext cx="6079956" cy="3333297"/>
          </a:xfrm>
          <a:prstGeom prst="roundRect">
            <a:avLst>
              <a:gd name="adj" fmla="val 5599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511975" y="2291957"/>
            <a:ext cx="3968065" cy="1587620"/>
            <a:chOff x="758023" y="2164999"/>
            <a:chExt cx="3968065" cy="1587620"/>
          </a:xfrm>
        </p:grpSpPr>
        <p:sp>
          <p:nvSpPr>
            <p:cNvPr id="18" name="Rectangle 17"/>
            <p:cNvSpPr/>
            <p:nvPr/>
          </p:nvSpPr>
          <p:spPr>
            <a:xfrm>
              <a:off x="758023" y="2898539"/>
              <a:ext cx="3968065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lorem facilisis. Lorem  Lorem ipsum  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367476" y="2164999"/>
              <a:ext cx="3358612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The Break Slide</a:t>
              </a:r>
            </a:p>
          </p:txBody>
        </p:sp>
        <p:sp>
          <p:nvSpPr>
            <p:cNvPr id="20" name="Triangle 19"/>
            <p:cNvSpPr/>
            <p:nvPr/>
          </p:nvSpPr>
          <p:spPr>
            <a:xfrm rot="5400000">
              <a:off x="874913" y="2211445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511975" y="4181686"/>
            <a:ext cx="1449338" cy="384357"/>
            <a:chOff x="873371" y="4841740"/>
            <a:chExt cx="1449338" cy="384357"/>
          </a:xfrm>
        </p:grpSpPr>
        <p:sp>
          <p:nvSpPr>
            <p:cNvPr id="22" name="Rounded Rectangle 21"/>
            <p:cNvSpPr/>
            <p:nvPr/>
          </p:nvSpPr>
          <p:spPr>
            <a:xfrm>
              <a:off x="873371" y="4841740"/>
              <a:ext cx="1449338" cy="384357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3" name="Triangle 22"/>
            <p:cNvSpPr/>
            <p:nvPr/>
          </p:nvSpPr>
          <p:spPr>
            <a:xfrm rot="5400000">
              <a:off x="1032947" y="4971657"/>
              <a:ext cx="164693" cy="12738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12354" y="4908766"/>
              <a:ext cx="9957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 Game</a:t>
              </a: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158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grpSp>
        <p:nvGrpSpPr>
          <p:cNvPr id="18" name="Group 17"/>
          <p:cNvGrpSpPr/>
          <p:nvPr/>
        </p:nvGrpSpPr>
        <p:grpSpPr>
          <a:xfrm>
            <a:off x="6373344" y="588870"/>
            <a:ext cx="5146863" cy="5680260"/>
            <a:chOff x="6373344" y="588870"/>
            <a:chExt cx="5146863" cy="5680260"/>
          </a:xfrm>
        </p:grpSpPr>
        <p:sp>
          <p:nvSpPr>
            <p:cNvPr id="5" name="Rounded Rectangle 4"/>
            <p:cNvSpPr/>
            <p:nvPr/>
          </p:nvSpPr>
          <p:spPr>
            <a:xfrm>
              <a:off x="6373344" y="588870"/>
              <a:ext cx="5146863" cy="5680260"/>
            </a:xfrm>
            <a:prstGeom prst="roundRect">
              <a:avLst>
                <a:gd name="adj" fmla="val 4285"/>
              </a:avLst>
            </a:prstGeom>
            <a:solidFill>
              <a:schemeClr val="bg1"/>
            </a:solidFill>
            <a:ln w="38100">
              <a:noFill/>
            </a:ln>
            <a:effectLst>
              <a:outerShdw blurRad="571500" dist="50800" dir="5400000" algn="ctr" rotWithShape="0">
                <a:schemeClr val="tx1">
                  <a:lumMod val="75000"/>
                  <a:lumOff val="25000"/>
                  <a:alpha val="4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 </a:t>
              </a: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6991890" y="1431346"/>
              <a:ext cx="3909769" cy="3100684"/>
              <a:chOff x="7000855" y="1610640"/>
              <a:chExt cx="3909769" cy="3100684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7125093" y="1610640"/>
                <a:ext cx="2892916" cy="553998"/>
                <a:chOff x="7657382" y="2291957"/>
                <a:chExt cx="2892916" cy="553998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8121428" y="2291957"/>
                  <a:ext cx="2428870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0" b="1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Poppins" charset="0"/>
                      <a:ea typeface="Poppins" charset="0"/>
                      <a:cs typeface="Poppins" charset="0"/>
                    </a:rPr>
                    <a:t>Contact Us</a:t>
                  </a:r>
                </a:p>
              </p:txBody>
            </p:sp>
            <p:sp>
              <p:nvSpPr>
                <p:cNvPr id="6" name="Triangle 5"/>
                <p:cNvSpPr/>
                <p:nvPr/>
              </p:nvSpPr>
              <p:spPr>
                <a:xfrm rot="5400000">
                  <a:off x="7628865" y="2338403"/>
                  <a:ext cx="413502" cy="356468"/>
                </a:xfrm>
                <a:prstGeom prst="triangle">
                  <a:avLst/>
                </a:prstGeom>
                <a:noFill/>
                <a:ln w="76200">
                  <a:gradFill>
                    <a:gsLst>
                      <a:gs pos="0">
                        <a:schemeClr val="tx2"/>
                      </a:gs>
                      <a:gs pos="100000">
                        <a:schemeClr val="accent1"/>
                      </a:gs>
                    </a:gsLst>
                    <a:lin ang="2700000" scaled="0"/>
                  </a:gradFill>
                </a:ln>
                <a:effectLst>
                  <a:outerShdw blurRad="457200" dir="2700000" algn="tl" rotWithShape="0">
                    <a:schemeClr val="accent1"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90000"/>
                        <a:lumOff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7000855" y="2620105"/>
                <a:ext cx="3891840" cy="923329"/>
                <a:chOff x="6991313" y="3904223"/>
                <a:chExt cx="3891840" cy="923329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6991313" y="4227388"/>
                  <a:ext cx="3891840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Street Name, Street Number, Building Number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Country Name, City Name</a:t>
                  </a: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6991313" y="3904223"/>
                  <a:ext cx="1954381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Poppins" charset="0"/>
                      <a:ea typeface="Poppins" charset="0"/>
                      <a:cs typeface="Poppins" charset="0"/>
                    </a:rPr>
                    <a:t>Our Internet Cafe</a:t>
                  </a:r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7018784" y="3787995"/>
                <a:ext cx="3891840" cy="923329"/>
                <a:chOff x="6991313" y="3904223"/>
                <a:chExt cx="3891840" cy="923329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6991313" y="4227388"/>
                  <a:ext cx="3891840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00" b="1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Mail: </a:t>
                  </a:r>
                  <a:r>
                    <a:rPr lang="en-US" sz="11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mail@yourmail.com</a:t>
                  </a:r>
                </a:p>
                <a:p>
                  <a:pPr>
                    <a:lnSpc>
                      <a:spcPct val="150000"/>
                    </a:lnSpc>
                  </a:pPr>
                  <a:r>
                    <a:rPr lang="en-US" sz="1100" b="1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Phone : </a:t>
                  </a:r>
                  <a:r>
                    <a:rPr lang="en-US" sz="11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+123 456 789 / +987 654 321 </a:t>
                  </a:r>
                  <a:endParaRPr lang="en-US" sz="1100" b="1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Muli" charset="0"/>
                    <a:ea typeface="Muli" charset="0"/>
                    <a:cs typeface="Muli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6991313" y="3904223"/>
                  <a:ext cx="2068195" cy="3231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5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Poppins" charset="0"/>
                      <a:ea typeface="Poppins" charset="0"/>
                      <a:cs typeface="Poppins" charset="0"/>
                    </a:rPr>
                    <a:t>Contact Our Team</a:t>
                  </a:r>
                </a:p>
              </p:txBody>
            </p:sp>
          </p:grpSp>
        </p:grpSp>
        <p:grpSp>
          <p:nvGrpSpPr>
            <p:cNvPr id="14" name="Group 13"/>
            <p:cNvGrpSpPr/>
            <p:nvPr/>
          </p:nvGrpSpPr>
          <p:grpSpPr>
            <a:xfrm>
              <a:off x="7116128" y="5013594"/>
              <a:ext cx="1449338" cy="384357"/>
              <a:chOff x="873371" y="4841740"/>
              <a:chExt cx="1449338" cy="384357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6" name="Triangle 15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482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Oval 30"/>
          <p:cNvSpPr/>
          <p:nvPr/>
        </p:nvSpPr>
        <p:spPr>
          <a:xfrm>
            <a:off x="6062439" y="3218458"/>
            <a:ext cx="7520978" cy="7520978"/>
          </a:xfrm>
          <a:prstGeom prst="ellipse">
            <a:avLst/>
          </a:pr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ed Rectangle 31"/>
          <p:cNvSpPr/>
          <p:nvPr/>
        </p:nvSpPr>
        <p:spPr>
          <a:xfrm>
            <a:off x="8032374" y="1828800"/>
            <a:ext cx="3281083" cy="4338918"/>
          </a:xfrm>
          <a:prstGeom prst="roundRect">
            <a:avLst>
              <a:gd name="adj" fmla="val 8470"/>
            </a:avLst>
          </a:prstGeom>
          <a:solidFill>
            <a:schemeClr val="bg1"/>
          </a:solidFill>
          <a:ln>
            <a:noFill/>
          </a:ln>
          <a:effectLst>
            <a:outerShdw blurRad="419100" dist="762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4509246" y="1828800"/>
            <a:ext cx="3281083" cy="4338918"/>
          </a:xfrm>
          <a:prstGeom prst="roundRect">
            <a:avLst>
              <a:gd name="adj" fmla="val 8470"/>
            </a:avLst>
          </a:prstGeom>
          <a:solidFill>
            <a:schemeClr val="bg1"/>
          </a:solidFill>
          <a:ln>
            <a:noFill/>
          </a:ln>
          <a:effectLst>
            <a:outerShdw blurRad="419100" dist="762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986118" y="1828800"/>
            <a:ext cx="3281083" cy="4338918"/>
          </a:xfrm>
          <a:prstGeom prst="roundRect">
            <a:avLst>
              <a:gd name="adj" fmla="val 8470"/>
            </a:avLst>
          </a:prstGeom>
          <a:solidFill>
            <a:schemeClr val="bg1"/>
          </a:solidFill>
          <a:ln>
            <a:noFill/>
          </a:ln>
          <a:effectLst>
            <a:outerShdw blurRad="419100" dist="762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3087113" y="646989"/>
            <a:ext cx="6047754" cy="553998"/>
            <a:chOff x="7728204" y="1369750"/>
            <a:chExt cx="6047754" cy="553998"/>
          </a:xfrm>
        </p:grpSpPr>
        <p:sp>
          <p:nvSpPr>
            <p:cNvPr id="3" name="TextBox 2"/>
            <p:cNvSpPr txBox="1"/>
            <p:nvPr/>
          </p:nvSpPr>
          <p:spPr>
            <a:xfrm>
              <a:off x="8359090" y="1369750"/>
              <a:ext cx="5416868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Training Program</a:t>
              </a:r>
            </a:p>
          </p:txBody>
        </p:sp>
        <p:sp>
          <p:nvSpPr>
            <p:cNvPr id="4" name="Triangle 3"/>
            <p:cNvSpPr/>
            <p:nvPr/>
          </p:nvSpPr>
          <p:spPr>
            <a:xfrm rot="5400000">
              <a:off x="7699687" y="1433221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643250" y="2354352"/>
            <a:ext cx="1888750" cy="3388192"/>
            <a:chOff x="1643250" y="2354352"/>
            <a:chExt cx="1888750" cy="3388192"/>
          </a:xfrm>
        </p:grpSpPr>
        <p:sp>
          <p:nvSpPr>
            <p:cNvPr id="5" name="TextBox 4"/>
            <p:cNvSpPr txBox="1"/>
            <p:nvPr/>
          </p:nvSpPr>
          <p:spPr>
            <a:xfrm>
              <a:off x="1946265" y="2354352"/>
              <a:ext cx="12827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Gold Price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43250" y="2804166"/>
              <a:ext cx="1888750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facilisis. Lorem  Lorem ipsum   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1862956" y="5358187"/>
              <a:ext cx="1449338" cy="384357"/>
              <a:chOff x="873371" y="4841740"/>
              <a:chExt cx="1449338" cy="384357"/>
            </a:xfrm>
          </p:grpSpPr>
          <p:sp>
            <p:nvSpPr>
              <p:cNvPr id="10" name="Rounded Rectangle 9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1" name="Triangle 10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5151625" y="2354352"/>
            <a:ext cx="1888750" cy="3337898"/>
            <a:chOff x="5151625" y="2354352"/>
            <a:chExt cx="1888750" cy="3337898"/>
          </a:xfrm>
        </p:grpSpPr>
        <p:sp>
          <p:nvSpPr>
            <p:cNvPr id="6" name="TextBox 5"/>
            <p:cNvSpPr txBox="1"/>
            <p:nvPr/>
          </p:nvSpPr>
          <p:spPr>
            <a:xfrm>
              <a:off x="5186258" y="2354352"/>
              <a:ext cx="17844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Platinum Price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51625" y="2753872"/>
              <a:ext cx="1888750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facilisis. Lorem  Lorem ipsum   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5371331" y="5307893"/>
              <a:ext cx="1449338" cy="384357"/>
              <a:chOff x="873371" y="4841740"/>
              <a:chExt cx="1449338" cy="384357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6" name="Triangle 15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8766347" y="2354352"/>
            <a:ext cx="1888750" cy="3388192"/>
            <a:chOff x="8766347" y="2354352"/>
            <a:chExt cx="1888750" cy="3388192"/>
          </a:xfrm>
        </p:grpSpPr>
        <p:sp>
          <p:nvSpPr>
            <p:cNvPr id="7" name="TextBox 6"/>
            <p:cNvSpPr txBox="1"/>
            <p:nvPr/>
          </p:nvSpPr>
          <p:spPr>
            <a:xfrm>
              <a:off x="9009078" y="2354352"/>
              <a:ext cx="13917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>
                  <a:solidFill>
                    <a:schemeClr val="tx1">
                      <a:lumMod val="90000"/>
                      <a:lumOff val="10000"/>
                    </a:schemeClr>
                  </a:solidFill>
                  <a:latin typeface="Poppins" charset="0"/>
                  <a:ea typeface="Poppins" charset="0"/>
                  <a:cs typeface="Poppins" charset="0"/>
                </a:rPr>
                <a:t>Silver Price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766347" y="2804166"/>
              <a:ext cx="1888750" cy="21236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sz="1100">
                  <a:solidFill>
                    <a:schemeClr val="tx1">
                      <a:lumMod val="90000"/>
                      <a:lumOff val="10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  a rhoncus erat facilisis. Lorem  Lorem ipsum   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8986053" y="5358187"/>
              <a:ext cx="1449338" cy="384357"/>
              <a:chOff x="873371" y="4841740"/>
              <a:chExt cx="1449338" cy="384357"/>
            </a:xfrm>
          </p:grpSpPr>
          <p:sp>
            <p:nvSpPr>
              <p:cNvPr id="20" name="Rounded Rectangle 19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1" name="Triangle 20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27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Freeform 29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80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5" name="Rounded Rectangle 24"/>
          <p:cNvSpPr/>
          <p:nvPr/>
        </p:nvSpPr>
        <p:spPr>
          <a:xfrm>
            <a:off x="3986545" y="2048714"/>
            <a:ext cx="6841067" cy="2183299"/>
          </a:xfrm>
          <a:prstGeom prst="roundRect">
            <a:avLst>
              <a:gd name="adj" fmla="val 6136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6742086" y="4818643"/>
            <a:ext cx="3943030" cy="1301294"/>
            <a:chOff x="6873185" y="4800714"/>
            <a:chExt cx="3943030" cy="1301294"/>
          </a:xfrm>
        </p:grpSpPr>
        <p:grpSp>
          <p:nvGrpSpPr>
            <p:cNvPr id="33" name="Group 32"/>
            <p:cNvGrpSpPr/>
            <p:nvPr/>
          </p:nvGrpSpPr>
          <p:grpSpPr>
            <a:xfrm>
              <a:off x="6873185" y="4800714"/>
              <a:ext cx="855019" cy="855019"/>
              <a:chOff x="6730689" y="4800714"/>
              <a:chExt cx="855019" cy="855019"/>
            </a:xfrm>
          </p:grpSpPr>
          <p:sp>
            <p:nvSpPr>
              <p:cNvPr id="3" name="Oval 2"/>
              <p:cNvSpPr/>
              <p:nvPr/>
            </p:nvSpPr>
            <p:spPr>
              <a:xfrm>
                <a:off x="6730689" y="4800714"/>
                <a:ext cx="855019" cy="855019"/>
              </a:xfrm>
              <a:prstGeom prst="ellipse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881280" y="5034522"/>
                <a:ext cx="52770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8019211" y="4800714"/>
              <a:ext cx="23086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Low Ping Internet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019211" y="5131803"/>
              <a:ext cx="1507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Up To 100Mbps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8019211" y="5501844"/>
              <a:ext cx="279700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 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14574" y="2541313"/>
            <a:ext cx="3313630" cy="1198099"/>
            <a:chOff x="6742086" y="2536704"/>
            <a:chExt cx="3313630" cy="1198099"/>
          </a:xfrm>
        </p:grpSpPr>
        <p:sp>
          <p:nvSpPr>
            <p:cNvPr id="26" name="Rectangle 25"/>
            <p:cNvSpPr/>
            <p:nvPr/>
          </p:nvSpPr>
          <p:spPr>
            <a:xfrm>
              <a:off x="6761429" y="2880723"/>
              <a:ext cx="3294287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42086" y="2536704"/>
              <a:ext cx="20152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Poppins" charset="0"/>
                  <a:ea typeface="Poppins" charset="0"/>
                  <a:cs typeface="Poppins" charset="0"/>
                </a:rPr>
                <a:t>Great Internet Cafe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288805" y="999463"/>
            <a:ext cx="3500009" cy="630942"/>
            <a:chOff x="6288805" y="999463"/>
            <a:chExt cx="3500009" cy="630942"/>
          </a:xfrm>
        </p:grpSpPr>
        <p:sp>
          <p:nvSpPr>
            <p:cNvPr id="21" name="TextBox 20"/>
            <p:cNvSpPr txBox="1"/>
            <p:nvPr/>
          </p:nvSpPr>
          <p:spPr>
            <a:xfrm>
              <a:off x="6891867" y="999463"/>
              <a:ext cx="2896947" cy="6309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5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Esport Cafe</a:t>
              </a:r>
            </a:p>
          </p:txBody>
        </p:sp>
        <p:sp>
          <p:nvSpPr>
            <p:cNvPr id="19" name="Triangle 18"/>
            <p:cNvSpPr/>
            <p:nvPr/>
          </p:nvSpPr>
          <p:spPr>
            <a:xfrm rot="5400000">
              <a:off x="6260288" y="1095961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Freeform 34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042980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 rot="5400000">
            <a:off x="9774376" y="-2186586"/>
            <a:ext cx="4861135" cy="4636871"/>
            <a:chOff x="-1849287" y="-1974696"/>
            <a:chExt cx="4045703" cy="3859058"/>
          </a:xfrm>
        </p:grpSpPr>
        <p:sp>
          <p:nvSpPr>
            <p:cNvPr id="14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8" name="Group 17"/>
          <p:cNvGrpSpPr/>
          <p:nvPr/>
        </p:nvGrpSpPr>
        <p:grpSpPr>
          <a:xfrm>
            <a:off x="5510546" y="1304364"/>
            <a:ext cx="5928420" cy="4249271"/>
            <a:chOff x="5510546" y="1304364"/>
            <a:chExt cx="5928420" cy="4249271"/>
          </a:xfrm>
        </p:grpSpPr>
        <p:sp>
          <p:nvSpPr>
            <p:cNvPr id="3" name="Rounded Rectangle 2"/>
            <p:cNvSpPr/>
            <p:nvPr/>
          </p:nvSpPr>
          <p:spPr>
            <a:xfrm>
              <a:off x="5510546" y="1304364"/>
              <a:ext cx="5928420" cy="4249271"/>
            </a:xfrm>
            <a:prstGeom prst="roundRect">
              <a:avLst>
                <a:gd name="adj" fmla="val 6136"/>
              </a:avLst>
            </a:prstGeom>
            <a:solidFill>
              <a:schemeClr val="bg1"/>
            </a:solidFill>
            <a:ln>
              <a:noFill/>
            </a:ln>
            <a:effectLst>
              <a:outerShdw blurRad="444500" dist="635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187862" y="2130986"/>
              <a:ext cx="4512446" cy="2768124"/>
              <a:chOff x="2010309" y="2235609"/>
              <a:chExt cx="4512446" cy="2768124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098971" y="2235609"/>
                <a:ext cx="2843223" cy="553998"/>
                <a:chOff x="7610785" y="1682585"/>
                <a:chExt cx="2843223" cy="553998"/>
              </a:xfrm>
            </p:grpSpPr>
            <p:sp>
              <p:nvSpPr>
                <p:cNvPr id="11" name="TextBox 10"/>
                <p:cNvSpPr txBox="1"/>
                <p:nvPr/>
              </p:nvSpPr>
              <p:spPr>
                <a:xfrm>
                  <a:off x="8074831" y="1682585"/>
                  <a:ext cx="2379177" cy="5539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3000" b="1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Poppins" charset="0"/>
                      <a:ea typeface="Poppins" charset="0"/>
                      <a:cs typeface="Poppins" charset="0"/>
                    </a:rPr>
                    <a:t>Thank You</a:t>
                  </a:r>
                </a:p>
              </p:txBody>
            </p:sp>
            <p:sp>
              <p:nvSpPr>
                <p:cNvPr id="12" name="Triangle 11"/>
                <p:cNvSpPr/>
                <p:nvPr/>
              </p:nvSpPr>
              <p:spPr>
                <a:xfrm rot="5400000">
                  <a:off x="7582268" y="1729031"/>
                  <a:ext cx="413502" cy="356468"/>
                </a:xfrm>
                <a:prstGeom prst="triangle">
                  <a:avLst/>
                </a:prstGeom>
                <a:noFill/>
                <a:ln w="76200">
                  <a:gradFill>
                    <a:gsLst>
                      <a:gs pos="0">
                        <a:schemeClr val="tx2"/>
                      </a:gs>
                      <a:gs pos="100000">
                        <a:schemeClr val="accent1"/>
                      </a:gs>
                    </a:gsLst>
                    <a:lin ang="2700000" scaled="0"/>
                  </a:gradFill>
                </a:ln>
                <a:effectLst>
                  <a:outerShdw blurRad="457200" dir="2700000" algn="tl" rotWithShape="0">
                    <a:schemeClr val="accent1">
                      <a:alpha val="40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" name="Rectangle 5"/>
              <p:cNvSpPr/>
              <p:nvPr/>
            </p:nvSpPr>
            <p:spPr>
              <a:xfrm>
                <a:off x="2010309" y="3153397"/>
                <a:ext cx="4512446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adipiscing elit. Ut blandit purus id nunc pretium, a rhoncus erat facilisis. Lorem  Lorem ipsum dolor sit amet, consectetur dolor adipiscing elit. Ut blandit purus id nunc pretium, a rhoncus erat facilisis. Lorem   </a:t>
                </a: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2098971" y="4619376"/>
                <a:ext cx="1449338" cy="384357"/>
                <a:chOff x="873371" y="4841740"/>
                <a:chExt cx="1449338" cy="384357"/>
              </a:xfrm>
            </p:grpSpPr>
            <p:sp>
              <p:nvSpPr>
                <p:cNvPr id="8" name="Rounded Rectangle 7"/>
                <p:cNvSpPr/>
                <p:nvPr/>
              </p:nvSpPr>
              <p:spPr>
                <a:xfrm>
                  <a:off x="873371" y="4841740"/>
                  <a:ext cx="1449338" cy="384357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90000"/>
                        <a:lumOff val="10000"/>
                      </a:schemeClr>
                    </a:solidFill>
                  </a:endParaRPr>
                </a:p>
              </p:txBody>
            </p:sp>
            <p:sp>
              <p:nvSpPr>
                <p:cNvPr id="9" name="Triangle 8"/>
                <p:cNvSpPr/>
                <p:nvPr/>
              </p:nvSpPr>
              <p:spPr>
                <a:xfrm rot="5400000">
                  <a:off x="1032947" y="4971657"/>
                  <a:ext cx="164693" cy="127380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>
                        <a:lumMod val="90000"/>
                        <a:lumOff val="10000"/>
                      </a:schemeClr>
                    </a:solidFill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1212354" y="4908766"/>
                  <a:ext cx="995785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100" b="1">
                      <a:solidFill>
                        <a:schemeClr val="bg1"/>
                      </a:solidFill>
                      <a:latin typeface="Poppins" charset="0"/>
                      <a:ea typeface="Poppins" charset="0"/>
                      <a:cs typeface="Poppins" charset="0"/>
                    </a:rPr>
                    <a:t>Play Game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596344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1" name="Group 20"/>
          <p:cNvGrpSpPr/>
          <p:nvPr/>
        </p:nvGrpSpPr>
        <p:grpSpPr>
          <a:xfrm>
            <a:off x="4503516" y="2518028"/>
            <a:ext cx="6327092" cy="3180297"/>
            <a:chOff x="3928533" y="2692152"/>
            <a:chExt cx="6327092" cy="3180297"/>
          </a:xfrm>
        </p:grpSpPr>
        <p:sp>
          <p:nvSpPr>
            <p:cNvPr id="4" name="Rounded Rectangle 3"/>
            <p:cNvSpPr/>
            <p:nvPr/>
          </p:nvSpPr>
          <p:spPr>
            <a:xfrm>
              <a:off x="3928533" y="3148254"/>
              <a:ext cx="6327092" cy="2724195"/>
            </a:xfrm>
            <a:prstGeom prst="roundRect">
              <a:avLst>
                <a:gd name="adj" fmla="val 6136"/>
              </a:avLst>
            </a:prstGeom>
            <a:solidFill>
              <a:schemeClr val="bg1"/>
            </a:solidFill>
            <a:ln>
              <a:noFill/>
            </a:ln>
            <a:effectLst>
              <a:outerShdw blurRad="444500" dist="635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511870" y="3917193"/>
              <a:ext cx="2581784" cy="1452015"/>
              <a:chOff x="6742086" y="2536704"/>
              <a:chExt cx="2581784" cy="1452015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6761429" y="2880723"/>
                <a:ext cx="2562441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dolor adipiscing elit. Ut blandit purus id nunc pretium, a rhoncus erat facilisis. Lorem   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742086" y="2536704"/>
                <a:ext cx="14285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latin typeface="Poppins" charset="0"/>
                    <a:ea typeface="Poppins" charset="0"/>
                    <a:cs typeface="Poppins" charset="0"/>
                  </a:rPr>
                  <a:t>Esport Team 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327876" y="3917193"/>
              <a:ext cx="2581784" cy="1452015"/>
              <a:chOff x="6742086" y="2536704"/>
              <a:chExt cx="2581784" cy="1452015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6761429" y="2880723"/>
                <a:ext cx="2562441" cy="11079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1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uli" charset="0"/>
                    <a:ea typeface="Muli" charset="0"/>
                    <a:cs typeface="Muli" charset="0"/>
                  </a:rPr>
                  <a:t>Lorem ipsum dolor sit amet, consectetur dolor adipiscing elit. Ut blandit purus id nunc pretium, a rhoncus erat facilisis. Lorem   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742086" y="2536704"/>
                <a:ext cx="17411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latin typeface="Poppins" charset="0"/>
                    <a:ea typeface="Poppins" charset="0"/>
                    <a:cs typeface="Poppins" charset="0"/>
                  </a:rPr>
                  <a:t>Esport Academy</a:t>
                </a: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5016229" y="2692152"/>
              <a:ext cx="855019" cy="855019"/>
              <a:chOff x="6742086" y="4818643"/>
              <a:chExt cx="855019" cy="85501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6742086" y="4818643"/>
                <a:ext cx="855019" cy="855019"/>
              </a:xfrm>
              <a:prstGeom prst="ellipse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892677" y="5052451"/>
                <a:ext cx="52770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837481" y="2692152"/>
              <a:ext cx="855019" cy="855019"/>
              <a:chOff x="6742086" y="4818643"/>
              <a:chExt cx="855019" cy="855019"/>
            </a:xfrm>
          </p:grpSpPr>
          <p:sp>
            <p:nvSpPr>
              <p:cNvPr id="14" name="Oval 13"/>
              <p:cNvSpPr/>
              <p:nvPr/>
            </p:nvSpPr>
            <p:spPr>
              <a:xfrm>
                <a:off x="6742086" y="4818643"/>
                <a:ext cx="855019" cy="855019"/>
              </a:xfrm>
              <a:prstGeom prst="ellipse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892677" y="5052451"/>
                <a:ext cx="57579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02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610785" y="1682585"/>
            <a:ext cx="3344963" cy="523220"/>
            <a:chOff x="7610785" y="1682585"/>
            <a:chExt cx="3344963" cy="523220"/>
          </a:xfrm>
        </p:grpSpPr>
        <p:sp>
          <p:nvSpPr>
            <p:cNvPr id="17" name="TextBox 16"/>
            <p:cNvSpPr txBox="1"/>
            <p:nvPr/>
          </p:nvSpPr>
          <p:spPr>
            <a:xfrm>
              <a:off x="8074831" y="1682585"/>
              <a:ext cx="28809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Our Speciality</a:t>
              </a:r>
            </a:p>
          </p:txBody>
        </p:sp>
        <p:sp>
          <p:nvSpPr>
            <p:cNvPr id="22" name="Triangle 21"/>
            <p:cNvSpPr/>
            <p:nvPr/>
          </p:nvSpPr>
          <p:spPr>
            <a:xfrm rot="5400000">
              <a:off x="7582268" y="1729031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23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504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/>
          <p:cNvSpPr/>
          <p:nvPr/>
        </p:nvSpPr>
        <p:spPr>
          <a:xfrm>
            <a:off x="7117236" y="3249984"/>
            <a:ext cx="5648506" cy="2183299"/>
          </a:xfrm>
          <a:prstGeom prst="roundRect">
            <a:avLst>
              <a:gd name="adj" fmla="val 6136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117235" y="3249984"/>
            <a:ext cx="5648506" cy="2183299"/>
          </a:xfrm>
          <a:prstGeom prst="roundRect">
            <a:avLst>
              <a:gd name="adj" fmla="val 6136"/>
            </a:avLst>
          </a:prstGeom>
          <a:solidFill>
            <a:schemeClr val="bg1"/>
          </a:solidFill>
          <a:ln>
            <a:noFill/>
          </a:ln>
          <a:effectLst>
            <a:outerShdw blurRad="444500" dist="63500" dir="2700000" algn="tl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117235" y="2036820"/>
            <a:ext cx="3747989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>
                <a:solidFill>
                  <a:schemeClr val="bg1"/>
                </a:solidFill>
                <a:latin typeface="Muli" charset="0"/>
                <a:ea typeface="Muli" charset="0"/>
                <a:cs typeface="Muli" charset="0"/>
              </a:rPr>
              <a:t>Lorem ipsum dolor sit amet, consectetur dolor adipiscing elit. Ut blandit purus id nunc pretium, a rhoncus erat facilisis. Lorem  Lorem ipsum 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262642" y="1303280"/>
            <a:ext cx="3461983" cy="553998"/>
            <a:chOff x="7610785" y="1682585"/>
            <a:chExt cx="3461983" cy="553998"/>
          </a:xfrm>
        </p:grpSpPr>
        <p:sp>
          <p:nvSpPr>
            <p:cNvPr id="26" name="TextBox 25"/>
            <p:cNvSpPr txBox="1"/>
            <p:nvPr/>
          </p:nvSpPr>
          <p:spPr>
            <a:xfrm>
              <a:off x="8074831" y="1682585"/>
              <a:ext cx="299793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The Academy</a:t>
              </a:r>
            </a:p>
          </p:txBody>
        </p:sp>
        <p:sp>
          <p:nvSpPr>
            <p:cNvPr id="27" name="Triangle 26"/>
            <p:cNvSpPr/>
            <p:nvPr/>
          </p:nvSpPr>
          <p:spPr>
            <a:xfrm rot="5400000">
              <a:off x="7582268" y="1729031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Freeform 27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10262405" y="3742583"/>
            <a:ext cx="1874232" cy="1198099"/>
            <a:chOff x="6742086" y="2536704"/>
            <a:chExt cx="1874232" cy="1198099"/>
          </a:xfrm>
        </p:grpSpPr>
        <p:sp>
          <p:nvSpPr>
            <p:cNvPr id="37" name="Rectangle 36"/>
            <p:cNvSpPr/>
            <p:nvPr/>
          </p:nvSpPr>
          <p:spPr>
            <a:xfrm>
              <a:off x="6761430" y="2880723"/>
              <a:ext cx="1854888" cy="8540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742086" y="2536704"/>
              <a:ext cx="15937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latin typeface="Poppins" charset="0"/>
                  <a:ea typeface="Poppins" charset="0"/>
                  <a:cs typeface="Poppins" charset="0"/>
                </a:rPr>
                <a:t>The Champion</a:t>
              </a:r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038878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 rot="8100000">
            <a:off x="1131608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252346" y="1524474"/>
            <a:ext cx="4237369" cy="1841536"/>
            <a:chOff x="517240" y="1295400"/>
            <a:chExt cx="4237369" cy="1841536"/>
          </a:xfrm>
        </p:grpSpPr>
        <p:sp>
          <p:nvSpPr>
            <p:cNvPr id="5" name="Rectangle 4"/>
            <p:cNvSpPr/>
            <p:nvPr/>
          </p:nvSpPr>
          <p:spPr>
            <a:xfrm>
              <a:off x="517240" y="2028940"/>
              <a:ext cx="421612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a rhoncus erat facilisis. Lorem  Lorem ipsum  Lorem ipsum dolor sit amet, consectetur adipiscing elit. Ut blandit purus id nunc  </a:t>
              </a: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62647" y="1295400"/>
              <a:ext cx="4091962" cy="553998"/>
              <a:chOff x="7610785" y="1682585"/>
              <a:chExt cx="4091962" cy="553998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074831" y="1682585"/>
                <a:ext cx="362791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Become A Player</a:t>
                </a:r>
              </a:p>
            </p:txBody>
          </p:sp>
          <p:sp>
            <p:nvSpPr>
              <p:cNvPr id="8" name="Triangle 7"/>
              <p:cNvSpPr/>
              <p:nvPr/>
            </p:nvSpPr>
            <p:spPr>
              <a:xfrm rot="5400000">
                <a:off x="7582268" y="1729031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1252346" y="3886314"/>
            <a:ext cx="3943030" cy="1301294"/>
            <a:chOff x="6873185" y="4800714"/>
            <a:chExt cx="3943030" cy="1301294"/>
          </a:xfrm>
        </p:grpSpPr>
        <p:grpSp>
          <p:nvGrpSpPr>
            <p:cNvPr id="14" name="Group 13"/>
            <p:cNvGrpSpPr/>
            <p:nvPr/>
          </p:nvGrpSpPr>
          <p:grpSpPr>
            <a:xfrm>
              <a:off x="6873185" y="4800714"/>
              <a:ext cx="855019" cy="855019"/>
              <a:chOff x="6730689" y="4800714"/>
              <a:chExt cx="855019" cy="855019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6730689" y="4800714"/>
                <a:ext cx="855019" cy="855019"/>
              </a:xfrm>
              <a:prstGeom prst="ellipse">
                <a:avLst/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881280" y="5034522"/>
                <a:ext cx="527709" cy="477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5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01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019211" y="4800714"/>
              <a:ext cx="25699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Be The Professional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019211" y="5131803"/>
              <a:ext cx="16337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Asia’s Top Esport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019211" y="5501844"/>
              <a:ext cx="2797004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 rot="17100000">
            <a:off x="-1836258" y="4682903"/>
            <a:ext cx="3300063" cy="3147817"/>
            <a:chOff x="-1849287" y="-1974696"/>
            <a:chExt cx="4045703" cy="3859058"/>
          </a:xfrm>
        </p:grpSpPr>
        <p:sp>
          <p:nvSpPr>
            <p:cNvPr id="21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899216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5" name="Group 24"/>
          <p:cNvGrpSpPr/>
          <p:nvPr/>
        </p:nvGrpSpPr>
        <p:grpSpPr>
          <a:xfrm>
            <a:off x="1004048" y="1487090"/>
            <a:ext cx="5576047" cy="3883820"/>
            <a:chOff x="1004048" y="1487090"/>
            <a:chExt cx="5576047" cy="3883820"/>
          </a:xfrm>
        </p:grpSpPr>
        <p:sp>
          <p:nvSpPr>
            <p:cNvPr id="4" name="Rounded Rectangle 3"/>
            <p:cNvSpPr/>
            <p:nvPr/>
          </p:nvSpPr>
          <p:spPr>
            <a:xfrm>
              <a:off x="1004048" y="1487090"/>
              <a:ext cx="5576047" cy="3883820"/>
            </a:xfrm>
            <a:prstGeom prst="roundRect">
              <a:avLst>
                <a:gd name="adj" fmla="val 6136"/>
              </a:avLst>
            </a:prstGeom>
            <a:solidFill>
              <a:schemeClr val="bg1"/>
            </a:solidFill>
            <a:ln>
              <a:noFill/>
            </a:ln>
            <a:effectLst>
              <a:outerShdw blurRad="444500" dist="63500" dir="2700000" algn="tl" rotWithShape="0">
                <a:prstClr val="black">
                  <a:alpha val="23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1706742" y="2019850"/>
              <a:ext cx="4216124" cy="2811604"/>
              <a:chOff x="1401942" y="2019850"/>
              <a:chExt cx="4216124" cy="2811604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401942" y="2019850"/>
                <a:ext cx="4216124" cy="1218827"/>
                <a:chOff x="517240" y="1295400"/>
                <a:chExt cx="4216124" cy="1218827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517240" y="1914063"/>
                  <a:ext cx="4216124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Lorem ipsum dolor sit amet, consectetur dolor adipiscing elit. Ut blandit purus id nunc pretium, a rhoncus erat facilisis. </a:t>
                  </a: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662647" y="1295400"/>
                  <a:ext cx="3160618" cy="553998"/>
                  <a:chOff x="7610785" y="1682585"/>
                  <a:chExt cx="3160618" cy="553998"/>
                </a:xfrm>
              </p:grpSpPr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8074831" y="1682585"/>
                    <a:ext cx="2696572" cy="55399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3000" b="1">
                        <a:solidFill>
                          <a:schemeClr val="tx1">
                            <a:lumMod val="90000"/>
                            <a:lumOff val="10000"/>
                          </a:schemeClr>
                        </a:solidFill>
                        <a:latin typeface="Poppins" charset="0"/>
                        <a:ea typeface="Poppins" charset="0"/>
                        <a:cs typeface="Poppins" charset="0"/>
                      </a:rPr>
                      <a:t>Join The Pro</a:t>
                    </a:r>
                  </a:p>
                </p:txBody>
              </p:sp>
              <p:sp>
                <p:nvSpPr>
                  <p:cNvPr id="17" name="Triangle 16"/>
                  <p:cNvSpPr/>
                  <p:nvPr/>
                </p:nvSpPr>
                <p:spPr>
                  <a:xfrm rot="5400000">
                    <a:off x="7582268" y="1729031"/>
                    <a:ext cx="413502" cy="356468"/>
                  </a:xfrm>
                  <a:prstGeom prst="triangle">
                    <a:avLst/>
                  </a:prstGeom>
                  <a:noFill/>
                  <a:ln w="76200">
                    <a:gradFill>
                      <a:gsLst>
                        <a:gs pos="0">
                          <a:schemeClr val="tx2"/>
                        </a:gs>
                        <a:gs pos="100000">
                          <a:schemeClr val="accent1"/>
                        </a:gs>
                      </a:gsLst>
                      <a:lin ang="2700000" scaled="0"/>
                    </a:gradFill>
                  </a:ln>
                  <a:effectLst>
                    <a:outerShdw blurRad="457200" dir="2700000" algn="tl" rotWithShape="0">
                      <a:schemeClr val="accent1">
                        <a:alpha val="40000"/>
                      </a:scheme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8" name="Group 17"/>
              <p:cNvGrpSpPr/>
              <p:nvPr/>
            </p:nvGrpSpPr>
            <p:grpSpPr>
              <a:xfrm>
                <a:off x="1401942" y="3655663"/>
                <a:ext cx="3943030" cy="1175791"/>
                <a:chOff x="6873185" y="4800714"/>
                <a:chExt cx="3943030" cy="1175791"/>
              </a:xfrm>
            </p:grpSpPr>
            <p:grpSp>
              <p:nvGrpSpPr>
                <p:cNvPr id="19" name="Group 18"/>
                <p:cNvGrpSpPr/>
                <p:nvPr/>
              </p:nvGrpSpPr>
              <p:grpSpPr>
                <a:xfrm>
                  <a:off x="6873185" y="4800714"/>
                  <a:ext cx="855019" cy="855019"/>
                  <a:chOff x="6730689" y="4800714"/>
                  <a:chExt cx="855019" cy="855019"/>
                </a:xfrm>
              </p:grpSpPr>
              <p:sp>
                <p:nvSpPr>
                  <p:cNvPr id="23" name="Oval 22"/>
                  <p:cNvSpPr/>
                  <p:nvPr/>
                </p:nvSpPr>
                <p:spPr>
                  <a:xfrm>
                    <a:off x="6730689" y="4800714"/>
                    <a:ext cx="855019" cy="855019"/>
                  </a:xfrm>
                  <a:prstGeom prst="ellipse">
                    <a:avLst/>
                  </a:prstGeom>
                  <a:gradFill>
                    <a:gsLst>
                      <a:gs pos="0">
                        <a:schemeClr val="tx2"/>
                      </a:gs>
                      <a:gs pos="100000">
                        <a:schemeClr val="accent1"/>
                      </a:gs>
                    </a:gsLst>
                    <a:lin ang="27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6881280" y="5034522"/>
                    <a:ext cx="527709" cy="4770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500" b="1">
                        <a:solidFill>
                          <a:schemeClr val="bg1"/>
                        </a:solidFill>
                        <a:latin typeface="Poppins" charset="0"/>
                        <a:ea typeface="Poppins" charset="0"/>
                        <a:cs typeface="Poppins" charset="0"/>
                      </a:rPr>
                      <a:t>01</a:t>
                    </a:r>
                  </a:p>
                </p:txBody>
              </p:sp>
            </p:grpSp>
            <p:sp>
              <p:nvSpPr>
                <p:cNvPr id="20" name="TextBox 19"/>
                <p:cNvSpPr txBox="1"/>
                <p:nvPr/>
              </p:nvSpPr>
              <p:spPr>
                <a:xfrm>
                  <a:off x="8019211" y="4800714"/>
                  <a:ext cx="25122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Poppins" charset="0"/>
                      <a:ea typeface="Poppins" charset="0"/>
                      <a:cs typeface="Poppins" charset="0"/>
                    </a:rPr>
                    <a:t>Pro MMORPG Team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8019211" y="5078016"/>
                  <a:ext cx="163378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Asia’s Top Esport</a:t>
                  </a: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8019211" y="5376341"/>
                  <a:ext cx="2797004" cy="60016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sz="1100">
                      <a:solidFill>
                        <a:schemeClr val="tx1">
                          <a:lumMod val="90000"/>
                          <a:lumOff val="10000"/>
                        </a:schemeClr>
                      </a:solidFill>
                      <a:latin typeface="Muli" charset="0"/>
                      <a:ea typeface="Muli" charset="0"/>
                      <a:cs typeface="Muli" charset="0"/>
                    </a:rPr>
                    <a:t>Lorem ipsum dolor sit amet, consectetur adipiscing elit. Ut blandit purus id nunc  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74248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079133" y="1216562"/>
            <a:ext cx="3208601" cy="1015663"/>
            <a:chOff x="1397753" y="1542403"/>
            <a:chExt cx="3208601" cy="1015663"/>
          </a:xfrm>
        </p:grpSpPr>
        <p:sp>
          <p:nvSpPr>
            <p:cNvPr id="6" name="TextBox 5"/>
            <p:cNvSpPr txBox="1"/>
            <p:nvPr/>
          </p:nvSpPr>
          <p:spPr>
            <a:xfrm>
              <a:off x="1954666" y="1542403"/>
              <a:ext cx="2651688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Our E-sport </a:t>
              </a:r>
            </a:p>
            <a:p>
              <a:r>
                <a:rPr lang="en-US" sz="3000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Specialities</a:t>
              </a:r>
            </a:p>
          </p:txBody>
        </p:sp>
        <p:sp>
          <p:nvSpPr>
            <p:cNvPr id="7" name="Triangle 6"/>
            <p:cNvSpPr/>
            <p:nvPr/>
          </p:nvSpPr>
          <p:spPr>
            <a:xfrm rot="5400000">
              <a:off x="1369236" y="1570920"/>
              <a:ext cx="413502" cy="356468"/>
            </a:xfrm>
            <a:prstGeom prst="triangle">
              <a:avLst/>
            </a:prstGeom>
            <a:noFill/>
            <a:ln w="76200"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</a:ln>
            <a:effectLst>
              <a:outerShdw blurRad="457200" dir="2700000" algn="tl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742790" y="4256443"/>
            <a:ext cx="3373445" cy="969496"/>
            <a:chOff x="8790943" y="1068347"/>
            <a:chExt cx="3373445" cy="969496"/>
          </a:xfrm>
        </p:grpSpPr>
        <p:sp>
          <p:nvSpPr>
            <p:cNvPr id="9" name="Rectangle 8"/>
            <p:cNvSpPr/>
            <p:nvPr/>
          </p:nvSpPr>
          <p:spPr>
            <a:xfrm>
              <a:off x="8790943" y="1437679"/>
              <a:ext cx="3373445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790943" y="1068347"/>
              <a:ext cx="27638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Internet Cafe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742790" y="2944252"/>
            <a:ext cx="3516880" cy="969496"/>
            <a:chOff x="8790943" y="1068347"/>
            <a:chExt cx="3516880" cy="969496"/>
          </a:xfrm>
        </p:grpSpPr>
        <p:sp>
          <p:nvSpPr>
            <p:cNvPr id="13" name="Rectangle 12"/>
            <p:cNvSpPr/>
            <p:nvPr/>
          </p:nvSpPr>
          <p:spPr>
            <a:xfrm>
              <a:off x="8790943" y="1437679"/>
              <a:ext cx="3516880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bg1"/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dolor adipiscing elit. Ut blandit purus id nunc pretium, 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790943" y="1068347"/>
              <a:ext cx="23246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E-sport Academy</a:t>
              </a:r>
            </a:p>
          </p:txBody>
        </p:sp>
      </p:grpSp>
      <p:sp>
        <p:nvSpPr>
          <p:cNvPr id="16" name="Freeform 15"/>
          <p:cNvSpPr/>
          <p:nvPr/>
        </p:nvSpPr>
        <p:spPr>
          <a:xfrm rot="8100000">
            <a:off x="11301090" y="320110"/>
            <a:ext cx="562795" cy="562795"/>
          </a:xfrm>
          <a:custGeom>
            <a:avLst/>
            <a:gdLst>
              <a:gd name="connsiteX0" fmla="*/ 391758 w 640080"/>
              <a:gd name="connsiteY0" fmla="*/ 640080 h 640080"/>
              <a:gd name="connsiteX1" fmla="*/ 248323 w 640080"/>
              <a:gd name="connsiteY1" fmla="*/ 640080 h 640080"/>
              <a:gd name="connsiteX2" fmla="*/ 248323 w 640080"/>
              <a:gd name="connsiteY2" fmla="*/ 379199 h 640080"/>
              <a:gd name="connsiteX3" fmla="*/ 0 w 640080"/>
              <a:gd name="connsiteY3" fmla="*/ 379199 h 640080"/>
              <a:gd name="connsiteX4" fmla="*/ 0 w 640080"/>
              <a:gd name="connsiteY4" fmla="*/ 235764 h 640080"/>
              <a:gd name="connsiteX5" fmla="*/ 248323 w 640080"/>
              <a:gd name="connsiteY5" fmla="*/ 235764 h 640080"/>
              <a:gd name="connsiteX6" fmla="*/ 248323 w 640080"/>
              <a:gd name="connsiteY6" fmla="*/ 0 h 640080"/>
              <a:gd name="connsiteX7" fmla="*/ 391758 w 640080"/>
              <a:gd name="connsiteY7" fmla="*/ 0 h 640080"/>
              <a:gd name="connsiteX8" fmla="*/ 391758 w 640080"/>
              <a:gd name="connsiteY8" fmla="*/ 235764 h 640080"/>
              <a:gd name="connsiteX9" fmla="*/ 640080 w 640080"/>
              <a:gd name="connsiteY9" fmla="*/ 235764 h 640080"/>
              <a:gd name="connsiteX10" fmla="*/ 640080 w 640080"/>
              <a:gd name="connsiteY10" fmla="*/ 379199 h 640080"/>
              <a:gd name="connsiteX11" fmla="*/ 391758 w 640080"/>
              <a:gd name="connsiteY11" fmla="*/ 379199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40080" h="640080">
                <a:moveTo>
                  <a:pt x="391758" y="640080"/>
                </a:moveTo>
                <a:lnTo>
                  <a:pt x="248323" y="640080"/>
                </a:lnTo>
                <a:lnTo>
                  <a:pt x="248323" y="379199"/>
                </a:lnTo>
                <a:lnTo>
                  <a:pt x="0" y="379199"/>
                </a:lnTo>
                <a:lnTo>
                  <a:pt x="0" y="235764"/>
                </a:lnTo>
                <a:lnTo>
                  <a:pt x="248323" y="235764"/>
                </a:lnTo>
                <a:lnTo>
                  <a:pt x="248323" y="0"/>
                </a:lnTo>
                <a:lnTo>
                  <a:pt x="391758" y="0"/>
                </a:lnTo>
                <a:lnTo>
                  <a:pt x="391758" y="235764"/>
                </a:lnTo>
                <a:lnTo>
                  <a:pt x="640080" y="235764"/>
                </a:lnTo>
                <a:lnTo>
                  <a:pt x="640080" y="379199"/>
                </a:lnTo>
                <a:lnTo>
                  <a:pt x="391758" y="379199"/>
                </a:lnTo>
                <a:close/>
              </a:path>
            </a:pathLst>
          </a:custGeo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-1998698" y="-1992996"/>
            <a:ext cx="4045703" cy="3859058"/>
            <a:chOff x="-1849287" y="-1974696"/>
            <a:chExt cx="4045703" cy="3859058"/>
          </a:xfrm>
        </p:grpSpPr>
        <p:sp>
          <p:nvSpPr>
            <p:cNvPr id="18" name="Oval 27"/>
            <p:cNvSpPr/>
            <p:nvPr/>
          </p:nvSpPr>
          <p:spPr>
            <a:xfrm>
              <a:off x="-1849287" y="-1974696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27"/>
            <p:cNvSpPr/>
            <p:nvPr/>
          </p:nvSpPr>
          <p:spPr>
            <a:xfrm>
              <a:off x="-1594360" y="-18384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27"/>
            <p:cNvSpPr/>
            <p:nvPr/>
          </p:nvSpPr>
          <p:spPr>
            <a:xfrm>
              <a:off x="-1441960" y="-1686058"/>
              <a:ext cx="3638376" cy="3570420"/>
            </a:xfrm>
            <a:custGeom>
              <a:avLst/>
              <a:gdLst>
                <a:gd name="connsiteX0" fmla="*/ 0 w 3275214"/>
                <a:gd name="connsiteY0" fmla="*/ 1637607 h 3275214"/>
                <a:gd name="connsiteX1" fmla="*/ 1637607 w 3275214"/>
                <a:gd name="connsiteY1" fmla="*/ 0 h 3275214"/>
                <a:gd name="connsiteX2" fmla="*/ 3275214 w 3275214"/>
                <a:gd name="connsiteY2" fmla="*/ 1637607 h 3275214"/>
                <a:gd name="connsiteX3" fmla="*/ 1637607 w 3275214"/>
                <a:gd name="connsiteY3" fmla="*/ 3275214 h 3275214"/>
                <a:gd name="connsiteX4" fmla="*/ 0 w 3275214"/>
                <a:gd name="connsiteY4" fmla="*/ 1637607 h 3275214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8278"/>
                <a:gd name="connsiteY0" fmla="*/ 1637607 h 3404061"/>
                <a:gd name="connsiteX1" fmla="*/ 1637607 w 3288278"/>
                <a:gd name="connsiteY1" fmla="*/ 0 h 3404061"/>
                <a:gd name="connsiteX2" fmla="*/ 3275214 w 3288278"/>
                <a:gd name="connsiteY2" fmla="*/ 1637607 h 3404061"/>
                <a:gd name="connsiteX3" fmla="*/ 2366036 w 3288278"/>
                <a:gd name="connsiteY3" fmla="*/ 3113169 h 3404061"/>
                <a:gd name="connsiteX4" fmla="*/ 1637607 w 3288278"/>
                <a:gd name="connsiteY4" fmla="*/ 3275214 h 3404061"/>
                <a:gd name="connsiteX5" fmla="*/ 0 w 3288278"/>
                <a:gd name="connsiteY5" fmla="*/ 1637607 h 3404061"/>
                <a:gd name="connsiteX0" fmla="*/ 0 w 3287334"/>
                <a:gd name="connsiteY0" fmla="*/ 1637607 h 3319298"/>
                <a:gd name="connsiteX1" fmla="*/ 1637607 w 3287334"/>
                <a:gd name="connsiteY1" fmla="*/ 0 h 3319298"/>
                <a:gd name="connsiteX2" fmla="*/ 3275214 w 3287334"/>
                <a:gd name="connsiteY2" fmla="*/ 1637607 h 3319298"/>
                <a:gd name="connsiteX3" fmla="*/ 2299534 w 3287334"/>
                <a:gd name="connsiteY3" fmla="*/ 2747409 h 3319298"/>
                <a:gd name="connsiteX4" fmla="*/ 1637607 w 3287334"/>
                <a:gd name="connsiteY4" fmla="*/ 3275214 h 3319298"/>
                <a:gd name="connsiteX5" fmla="*/ 0 w 3287334"/>
                <a:gd name="connsiteY5" fmla="*/ 1637607 h 3319298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370347"/>
                <a:gd name="connsiteY0" fmla="*/ 1637607 h 3313934"/>
                <a:gd name="connsiteX1" fmla="*/ 1637607 w 3370347"/>
                <a:gd name="connsiteY1" fmla="*/ 0 h 3313934"/>
                <a:gd name="connsiteX2" fmla="*/ 3275214 w 3370347"/>
                <a:gd name="connsiteY2" fmla="*/ 1637607 h 3313934"/>
                <a:gd name="connsiteX3" fmla="*/ 3080931 w 3370347"/>
                <a:gd name="connsiteY3" fmla="*/ 2165518 h 3313934"/>
                <a:gd name="connsiteX4" fmla="*/ 2299534 w 3370347"/>
                <a:gd name="connsiteY4" fmla="*/ 2747409 h 3313934"/>
                <a:gd name="connsiteX5" fmla="*/ 1637607 w 3370347"/>
                <a:gd name="connsiteY5" fmla="*/ 3275214 h 3313934"/>
                <a:gd name="connsiteX6" fmla="*/ 0 w 3370347"/>
                <a:gd name="connsiteY6" fmla="*/ 1637607 h 3313934"/>
                <a:gd name="connsiteX0" fmla="*/ 0 w 3454194"/>
                <a:gd name="connsiteY0" fmla="*/ 1637607 h 3310999"/>
                <a:gd name="connsiteX1" fmla="*/ 1637607 w 3454194"/>
                <a:gd name="connsiteY1" fmla="*/ 0 h 3310999"/>
                <a:gd name="connsiteX2" fmla="*/ 3275214 w 3454194"/>
                <a:gd name="connsiteY2" fmla="*/ 1637607 h 3310999"/>
                <a:gd name="connsiteX3" fmla="*/ 3330313 w 3454194"/>
                <a:gd name="connsiteY3" fmla="*/ 2514653 h 3310999"/>
                <a:gd name="connsiteX4" fmla="*/ 2299534 w 3454194"/>
                <a:gd name="connsiteY4" fmla="*/ 2747409 h 3310999"/>
                <a:gd name="connsiteX5" fmla="*/ 1637607 w 3454194"/>
                <a:gd name="connsiteY5" fmla="*/ 3275214 h 3310999"/>
                <a:gd name="connsiteX6" fmla="*/ 0 w 3454194"/>
                <a:gd name="connsiteY6" fmla="*/ 1637607 h 3310999"/>
                <a:gd name="connsiteX0" fmla="*/ 0 w 3445638"/>
                <a:gd name="connsiteY0" fmla="*/ 1637607 h 3310236"/>
                <a:gd name="connsiteX1" fmla="*/ 1637607 w 3445638"/>
                <a:gd name="connsiteY1" fmla="*/ 0 h 3310236"/>
                <a:gd name="connsiteX2" fmla="*/ 3275214 w 3445638"/>
                <a:gd name="connsiteY2" fmla="*/ 1637607 h 3310236"/>
                <a:gd name="connsiteX3" fmla="*/ 3313687 w 3445638"/>
                <a:gd name="connsiteY3" fmla="*/ 2614405 h 3310236"/>
                <a:gd name="connsiteX4" fmla="*/ 2299534 w 3445638"/>
                <a:gd name="connsiteY4" fmla="*/ 2747409 h 3310236"/>
                <a:gd name="connsiteX5" fmla="*/ 1637607 w 3445638"/>
                <a:gd name="connsiteY5" fmla="*/ 3275214 h 3310236"/>
                <a:gd name="connsiteX6" fmla="*/ 0 w 3445638"/>
                <a:gd name="connsiteY6" fmla="*/ 1637607 h 3310236"/>
                <a:gd name="connsiteX0" fmla="*/ 0 w 3373697"/>
                <a:gd name="connsiteY0" fmla="*/ 1637607 h 3310236"/>
                <a:gd name="connsiteX1" fmla="*/ 1637607 w 3373697"/>
                <a:gd name="connsiteY1" fmla="*/ 0 h 3310236"/>
                <a:gd name="connsiteX2" fmla="*/ 3275214 w 3373697"/>
                <a:gd name="connsiteY2" fmla="*/ 1637607 h 3310236"/>
                <a:gd name="connsiteX3" fmla="*/ 3097556 w 3373697"/>
                <a:gd name="connsiteY3" fmla="*/ 2614405 h 3310236"/>
                <a:gd name="connsiteX4" fmla="*/ 2299534 w 3373697"/>
                <a:gd name="connsiteY4" fmla="*/ 2747409 h 3310236"/>
                <a:gd name="connsiteX5" fmla="*/ 1637607 w 3373697"/>
                <a:gd name="connsiteY5" fmla="*/ 3275214 h 3310236"/>
                <a:gd name="connsiteX6" fmla="*/ 0 w 3373697"/>
                <a:gd name="connsiteY6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425026"/>
                <a:gd name="connsiteY0" fmla="*/ 1637607 h 3310236"/>
                <a:gd name="connsiteX1" fmla="*/ 1637607 w 3425026"/>
                <a:gd name="connsiteY1" fmla="*/ 0 h 3310236"/>
                <a:gd name="connsiteX2" fmla="*/ 3275214 w 3425026"/>
                <a:gd name="connsiteY2" fmla="*/ 1637607 h 3310236"/>
                <a:gd name="connsiteX3" fmla="*/ 3330313 w 3425026"/>
                <a:gd name="connsiteY3" fmla="*/ 2115643 h 3310236"/>
                <a:gd name="connsiteX4" fmla="*/ 3097556 w 3425026"/>
                <a:gd name="connsiteY4" fmla="*/ 2614405 h 3310236"/>
                <a:gd name="connsiteX5" fmla="*/ 2299534 w 3425026"/>
                <a:gd name="connsiteY5" fmla="*/ 2747409 h 3310236"/>
                <a:gd name="connsiteX6" fmla="*/ 1637607 w 3425026"/>
                <a:gd name="connsiteY6" fmla="*/ 3275214 h 3310236"/>
                <a:gd name="connsiteX7" fmla="*/ 0 w 3425026"/>
                <a:gd name="connsiteY7" fmla="*/ 1637607 h 3310236"/>
                <a:gd name="connsiteX0" fmla="*/ 0 w 3373240"/>
                <a:gd name="connsiteY0" fmla="*/ 1637607 h 3310236"/>
                <a:gd name="connsiteX1" fmla="*/ 1637607 w 3373240"/>
                <a:gd name="connsiteY1" fmla="*/ 0 h 3310236"/>
                <a:gd name="connsiteX2" fmla="*/ 3275214 w 3373240"/>
                <a:gd name="connsiteY2" fmla="*/ 1637607 h 3310236"/>
                <a:gd name="connsiteX3" fmla="*/ 3114183 w 3373240"/>
                <a:gd name="connsiteY3" fmla="*/ 2099018 h 3310236"/>
                <a:gd name="connsiteX4" fmla="*/ 3097556 w 3373240"/>
                <a:gd name="connsiteY4" fmla="*/ 2614405 h 3310236"/>
                <a:gd name="connsiteX5" fmla="*/ 2299534 w 3373240"/>
                <a:gd name="connsiteY5" fmla="*/ 2747409 h 3310236"/>
                <a:gd name="connsiteX6" fmla="*/ 1637607 w 3373240"/>
                <a:gd name="connsiteY6" fmla="*/ 3275214 h 3310236"/>
                <a:gd name="connsiteX7" fmla="*/ 0 w 3373240"/>
                <a:gd name="connsiteY7" fmla="*/ 1637607 h 3310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73240" h="3310236">
                  <a:moveTo>
                    <a:pt x="0" y="1637607"/>
                  </a:moveTo>
                  <a:cubicBezTo>
                    <a:pt x="0" y="733182"/>
                    <a:pt x="733182" y="0"/>
                    <a:pt x="1637607" y="0"/>
                  </a:cubicBezTo>
                  <a:cubicBezTo>
                    <a:pt x="2542032" y="0"/>
                    <a:pt x="2993096" y="1285000"/>
                    <a:pt x="3275214" y="1637607"/>
                  </a:cubicBezTo>
                  <a:cubicBezTo>
                    <a:pt x="3557332" y="1990214"/>
                    <a:pt x="3143793" y="1936218"/>
                    <a:pt x="3114183" y="2099018"/>
                  </a:cubicBezTo>
                  <a:cubicBezTo>
                    <a:pt x="3084573" y="2261818"/>
                    <a:pt x="3233331" y="2506340"/>
                    <a:pt x="3097556" y="2614405"/>
                  </a:cubicBezTo>
                  <a:cubicBezTo>
                    <a:pt x="2961781" y="2722470"/>
                    <a:pt x="2542859" y="2637274"/>
                    <a:pt x="2299534" y="2747409"/>
                  </a:cubicBezTo>
                  <a:cubicBezTo>
                    <a:pt x="2056209" y="2857544"/>
                    <a:pt x="2020863" y="3460181"/>
                    <a:pt x="1637607" y="3275214"/>
                  </a:cubicBezTo>
                  <a:cubicBezTo>
                    <a:pt x="1254351" y="3090247"/>
                    <a:pt x="0" y="2542032"/>
                    <a:pt x="0" y="1637607"/>
                  </a:cubicBezTo>
                  <a:close/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5" name="Group 14"/>
          <p:cNvGrpSpPr/>
          <p:nvPr/>
        </p:nvGrpSpPr>
        <p:grpSpPr>
          <a:xfrm>
            <a:off x="1271068" y="4049176"/>
            <a:ext cx="1864659" cy="1864659"/>
            <a:chOff x="3310989" y="3925832"/>
            <a:chExt cx="1864659" cy="1864659"/>
          </a:xfrm>
        </p:grpSpPr>
        <p:sp>
          <p:nvSpPr>
            <p:cNvPr id="2" name="Rounded Rectangle 1"/>
            <p:cNvSpPr/>
            <p:nvPr/>
          </p:nvSpPr>
          <p:spPr>
            <a:xfrm rot="2700000">
              <a:off x="3310989" y="3925832"/>
              <a:ext cx="1864659" cy="1864659"/>
            </a:xfrm>
            <a:prstGeom prst="roundRect">
              <a:avLst>
                <a:gd name="adj" fmla="val 13947"/>
              </a:avLst>
            </a:prstGeom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riangle 3"/>
            <p:cNvSpPr/>
            <p:nvPr/>
          </p:nvSpPr>
          <p:spPr>
            <a:xfrm rot="5400000">
              <a:off x="3988006" y="4190942"/>
              <a:ext cx="510623" cy="39493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25011" y="4858161"/>
              <a:ext cx="14366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Play</a:t>
              </a:r>
            </a:p>
            <a:p>
              <a:pPr algn="ctr"/>
              <a:r>
                <a:rPr lang="en-US" b="1">
                  <a:solidFill>
                    <a:schemeClr val="bg1"/>
                  </a:solidFill>
                  <a:latin typeface="Poppins" charset="0"/>
                  <a:ea typeface="Poppins" charset="0"/>
                  <a:cs typeface="Poppins" charset="0"/>
                </a:rPr>
                <a:t>The Game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019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Rounded Rectangle 3"/>
          <p:cNvSpPr/>
          <p:nvPr/>
        </p:nvSpPr>
        <p:spPr>
          <a:xfrm>
            <a:off x="3801035" y="1107141"/>
            <a:ext cx="4589930" cy="4643718"/>
          </a:xfrm>
          <a:prstGeom prst="roundRect">
            <a:avLst>
              <a:gd name="adj" fmla="val 4948"/>
            </a:avLst>
          </a:prstGeom>
          <a:solidFill>
            <a:schemeClr val="bg1"/>
          </a:solidFill>
          <a:ln>
            <a:noFill/>
          </a:ln>
          <a:effectLst>
            <a:outerShdw blurRad="355600" dist="63500" dir="2700000" algn="tl" rotWithShape="0">
              <a:prstClr val="black">
                <a:alpha val="1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4446173" y="2185623"/>
            <a:ext cx="3299653" cy="2486754"/>
            <a:chOff x="4464948" y="2044938"/>
            <a:chExt cx="3299653" cy="2486754"/>
          </a:xfrm>
        </p:grpSpPr>
        <p:grpSp>
          <p:nvGrpSpPr>
            <p:cNvPr id="6" name="Group 5"/>
            <p:cNvGrpSpPr/>
            <p:nvPr/>
          </p:nvGrpSpPr>
          <p:grpSpPr>
            <a:xfrm>
              <a:off x="4591159" y="2044938"/>
              <a:ext cx="3173442" cy="553998"/>
              <a:chOff x="7610785" y="1682585"/>
              <a:chExt cx="3173442" cy="553998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8074831" y="1682585"/>
                <a:ext cx="270939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000" b="1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Poppins" charset="0"/>
                    <a:ea typeface="Poppins" charset="0"/>
                    <a:cs typeface="Poppins" charset="0"/>
                  </a:rPr>
                  <a:t>Break Slides</a:t>
                </a:r>
              </a:p>
            </p:txBody>
          </p:sp>
          <p:sp>
            <p:nvSpPr>
              <p:cNvPr id="13" name="Triangle 12"/>
              <p:cNvSpPr/>
              <p:nvPr/>
            </p:nvSpPr>
            <p:spPr>
              <a:xfrm rot="5400000">
                <a:off x="7582268" y="1729031"/>
                <a:ext cx="413502" cy="356468"/>
              </a:xfrm>
              <a:prstGeom prst="triangle">
                <a:avLst/>
              </a:prstGeom>
              <a:noFill/>
              <a:ln w="762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2700000" scaled="0"/>
                </a:gradFill>
              </a:ln>
              <a:effectLst>
                <a:outerShdw blurRad="457200" dir="2700000" algn="tl" rotWithShape="0">
                  <a:schemeClr val="accent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4464948" y="2778107"/>
              <a:ext cx="3262104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>
                  <a:solidFill>
                    <a:schemeClr val="tx1">
                      <a:lumMod val="75000"/>
                      <a:lumOff val="25000"/>
                    </a:schemeClr>
                  </a:solidFill>
                  <a:latin typeface="Muli" charset="0"/>
                  <a:ea typeface="Muli" charset="0"/>
                  <a:cs typeface="Muli" charset="0"/>
                </a:rPr>
                <a:t>Lorem ipsum dolor sit amet, consectetur adipiscing elit. Ut blandit purus id nunc pretium, a rhoncus erat facilisis. Lorem  Lorem ipsum dolor sit amet, consectetur dolor adipiscing elit.  </a:t>
              </a: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500806" y="4147335"/>
              <a:ext cx="1449338" cy="384357"/>
              <a:chOff x="873371" y="4841740"/>
              <a:chExt cx="1449338" cy="384357"/>
            </a:xfrm>
          </p:grpSpPr>
          <p:sp>
            <p:nvSpPr>
              <p:cNvPr id="9" name="Rounded Rectangle 8"/>
              <p:cNvSpPr/>
              <p:nvPr/>
            </p:nvSpPr>
            <p:spPr>
              <a:xfrm>
                <a:off x="873371" y="4841740"/>
                <a:ext cx="1449338" cy="38435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0" name="Triangle 9"/>
              <p:cNvSpPr/>
              <p:nvPr/>
            </p:nvSpPr>
            <p:spPr>
              <a:xfrm rot="5400000">
                <a:off x="1032947" y="4971657"/>
                <a:ext cx="164693" cy="127380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90000"/>
                      <a:lumOff val="10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2354" y="4908766"/>
                <a:ext cx="99578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>
                    <a:solidFill>
                      <a:schemeClr val="bg1"/>
                    </a:solidFill>
                    <a:latin typeface="Poppins" charset="0"/>
                    <a:ea typeface="Poppins" charset="0"/>
                    <a:cs typeface="Poppins" charset="0"/>
                  </a:rPr>
                  <a:t>Play Game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9966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5">
      <a:dk1>
        <a:srgbClr val="242527"/>
      </a:dk1>
      <a:lt1>
        <a:srgbClr val="FFFFFF"/>
      </a:lt1>
      <a:dk2>
        <a:srgbClr val="A630B2"/>
      </a:dk2>
      <a:lt2>
        <a:srgbClr val="FFFFFF"/>
      </a:lt2>
      <a:accent1>
        <a:srgbClr val="5C94D6"/>
      </a:accent1>
      <a:accent2>
        <a:srgbClr val="535353"/>
      </a:accent2>
      <a:accent3>
        <a:srgbClr val="A7A7A7"/>
      </a:accent3>
      <a:accent4>
        <a:srgbClr val="D2DDD9"/>
      </a:accent4>
      <a:accent5>
        <a:srgbClr val="3F3F3F"/>
      </a:accent5>
      <a:accent6>
        <a:srgbClr val="2C2C2C"/>
      </a:accent6>
      <a:hlink>
        <a:srgbClr val="0563C1"/>
      </a:hlink>
      <a:folHlink>
        <a:srgbClr val="954F72"/>
      </a:folHlink>
    </a:clrScheme>
    <a:fontScheme name="Custom 7">
      <a:majorFont>
        <a:latin typeface="Poppins"/>
        <a:ea typeface=""/>
        <a:cs typeface=""/>
      </a:majorFont>
      <a:minorFont>
        <a:latin typeface="Mul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8454</TotalTime>
  <Words>1540</Words>
  <Application>Microsoft Macintosh PowerPoint</Application>
  <PresentationFormat>Widescreen</PresentationFormat>
  <Paragraphs>198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Calibri</vt:lpstr>
      <vt:lpstr>Muli</vt:lpstr>
      <vt:lpstr>Poppins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Microsoft Office User</cp:lastModifiedBy>
  <cp:revision>1895</cp:revision>
  <dcterms:created xsi:type="dcterms:W3CDTF">2019-09-10T04:46:41Z</dcterms:created>
  <dcterms:modified xsi:type="dcterms:W3CDTF">2021-03-15T16:16:45Z</dcterms:modified>
</cp:coreProperties>
</file>