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77" r:id="rId2"/>
    <p:sldId id="280" r:id="rId3"/>
    <p:sldId id="291" r:id="rId4"/>
    <p:sldId id="293" r:id="rId5"/>
    <p:sldId id="278" r:id="rId6"/>
    <p:sldId id="25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82" r:id="rId25"/>
    <p:sldId id="279" r:id="rId26"/>
    <p:sldId id="285" r:id="rId27"/>
    <p:sldId id="283" r:id="rId28"/>
    <p:sldId id="284" r:id="rId29"/>
    <p:sldId id="286" r:id="rId30"/>
    <p:sldId id="288" r:id="rId31"/>
    <p:sldId id="292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58D6"/>
    <a:srgbClr val="201C1C"/>
    <a:srgbClr val="EEEDED"/>
    <a:srgbClr val="EA3A3A"/>
    <a:srgbClr val="1C1C1C"/>
    <a:srgbClr val="E1811F"/>
    <a:srgbClr val="7CFF02"/>
    <a:srgbClr val="333333"/>
    <a:srgbClr val="FE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65" autoAdjust="0"/>
    <p:restoredTop sz="95232" autoAdjust="0"/>
  </p:normalViewPr>
  <p:slideViewPr>
    <p:cSldViewPr snapToGrid="0">
      <p:cViewPr varScale="1">
        <p:scale>
          <a:sx n="82" d="100"/>
          <a:sy n="82" d="100"/>
        </p:scale>
        <p:origin x="73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EBE4D-32CF-4D08-909C-E8BD739ABAF2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AB4506-ADDE-4143-9FE9-12689971A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199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AB4506-ADDE-4143-9FE9-12689971A2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252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AB4506-ADDE-4143-9FE9-12689971A2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488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AB4506-ADDE-4143-9FE9-12689971A2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13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AB4506-ADDE-4143-9FE9-12689971A22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1292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AB4506-ADDE-4143-9FE9-12689971A2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4435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AB4506-ADDE-4143-9FE9-12689971A22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827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AB4506-ADDE-4143-9FE9-12689971A22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6059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AB4506-ADDE-4143-9FE9-12689971A22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8327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AB4506-ADDE-4143-9FE9-12689971A22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21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2290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90A71EB-CB06-479B-801A-89B72D30192E}"/>
              </a:ext>
            </a:extLst>
          </p:cNvPr>
          <p:cNvSpPr/>
          <p:nvPr userDrawn="1"/>
        </p:nvSpPr>
        <p:spPr>
          <a:xfrm flipV="1">
            <a:off x="4551680" y="2331753"/>
            <a:ext cx="4571998" cy="4526237"/>
          </a:xfrm>
          <a:prstGeom prst="rect">
            <a:avLst/>
          </a:prstGeom>
          <a:solidFill>
            <a:srgbClr val="20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052E1EC-7BBB-446B-9F22-9392A1D463A8}"/>
              </a:ext>
            </a:extLst>
          </p:cNvPr>
          <p:cNvSpPr/>
          <p:nvPr userDrawn="1"/>
        </p:nvSpPr>
        <p:spPr>
          <a:xfrm>
            <a:off x="4551680" y="0"/>
            <a:ext cx="4571998" cy="2331754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4A3E0A7-C9F0-44C6-A87B-CE1F7DCB2BE1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40103A56-9CAE-4497-8A64-80474F25E148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293E3FA-909B-4D8C-9EB4-DA5596C66332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232891F-1128-4B87-BB04-56A739906826}"/>
              </a:ext>
            </a:extLst>
          </p:cNvPr>
          <p:cNvCxnSpPr>
            <a:cxnSpLocks/>
          </p:cNvCxnSpPr>
          <p:nvPr userDrawn="1"/>
        </p:nvCxnSpPr>
        <p:spPr>
          <a:xfrm flipH="1">
            <a:off x="10569677" y="6156952"/>
            <a:ext cx="1622323" cy="0"/>
          </a:xfrm>
          <a:prstGeom prst="line">
            <a:avLst/>
          </a:prstGeom>
          <a:ln w="3175">
            <a:solidFill>
              <a:srgbClr val="E18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7F8386B-7701-4865-9467-ECA31D79F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23680" y="0"/>
            <a:ext cx="3068320" cy="4526238"/>
          </a:xfrm>
          <a:custGeom>
            <a:avLst/>
            <a:gdLst>
              <a:gd name="connsiteX0" fmla="*/ 0 w 3068320"/>
              <a:gd name="connsiteY0" fmla="*/ 0 h 4526238"/>
              <a:gd name="connsiteX1" fmla="*/ 3068320 w 3068320"/>
              <a:gd name="connsiteY1" fmla="*/ 0 h 4526238"/>
              <a:gd name="connsiteX2" fmla="*/ 3068320 w 3068320"/>
              <a:gd name="connsiteY2" fmla="*/ 4526238 h 4526238"/>
              <a:gd name="connsiteX3" fmla="*/ 0 w 3068320"/>
              <a:gd name="connsiteY3" fmla="*/ 4526238 h 452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320" h="4526238">
                <a:moveTo>
                  <a:pt x="0" y="0"/>
                </a:moveTo>
                <a:lnTo>
                  <a:pt x="3068320" y="0"/>
                </a:lnTo>
                <a:lnTo>
                  <a:pt x="3068320" y="4526238"/>
                </a:lnTo>
                <a:lnTo>
                  <a:pt x="0" y="4526238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515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83B8315-D785-4B19-9835-6C6851829B2F}"/>
              </a:ext>
            </a:extLst>
          </p:cNvPr>
          <p:cNvSpPr/>
          <p:nvPr userDrawn="1"/>
        </p:nvSpPr>
        <p:spPr>
          <a:xfrm>
            <a:off x="9123681" y="-1"/>
            <a:ext cx="3068320" cy="4512825"/>
          </a:xfrm>
          <a:prstGeom prst="rect">
            <a:avLst/>
          </a:prstGeom>
          <a:solidFill>
            <a:srgbClr val="1C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32757F1-AD6A-44B9-8629-574C12AD13DA}"/>
              </a:ext>
            </a:extLst>
          </p:cNvPr>
          <p:cNvSpPr/>
          <p:nvPr userDrawn="1"/>
        </p:nvSpPr>
        <p:spPr>
          <a:xfrm>
            <a:off x="9123681" y="4512824"/>
            <a:ext cx="3068320" cy="2345176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59327D7-C2A2-4B66-B973-251BF05C2044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FEF10267-4BB9-44A5-9292-6D998BA42D81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AF7C37C-D29C-4B08-85A9-A77DE1A5B35A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10DE3A-ACE5-4BAC-B328-451751DA62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51678" y="0"/>
            <a:ext cx="4572002" cy="6858000"/>
          </a:xfrm>
          <a:custGeom>
            <a:avLst/>
            <a:gdLst>
              <a:gd name="connsiteX0" fmla="*/ 0 w 4572002"/>
              <a:gd name="connsiteY0" fmla="*/ 0 h 6858000"/>
              <a:gd name="connsiteX1" fmla="*/ 4572002 w 4572002"/>
              <a:gd name="connsiteY1" fmla="*/ 0 h 6858000"/>
              <a:gd name="connsiteX2" fmla="*/ 4572002 w 4572002"/>
              <a:gd name="connsiteY2" fmla="*/ 6858000 h 6858000"/>
              <a:gd name="connsiteX3" fmla="*/ 0 w 457200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2" h="6858000">
                <a:moveTo>
                  <a:pt x="0" y="0"/>
                </a:moveTo>
                <a:lnTo>
                  <a:pt x="4572002" y="0"/>
                </a:lnTo>
                <a:lnTo>
                  <a:pt x="4572002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95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392F377-4711-49BF-8724-7369146F75D6}"/>
              </a:ext>
            </a:extLst>
          </p:cNvPr>
          <p:cNvSpPr/>
          <p:nvPr userDrawn="1"/>
        </p:nvSpPr>
        <p:spPr>
          <a:xfrm>
            <a:off x="9123649" y="0"/>
            <a:ext cx="3068352" cy="4522616"/>
          </a:xfrm>
          <a:prstGeom prst="rect">
            <a:avLst/>
          </a:prstGeom>
          <a:solidFill>
            <a:srgbClr val="1C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155F827-BD9B-4D47-86A1-3F123D10C5E3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4FA9F8B9-6106-4000-95CE-FFFC3A360CA9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240895A-CCC9-491D-A465-92A229086147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461EA2E-FDA3-47FD-9336-727DA247EC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23680" y="4522616"/>
            <a:ext cx="3068320" cy="2335384"/>
          </a:xfrm>
          <a:custGeom>
            <a:avLst/>
            <a:gdLst>
              <a:gd name="connsiteX0" fmla="*/ 0 w 3068320"/>
              <a:gd name="connsiteY0" fmla="*/ 0 h 2335384"/>
              <a:gd name="connsiteX1" fmla="*/ 3068320 w 3068320"/>
              <a:gd name="connsiteY1" fmla="*/ 0 h 2335384"/>
              <a:gd name="connsiteX2" fmla="*/ 3068320 w 3068320"/>
              <a:gd name="connsiteY2" fmla="*/ 2335384 h 2335384"/>
              <a:gd name="connsiteX3" fmla="*/ 0 w 3068320"/>
              <a:gd name="connsiteY3" fmla="*/ 2335384 h 2335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320" h="2335384">
                <a:moveTo>
                  <a:pt x="0" y="0"/>
                </a:moveTo>
                <a:lnTo>
                  <a:pt x="3068320" y="0"/>
                </a:lnTo>
                <a:lnTo>
                  <a:pt x="3068320" y="2335384"/>
                </a:lnTo>
                <a:lnTo>
                  <a:pt x="0" y="2335384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1179457-179B-4F6C-A0E3-8DED5BA3F2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51678" y="0"/>
            <a:ext cx="4572002" cy="4522616"/>
          </a:xfrm>
          <a:custGeom>
            <a:avLst/>
            <a:gdLst>
              <a:gd name="connsiteX0" fmla="*/ 0 w 4572002"/>
              <a:gd name="connsiteY0" fmla="*/ 0 h 6858000"/>
              <a:gd name="connsiteX1" fmla="*/ 4572002 w 4572002"/>
              <a:gd name="connsiteY1" fmla="*/ 0 h 6858000"/>
              <a:gd name="connsiteX2" fmla="*/ 4572002 w 4572002"/>
              <a:gd name="connsiteY2" fmla="*/ 6858000 h 6858000"/>
              <a:gd name="connsiteX3" fmla="*/ 0 w 457200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2" h="6858000">
                <a:moveTo>
                  <a:pt x="0" y="0"/>
                </a:moveTo>
                <a:lnTo>
                  <a:pt x="4572002" y="0"/>
                </a:lnTo>
                <a:lnTo>
                  <a:pt x="4572002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745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2880461-23AD-4D5F-ABE6-2F023DA99841}"/>
              </a:ext>
            </a:extLst>
          </p:cNvPr>
          <p:cNvSpPr/>
          <p:nvPr userDrawn="1"/>
        </p:nvSpPr>
        <p:spPr>
          <a:xfrm rot="10800000" flipV="1">
            <a:off x="4551676" y="-7"/>
            <a:ext cx="4571993" cy="1903375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EA748D-3DBE-46AB-BD1B-033EA2F93FFB}"/>
              </a:ext>
            </a:extLst>
          </p:cNvPr>
          <p:cNvSpPr/>
          <p:nvPr userDrawn="1"/>
        </p:nvSpPr>
        <p:spPr>
          <a:xfrm flipH="1">
            <a:off x="4551630" y="4526244"/>
            <a:ext cx="4571991" cy="2331750"/>
          </a:xfrm>
          <a:prstGeom prst="rect">
            <a:avLst/>
          </a:prstGeom>
          <a:solidFill>
            <a:srgbClr val="20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CDF367F-A07B-4AD9-AEE8-9E82CE064264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36DE7783-10C4-4982-BC18-3BF8AB86F7BD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1F7841E-200E-47D0-8D8C-CD78AB16FEBC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78A4F83-A1B6-4626-8214-E467A5CFDD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51678" y="1899742"/>
            <a:ext cx="4572002" cy="2622874"/>
          </a:xfrm>
          <a:custGeom>
            <a:avLst/>
            <a:gdLst>
              <a:gd name="connsiteX0" fmla="*/ 0 w 4572002"/>
              <a:gd name="connsiteY0" fmla="*/ 0 h 6858000"/>
              <a:gd name="connsiteX1" fmla="*/ 4572002 w 4572002"/>
              <a:gd name="connsiteY1" fmla="*/ 0 h 6858000"/>
              <a:gd name="connsiteX2" fmla="*/ 4572002 w 4572002"/>
              <a:gd name="connsiteY2" fmla="*/ 6858000 h 6858000"/>
              <a:gd name="connsiteX3" fmla="*/ 0 w 457200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2" h="6858000">
                <a:moveTo>
                  <a:pt x="0" y="0"/>
                </a:moveTo>
                <a:lnTo>
                  <a:pt x="4572002" y="0"/>
                </a:lnTo>
                <a:lnTo>
                  <a:pt x="4572002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DCFB914-70F2-4F25-94A6-BD4E85EDB3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23620" y="1899742"/>
            <a:ext cx="3068379" cy="2622874"/>
          </a:xfrm>
          <a:custGeom>
            <a:avLst/>
            <a:gdLst>
              <a:gd name="connsiteX0" fmla="*/ 0 w 4572002"/>
              <a:gd name="connsiteY0" fmla="*/ 0 h 6858000"/>
              <a:gd name="connsiteX1" fmla="*/ 4572002 w 4572002"/>
              <a:gd name="connsiteY1" fmla="*/ 0 h 6858000"/>
              <a:gd name="connsiteX2" fmla="*/ 4572002 w 4572002"/>
              <a:gd name="connsiteY2" fmla="*/ 6858000 h 6858000"/>
              <a:gd name="connsiteX3" fmla="*/ 0 w 457200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2" h="6858000">
                <a:moveTo>
                  <a:pt x="0" y="0"/>
                </a:moveTo>
                <a:lnTo>
                  <a:pt x="4572002" y="0"/>
                </a:lnTo>
                <a:lnTo>
                  <a:pt x="4572002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0791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C658387-535B-4ABC-BA23-C10A738B1443}"/>
              </a:ext>
            </a:extLst>
          </p:cNvPr>
          <p:cNvSpPr/>
          <p:nvPr userDrawn="1"/>
        </p:nvSpPr>
        <p:spPr>
          <a:xfrm>
            <a:off x="4549480" y="4526236"/>
            <a:ext cx="916625" cy="2331764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FC2F338-4CD1-430F-AD75-B72ADA89CB68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51C7A63F-3B42-4CA5-BFD5-F260E5BB3600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8F3BBC5-C5C0-4F30-A8BF-766BA662AFBA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45CB48A5-2504-4419-9527-7907E6F53474}"/>
              </a:ext>
            </a:extLst>
          </p:cNvPr>
          <p:cNvSpPr/>
          <p:nvPr userDrawn="1"/>
        </p:nvSpPr>
        <p:spPr>
          <a:xfrm flipH="1">
            <a:off x="5466105" y="4526236"/>
            <a:ext cx="6725892" cy="2331764"/>
          </a:xfrm>
          <a:prstGeom prst="rect">
            <a:avLst/>
          </a:prstGeom>
          <a:solidFill>
            <a:srgbClr val="1C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9F3064-304E-4C97-AA92-C6465591A756}"/>
              </a:ext>
            </a:extLst>
          </p:cNvPr>
          <p:cNvCxnSpPr>
            <a:cxnSpLocks/>
          </p:cNvCxnSpPr>
          <p:nvPr userDrawn="1"/>
        </p:nvCxnSpPr>
        <p:spPr>
          <a:xfrm>
            <a:off x="9123679" y="5093536"/>
            <a:ext cx="0" cy="119717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36A66FB-A25B-49DA-B4CA-BB21409BD2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51655" y="-1"/>
            <a:ext cx="7640344" cy="4526237"/>
          </a:xfrm>
          <a:custGeom>
            <a:avLst/>
            <a:gdLst>
              <a:gd name="connsiteX0" fmla="*/ 0 w 7640344"/>
              <a:gd name="connsiteY0" fmla="*/ 0 h 4526237"/>
              <a:gd name="connsiteX1" fmla="*/ 7640344 w 7640344"/>
              <a:gd name="connsiteY1" fmla="*/ 0 h 4526237"/>
              <a:gd name="connsiteX2" fmla="*/ 7640344 w 7640344"/>
              <a:gd name="connsiteY2" fmla="*/ 4526237 h 4526237"/>
              <a:gd name="connsiteX3" fmla="*/ 0 w 7640344"/>
              <a:gd name="connsiteY3" fmla="*/ 4526237 h 452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40344" h="4526237">
                <a:moveTo>
                  <a:pt x="0" y="0"/>
                </a:moveTo>
                <a:lnTo>
                  <a:pt x="7640344" y="0"/>
                </a:lnTo>
                <a:lnTo>
                  <a:pt x="7640344" y="4526237"/>
                </a:lnTo>
                <a:lnTo>
                  <a:pt x="0" y="4526237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8631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065B26F-0256-459C-9226-B2F6E37D21B3}"/>
              </a:ext>
            </a:extLst>
          </p:cNvPr>
          <p:cNvSpPr/>
          <p:nvPr userDrawn="1"/>
        </p:nvSpPr>
        <p:spPr>
          <a:xfrm>
            <a:off x="1" y="-4"/>
            <a:ext cx="4546896" cy="685800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73E9D90-EAD2-45BD-A1CF-F7B2BE2BB59B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A55BBB-38EB-494A-BA44-031A9370A129}"/>
              </a:ext>
            </a:extLst>
          </p:cNvPr>
          <p:cNvSpPr/>
          <p:nvPr userDrawn="1"/>
        </p:nvSpPr>
        <p:spPr>
          <a:xfrm flipV="1">
            <a:off x="4546892" y="4526245"/>
            <a:ext cx="4576773" cy="2331753"/>
          </a:xfrm>
          <a:prstGeom prst="rect">
            <a:avLst/>
          </a:prstGeom>
          <a:solidFill>
            <a:srgbClr val="1C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9FB6778-6DAC-40B6-BACC-2569C12F9263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3FD5864-72EC-4562-85C3-7622A3061675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043DB17-7E0B-4C47-8618-C2D865925E1D}"/>
              </a:ext>
            </a:extLst>
          </p:cNvPr>
          <p:cNvCxnSpPr>
            <a:cxnSpLocks/>
          </p:cNvCxnSpPr>
          <p:nvPr userDrawn="1"/>
        </p:nvCxnSpPr>
        <p:spPr>
          <a:xfrm flipH="1">
            <a:off x="6848476" y="6126476"/>
            <a:ext cx="2275189" cy="0"/>
          </a:xfrm>
          <a:prstGeom prst="line">
            <a:avLst/>
          </a:prstGeom>
          <a:ln w="3175">
            <a:solidFill>
              <a:srgbClr val="E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2B674B-A355-4E80-97E6-B777D020CF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23680" y="0"/>
            <a:ext cx="3068320" cy="6858000"/>
          </a:xfrm>
          <a:custGeom>
            <a:avLst/>
            <a:gdLst>
              <a:gd name="connsiteX0" fmla="*/ 0 w 3068320"/>
              <a:gd name="connsiteY0" fmla="*/ 0 h 6858000"/>
              <a:gd name="connsiteX1" fmla="*/ 3068320 w 3068320"/>
              <a:gd name="connsiteY1" fmla="*/ 0 h 6858000"/>
              <a:gd name="connsiteX2" fmla="*/ 3068320 w 3068320"/>
              <a:gd name="connsiteY2" fmla="*/ 6858000 h 6858000"/>
              <a:gd name="connsiteX3" fmla="*/ 0 w 306832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320" h="6858000">
                <a:moveTo>
                  <a:pt x="0" y="0"/>
                </a:moveTo>
                <a:lnTo>
                  <a:pt x="3068320" y="0"/>
                </a:lnTo>
                <a:lnTo>
                  <a:pt x="306832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543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8D8FB6B-AB89-49D9-8031-85E900CC0768}"/>
              </a:ext>
            </a:extLst>
          </p:cNvPr>
          <p:cNvSpPr/>
          <p:nvPr userDrawn="1"/>
        </p:nvSpPr>
        <p:spPr>
          <a:xfrm rot="10800000" flipH="1" flipV="1">
            <a:off x="9123680" y="4526246"/>
            <a:ext cx="3068320" cy="2331754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8DEEE72-0844-4057-B3F9-0DE59416076B}"/>
              </a:ext>
            </a:extLst>
          </p:cNvPr>
          <p:cNvCxnSpPr>
            <a:cxnSpLocks/>
          </p:cNvCxnSpPr>
          <p:nvPr userDrawn="1"/>
        </p:nvCxnSpPr>
        <p:spPr>
          <a:xfrm flipH="1">
            <a:off x="6848476" y="6126476"/>
            <a:ext cx="3876674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6B3E790-A2A5-4DC6-A9C6-3D6515714B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" y="0"/>
            <a:ext cx="4550367" cy="6858000"/>
          </a:xfrm>
          <a:custGeom>
            <a:avLst/>
            <a:gdLst>
              <a:gd name="connsiteX0" fmla="*/ 0 w 4550367"/>
              <a:gd name="connsiteY0" fmla="*/ 0 h 6858000"/>
              <a:gd name="connsiteX1" fmla="*/ 4550367 w 4550367"/>
              <a:gd name="connsiteY1" fmla="*/ 0 h 6858000"/>
              <a:gd name="connsiteX2" fmla="*/ 4550367 w 4550367"/>
              <a:gd name="connsiteY2" fmla="*/ 6858000 h 6858000"/>
              <a:gd name="connsiteX3" fmla="*/ 0 w 455036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0367" h="6858000">
                <a:moveTo>
                  <a:pt x="0" y="0"/>
                </a:moveTo>
                <a:lnTo>
                  <a:pt x="4550367" y="0"/>
                </a:lnTo>
                <a:lnTo>
                  <a:pt x="4550367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AF4B7B6-E229-48EA-91FD-99F98EDB18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23680" y="0"/>
            <a:ext cx="3068320" cy="4526239"/>
          </a:xfrm>
          <a:custGeom>
            <a:avLst/>
            <a:gdLst>
              <a:gd name="connsiteX0" fmla="*/ 0 w 3068320"/>
              <a:gd name="connsiteY0" fmla="*/ 0 h 6858000"/>
              <a:gd name="connsiteX1" fmla="*/ 3068320 w 3068320"/>
              <a:gd name="connsiteY1" fmla="*/ 0 h 6858000"/>
              <a:gd name="connsiteX2" fmla="*/ 3068320 w 3068320"/>
              <a:gd name="connsiteY2" fmla="*/ 6858000 h 6858000"/>
              <a:gd name="connsiteX3" fmla="*/ 0 w 306832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320" h="6858000">
                <a:moveTo>
                  <a:pt x="0" y="0"/>
                </a:moveTo>
                <a:lnTo>
                  <a:pt x="3068320" y="0"/>
                </a:lnTo>
                <a:lnTo>
                  <a:pt x="306832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1399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1727776-5125-481F-92BA-50DCADE52900}"/>
              </a:ext>
            </a:extLst>
          </p:cNvPr>
          <p:cNvSpPr/>
          <p:nvPr userDrawn="1"/>
        </p:nvSpPr>
        <p:spPr>
          <a:xfrm>
            <a:off x="4546881" y="0"/>
            <a:ext cx="4576799" cy="4526243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60FFC85-B417-44BA-B6CA-17924826F245}"/>
              </a:ext>
            </a:extLst>
          </p:cNvPr>
          <p:cNvCxnSpPr>
            <a:cxnSpLocks/>
          </p:cNvCxnSpPr>
          <p:nvPr userDrawn="1"/>
        </p:nvCxnSpPr>
        <p:spPr>
          <a:xfrm flipH="1">
            <a:off x="10657840" y="6121520"/>
            <a:ext cx="1534161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3F0EDBE-1035-4D91-902D-0854288E8CBE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6294F6AA-C919-46AA-B8A8-05DF433380B4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40E07B8-73CE-4EC5-BD22-8C75E4392070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3AFA036-668E-4B82-A0AC-A94B7EC68E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46892" y="4526244"/>
            <a:ext cx="4576788" cy="2331757"/>
          </a:xfrm>
          <a:custGeom>
            <a:avLst/>
            <a:gdLst>
              <a:gd name="connsiteX0" fmla="*/ 0 w 4576788"/>
              <a:gd name="connsiteY0" fmla="*/ 0 h 2331757"/>
              <a:gd name="connsiteX1" fmla="*/ 4576788 w 4576788"/>
              <a:gd name="connsiteY1" fmla="*/ 0 h 2331757"/>
              <a:gd name="connsiteX2" fmla="*/ 4576788 w 4576788"/>
              <a:gd name="connsiteY2" fmla="*/ 2331757 h 2331757"/>
              <a:gd name="connsiteX3" fmla="*/ 0 w 4576788"/>
              <a:gd name="connsiteY3" fmla="*/ 2331757 h 2331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6788" h="2331757">
                <a:moveTo>
                  <a:pt x="0" y="0"/>
                </a:moveTo>
                <a:lnTo>
                  <a:pt x="4576788" y="0"/>
                </a:lnTo>
                <a:lnTo>
                  <a:pt x="4576788" y="2331757"/>
                </a:lnTo>
                <a:lnTo>
                  <a:pt x="0" y="2331757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5566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3200079-CCE2-49F7-A83B-9D7CA1E3ECC1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2B1E9058-DD67-454B-A9F1-14DB9A21F203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0957DA-803F-4B3C-928F-C8C20F6828D9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6831403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8392B295-D1C0-47F5-BBCC-D8ED55D324D6}"/>
              </a:ext>
            </a:extLst>
          </p:cNvPr>
          <p:cNvSpPr/>
          <p:nvPr userDrawn="1"/>
        </p:nvSpPr>
        <p:spPr>
          <a:xfrm rot="10800000" flipH="1" flipV="1">
            <a:off x="9123680" y="6126456"/>
            <a:ext cx="3068320" cy="731544"/>
          </a:xfrm>
          <a:prstGeom prst="rect">
            <a:avLst/>
          </a:prstGeom>
          <a:solidFill>
            <a:srgbClr val="20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DED543B-3144-41B6-8401-4C25F704FD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5751" y="-1"/>
            <a:ext cx="4181140" cy="6126457"/>
          </a:xfrm>
          <a:custGeom>
            <a:avLst/>
            <a:gdLst>
              <a:gd name="connsiteX0" fmla="*/ 0 w 4181140"/>
              <a:gd name="connsiteY0" fmla="*/ 0 h 6126457"/>
              <a:gd name="connsiteX1" fmla="*/ 4181140 w 4181140"/>
              <a:gd name="connsiteY1" fmla="*/ 0 h 6126457"/>
              <a:gd name="connsiteX2" fmla="*/ 4181140 w 4181140"/>
              <a:gd name="connsiteY2" fmla="*/ 6126457 h 6126457"/>
              <a:gd name="connsiteX3" fmla="*/ 0 w 4181140"/>
              <a:gd name="connsiteY3" fmla="*/ 6126457 h 6126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1140" h="6126457">
                <a:moveTo>
                  <a:pt x="0" y="0"/>
                </a:moveTo>
                <a:lnTo>
                  <a:pt x="4181140" y="0"/>
                </a:lnTo>
                <a:lnTo>
                  <a:pt x="4181140" y="6126457"/>
                </a:lnTo>
                <a:lnTo>
                  <a:pt x="0" y="6126457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0782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41C16C9-21AB-4597-B029-EAEC88D8184D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F2E17E6D-7538-4450-973C-96EE7E0FBF97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7E402E7-E13F-4310-A7EB-EA42718BFE29}"/>
              </a:ext>
            </a:extLst>
          </p:cNvPr>
          <p:cNvSpPr/>
          <p:nvPr userDrawn="1"/>
        </p:nvSpPr>
        <p:spPr>
          <a:xfrm>
            <a:off x="9123676" y="6126476"/>
            <a:ext cx="3068324" cy="73152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79FB90-9E15-4834-BF15-5B4BA1F620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5760" y="0"/>
            <a:ext cx="8757916" cy="6857995"/>
          </a:xfrm>
          <a:custGeom>
            <a:avLst/>
            <a:gdLst>
              <a:gd name="connsiteX0" fmla="*/ 0 w 8757916"/>
              <a:gd name="connsiteY0" fmla="*/ 0 h 6857995"/>
              <a:gd name="connsiteX1" fmla="*/ 8757916 w 8757916"/>
              <a:gd name="connsiteY1" fmla="*/ 0 h 6857995"/>
              <a:gd name="connsiteX2" fmla="*/ 8757916 w 8757916"/>
              <a:gd name="connsiteY2" fmla="*/ 6857995 h 6857995"/>
              <a:gd name="connsiteX3" fmla="*/ 0 w 8757916"/>
              <a:gd name="connsiteY3" fmla="*/ 6857995 h 6857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57916" h="6857995">
                <a:moveTo>
                  <a:pt x="0" y="0"/>
                </a:moveTo>
                <a:lnTo>
                  <a:pt x="8757916" y="0"/>
                </a:lnTo>
                <a:lnTo>
                  <a:pt x="8757916" y="6857995"/>
                </a:lnTo>
                <a:lnTo>
                  <a:pt x="0" y="6857995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552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3E2D07AA-D156-418B-8DCD-77D3F80039D3}"/>
              </a:ext>
            </a:extLst>
          </p:cNvPr>
          <p:cNvSpPr/>
          <p:nvPr userDrawn="1"/>
        </p:nvSpPr>
        <p:spPr>
          <a:xfrm rot="10800000" flipV="1">
            <a:off x="4551680" y="6126471"/>
            <a:ext cx="4572000" cy="731529"/>
          </a:xfrm>
          <a:prstGeom prst="rect">
            <a:avLst/>
          </a:prstGeom>
          <a:solidFill>
            <a:srgbClr val="20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E1FB262-7ADE-482F-B0E6-D41C125273A7}"/>
              </a:ext>
            </a:extLst>
          </p:cNvPr>
          <p:cNvSpPr/>
          <p:nvPr userDrawn="1"/>
        </p:nvSpPr>
        <p:spPr>
          <a:xfrm>
            <a:off x="9122828" y="-5"/>
            <a:ext cx="3065211" cy="3509824"/>
          </a:xfrm>
          <a:prstGeom prst="rect">
            <a:avLst/>
          </a:prstGeom>
          <a:solidFill>
            <a:srgbClr val="20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01C1C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EBD3F98-BF7B-4190-BE73-9547193530D4}"/>
              </a:ext>
            </a:extLst>
          </p:cNvPr>
          <p:cNvSpPr/>
          <p:nvPr userDrawn="1"/>
        </p:nvSpPr>
        <p:spPr>
          <a:xfrm>
            <a:off x="9122828" y="3509824"/>
            <a:ext cx="3065211" cy="3348176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D98E76D-D87C-4B0D-B25C-151E72F974A3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19E0A7AE-4A7F-4594-8B9D-EFC684E04B0C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B6E0FBE-42FA-4BEA-B08B-5C7143B74B1C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D084E890-EEC4-4096-B4B8-1E8A92AD3905}"/>
              </a:ext>
            </a:extLst>
          </p:cNvPr>
          <p:cNvSpPr/>
          <p:nvPr userDrawn="1"/>
        </p:nvSpPr>
        <p:spPr>
          <a:xfrm>
            <a:off x="9122828" y="6126476"/>
            <a:ext cx="3065211" cy="731520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3AA7844-DD2E-468B-B0FE-BD9C0D639E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51680" y="1"/>
            <a:ext cx="4572000" cy="6126471"/>
          </a:xfrm>
          <a:custGeom>
            <a:avLst/>
            <a:gdLst>
              <a:gd name="connsiteX0" fmla="*/ 0 w 4572000"/>
              <a:gd name="connsiteY0" fmla="*/ 0 h 6126471"/>
              <a:gd name="connsiteX1" fmla="*/ 4572000 w 4572000"/>
              <a:gd name="connsiteY1" fmla="*/ 0 h 6126471"/>
              <a:gd name="connsiteX2" fmla="*/ 4572000 w 4572000"/>
              <a:gd name="connsiteY2" fmla="*/ 6126471 h 6126471"/>
              <a:gd name="connsiteX3" fmla="*/ 0 w 4572000"/>
              <a:gd name="connsiteY3" fmla="*/ 6126471 h 6126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6126471">
                <a:moveTo>
                  <a:pt x="0" y="0"/>
                </a:moveTo>
                <a:lnTo>
                  <a:pt x="4572000" y="0"/>
                </a:lnTo>
                <a:lnTo>
                  <a:pt x="4572000" y="6126471"/>
                </a:lnTo>
                <a:lnTo>
                  <a:pt x="0" y="6126471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704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CC3ECC5-3474-4E75-A358-CE04D8F8F3E6}"/>
              </a:ext>
            </a:extLst>
          </p:cNvPr>
          <p:cNvSpPr/>
          <p:nvPr userDrawn="1"/>
        </p:nvSpPr>
        <p:spPr>
          <a:xfrm>
            <a:off x="9123676" y="1463042"/>
            <a:ext cx="3068324" cy="5394954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78948A1-83FC-45B3-9A49-829B32760D76}"/>
              </a:ext>
            </a:extLst>
          </p:cNvPr>
          <p:cNvSpPr/>
          <p:nvPr userDrawn="1"/>
        </p:nvSpPr>
        <p:spPr>
          <a:xfrm flipH="1" flipV="1">
            <a:off x="4551644" y="-1"/>
            <a:ext cx="4568693" cy="731523"/>
          </a:xfrm>
          <a:prstGeom prst="rect">
            <a:avLst/>
          </a:prstGeom>
          <a:solidFill>
            <a:srgbClr val="20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B92C95B-5B34-477E-BB26-CF0E8FFC17A7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1DFFA9DD-ACA2-4F6F-A72E-8C2F27A82121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DF315FA-5DD9-4429-8178-0ABBEB9A216E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BEA8D9-77AC-4AA1-9585-337EA343D6C5}"/>
              </a:ext>
            </a:extLst>
          </p:cNvPr>
          <p:cNvCxnSpPr>
            <a:cxnSpLocks/>
          </p:cNvCxnSpPr>
          <p:nvPr userDrawn="1"/>
        </p:nvCxnSpPr>
        <p:spPr>
          <a:xfrm flipH="1">
            <a:off x="10871200" y="6126476"/>
            <a:ext cx="132080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504CD88-467C-4834-BD56-25832F494F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51646" y="731523"/>
            <a:ext cx="4568694" cy="5394954"/>
          </a:xfrm>
          <a:custGeom>
            <a:avLst/>
            <a:gdLst>
              <a:gd name="connsiteX0" fmla="*/ 0 w 4568694"/>
              <a:gd name="connsiteY0" fmla="*/ 0 h 5394954"/>
              <a:gd name="connsiteX1" fmla="*/ 4568694 w 4568694"/>
              <a:gd name="connsiteY1" fmla="*/ 0 h 5394954"/>
              <a:gd name="connsiteX2" fmla="*/ 4568694 w 4568694"/>
              <a:gd name="connsiteY2" fmla="*/ 5394954 h 5394954"/>
              <a:gd name="connsiteX3" fmla="*/ 0 w 4568694"/>
              <a:gd name="connsiteY3" fmla="*/ 5394954 h 5394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68694" h="5394954">
                <a:moveTo>
                  <a:pt x="0" y="0"/>
                </a:moveTo>
                <a:lnTo>
                  <a:pt x="4568694" y="0"/>
                </a:lnTo>
                <a:lnTo>
                  <a:pt x="4568694" y="5394954"/>
                </a:lnTo>
                <a:lnTo>
                  <a:pt x="0" y="5394954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2198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3482454-1726-43B3-B6A0-C8CAF562BA10}"/>
              </a:ext>
            </a:extLst>
          </p:cNvPr>
          <p:cNvSpPr/>
          <p:nvPr userDrawn="1"/>
        </p:nvSpPr>
        <p:spPr>
          <a:xfrm>
            <a:off x="9126694" y="3063239"/>
            <a:ext cx="3065306" cy="3063237"/>
          </a:xfrm>
          <a:prstGeom prst="rect">
            <a:avLst/>
          </a:prstGeom>
          <a:solidFill>
            <a:srgbClr val="1C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1EB746D-BC50-40DF-BC3A-77E565002E77}"/>
              </a:ext>
            </a:extLst>
          </p:cNvPr>
          <p:cNvSpPr/>
          <p:nvPr userDrawn="1"/>
        </p:nvSpPr>
        <p:spPr>
          <a:xfrm>
            <a:off x="-1" y="-4"/>
            <a:ext cx="4547367" cy="6858000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E3D44B-297E-441E-919A-E6D01D68DDA1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FA838E7-D542-4487-B88F-6D5EC01E26F1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0054A3E-BF19-4495-9652-3894232F2E6E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0910F33-A3C5-4812-8595-B97FF0B8E6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51646" y="0"/>
            <a:ext cx="4568694" cy="6858000"/>
          </a:xfrm>
          <a:custGeom>
            <a:avLst/>
            <a:gdLst>
              <a:gd name="connsiteX0" fmla="*/ 0 w 4568694"/>
              <a:gd name="connsiteY0" fmla="*/ 0 h 5394954"/>
              <a:gd name="connsiteX1" fmla="*/ 4568694 w 4568694"/>
              <a:gd name="connsiteY1" fmla="*/ 0 h 5394954"/>
              <a:gd name="connsiteX2" fmla="*/ 4568694 w 4568694"/>
              <a:gd name="connsiteY2" fmla="*/ 5394954 h 5394954"/>
              <a:gd name="connsiteX3" fmla="*/ 0 w 4568694"/>
              <a:gd name="connsiteY3" fmla="*/ 5394954 h 5394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68694" h="5394954">
                <a:moveTo>
                  <a:pt x="0" y="0"/>
                </a:moveTo>
                <a:lnTo>
                  <a:pt x="4568694" y="0"/>
                </a:lnTo>
                <a:lnTo>
                  <a:pt x="4568694" y="5394954"/>
                </a:lnTo>
                <a:lnTo>
                  <a:pt x="0" y="5394954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6440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B0CF266-C61B-4207-849F-DD6F93ED4D44}"/>
              </a:ext>
            </a:extLst>
          </p:cNvPr>
          <p:cNvSpPr/>
          <p:nvPr userDrawn="1"/>
        </p:nvSpPr>
        <p:spPr>
          <a:xfrm>
            <a:off x="4551676" y="3505166"/>
            <a:ext cx="4572004" cy="1021080"/>
          </a:xfrm>
          <a:prstGeom prst="rect">
            <a:avLst/>
          </a:prstGeom>
          <a:solidFill>
            <a:srgbClr val="1C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0E486CA-3D21-4AF4-9BBC-11599DAAB4C3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CBE3362C-BDC3-4AB8-9C20-5BFF1436F549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F8B2D9-F4ED-4FE0-9390-F3767202D405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B844369-4EEA-4A5A-BE2B-7AFB25A1E66D}"/>
              </a:ext>
            </a:extLst>
          </p:cNvPr>
          <p:cNvCxnSpPr>
            <a:cxnSpLocks/>
          </p:cNvCxnSpPr>
          <p:nvPr userDrawn="1"/>
        </p:nvCxnSpPr>
        <p:spPr>
          <a:xfrm flipH="1">
            <a:off x="7132320" y="6126476"/>
            <a:ext cx="1991356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7FBAD651-D74E-4F4B-BE0C-6080A1E12804}"/>
              </a:ext>
            </a:extLst>
          </p:cNvPr>
          <p:cNvSpPr/>
          <p:nvPr userDrawn="1"/>
        </p:nvSpPr>
        <p:spPr>
          <a:xfrm flipH="1">
            <a:off x="9123680" y="3505166"/>
            <a:ext cx="3068320" cy="102108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4693F07-1940-417E-B50B-BA1E482071B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123677" y="4526246"/>
            <a:ext cx="3068315" cy="1600226"/>
          </a:xfrm>
          <a:custGeom>
            <a:avLst/>
            <a:gdLst>
              <a:gd name="connsiteX0" fmla="*/ 0 w 3068315"/>
              <a:gd name="connsiteY0" fmla="*/ 0 h 1600226"/>
              <a:gd name="connsiteX1" fmla="*/ 3068315 w 3068315"/>
              <a:gd name="connsiteY1" fmla="*/ 0 h 1600226"/>
              <a:gd name="connsiteX2" fmla="*/ 3068315 w 3068315"/>
              <a:gd name="connsiteY2" fmla="*/ 1600226 h 1600226"/>
              <a:gd name="connsiteX3" fmla="*/ 0 w 3068315"/>
              <a:gd name="connsiteY3" fmla="*/ 1600226 h 1600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315" h="1600226">
                <a:moveTo>
                  <a:pt x="0" y="0"/>
                </a:moveTo>
                <a:lnTo>
                  <a:pt x="3068315" y="0"/>
                </a:lnTo>
                <a:lnTo>
                  <a:pt x="3068315" y="1600226"/>
                </a:lnTo>
                <a:lnTo>
                  <a:pt x="0" y="1600226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49ECEFE-4BCB-4274-BBD2-C6FF9E97F2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51646" y="-2320"/>
            <a:ext cx="4568694" cy="3502839"/>
          </a:xfrm>
          <a:custGeom>
            <a:avLst/>
            <a:gdLst>
              <a:gd name="connsiteX0" fmla="*/ 0 w 4568694"/>
              <a:gd name="connsiteY0" fmla="*/ 0 h 5394954"/>
              <a:gd name="connsiteX1" fmla="*/ 4568694 w 4568694"/>
              <a:gd name="connsiteY1" fmla="*/ 0 h 5394954"/>
              <a:gd name="connsiteX2" fmla="*/ 4568694 w 4568694"/>
              <a:gd name="connsiteY2" fmla="*/ 5394954 h 5394954"/>
              <a:gd name="connsiteX3" fmla="*/ 0 w 4568694"/>
              <a:gd name="connsiteY3" fmla="*/ 5394954 h 5394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68694" h="5394954">
                <a:moveTo>
                  <a:pt x="0" y="0"/>
                </a:moveTo>
                <a:lnTo>
                  <a:pt x="4568694" y="0"/>
                </a:lnTo>
                <a:lnTo>
                  <a:pt x="4568694" y="5394954"/>
                </a:lnTo>
                <a:lnTo>
                  <a:pt x="0" y="5394954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3406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2AA8E04-4AEC-47C1-A119-DA426918DB85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4F048AD4-094F-4D52-A0C2-0F19D6065F6D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29C327C-79ED-4036-B8FD-AA692E8F8529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A045344-CE6A-4C2C-8C83-4CB2C76183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51645" y="0"/>
            <a:ext cx="7640315" cy="6858000"/>
          </a:xfrm>
          <a:custGeom>
            <a:avLst/>
            <a:gdLst>
              <a:gd name="connsiteX0" fmla="*/ 0 w 4568694"/>
              <a:gd name="connsiteY0" fmla="*/ 0 h 5394954"/>
              <a:gd name="connsiteX1" fmla="*/ 4568694 w 4568694"/>
              <a:gd name="connsiteY1" fmla="*/ 0 h 5394954"/>
              <a:gd name="connsiteX2" fmla="*/ 4568694 w 4568694"/>
              <a:gd name="connsiteY2" fmla="*/ 5394954 h 5394954"/>
              <a:gd name="connsiteX3" fmla="*/ 0 w 4568694"/>
              <a:gd name="connsiteY3" fmla="*/ 5394954 h 5394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68694" h="5394954">
                <a:moveTo>
                  <a:pt x="0" y="0"/>
                </a:moveTo>
                <a:lnTo>
                  <a:pt x="4568694" y="0"/>
                </a:lnTo>
                <a:lnTo>
                  <a:pt x="4568694" y="5394954"/>
                </a:lnTo>
                <a:lnTo>
                  <a:pt x="0" y="5394954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0030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6C8B463-EC63-4FA3-ACED-6FC5BBF66744}"/>
              </a:ext>
            </a:extLst>
          </p:cNvPr>
          <p:cNvCxnSpPr>
            <a:cxnSpLocks/>
          </p:cNvCxnSpPr>
          <p:nvPr userDrawn="1"/>
        </p:nvCxnSpPr>
        <p:spPr>
          <a:xfrm>
            <a:off x="4551666" y="3063782"/>
            <a:ext cx="335720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BDA04FF1-21A3-4E60-95CC-52173F8DE8F8}"/>
              </a:ext>
            </a:extLst>
          </p:cNvPr>
          <p:cNvSpPr/>
          <p:nvPr userDrawn="1"/>
        </p:nvSpPr>
        <p:spPr>
          <a:xfrm>
            <a:off x="365751" y="3063239"/>
            <a:ext cx="4185905" cy="3063237"/>
          </a:xfrm>
          <a:prstGeom prst="rect">
            <a:avLst/>
          </a:prstGeom>
          <a:solidFill>
            <a:srgbClr val="1C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4C1AEC9-8E82-4A1B-B63B-3DA53EBE3520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EDC31B56-7318-42E0-B157-E77B2AE7DB25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EDB63F3-8CB2-4ECA-9D69-D0C8664C1013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4551657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167F3C7-1048-4968-8DF5-E4CDA3E82C2A}"/>
              </a:ext>
            </a:extLst>
          </p:cNvPr>
          <p:cNvCxnSpPr>
            <a:cxnSpLocks/>
          </p:cNvCxnSpPr>
          <p:nvPr userDrawn="1"/>
        </p:nvCxnSpPr>
        <p:spPr>
          <a:xfrm flipH="1">
            <a:off x="8884835" y="6126476"/>
            <a:ext cx="3307165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12C01FC-B9B8-4CFE-9094-82A01EE768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5761" y="0"/>
            <a:ext cx="4185905" cy="3063236"/>
          </a:xfrm>
          <a:custGeom>
            <a:avLst/>
            <a:gdLst>
              <a:gd name="connsiteX0" fmla="*/ 0 w 4185905"/>
              <a:gd name="connsiteY0" fmla="*/ 0 h 3063236"/>
              <a:gd name="connsiteX1" fmla="*/ 4185905 w 4185905"/>
              <a:gd name="connsiteY1" fmla="*/ 0 h 3063236"/>
              <a:gd name="connsiteX2" fmla="*/ 4185905 w 4185905"/>
              <a:gd name="connsiteY2" fmla="*/ 3063236 h 3063236"/>
              <a:gd name="connsiteX3" fmla="*/ 0 w 4185905"/>
              <a:gd name="connsiteY3" fmla="*/ 3063236 h 3063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5905" h="3063236">
                <a:moveTo>
                  <a:pt x="0" y="0"/>
                </a:moveTo>
                <a:lnTo>
                  <a:pt x="4185905" y="0"/>
                </a:lnTo>
                <a:lnTo>
                  <a:pt x="4185905" y="3063236"/>
                </a:lnTo>
                <a:lnTo>
                  <a:pt x="0" y="3063236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4670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702A889-2846-4E42-A6A4-7C5FEA4A922D}"/>
              </a:ext>
            </a:extLst>
          </p:cNvPr>
          <p:cNvSpPr/>
          <p:nvPr userDrawn="1"/>
        </p:nvSpPr>
        <p:spPr>
          <a:xfrm>
            <a:off x="-1" y="-4"/>
            <a:ext cx="4546897" cy="6858000"/>
          </a:xfrm>
          <a:prstGeom prst="rect">
            <a:avLst/>
          </a:prstGeom>
          <a:solidFill>
            <a:srgbClr val="1C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312DC7B-BC4E-405C-ADE8-89D01340D190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1EECB15-9FB2-42A7-B1A4-82EFFC728F81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EEEDE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B450B22-6D06-4ADE-985D-9C4F0D12C020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EEEDE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46685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C207E04-D1A8-4D94-BF01-FCF35C0B03C0}"/>
              </a:ext>
            </a:extLst>
          </p:cNvPr>
          <p:cNvSpPr/>
          <p:nvPr userDrawn="1"/>
        </p:nvSpPr>
        <p:spPr>
          <a:xfrm>
            <a:off x="-1" y="-4"/>
            <a:ext cx="4546897" cy="685800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97F73FD-C677-40FD-9C59-4E40CDC3B1BD}"/>
              </a:ext>
            </a:extLst>
          </p:cNvPr>
          <p:cNvCxnSpPr>
            <a:cxnSpLocks/>
          </p:cNvCxnSpPr>
          <p:nvPr userDrawn="1"/>
        </p:nvCxnSpPr>
        <p:spPr>
          <a:xfrm>
            <a:off x="11267098" y="6126476"/>
            <a:ext cx="924902" cy="0"/>
          </a:xfrm>
          <a:prstGeom prst="line">
            <a:avLst/>
          </a:prstGeom>
          <a:ln>
            <a:solidFill>
              <a:srgbClr val="20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C9D3EF5B-4337-4BDD-A07A-35C6A86B732C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F4BB501-C485-491B-A26C-05082A49023B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FE59DCD-8118-4106-B17E-76430AE7D1EE}"/>
              </a:ext>
            </a:extLst>
          </p:cNvPr>
          <p:cNvCxnSpPr>
            <a:cxnSpLocks/>
          </p:cNvCxnSpPr>
          <p:nvPr userDrawn="1"/>
        </p:nvCxnSpPr>
        <p:spPr>
          <a:xfrm>
            <a:off x="365760" y="944880"/>
            <a:ext cx="0" cy="591312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38121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6D80E6B-EEDF-4C38-A137-8EA65B75C6FB}"/>
              </a:ext>
            </a:extLst>
          </p:cNvPr>
          <p:cNvSpPr/>
          <p:nvPr userDrawn="1"/>
        </p:nvSpPr>
        <p:spPr>
          <a:xfrm flipH="1">
            <a:off x="4546896" y="-4"/>
            <a:ext cx="7645104" cy="6126471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13E97B0-0C08-4935-90A9-D9985BB8C344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A2DD2DA-B6E9-4EA6-AD7E-698FCC8FE794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BF308F4-2FB8-4CE0-9248-C24D01AED8AC}"/>
              </a:ext>
            </a:extLst>
          </p:cNvPr>
          <p:cNvCxnSpPr>
            <a:cxnSpLocks/>
          </p:cNvCxnSpPr>
          <p:nvPr userDrawn="1"/>
        </p:nvCxnSpPr>
        <p:spPr>
          <a:xfrm>
            <a:off x="365760" y="944880"/>
            <a:ext cx="0" cy="591312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80346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733B1C-F827-4460-B3C8-7EC7DCC90F15}"/>
              </a:ext>
            </a:extLst>
          </p:cNvPr>
          <p:cNvSpPr/>
          <p:nvPr userDrawn="1"/>
        </p:nvSpPr>
        <p:spPr>
          <a:xfrm>
            <a:off x="4551673" y="0"/>
            <a:ext cx="4572006" cy="4506091"/>
          </a:xfrm>
          <a:prstGeom prst="rect">
            <a:avLst/>
          </a:prstGeom>
          <a:solidFill>
            <a:srgbClr val="1C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92DCE71-BE0F-46EA-8A50-E4EB6EFB1BF7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ABF7F784-4C50-449D-B3A2-AE50E448C00F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FD4AEF9-D2E6-4354-B702-646E9060CF12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E0622AC7-11E6-4141-B61D-E1EF8395516C}"/>
              </a:ext>
            </a:extLst>
          </p:cNvPr>
          <p:cNvSpPr/>
          <p:nvPr userDrawn="1"/>
        </p:nvSpPr>
        <p:spPr>
          <a:xfrm>
            <a:off x="9123676" y="4506089"/>
            <a:ext cx="3068315" cy="2351907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5222082-85BA-4859-8795-D78D4D2990F7}"/>
              </a:ext>
            </a:extLst>
          </p:cNvPr>
          <p:cNvCxnSpPr>
            <a:cxnSpLocks/>
          </p:cNvCxnSpPr>
          <p:nvPr userDrawn="1"/>
        </p:nvCxnSpPr>
        <p:spPr>
          <a:xfrm flipH="1">
            <a:off x="7111054" y="6126476"/>
            <a:ext cx="3556946" cy="0"/>
          </a:xfrm>
          <a:prstGeom prst="line">
            <a:avLst/>
          </a:prstGeom>
          <a:ln w="3175">
            <a:solidFill>
              <a:srgbClr val="20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AD72AA8-4311-42B4-8174-06CB3A6768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23678" y="0"/>
            <a:ext cx="3068322" cy="4506089"/>
          </a:xfrm>
          <a:custGeom>
            <a:avLst/>
            <a:gdLst>
              <a:gd name="connsiteX0" fmla="*/ 0 w 3068322"/>
              <a:gd name="connsiteY0" fmla="*/ 0 h 4506089"/>
              <a:gd name="connsiteX1" fmla="*/ 3068322 w 3068322"/>
              <a:gd name="connsiteY1" fmla="*/ 0 h 4506089"/>
              <a:gd name="connsiteX2" fmla="*/ 3068322 w 3068322"/>
              <a:gd name="connsiteY2" fmla="*/ 4506089 h 4506089"/>
              <a:gd name="connsiteX3" fmla="*/ 0 w 3068322"/>
              <a:gd name="connsiteY3" fmla="*/ 4506089 h 4506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322" h="4506089">
                <a:moveTo>
                  <a:pt x="0" y="0"/>
                </a:moveTo>
                <a:lnTo>
                  <a:pt x="3068322" y="0"/>
                </a:lnTo>
                <a:lnTo>
                  <a:pt x="3068322" y="4506089"/>
                </a:lnTo>
                <a:lnTo>
                  <a:pt x="0" y="4506089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5722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556AE88-9617-4268-AF16-3AE57219E4D3}"/>
              </a:ext>
            </a:extLst>
          </p:cNvPr>
          <p:cNvSpPr/>
          <p:nvPr userDrawn="1"/>
        </p:nvSpPr>
        <p:spPr>
          <a:xfrm>
            <a:off x="4551680" y="1"/>
            <a:ext cx="4571995" cy="6126475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5EC3D78-DC04-40A7-BE5A-903E139B4916}"/>
              </a:ext>
            </a:extLst>
          </p:cNvPr>
          <p:cNvSpPr/>
          <p:nvPr userDrawn="1"/>
        </p:nvSpPr>
        <p:spPr>
          <a:xfrm>
            <a:off x="9123676" y="0"/>
            <a:ext cx="3068324" cy="6857996"/>
          </a:xfrm>
          <a:prstGeom prst="rect">
            <a:avLst/>
          </a:prstGeom>
          <a:solidFill>
            <a:srgbClr val="1C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C79AC8E-AA96-4F60-A374-4C0BA41BFAB7}"/>
              </a:ext>
            </a:extLst>
          </p:cNvPr>
          <p:cNvCxnSpPr>
            <a:cxnSpLocks/>
          </p:cNvCxnSpPr>
          <p:nvPr userDrawn="1"/>
        </p:nvCxnSpPr>
        <p:spPr>
          <a:xfrm flipH="1">
            <a:off x="9123675" y="6126476"/>
            <a:ext cx="1520143" cy="0"/>
          </a:xfrm>
          <a:prstGeom prst="line">
            <a:avLst/>
          </a:prstGeom>
          <a:ln w="3175">
            <a:solidFill>
              <a:srgbClr val="4758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BAB8EA00-8CA4-4F90-93EC-A8E5619ECF97}"/>
              </a:ext>
            </a:extLst>
          </p:cNvPr>
          <p:cNvGrpSpPr/>
          <p:nvPr userDrawn="1"/>
        </p:nvGrpSpPr>
        <p:grpSpPr>
          <a:xfrm>
            <a:off x="5647650" y="731523"/>
            <a:ext cx="2380054" cy="4850091"/>
            <a:chOff x="2297113" y="6350"/>
            <a:chExt cx="3359150" cy="6845300"/>
          </a:xfrm>
          <a:solidFill>
            <a:srgbClr val="333333"/>
          </a:solidFill>
          <a:effectLst>
            <a:outerShdw blurRad="508000" dist="381000" dir="5400000" algn="t" rotWithShape="0">
              <a:schemeClr val="tx1">
                <a:alpha val="20000"/>
              </a:schemeClr>
            </a:outerShdw>
          </a:effectLst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51CCE8B6-EB86-453D-A602-45F9AFC3A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113" y="6350"/>
              <a:ext cx="3359150" cy="6845300"/>
            </a:xfrm>
            <a:custGeom>
              <a:avLst/>
              <a:gdLst>
                <a:gd name="T0" fmla="*/ 2371 w 18583"/>
                <a:gd name="T1" fmla="*/ 0 h 37888"/>
                <a:gd name="T2" fmla="*/ 16212 w 18583"/>
                <a:gd name="T3" fmla="*/ 0 h 37888"/>
                <a:gd name="T4" fmla="*/ 18480 w 18583"/>
                <a:gd name="T5" fmla="*/ 2268 h 37888"/>
                <a:gd name="T6" fmla="*/ 18480 w 18583"/>
                <a:gd name="T7" fmla="*/ 9707 h 37888"/>
                <a:gd name="T8" fmla="*/ 18480 w 18583"/>
                <a:gd name="T9" fmla="*/ 9707 h 37888"/>
                <a:gd name="T10" fmla="*/ 18583 w 18583"/>
                <a:gd name="T11" fmla="*/ 9810 h 37888"/>
                <a:gd name="T12" fmla="*/ 18583 w 18583"/>
                <a:gd name="T13" fmla="*/ 14098 h 37888"/>
                <a:gd name="T14" fmla="*/ 18480 w 18583"/>
                <a:gd name="T15" fmla="*/ 14201 h 37888"/>
                <a:gd name="T16" fmla="*/ 18480 w 18583"/>
                <a:gd name="T17" fmla="*/ 14201 h 37888"/>
                <a:gd name="T18" fmla="*/ 18480 w 18583"/>
                <a:gd name="T19" fmla="*/ 35620 h 37888"/>
                <a:gd name="T20" fmla="*/ 16212 w 18583"/>
                <a:gd name="T21" fmla="*/ 37888 h 37888"/>
                <a:gd name="T22" fmla="*/ 2371 w 18583"/>
                <a:gd name="T23" fmla="*/ 37888 h 37888"/>
                <a:gd name="T24" fmla="*/ 103 w 18583"/>
                <a:gd name="T25" fmla="*/ 35620 h 37888"/>
                <a:gd name="T26" fmla="*/ 103 w 18583"/>
                <a:gd name="T27" fmla="*/ 15167 h 37888"/>
                <a:gd name="T28" fmla="*/ 103 w 18583"/>
                <a:gd name="T29" fmla="*/ 15167 h 37888"/>
                <a:gd name="T30" fmla="*/ 0 w 18583"/>
                <a:gd name="T31" fmla="*/ 15065 h 37888"/>
                <a:gd name="T32" fmla="*/ 0 w 18583"/>
                <a:gd name="T33" fmla="*/ 12461 h 37888"/>
                <a:gd name="T34" fmla="*/ 103 w 18583"/>
                <a:gd name="T35" fmla="*/ 12359 h 37888"/>
                <a:gd name="T36" fmla="*/ 103 w 18583"/>
                <a:gd name="T37" fmla="*/ 12359 h 37888"/>
                <a:gd name="T38" fmla="*/ 103 w 18583"/>
                <a:gd name="T39" fmla="*/ 11514 h 37888"/>
                <a:gd name="T40" fmla="*/ 103 w 18583"/>
                <a:gd name="T41" fmla="*/ 11514 h 37888"/>
                <a:gd name="T42" fmla="*/ 0 w 18583"/>
                <a:gd name="T43" fmla="*/ 11411 h 37888"/>
                <a:gd name="T44" fmla="*/ 0 w 18583"/>
                <a:gd name="T45" fmla="*/ 8808 h 37888"/>
                <a:gd name="T46" fmla="*/ 103 w 18583"/>
                <a:gd name="T47" fmla="*/ 8705 h 37888"/>
                <a:gd name="T48" fmla="*/ 103 w 18583"/>
                <a:gd name="T49" fmla="*/ 8705 h 37888"/>
                <a:gd name="T50" fmla="*/ 103 w 18583"/>
                <a:gd name="T51" fmla="*/ 7345 h 37888"/>
                <a:gd name="T52" fmla="*/ 86 w 18583"/>
                <a:gd name="T53" fmla="*/ 7345 h 37888"/>
                <a:gd name="T54" fmla="*/ 0 w 18583"/>
                <a:gd name="T55" fmla="*/ 7260 h 37888"/>
                <a:gd name="T56" fmla="*/ 0 w 18583"/>
                <a:gd name="T57" fmla="*/ 6047 h 37888"/>
                <a:gd name="T58" fmla="*/ 86 w 18583"/>
                <a:gd name="T59" fmla="*/ 5961 h 37888"/>
                <a:gd name="T60" fmla="*/ 103 w 18583"/>
                <a:gd name="T61" fmla="*/ 5961 h 37888"/>
                <a:gd name="T62" fmla="*/ 103 w 18583"/>
                <a:gd name="T63" fmla="*/ 2268 h 37888"/>
                <a:gd name="T64" fmla="*/ 2371 w 18583"/>
                <a:gd name="T65" fmla="*/ 0 h 37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583" h="37888">
                  <a:moveTo>
                    <a:pt x="2371" y="0"/>
                  </a:moveTo>
                  <a:lnTo>
                    <a:pt x="16212" y="0"/>
                  </a:lnTo>
                  <a:cubicBezTo>
                    <a:pt x="17460" y="0"/>
                    <a:pt x="18480" y="1021"/>
                    <a:pt x="18480" y="2268"/>
                  </a:cubicBezTo>
                  <a:lnTo>
                    <a:pt x="18480" y="9707"/>
                  </a:lnTo>
                  <a:lnTo>
                    <a:pt x="18480" y="9707"/>
                  </a:lnTo>
                  <a:cubicBezTo>
                    <a:pt x="18537" y="9707"/>
                    <a:pt x="18583" y="9753"/>
                    <a:pt x="18583" y="9810"/>
                  </a:cubicBezTo>
                  <a:lnTo>
                    <a:pt x="18583" y="14098"/>
                  </a:lnTo>
                  <a:cubicBezTo>
                    <a:pt x="18583" y="14155"/>
                    <a:pt x="18537" y="14201"/>
                    <a:pt x="18480" y="14201"/>
                  </a:cubicBezTo>
                  <a:lnTo>
                    <a:pt x="18480" y="14201"/>
                  </a:lnTo>
                  <a:lnTo>
                    <a:pt x="18480" y="35620"/>
                  </a:lnTo>
                  <a:cubicBezTo>
                    <a:pt x="18480" y="36868"/>
                    <a:pt x="17460" y="37888"/>
                    <a:pt x="16212" y="37888"/>
                  </a:cubicBezTo>
                  <a:lnTo>
                    <a:pt x="2371" y="37888"/>
                  </a:lnTo>
                  <a:cubicBezTo>
                    <a:pt x="1123" y="37888"/>
                    <a:pt x="103" y="36868"/>
                    <a:pt x="103" y="35620"/>
                  </a:cubicBezTo>
                  <a:lnTo>
                    <a:pt x="103" y="15167"/>
                  </a:lnTo>
                  <a:lnTo>
                    <a:pt x="103" y="15167"/>
                  </a:lnTo>
                  <a:cubicBezTo>
                    <a:pt x="46" y="15167"/>
                    <a:pt x="0" y="15121"/>
                    <a:pt x="0" y="15065"/>
                  </a:cubicBezTo>
                  <a:lnTo>
                    <a:pt x="0" y="12461"/>
                  </a:lnTo>
                  <a:cubicBezTo>
                    <a:pt x="0" y="12405"/>
                    <a:pt x="46" y="12359"/>
                    <a:pt x="103" y="12359"/>
                  </a:cubicBezTo>
                  <a:lnTo>
                    <a:pt x="103" y="12359"/>
                  </a:lnTo>
                  <a:lnTo>
                    <a:pt x="103" y="11514"/>
                  </a:lnTo>
                  <a:lnTo>
                    <a:pt x="103" y="11514"/>
                  </a:lnTo>
                  <a:cubicBezTo>
                    <a:pt x="46" y="11514"/>
                    <a:pt x="0" y="11467"/>
                    <a:pt x="0" y="11411"/>
                  </a:cubicBezTo>
                  <a:lnTo>
                    <a:pt x="0" y="8808"/>
                  </a:lnTo>
                  <a:cubicBezTo>
                    <a:pt x="0" y="8751"/>
                    <a:pt x="46" y="8705"/>
                    <a:pt x="103" y="8705"/>
                  </a:cubicBezTo>
                  <a:lnTo>
                    <a:pt x="103" y="8705"/>
                  </a:lnTo>
                  <a:lnTo>
                    <a:pt x="103" y="7345"/>
                  </a:lnTo>
                  <a:lnTo>
                    <a:pt x="86" y="7345"/>
                  </a:lnTo>
                  <a:cubicBezTo>
                    <a:pt x="39" y="7345"/>
                    <a:pt x="0" y="7307"/>
                    <a:pt x="0" y="7260"/>
                  </a:cubicBezTo>
                  <a:lnTo>
                    <a:pt x="0" y="6047"/>
                  </a:lnTo>
                  <a:cubicBezTo>
                    <a:pt x="0" y="6000"/>
                    <a:pt x="39" y="5961"/>
                    <a:pt x="86" y="5961"/>
                  </a:cubicBezTo>
                  <a:lnTo>
                    <a:pt x="103" y="5961"/>
                  </a:lnTo>
                  <a:lnTo>
                    <a:pt x="103" y="2268"/>
                  </a:lnTo>
                  <a:cubicBezTo>
                    <a:pt x="103" y="1021"/>
                    <a:pt x="1123" y="0"/>
                    <a:pt x="23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2B1434FB-1E59-4ECE-9864-A5539B293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1263" y="185738"/>
              <a:ext cx="450850" cy="31750"/>
            </a:xfrm>
            <a:custGeom>
              <a:avLst/>
              <a:gdLst>
                <a:gd name="T0" fmla="*/ 87 w 2489"/>
                <a:gd name="T1" fmla="*/ 0 h 174"/>
                <a:gd name="T2" fmla="*/ 2402 w 2489"/>
                <a:gd name="T3" fmla="*/ 0 h 174"/>
                <a:gd name="T4" fmla="*/ 2489 w 2489"/>
                <a:gd name="T5" fmla="*/ 87 h 174"/>
                <a:gd name="T6" fmla="*/ 2489 w 2489"/>
                <a:gd name="T7" fmla="*/ 87 h 174"/>
                <a:gd name="T8" fmla="*/ 2402 w 2489"/>
                <a:gd name="T9" fmla="*/ 174 h 174"/>
                <a:gd name="T10" fmla="*/ 87 w 2489"/>
                <a:gd name="T11" fmla="*/ 174 h 174"/>
                <a:gd name="T12" fmla="*/ 0 w 2489"/>
                <a:gd name="T13" fmla="*/ 87 h 174"/>
                <a:gd name="T14" fmla="*/ 0 w 2489"/>
                <a:gd name="T15" fmla="*/ 87 h 174"/>
                <a:gd name="T16" fmla="*/ 87 w 2489"/>
                <a:gd name="T1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9" h="174">
                  <a:moveTo>
                    <a:pt x="87" y="0"/>
                  </a:moveTo>
                  <a:lnTo>
                    <a:pt x="2402" y="0"/>
                  </a:lnTo>
                  <a:cubicBezTo>
                    <a:pt x="2450" y="0"/>
                    <a:pt x="2489" y="39"/>
                    <a:pt x="2489" y="87"/>
                  </a:cubicBezTo>
                  <a:lnTo>
                    <a:pt x="2489" y="87"/>
                  </a:lnTo>
                  <a:cubicBezTo>
                    <a:pt x="2489" y="135"/>
                    <a:pt x="2450" y="174"/>
                    <a:pt x="2402" y="174"/>
                  </a:cubicBezTo>
                  <a:lnTo>
                    <a:pt x="87" y="174"/>
                  </a:lnTo>
                  <a:cubicBezTo>
                    <a:pt x="39" y="174"/>
                    <a:pt x="0" y="135"/>
                    <a:pt x="0" y="87"/>
                  </a:cubicBezTo>
                  <a:lnTo>
                    <a:pt x="0" y="87"/>
                  </a:lnTo>
                  <a:cubicBezTo>
                    <a:pt x="0" y="39"/>
                    <a:pt x="39" y="0"/>
                    <a:pt x="8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27C0259-83F7-4CE3-88AB-F9268479F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6251" y="158750"/>
              <a:ext cx="87313" cy="85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42D2933-5052-4422-87E7-B04D809B3D85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EFE92BE0-66B3-4CCC-B215-D39A0226C9F9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1466BF-4DA8-4807-8816-2F7620B4EF04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345ADCE-977D-419A-B73C-283B2479B5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30886" y="801260"/>
            <a:ext cx="2213585" cy="4710618"/>
          </a:xfrm>
          <a:custGeom>
            <a:avLst/>
            <a:gdLst>
              <a:gd name="connsiteX0" fmla="*/ 220834 w 2213585"/>
              <a:gd name="connsiteY0" fmla="*/ 0 h 4710618"/>
              <a:gd name="connsiteX1" fmla="*/ 523472 w 2213585"/>
              <a:gd name="connsiteY1" fmla="*/ 0 h 4710618"/>
              <a:gd name="connsiteX2" fmla="*/ 540755 w 2213585"/>
              <a:gd name="connsiteY2" fmla="*/ 17280 h 4710618"/>
              <a:gd name="connsiteX3" fmla="*/ 540755 w 2213585"/>
              <a:gd name="connsiteY3" fmla="*/ 51840 h 4710618"/>
              <a:gd name="connsiteX4" fmla="*/ 652900 w 2213585"/>
              <a:gd name="connsiteY4" fmla="*/ 164095 h 4710618"/>
              <a:gd name="connsiteX5" fmla="*/ 1582193 w 2213585"/>
              <a:gd name="connsiteY5" fmla="*/ 164095 h 4710618"/>
              <a:gd name="connsiteX6" fmla="*/ 1694338 w 2213585"/>
              <a:gd name="connsiteY6" fmla="*/ 51840 h 4710618"/>
              <a:gd name="connsiteX7" fmla="*/ 1694338 w 2213585"/>
              <a:gd name="connsiteY7" fmla="*/ 17280 h 4710618"/>
              <a:gd name="connsiteX8" fmla="*/ 1711621 w 2213585"/>
              <a:gd name="connsiteY8" fmla="*/ 0 h 4710618"/>
              <a:gd name="connsiteX9" fmla="*/ 2014387 w 2213585"/>
              <a:gd name="connsiteY9" fmla="*/ 0 h 4710618"/>
              <a:gd name="connsiteX10" fmla="*/ 2014387 w 2213585"/>
              <a:gd name="connsiteY10" fmla="*/ 128 h 4710618"/>
              <a:gd name="connsiteX11" fmla="*/ 2034486 w 2213585"/>
              <a:gd name="connsiteY11" fmla="*/ 3968 h 4710618"/>
              <a:gd name="connsiteX12" fmla="*/ 2213585 w 2213585"/>
              <a:gd name="connsiteY12" fmla="*/ 220798 h 4710618"/>
              <a:gd name="connsiteX13" fmla="*/ 2213585 w 2213585"/>
              <a:gd name="connsiteY13" fmla="*/ 4489820 h 4710618"/>
              <a:gd name="connsiteX14" fmla="*/ 1992752 w 2213585"/>
              <a:gd name="connsiteY14" fmla="*/ 4710618 h 4710618"/>
              <a:gd name="connsiteX15" fmla="*/ 220834 w 2213585"/>
              <a:gd name="connsiteY15" fmla="*/ 4710618 h 4710618"/>
              <a:gd name="connsiteX16" fmla="*/ 0 w 2213585"/>
              <a:gd name="connsiteY16" fmla="*/ 4489820 h 4710618"/>
              <a:gd name="connsiteX17" fmla="*/ 0 w 2213585"/>
              <a:gd name="connsiteY17" fmla="*/ 220798 h 4710618"/>
              <a:gd name="connsiteX18" fmla="*/ 220834 w 2213585"/>
              <a:gd name="connsiteY18" fmla="*/ 0 h 4710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13585" h="4710618">
                <a:moveTo>
                  <a:pt x="220834" y="0"/>
                </a:moveTo>
                <a:lnTo>
                  <a:pt x="523472" y="0"/>
                </a:lnTo>
                <a:cubicBezTo>
                  <a:pt x="533073" y="0"/>
                  <a:pt x="540755" y="7808"/>
                  <a:pt x="540755" y="17280"/>
                </a:cubicBezTo>
                <a:lnTo>
                  <a:pt x="540755" y="51840"/>
                </a:lnTo>
                <a:cubicBezTo>
                  <a:pt x="540755" y="113535"/>
                  <a:pt x="591194" y="164095"/>
                  <a:pt x="652900" y="164095"/>
                </a:cubicBezTo>
                <a:lnTo>
                  <a:pt x="1582193" y="164095"/>
                </a:lnTo>
                <a:cubicBezTo>
                  <a:pt x="1643898" y="164095"/>
                  <a:pt x="1694338" y="113535"/>
                  <a:pt x="1694338" y="51840"/>
                </a:cubicBezTo>
                <a:lnTo>
                  <a:pt x="1694338" y="17280"/>
                </a:lnTo>
                <a:cubicBezTo>
                  <a:pt x="1694338" y="7808"/>
                  <a:pt x="1702147" y="0"/>
                  <a:pt x="1711621" y="0"/>
                </a:cubicBezTo>
                <a:lnTo>
                  <a:pt x="2014387" y="0"/>
                </a:lnTo>
                <a:lnTo>
                  <a:pt x="2014387" y="128"/>
                </a:lnTo>
                <a:lnTo>
                  <a:pt x="2034486" y="3968"/>
                </a:lnTo>
                <a:cubicBezTo>
                  <a:pt x="2137798" y="23936"/>
                  <a:pt x="2213585" y="115327"/>
                  <a:pt x="2213585" y="220798"/>
                </a:cubicBezTo>
                <a:lnTo>
                  <a:pt x="2213585" y="4489820"/>
                </a:lnTo>
                <a:cubicBezTo>
                  <a:pt x="2213585" y="4611291"/>
                  <a:pt x="2114242" y="4710618"/>
                  <a:pt x="1992752" y="4710618"/>
                </a:cubicBezTo>
                <a:lnTo>
                  <a:pt x="220834" y="4710618"/>
                </a:lnTo>
                <a:cubicBezTo>
                  <a:pt x="99343" y="4710618"/>
                  <a:pt x="0" y="4611291"/>
                  <a:pt x="0" y="4489820"/>
                </a:cubicBezTo>
                <a:lnTo>
                  <a:pt x="0" y="220798"/>
                </a:lnTo>
                <a:cubicBezTo>
                  <a:pt x="0" y="99455"/>
                  <a:pt x="99343" y="0"/>
                  <a:pt x="220834" y="0"/>
                </a:cubicBez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251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62DB89F-2282-403A-882E-8126B7A77077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4AA30D89-D74E-403E-8EF7-A18FC7F6FC13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3C1B48C-A6FA-4C0F-AD0D-B8CD8B6F495B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1836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ADA86C3-E856-43B7-9FB0-2D650816E2B2}"/>
              </a:ext>
            </a:extLst>
          </p:cNvPr>
          <p:cNvSpPr/>
          <p:nvPr userDrawn="1"/>
        </p:nvSpPr>
        <p:spPr>
          <a:xfrm flipV="1">
            <a:off x="4551673" y="4506090"/>
            <a:ext cx="4572006" cy="2351891"/>
          </a:xfrm>
          <a:prstGeom prst="rect">
            <a:avLst/>
          </a:prstGeom>
          <a:solidFill>
            <a:srgbClr val="1C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4D12890-5061-49C8-B2CC-68A0D551A266}"/>
              </a:ext>
            </a:extLst>
          </p:cNvPr>
          <p:cNvSpPr/>
          <p:nvPr userDrawn="1"/>
        </p:nvSpPr>
        <p:spPr>
          <a:xfrm>
            <a:off x="-1" y="-4"/>
            <a:ext cx="4551673" cy="685800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A5BAF1A-FA5A-4AA7-8367-A929C51577D8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5B78BE2-E7AF-4AF2-9E0A-0D91ABE065CB}"/>
              </a:ext>
            </a:extLst>
          </p:cNvPr>
          <p:cNvCxnSpPr>
            <a:cxnSpLocks/>
          </p:cNvCxnSpPr>
          <p:nvPr userDrawn="1"/>
        </p:nvCxnSpPr>
        <p:spPr>
          <a:xfrm>
            <a:off x="365760" y="944880"/>
            <a:ext cx="0" cy="591312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87CD6AB0-889F-4636-9DDB-C2615AB170B7}"/>
              </a:ext>
            </a:extLst>
          </p:cNvPr>
          <p:cNvGrpSpPr/>
          <p:nvPr userDrawn="1"/>
        </p:nvGrpSpPr>
        <p:grpSpPr>
          <a:xfrm rot="16200000">
            <a:off x="1979139" y="1303287"/>
            <a:ext cx="3583656" cy="4982946"/>
            <a:chOff x="3632200" y="3175"/>
            <a:chExt cx="4927600" cy="6851650"/>
          </a:xfrm>
          <a:solidFill>
            <a:srgbClr val="333333"/>
          </a:solidFill>
          <a:effectLst>
            <a:outerShdw blurRad="508000" dist="381000" dir="5400000" algn="t" rotWithShape="0">
              <a:schemeClr val="tx1">
                <a:alpha val="20000"/>
              </a:schemeClr>
            </a:outerShdw>
          </a:effectLst>
        </p:grpSpPr>
        <p:sp>
          <p:nvSpPr>
            <p:cNvPr id="7" name="Freeform 12">
              <a:extLst>
                <a:ext uri="{FF2B5EF4-FFF2-40B4-BE49-F238E27FC236}">
                  <a16:creationId xmlns:a16="http://schemas.microsoft.com/office/drawing/2014/main" id="{9AA45601-D6D6-4E96-A34C-C5C508FC19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0" y="3175"/>
              <a:ext cx="4927600" cy="6851650"/>
            </a:xfrm>
            <a:custGeom>
              <a:avLst/>
              <a:gdLst>
                <a:gd name="T0" fmla="*/ 3844 w 58515"/>
                <a:gd name="T1" fmla="*/ 129 h 81393"/>
                <a:gd name="T2" fmla="*/ 50205 w 58515"/>
                <a:gd name="T3" fmla="*/ 129 h 81393"/>
                <a:gd name="T4" fmla="*/ 50205 w 58515"/>
                <a:gd name="T5" fmla="*/ 129 h 81393"/>
                <a:gd name="T6" fmla="*/ 50334 w 58515"/>
                <a:gd name="T7" fmla="*/ 0 h 81393"/>
                <a:gd name="T8" fmla="*/ 54115 w 58515"/>
                <a:gd name="T9" fmla="*/ 0 h 81393"/>
                <a:gd name="T10" fmla="*/ 54244 w 58515"/>
                <a:gd name="T11" fmla="*/ 129 h 81393"/>
                <a:gd name="T12" fmla="*/ 54244 w 58515"/>
                <a:gd name="T13" fmla="*/ 129 h 81393"/>
                <a:gd name="T14" fmla="*/ 54543 w 58515"/>
                <a:gd name="T15" fmla="*/ 129 h 81393"/>
                <a:gd name="T16" fmla="*/ 58386 w 58515"/>
                <a:gd name="T17" fmla="*/ 3972 h 81393"/>
                <a:gd name="T18" fmla="*/ 58386 w 58515"/>
                <a:gd name="T19" fmla="*/ 6568 h 81393"/>
                <a:gd name="T20" fmla="*/ 58386 w 58515"/>
                <a:gd name="T21" fmla="*/ 6568 h 81393"/>
                <a:gd name="T22" fmla="*/ 58515 w 58515"/>
                <a:gd name="T23" fmla="*/ 6696 h 81393"/>
                <a:gd name="T24" fmla="*/ 58515 w 58515"/>
                <a:gd name="T25" fmla="*/ 9791 h 81393"/>
                <a:gd name="T26" fmla="*/ 58386 w 58515"/>
                <a:gd name="T27" fmla="*/ 9919 h 81393"/>
                <a:gd name="T28" fmla="*/ 58386 w 58515"/>
                <a:gd name="T29" fmla="*/ 9919 h 81393"/>
                <a:gd name="T30" fmla="*/ 58386 w 58515"/>
                <a:gd name="T31" fmla="*/ 10555 h 81393"/>
                <a:gd name="T32" fmla="*/ 58386 w 58515"/>
                <a:gd name="T33" fmla="*/ 10555 h 81393"/>
                <a:gd name="T34" fmla="*/ 58515 w 58515"/>
                <a:gd name="T35" fmla="*/ 10683 h 81393"/>
                <a:gd name="T36" fmla="*/ 58515 w 58515"/>
                <a:gd name="T37" fmla="*/ 13778 h 81393"/>
                <a:gd name="T38" fmla="*/ 58386 w 58515"/>
                <a:gd name="T39" fmla="*/ 13906 h 81393"/>
                <a:gd name="T40" fmla="*/ 58386 w 58515"/>
                <a:gd name="T41" fmla="*/ 13906 h 81393"/>
                <a:gd name="T42" fmla="*/ 58386 w 58515"/>
                <a:gd name="T43" fmla="*/ 77549 h 81393"/>
                <a:gd name="T44" fmla="*/ 54543 w 58515"/>
                <a:gd name="T45" fmla="*/ 81393 h 81393"/>
                <a:gd name="T46" fmla="*/ 3844 w 58515"/>
                <a:gd name="T47" fmla="*/ 81393 h 81393"/>
                <a:gd name="T48" fmla="*/ 0 w 58515"/>
                <a:gd name="T49" fmla="*/ 77549 h 81393"/>
                <a:gd name="T50" fmla="*/ 0 w 58515"/>
                <a:gd name="T51" fmla="*/ 3972 h 81393"/>
                <a:gd name="T52" fmla="*/ 3844 w 58515"/>
                <a:gd name="T53" fmla="*/ 129 h 8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515" h="81393">
                  <a:moveTo>
                    <a:pt x="3844" y="129"/>
                  </a:moveTo>
                  <a:lnTo>
                    <a:pt x="50205" y="129"/>
                  </a:lnTo>
                  <a:lnTo>
                    <a:pt x="50205" y="129"/>
                  </a:lnTo>
                  <a:cubicBezTo>
                    <a:pt x="50205" y="58"/>
                    <a:pt x="50263" y="0"/>
                    <a:pt x="50334" y="0"/>
                  </a:cubicBezTo>
                  <a:lnTo>
                    <a:pt x="54115" y="0"/>
                  </a:lnTo>
                  <a:cubicBezTo>
                    <a:pt x="54186" y="0"/>
                    <a:pt x="54244" y="58"/>
                    <a:pt x="54244" y="129"/>
                  </a:cubicBezTo>
                  <a:lnTo>
                    <a:pt x="54244" y="129"/>
                  </a:lnTo>
                  <a:lnTo>
                    <a:pt x="54543" y="129"/>
                  </a:lnTo>
                  <a:cubicBezTo>
                    <a:pt x="56657" y="129"/>
                    <a:pt x="58386" y="1858"/>
                    <a:pt x="58386" y="3972"/>
                  </a:cubicBezTo>
                  <a:lnTo>
                    <a:pt x="58386" y="6568"/>
                  </a:lnTo>
                  <a:lnTo>
                    <a:pt x="58386" y="6568"/>
                  </a:lnTo>
                  <a:cubicBezTo>
                    <a:pt x="58457" y="6568"/>
                    <a:pt x="58515" y="6625"/>
                    <a:pt x="58515" y="6696"/>
                  </a:cubicBezTo>
                  <a:lnTo>
                    <a:pt x="58515" y="9791"/>
                  </a:lnTo>
                  <a:cubicBezTo>
                    <a:pt x="58515" y="9861"/>
                    <a:pt x="58457" y="9919"/>
                    <a:pt x="58386" y="9919"/>
                  </a:cubicBezTo>
                  <a:lnTo>
                    <a:pt x="58386" y="9919"/>
                  </a:lnTo>
                  <a:lnTo>
                    <a:pt x="58386" y="10555"/>
                  </a:lnTo>
                  <a:lnTo>
                    <a:pt x="58386" y="10555"/>
                  </a:lnTo>
                  <a:cubicBezTo>
                    <a:pt x="58457" y="10555"/>
                    <a:pt x="58515" y="10613"/>
                    <a:pt x="58515" y="10683"/>
                  </a:cubicBezTo>
                  <a:lnTo>
                    <a:pt x="58515" y="13778"/>
                  </a:lnTo>
                  <a:cubicBezTo>
                    <a:pt x="58515" y="13849"/>
                    <a:pt x="58457" y="13906"/>
                    <a:pt x="58386" y="13906"/>
                  </a:cubicBezTo>
                  <a:lnTo>
                    <a:pt x="58386" y="13906"/>
                  </a:lnTo>
                  <a:lnTo>
                    <a:pt x="58386" y="77549"/>
                  </a:lnTo>
                  <a:cubicBezTo>
                    <a:pt x="58386" y="79663"/>
                    <a:pt x="56657" y="81393"/>
                    <a:pt x="54543" y="81393"/>
                  </a:cubicBezTo>
                  <a:lnTo>
                    <a:pt x="3844" y="81393"/>
                  </a:lnTo>
                  <a:cubicBezTo>
                    <a:pt x="1730" y="81393"/>
                    <a:pt x="0" y="79663"/>
                    <a:pt x="0" y="77549"/>
                  </a:cubicBezTo>
                  <a:lnTo>
                    <a:pt x="0" y="3972"/>
                  </a:lnTo>
                  <a:cubicBezTo>
                    <a:pt x="0" y="1858"/>
                    <a:pt x="1730" y="129"/>
                    <a:pt x="3844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13">
              <a:extLst>
                <a:ext uri="{FF2B5EF4-FFF2-40B4-BE49-F238E27FC236}">
                  <a16:creationId xmlns:a16="http://schemas.microsoft.com/office/drawing/2014/main" id="{807CE69A-BB9B-466E-B2E7-DB08D2A7A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0925" y="79375"/>
              <a:ext cx="85725" cy="85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4">
              <a:extLst>
                <a:ext uri="{FF2B5EF4-FFF2-40B4-BE49-F238E27FC236}">
                  <a16:creationId xmlns:a16="http://schemas.microsoft.com/office/drawing/2014/main" id="{754840BB-1E05-404C-9D87-608CCA56E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500" y="103188"/>
              <a:ext cx="115888" cy="38100"/>
            </a:xfrm>
            <a:custGeom>
              <a:avLst/>
              <a:gdLst>
                <a:gd name="T0" fmla="*/ 231 w 1367"/>
                <a:gd name="T1" fmla="*/ 0 h 460"/>
                <a:gd name="T2" fmla="*/ 1136 w 1367"/>
                <a:gd name="T3" fmla="*/ 0 h 460"/>
                <a:gd name="T4" fmla="*/ 1367 w 1367"/>
                <a:gd name="T5" fmla="*/ 230 h 460"/>
                <a:gd name="T6" fmla="*/ 1367 w 1367"/>
                <a:gd name="T7" fmla="*/ 230 h 460"/>
                <a:gd name="T8" fmla="*/ 1136 w 1367"/>
                <a:gd name="T9" fmla="*/ 460 h 460"/>
                <a:gd name="T10" fmla="*/ 231 w 1367"/>
                <a:gd name="T11" fmla="*/ 460 h 460"/>
                <a:gd name="T12" fmla="*/ 0 w 1367"/>
                <a:gd name="T13" fmla="*/ 230 h 460"/>
                <a:gd name="T14" fmla="*/ 0 w 1367"/>
                <a:gd name="T15" fmla="*/ 230 h 460"/>
                <a:gd name="T16" fmla="*/ 231 w 1367"/>
                <a:gd name="T17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7" h="460">
                  <a:moveTo>
                    <a:pt x="231" y="0"/>
                  </a:moveTo>
                  <a:lnTo>
                    <a:pt x="1136" y="0"/>
                  </a:lnTo>
                  <a:cubicBezTo>
                    <a:pt x="1263" y="0"/>
                    <a:pt x="1367" y="103"/>
                    <a:pt x="1367" y="230"/>
                  </a:cubicBezTo>
                  <a:lnTo>
                    <a:pt x="1367" y="230"/>
                  </a:lnTo>
                  <a:cubicBezTo>
                    <a:pt x="1367" y="357"/>
                    <a:pt x="1263" y="460"/>
                    <a:pt x="1136" y="460"/>
                  </a:cubicBezTo>
                  <a:lnTo>
                    <a:pt x="231" y="460"/>
                  </a:lnTo>
                  <a:cubicBezTo>
                    <a:pt x="104" y="460"/>
                    <a:pt x="0" y="357"/>
                    <a:pt x="0" y="230"/>
                  </a:cubicBezTo>
                  <a:lnTo>
                    <a:pt x="0" y="230"/>
                  </a:lnTo>
                  <a:cubicBezTo>
                    <a:pt x="0" y="103"/>
                    <a:pt x="104" y="0"/>
                    <a:pt x="2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F02140A8-6AB0-4F05-9F62-23C082EC7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163" y="103188"/>
              <a:ext cx="57150" cy="38100"/>
            </a:xfrm>
            <a:custGeom>
              <a:avLst/>
              <a:gdLst>
                <a:gd name="T0" fmla="*/ 231 w 683"/>
                <a:gd name="T1" fmla="*/ 0 h 460"/>
                <a:gd name="T2" fmla="*/ 453 w 683"/>
                <a:gd name="T3" fmla="*/ 0 h 460"/>
                <a:gd name="T4" fmla="*/ 683 w 683"/>
                <a:gd name="T5" fmla="*/ 230 h 460"/>
                <a:gd name="T6" fmla="*/ 683 w 683"/>
                <a:gd name="T7" fmla="*/ 230 h 460"/>
                <a:gd name="T8" fmla="*/ 453 w 683"/>
                <a:gd name="T9" fmla="*/ 460 h 460"/>
                <a:gd name="T10" fmla="*/ 231 w 683"/>
                <a:gd name="T11" fmla="*/ 460 h 460"/>
                <a:gd name="T12" fmla="*/ 0 w 683"/>
                <a:gd name="T13" fmla="*/ 230 h 460"/>
                <a:gd name="T14" fmla="*/ 0 w 683"/>
                <a:gd name="T15" fmla="*/ 230 h 460"/>
                <a:gd name="T16" fmla="*/ 231 w 683"/>
                <a:gd name="T17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3" h="460">
                  <a:moveTo>
                    <a:pt x="231" y="0"/>
                  </a:moveTo>
                  <a:lnTo>
                    <a:pt x="453" y="0"/>
                  </a:lnTo>
                  <a:cubicBezTo>
                    <a:pt x="580" y="0"/>
                    <a:pt x="683" y="103"/>
                    <a:pt x="683" y="230"/>
                  </a:cubicBezTo>
                  <a:lnTo>
                    <a:pt x="683" y="230"/>
                  </a:lnTo>
                  <a:cubicBezTo>
                    <a:pt x="683" y="357"/>
                    <a:pt x="580" y="460"/>
                    <a:pt x="453" y="460"/>
                  </a:cubicBezTo>
                  <a:lnTo>
                    <a:pt x="231" y="460"/>
                  </a:lnTo>
                  <a:cubicBezTo>
                    <a:pt x="104" y="460"/>
                    <a:pt x="0" y="357"/>
                    <a:pt x="0" y="230"/>
                  </a:cubicBezTo>
                  <a:lnTo>
                    <a:pt x="0" y="230"/>
                  </a:lnTo>
                  <a:cubicBezTo>
                    <a:pt x="0" y="103"/>
                    <a:pt x="104" y="0"/>
                    <a:pt x="2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16">
              <a:extLst>
                <a:ext uri="{FF2B5EF4-FFF2-40B4-BE49-F238E27FC236}">
                  <a16:creationId xmlns:a16="http://schemas.microsoft.com/office/drawing/2014/main" id="{0A178999-4BAD-4982-8D33-426DFCD7A3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0475" y="92075"/>
              <a:ext cx="58738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27954B-2227-4950-BE79-B481C8572665}"/>
              </a:ext>
            </a:extLst>
          </p:cNvPr>
          <p:cNvCxnSpPr>
            <a:cxnSpLocks/>
          </p:cNvCxnSpPr>
          <p:nvPr userDrawn="1"/>
        </p:nvCxnSpPr>
        <p:spPr>
          <a:xfrm flipH="1">
            <a:off x="9850056" y="6126476"/>
            <a:ext cx="2387575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EC85A2F-0CA4-431D-83E9-C4481CF785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80862" y="2123448"/>
            <a:ext cx="4788294" cy="3349550"/>
          </a:xfrm>
          <a:custGeom>
            <a:avLst/>
            <a:gdLst>
              <a:gd name="connsiteX0" fmla="*/ 155922 w 4788294"/>
              <a:gd name="connsiteY0" fmla="*/ 0 h 3349550"/>
              <a:gd name="connsiteX1" fmla="*/ 4632372 w 4788294"/>
              <a:gd name="connsiteY1" fmla="*/ 0 h 3349550"/>
              <a:gd name="connsiteX2" fmla="*/ 4788294 w 4788294"/>
              <a:gd name="connsiteY2" fmla="*/ 155922 h 3349550"/>
              <a:gd name="connsiteX3" fmla="*/ 4788294 w 4788294"/>
              <a:gd name="connsiteY3" fmla="*/ 3193628 h 3349550"/>
              <a:gd name="connsiteX4" fmla="*/ 4632372 w 4788294"/>
              <a:gd name="connsiteY4" fmla="*/ 3349550 h 3349550"/>
              <a:gd name="connsiteX5" fmla="*/ 155922 w 4788294"/>
              <a:gd name="connsiteY5" fmla="*/ 3349550 h 3349550"/>
              <a:gd name="connsiteX6" fmla="*/ 0 w 4788294"/>
              <a:gd name="connsiteY6" fmla="*/ 3193628 h 3349550"/>
              <a:gd name="connsiteX7" fmla="*/ 0 w 4788294"/>
              <a:gd name="connsiteY7" fmla="*/ 155922 h 3349550"/>
              <a:gd name="connsiteX8" fmla="*/ 155922 w 4788294"/>
              <a:gd name="connsiteY8" fmla="*/ 0 h 334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88294" h="3349550">
                <a:moveTo>
                  <a:pt x="155922" y="0"/>
                </a:moveTo>
                <a:lnTo>
                  <a:pt x="4632372" y="0"/>
                </a:lnTo>
                <a:cubicBezTo>
                  <a:pt x="4718485" y="0"/>
                  <a:pt x="4788294" y="69809"/>
                  <a:pt x="4788294" y="155922"/>
                </a:cubicBezTo>
                <a:lnTo>
                  <a:pt x="4788294" y="3193628"/>
                </a:lnTo>
                <a:cubicBezTo>
                  <a:pt x="4788294" y="3279741"/>
                  <a:pt x="4718485" y="3349550"/>
                  <a:pt x="4632372" y="3349550"/>
                </a:cubicBezTo>
                <a:lnTo>
                  <a:pt x="155922" y="3349550"/>
                </a:lnTo>
                <a:cubicBezTo>
                  <a:pt x="69809" y="3349550"/>
                  <a:pt x="0" y="3279741"/>
                  <a:pt x="0" y="3193628"/>
                </a:cubicBezTo>
                <a:lnTo>
                  <a:pt x="0" y="155922"/>
                </a:lnTo>
                <a:cubicBezTo>
                  <a:pt x="0" y="69809"/>
                  <a:pt x="69809" y="0"/>
                  <a:pt x="155922" y="0"/>
                </a:cubicBez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6912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093AA81-B3D1-40A9-B70B-F0103E1D9391}"/>
              </a:ext>
            </a:extLst>
          </p:cNvPr>
          <p:cNvSpPr/>
          <p:nvPr userDrawn="1"/>
        </p:nvSpPr>
        <p:spPr>
          <a:xfrm>
            <a:off x="-1" y="-4"/>
            <a:ext cx="4546910" cy="6858000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DA1B0AE-7E87-4E32-A785-B1EBF90EE256}"/>
              </a:ext>
            </a:extLst>
          </p:cNvPr>
          <p:cNvSpPr/>
          <p:nvPr userDrawn="1"/>
        </p:nvSpPr>
        <p:spPr>
          <a:xfrm>
            <a:off x="4546909" y="4526196"/>
            <a:ext cx="7645092" cy="2331800"/>
          </a:xfrm>
          <a:prstGeom prst="rect">
            <a:avLst/>
          </a:prstGeom>
          <a:solidFill>
            <a:srgbClr val="1C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E49B82-2CB0-45A0-9953-62AFF7FAD9B6}"/>
              </a:ext>
            </a:extLst>
          </p:cNvPr>
          <p:cNvGrpSpPr/>
          <p:nvPr userDrawn="1"/>
        </p:nvGrpSpPr>
        <p:grpSpPr>
          <a:xfrm>
            <a:off x="5466138" y="1836916"/>
            <a:ext cx="5806638" cy="3339299"/>
            <a:chOff x="5853174" y="1697957"/>
            <a:chExt cx="5549207" cy="3191256"/>
          </a:xfrm>
          <a:effectLst>
            <a:outerShdw blurRad="508000" dist="381000" dir="5400000" algn="t" rotWithShape="0">
              <a:schemeClr val="tx1">
                <a:alpha val="20000"/>
              </a:schemeClr>
            </a:outerShdw>
          </a:effectLst>
        </p:grpSpPr>
        <p:sp>
          <p:nvSpPr>
            <p:cNvPr id="5" name="Line 8">
              <a:extLst>
                <a:ext uri="{FF2B5EF4-FFF2-40B4-BE49-F238E27FC236}">
                  <a16:creationId xmlns:a16="http://schemas.microsoft.com/office/drawing/2014/main" id="{80797331-5A70-407D-A48F-8C83384FB7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14160" y="2725024"/>
              <a:ext cx="3154042" cy="1357857"/>
            </a:xfrm>
            <a:prstGeom prst="line">
              <a:avLst/>
            </a:prstGeom>
            <a:noFill/>
            <a:ln w="6350" cap="flat">
              <a:solidFill>
                <a:srgbClr val="FEFE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2A649ACF-00B8-463E-8082-E651F5E817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2234" y="1697957"/>
              <a:ext cx="4511087" cy="3126189"/>
            </a:xfrm>
            <a:custGeom>
              <a:avLst/>
              <a:gdLst>
                <a:gd name="T0" fmla="*/ 3428 w 101532"/>
                <a:gd name="T1" fmla="*/ 0 h 70353"/>
                <a:gd name="T2" fmla="*/ 98105 w 101532"/>
                <a:gd name="T3" fmla="*/ 0 h 70353"/>
                <a:gd name="T4" fmla="*/ 101532 w 101532"/>
                <a:gd name="T5" fmla="*/ 3428 h 70353"/>
                <a:gd name="T6" fmla="*/ 101532 w 101532"/>
                <a:gd name="T7" fmla="*/ 66925 h 70353"/>
                <a:gd name="T8" fmla="*/ 98105 w 101532"/>
                <a:gd name="T9" fmla="*/ 70353 h 70353"/>
                <a:gd name="T10" fmla="*/ 3428 w 101532"/>
                <a:gd name="T11" fmla="*/ 70353 h 70353"/>
                <a:gd name="T12" fmla="*/ 0 w 101532"/>
                <a:gd name="T13" fmla="*/ 66925 h 70353"/>
                <a:gd name="T14" fmla="*/ 0 w 101532"/>
                <a:gd name="T15" fmla="*/ 3428 h 70353"/>
                <a:gd name="T16" fmla="*/ 3428 w 101532"/>
                <a:gd name="T17" fmla="*/ 0 h 70353"/>
                <a:gd name="T18" fmla="*/ 3217 w 101532"/>
                <a:gd name="T19" fmla="*/ 4234 h 70353"/>
                <a:gd name="T20" fmla="*/ 98315 w 101532"/>
                <a:gd name="T21" fmla="*/ 4234 h 70353"/>
                <a:gd name="T22" fmla="*/ 98315 w 101532"/>
                <a:gd name="T23" fmla="*/ 62733 h 70353"/>
                <a:gd name="T24" fmla="*/ 3217 w 101532"/>
                <a:gd name="T25" fmla="*/ 62733 h 70353"/>
                <a:gd name="T26" fmla="*/ 3217 w 101532"/>
                <a:gd name="T27" fmla="*/ 4234 h 70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532" h="70353">
                  <a:moveTo>
                    <a:pt x="3428" y="0"/>
                  </a:moveTo>
                  <a:lnTo>
                    <a:pt x="98105" y="0"/>
                  </a:lnTo>
                  <a:cubicBezTo>
                    <a:pt x="99990" y="0"/>
                    <a:pt x="101532" y="1543"/>
                    <a:pt x="101532" y="3428"/>
                  </a:cubicBezTo>
                  <a:lnTo>
                    <a:pt x="101532" y="66925"/>
                  </a:lnTo>
                  <a:cubicBezTo>
                    <a:pt x="101532" y="68810"/>
                    <a:pt x="99990" y="70353"/>
                    <a:pt x="98105" y="70353"/>
                  </a:cubicBezTo>
                  <a:lnTo>
                    <a:pt x="3428" y="70353"/>
                  </a:lnTo>
                  <a:cubicBezTo>
                    <a:pt x="1543" y="70353"/>
                    <a:pt x="0" y="68810"/>
                    <a:pt x="0" y="66925"/>
                  </a:cubicBezTo>
                  <a:lnTo>
                    <a:pt x="0" y="3428"/>
                  </a:lnTo>
                  <a:cubicBezTo>
                    <a:pt x="0" y="1543"/>
                    <a:pt x="1543" y="0"/>
                    <a:pt x="3428" y="0"/>
                  </a:cubicBezTo>
                  <a:close/>
                  <a:moveTo>
                    <a:pt x="3217" y="4234"/>
                  </a:moveTo>
                  <a:lnTo>
                    <a:pt x="98315" y="4234"/>
                  </a:lnTo>
                  <a:lnTo>
                    <a:pt x="98315" y="62733"/>
                  </a:lnTo>
                  <a:lnTo>
                    <a:pt x="3217" y="62733"/>
                  </a:lnTo>
                  <a:lnTo>
                    <a:pt x="3217" y="4234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07F467ED-E0C3-4B8B-8FA8-30A77DD86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2234" y="1697957"/>
              <a:ext cx="4511087" cy="2953169"/>
            </a:xfrm>
            <a:custGeom>
              <a:avLst/>
              <a:gdLst>
                <a:gd name="T0" fmla="*/ 1863 w 101532"/>
                <a:gd name="T1" fmla="*/ 0 h 66458"/>
                <a:gd name="T2" fmla="*/ 99670 w 101532"/>
                <a:gd name="T3" fmla="*/ 0 h 66458"/>
                <a:gd name="T4" fmla="*/ 101532 w 101532"/>
                <a:gd name="T5" fmla="*/ 1863 h 66458"/>
                <a:gd name="T6" fmla="*/ 101532 w 101532"/>
                <a:gd name="T7" fmla="*/ 64596 h 66458"/>
                <a:gd name="T8" fmla="*/ 99670 w 101532"/>
                <a:gd name="T9" fmla="*/ 66458 h 66458"/>
                <a:gd name="T10" fmla="*/ 1863 w 101532"/>
                <a:gd name="T11" fmla="*/ 66458 h 66458"/>
                <a:gd name="T12" fmla="*/ 0 w 101532"/>
                <a:gd name="T13" fmla="*/ 64596 h 66458"/>
                <a:gd name="T14" fmla="*/ 0 w 101532"/>
                <a:gd name="T15" fmla="*/ 1863 h 66458"/>
                <a:gd name="T16" fmla="*/ 1863 w 101532"/>
                <a:gd name="T17" fmla="*/ 0 h 66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532" h="66458">
                  <a:moveTo>
                    <a:pt x="1863" y="0"/>
                  </a:moveTo>
                  <a:lnTo>
                    <a:pt x="99670" y="0"/>
                  </a:lnTo>
                  <a:cubicBezTo>
                    <a:pt x="100694" y="0"/>
                    <a:pt x="101532" y="838"/>
                    <a:pt x="101532" y="1863"/>
                  </a:cubicBezTo>
                  <a:lnTo>
                    <a:pt x="101532" y="64596"/>
                  </a:lnTo>
                  <a:cubicBezTo>
                    <a:pt x="101532" y="65620"/>
                    <a:pt x="100694" y="66458"/>
                    <a:pt x="99670" y="66458"/>
                  </a:cubicBezTo>
                  <a:lnTo>
                    <a:pt x="1863" y="66458"/>
                  </a:lnTo>
                  <a:cubicBezTo>
                    <a:pt x="838" y="66458"/>
                    <a:pt x="0" y="65620"/>
                    <a:pt x="0" y="64596"/>
                  </a:cubicBezTo>
                  <a:lnTo>
                    <a:pt x="0" y="1863"/>
                  </a:lnTo>
                  <a:cubicBezTo>
                    <a:pt x="0" y="838"/>
                    <a:pt x="838" y="0"/>
                    <a:pt x="1863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AC10852-9998-48BB-902C-D71467FC4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3174" y="4726545"/>
              <a:ext cx="5549207" cy="162668"/>
            </a:xfrm>
            <a:custGeom>
              <a:avLst/>
              <a:gdLst>
                <a:gd name="T0" fmla="*/ 0 w 124900"/>
                <a:gd name="T1" fmla="*/ 0 h 3665"/>
                <a:gd name="T2" fmla="*/ 124900 w 124900"/>
                <a:gd name="T3" fmla="*/ 0 h 3665"/>
                <a:gd name="T4" fmla="*/ 124900 w 124900"/>
                <a:gd name="T5" fmla="*/ 2262 h 3665"/>
                <a:gd name="T6" fmla="*/ 120603 w 124900"/>
                <a:gd name="T7" fmla="*/ 3665 h 3665"/>
                <a:gd name="T8" fmla="*/ 62450 w 124900"/>
                <a:gd name="T9" fmla="*/ 3665 h 3665"/>
                <a:gd name="T10" fmla="*/ 4297 w 124900"/>
                <a:gd name="T11" fmla="*/ 3665 h 3665"/>
                <a:gd name="T12" fmla="*/ 0 w 124900"/>
                <a:gd name="T13" fmla="*/ 2262 h 3665"/>
                <a:gd name="T14" fmla="*/ 0 w 124900"/>
                <a:gd name="T15" fmla="*/ 0 h 3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900" h="3665">
                  <a:moveTo>
                    <a:pt x="0" y="0"/>
                  </a:moveTo>
                  <a:lnTo>
                    <a:pt x="124900" y="0"/>
                  </a:lnTo>
                  <a:lnTo>
                    <a:pt x="124900" y="2262"/>
                  </a:lnTo>
                  <a:cubicBezTo>
                    <a:pt x="123876" y="2905"/>
                    <a:pt x="121834" y="3665"/>
                    <a:pt x="120603" y="3665"/>
                  </a:cubicBezTo>
                  <a:lnTo>
                    <a:pt x="62450" y="3665"/>
                  </a:lnTo>
                  <a:lnTo>
                    <a:pt x="4297" y="3665"/>
                  </a:lnTo>
                  <a:cubicBezTo>
                    <a:pt x="3066" y="3665"/>
                    <a:pt x="1024" y="2905"/>
                    <a:pt x="0" y="22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EF64573-D3CB-4283-B743-6EDD91277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3174" y="4827103"/>
              <a:ext cx="5549207" cy="62110"/>
            </a:xfrm>
            <a:custGeom>
              <a:avLst/>
              <a:gdLst>
                <a:gd name="T0" fmla="*/ 0 w 124900"/>
                <a:gd name="T1" fmla="*/ 0 h 1403"/>
                <a:gd name="T2" fmla="*/ 62450 w 124900"/>
                <a:gd name="T3" fmla="*/ 0 h 1403"/>
                <a:gd name="T4" fmla="*/ 124900 w 124900"/>
                <a:gd name="T5" fmla="*/ 0 h 1403"/>
                <a:gd name="T6" fmla="*/ 120603 w 124900"/>
                <a:gd name="T7" fmla="*/ 1403 h 1403"/>
                <a:gd name="T8" fmla="*/ 62450 w 124900"/>
                <a:gd name="T9" fmla="*/ 1403 h 1403"/>
                <a:gd name="T10" fmla="*/ 4297 w 124900"/>
                <a:gd name="T11" fmla="*/ 1403 h 1403"/>
                <a:gd name="T12" fmla="*/ 0 w 124900"/>
                <a:gd name="T13" fmla="*/ 0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900" h="1403">
                  <a:moveTo>
                    <a:pt x="0" y="0"/>
                  </a:moveTo>
                  <a:lnTo>
                    <a:pt x="62450" y="0"/>
                  </a:lnTo>
                  <a:lnTo>
                    <a:pt x="124900" y="0"/>
                  </a:lnTo>
                  <a:cubicBezTo>
                    <a:pt x="123876" y="643"/>
                    <a:pt x="121834" y="1403"/>
                    <a:pt x="120603" y="1403"/>
                  </a:cubicBezTo>
                  <a:lnTo>
                    <a:pt x="62450" y="1403"/>
                  </a:lnTo>
                  <a:lnTo>
                    <a:pt x="4297" y="1403"/>
                  </a:lnTo>
                  <a:cubicBezTo>
                    <a:pt x="3066" y="1403"/>
                    <a:pt x="1024" y="643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9DEE23F9-4135-492B-9A78-34DE84D83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962" y="4726545"/>
              <a:ext cx="775632" cy="62849"/>
            </a:xfrm>
            <a:custGeom>
              <a:avLst/>
              <a:gdLst>
                <a:gd name="T0" fmla="*/ 17450 w 17450"/>
                <a:gd name="T1" fmla="*/ 0 h 1418"/>
                <a:gd name="T2" fmla="*/ 17450 w 17450"/>
                <a:gd name="T3" fmla="*/ 0 h 1418"/>
                <a:gd name="T4" fmla="*/ 0 w 17450"/>
                <a:gd name="T5" fmla="*/ 0 h 1418"/>
                <a:gd name="T6" fmla="*/ 0 w 17450"/>
                <a:gd name="T7" fmla="*/ 0 h 1418"/>
                <a:gd name="T8" fmla="*/ 1419 w 17450"/>
                <a:gd name="T9" fmla="*/ 1418 h 1418"/>
                <a:gd name="T10" fmla="*/ 16031 w 17450"/>
                <a:gd name="T11" fmla="*/ 1418 h 1418"/>
                <a:gd name="T12" fmla="*/ 17450 w 17450"/>
                <a:gd name="T13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50" h="1418">
                  <a:moveTo>
                    <a:pt x="17450" y="0"/>
                  </a:moveTo>
                  <a:lnTo>
                    <a:pt x="1745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780"/>
                    <a:pt x="639" y="1418"/>
                    <a:pt x="1419" y="1418"/>
                  </a:cubicBezTo>
                  <a:lnTo>
                    <a:pt x="16031" y="1418"/>
                  </a:lnTo>
                  <a:cubicBezTo>
                    <a:pt x="16812" y="1418"/>
                    <a:pt x="17450" y="780"/>
                    <a:pt x="1745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D003BA8-DB7D-4178-AB53-A65ED7EE54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4135" y="1758588"/>
              <a:ext cx="67285" cy="67286"/>
            </a:xfrm>
            <a:prstGeom prst="ellipse">
              <a:avLst/>
            </a:prstGeom>
            <a:solidFill>
              <a:srgbClr val="1C1C1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31761A1-6821-4BA0-AEB9-A89C7663A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1141" y="1775594"/>
              <a:ext cx="33273" cy="33273"/>
            </a:xfrm>
            <a:prstGeom prst="ellipse">
              <a:avLst/>
            </a:prstGeom>
            <a:solidFill>
              <a:srgbClr val="1C1C1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182365B0-CA0E-47A6-8DE3-0593A6C13F1F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5EC85F0-339E-4C75-967E-C3A45BCA7C73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06167F-844F-41F3-8C8D-C32BFF20891E}"/>
              </a:ext>
            </a:extLst>
          </p:cNvPr>
          <p:cNvCxnSpPr>
            <a:cxnSpLocks/>
          </p:cNvCxnSpPr>
          <p:nvPr userDrawn="1"/>
        </p:nvCxnSpPr>
        <p:spPr>
          <a:xfrm>
            <a:off x="365760" y="944880"/>
            <a:ext cx="0" cy="591312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D3507D5-DFC0-4F1C-A669-74A227E77693}"/>
              </a:ext>
            </a:extLst>
          </p:cNvPr>
          <p:cNvCxnSpPr>
            <a:cxnSpLocks/>
          </p:cNvCxnSpPr>
          <p:nvPr userDrawn="1"/>
        </p:nvCxnSpPr>
        <p:spPr>
          <a:xfrm flipH="1">
            <a:off x="9562787" y="6126476"/>
            <a:ext cx="2629213" cy="0"/>
          </a:xfrm>
          <a:prstGeom prst="line">
            <a:avLst/>
          </a:prstGeom>
          <a:ln w="3175">
            <a:solidFill>
              <a:srgbClr val="E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9EECCC6-700C-40E0-AE25-C75AEEC7BD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45418" y="2039074"/>
            <a:ext cx="4414093" cy="2715354"/>
          </a:xfrm>
          <a:custGeom>
            <a:avLst/>
            <a:gdLst>
              <a:gd name="connsiteX0" fmla="*/ 0 w 4414093"/>
              <a:gd name="connsiteY0" fmla="*/ 0 h 2715354"/>
              <a:gd name="connsiteX1" fmla="*/ 4414093 w 4414093"/>
              <a:gd name="connsiteY1" fmla="*/ 0 h 2715354"/>
              <a:gd name="connsiteX2" fmla="*/ 4414093 w 4414093"/>
              <a:gd name="connsiteY2" fmla="*/ 2715354 h 2715354"/>
              <a:gd name="connsiteX3" fmla="*/ 0 w 4414093"/>
              <a:gd name="connsiteY3" fmla="*/ 2715354 h 271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14093" h="2715354">
                <a:moveTo>
                  <a:pt x="0" y="0"/>
                </a:moveTo>
                <a:lnTo>
                  <a:pt x="4414093" y="0"/>
                </a:lnTo>
                <a:lnTo>
                  <a:pt x="4414093" y="2715354"/>
                </a:lnTo>
                <a:lnTo>
                  <a:pt x="0" y="2715354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7837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bg>
      <p:bgPr>
        <a:solidFill>
          <a:srgbClr val="4758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5C2C293-663A-4515-9C24-904879B6EE54}"/>
              </a:ext>
            </a:extLst>
          </p:cNvPr>
          <p:cNvCxnSpPr>
            <a:cxnSpLocks/>
          </p:cNvCxnSpPr>
          <p:nvPr userDrawn="1"/>
        </p:nvCxnSpPr>
        <p:spPr>
          <a:xfrm>
            <a:off x="364902" y="916759"/>
            <a:ext cx="0" cy="5941241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1FCA7721-7616-49AD-BA54-50207E2F6B5E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599FC28-CECF-4846-B249-C6CED5871A8D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3299051A-AC09-412E-AB43-7CAA1F64A280}"/>
              </a:ext>
            </a:extLst>
          </p:cNvPr>
          <p:cNvSpPr/>
          <p:nvPr userDrawn="1"/>
        </p:nvSpPr>
        <p:spPr>
          <a:xfrm>
            <a:off x="4551680" y="6126476"/>
            <a:ext cx="7640319" cy="731520"/>
          </a:xfrm>
          <a:prstGeom prst="rect">
            <a:avLst/>
          </a:prstGeom>
          <a:solidFill>
            <a:srgbClr val="1C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005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rgbClr val="20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53430630-977B-4D6B-A99F-FDAE79416998}"/>
              </a:ext>
            </a:extLst>
          </p:cNvPr>
          <p:cNvCxnSpPr>
            <a:cxnSpLocks/>
          </p:cNvCxnSpPr>
          <p:nvPr userDrawn="1"/>
        </p:nvCxnSpPr>
        <p:spPr>
          <a:xfrm>
            <a:off x="364902" y="916759"/>
            <a:ext cx="0" cy="5941241"/>
          </a:xfrm>
          <a:prstGeom prst="line">
            <a:avLst/>
          </a:prstGeom>
          <a:ln w="3175">
            <a:solidFill>
              <a:srgbClr val="EEEDE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A9AE15D4-E26C-420F-BA5D-DD28592A40D4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876507A-AEF6-477A-AE7B-CCADC7495264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EEEDE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136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9026BB4-E74D-4B87-932F-60DDBBBDEF63}"/>
              </a:ext>
            </a:extLst>
          </p:cNvPr>
          <p:cNvSpPr/>
          <p:nvPr userDrawn="1"/>
        </p:nvSpPr>
        <p:spPr>
          <a:xfrm>
            <a:off x="4544911" y="0"/>
            <a:ext cx="7644537" cy="6857989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0A8732-92DE-49D9-89CE-CB407092755D}"/>
              </a:ext>
            </a:extLst>
          </p:cNvPr>
          <p:cNvSpPr/>
          <p:nvPr userDrawn="1"/>
        </p:nvSpPr>
        <p:spPr>
          <a:xfrm flipV="1">
            <a:off x="4544062" y="4012894"/>
            <a:ext cx="7644531" cy="2085639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AE3FCF3-A7E4-4AD6-9EEC-1849B10E9823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8BF47427-F361-47FB-91B6-F98DA28FF7AA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43D89FD-16D4-4CBF-986C-674F947DE82D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742AD50-838E-4741-92CE-206E8D372B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5751" y="4012895"/>
            <a:ext cx="4185883" cy="2113577"/>
          </a:xfrm>
          <a:custGeom>
            <a:avLst/>
            <a:gdLst>
              <a:gd name="connsiteX0" fmla="*/ 0 w 4185883"/>
              <a:gd name="connsiteY0" fmla="*/ 0 h 2113577"/>
              <a:gd name="connsiteX1" fmla="*/ 4185883 w 4185883"/>
              <a:gd name="connsiteY1" fmla="*/ 0 h 2113577"/>
              <a:gd name="connsiteX2" fmla="*/ 4185883 w 4185883"/>
              <a:gd name="connsiteY2" fmla="*/ 2113577 h 2113577"/>
              <a:gd name="connsiteX3" fmla="*/ 0 w 4185883"/>
              <a:gd name="connsiteY3" fmla="*/ 2113577 h 211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5883" h="2113577">
                <a:moveTo>
                  <a:pt x="0" y="0"/>
                </a:moveTo>
                <a:lnTo>
                  <a:pt x="4185883" y="0"/>
                </a:lnTo>
                <a:lnTo>
                  <a:pt x="4185883" y="2113577"/>
                </a:lnTo>
                <a:lnTo>
                  <a:pt x="0" y="2113577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31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B491598-5B25-4106-B44B-30E178412954}"/>
              </a:ext>
            </a:extLst>
          </p:cNvPr>
          <p:cNvSpPr/>
          <p:nvPr userDrawn="1"/>
        </p:nvSpPr>
        <p:spPr>
          <a:xfrm>
            <a:off x="4551670" y="-1"/>
            <a:ext cx="3835688" cy="3428991"/>
          </a:xfrm>
          <a:prstGeom prst="rect">
            <a:avLst/>
          </a:prstGeom>
          <a:solidFill>
            <a:srgbClr val="20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F7D561E-FA9A-447E-9D73-58FD847E8E08}"/>
              </a:ext>
            </a:extLst>
          </p:cNvPr>
          <p:cNvSpPr/>
          <p:nvPr userDrawn="1"/>
        </p:nvSpPr>
        <p:spPr>
          <a:xfrm>
            <a:off x="364903" y="3429000"/>
            <a:ext cx="8772220" cy="2697464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186BE58-6080-4105-A6BD-312C4ADB30AB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C17D1FF9-50FB-4329-A44A-8EA5182FAA29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EEB01CA-7B8F-428E-B864-42352FB420CF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EF229B7-0AA1-4DA3-8363-1ADB0CAAA479}"/>
              </a:ext>
            </a:extLst>
          </p:cNvPr>
          <p:cNvCxnSpPr>
            <a:cxnSpLocks/>
          </p:cNvCxnSpPr>
          <p:nvPr userDrawn="1"/>
        </p:nvCxnSpPr>
        <p:spPr>
          <a:xfrm>
            <a:off x="1282415" y="4777736"/>
            <a:ext cx="9992069" cy="1"/>
          </a:xfrm>
          <a:prstGeom prst="line">
            <a:avLst/>
          </a:prstGeom>
          <a:ln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C4FF6F5-75AF-45FF-B4DB-A4E405FAE739}"/>
              </a:ext>
            </a:extLst>
          </p:cNvPr>
          <p:cNvCxnSpPr>
            <a:cxnSpLocks/>
          </p:cNvCxnSpPr>
          <p:nvPr userDrawn="1"/>
        </p:nvCxnSpPr>
        <p:spPr>
          <a:xfrm>
            <a:off x="1282415" y="4777736"/>
            <a:ext cx="7836463" cy="0"/>
          </a:xfrm>
          <a:prstGeom prst="line">
            <a:avLst/>
          </a:prstGeom>
          <a:ln>
            <a:solidFill>
              <a:srgbClr val="EEEDE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D6EE6F1-3878-44CD-9D79-939E60DA47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7359" y="-1"/>
            <a:ext cx="3800681" cy="3428997"/>
          </a:xfrm>
          <a:custGeom>
            <a:avLst/>
            <a:gdLst>
              <a:gd name="connsiteX0" fmla="*/ 0 w 3800681"/>
              <a:gd name="connsiteY0" fmla="*/ 0 h 3428997"/>
              <a:gd name="connsiteX1" fmla="*/ 3800681 w 3800681"/>
              <a:gd name="connsiteY1" fmla="*/ 0 h 3428997"/>
              <a:gd name="connsiteX2" fmla="*/ 3800681 w 3800681"/>
              <a:gd name="connsiteY2" fmla="*/ 3428997 h 3428997"/>
              <a:gd name="connsiteX3" fmla="*/ 0 w 3800681"/>
              <a:gd name="connsiteY3" fmla="*/ 3428997 h 3428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0681" h="3428997">
                <a:moveTo>
                  <a:pt x="0" y="0"/>
                </a:moveTo>
                <a:lnTo>
                  <a:pt x="3800681" y="0"/>
                </a:lnTo>
                <a:lnTo>
                  <a:pt x="3800681" y="3428997"/>
                </a:lnTo>
                <a:lnTo>
                  <a:pt x="0" y="3428997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636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9BDDA00-4BD9-4486-9208-E6B535513BA8}"/>
              </a:ext>
            </a:extLst>
          </p:cNvPr>
          <p:cNvSpPr/>
          <p:nvPr userDrawn="1"/>
        </p:nvSpPr>
        <p:spPr>
          <a:xfrm>
            <a:off x="4549480" y="3063239"/>
            <a:ext cx="7642520" cy="3794761"/>
          </a:xfrm>
          <a:prstGeom prst="rect">
            <a:avLst/>
          </a:prstGeom>
          <a:solidFill>
            <a:srgbClr val="20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8A4EF0F-250F-400B-A95A-FC0E31CFA9BC}"/>
              </a:ext>
            </a:extLst>
          </p:cNvPr>
          <p:cNvSpPr/>
          <p:nvPr userDrawn="1"/>
        </p:nvSpPr>
        <p:spPr>
          <a:xfrm>
            <a:off x="4551669" y="-1"/>
            <a:ext cx="4572005" cy="306324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C697C58-D5F1-4AE4-8FA1-8759C170DB15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14244EBE-C5B9-433B-9304-9CAFC4EDD494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CDAC3AE-B794-4554-B795-7AB8062418DB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5785746-8259-4F77-8DF4-23ABD61A51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27624" y="3063234"/>
            <a:ext cx="3064375" cy="3794761"/>
          </a:xfrm>
          <a:custGeom>
            <a:avLst/>
            <a:gdLst>
              <a:gd name="connsiteX0" fmla="*/ 0 w 3064375"/>
              <a:gd name="connsiteY0" fmla="*/ 0 h 3794761"/>
              <a:gd name="connsiteX1" fmla="*/ 3064375 w 3064375"/>
              <a:gd name="connsiteY1" fmla="*/ 0 h 3794761"/>
              <a:gd name="connsiteX2" fmla="*/ 3064375 w 3064375"/>
              <a:gd name="connsiteY2" fmla="*/ 3794761 h 3794761"/>
              <a:gd name="connsiteX3" fmla="*/ 0 w 3064375"/>
              <a:gd name="connsiteY3" fmla="*/ 3794761 h 3794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375" h="3794761">
                <a:moveTo>
                  <a:pt x="0" y="0"/>
                </a:moveTo>
                <a:lnTo>
                  <a:pt x="3064375" y="0"/>
                </a:lnTo>
                <a:lnTo>
                  <a:pt x="3064375" y="3794761"/>
                </a:lnTo>
                <a:lnTo>
                  <a:pt x="0" y="3794761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46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D7565E3-20EC-4B04-B72F-F944DEA2DFD1}"/>
              </a:ext>
            </a:extLst>
          </p:cNvPr>
          <p:cNvSpPr/>
          <p:nvPr userDrawn="1"/>
        </p:nvSpPr>
        <p:spPr>
          <a:xfrm>
            <a:off x="365751" y="0"/>
            <a:ext cx="4184633" cy="6126472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1493E3-04F7-45EF-9269-03AA3E557113}"/>
              </a:ext>
            </a:extLst>
          </p:cNvPr>
          <p:cNvSpPr/>
          <p:nvPr userDrawn="1"/>
        </p:nvSpPr>
        <p:spPr>
          <a:xfrm>
            <a:off x="4549480" y="3063239"/>
            <a:ext cx="7642520" cy="3794761"/>
          </a:xfrm>
          <a:prstGeom prst="rect">
            <a:avLst/>
          </a:prstGeom>
          <a:solidFill>
            <a:srgbClr val="1C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7DC0E38-87D3-4D9E-83EE-96746111ECE2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02CE2FDD-82C8-4ADF-9965-F1A719C5B4C0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6A36EF0-A921-4E6D-8040-3A8978218C6D}"/>
              </a:ext>
            </a:extLst>
          </p:cNvPr>
          <p:cNvCxnSpPr>
            <a:cxnSpLocks/>
          </p:cNvCxnSpPr>
          <p:nvPr userDrawn="1"/>
        </p:nvCxnSpPr>
        <p:spPr>
          <a:xfrm flipH="1">
            <a:off x="-1" y="6126476"/>
            <a:ext cx="4550385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137D5A3-1EB6-4A6E-888C-00992354087D}"/>
              </a:ext>
            </a:extLst>
          </p:cNvPr>
          <p:cNvCxnSpPr>
            <a:cxnSpLocks/>
          </p:cNvCxnSpPr>
          <p:nvPr userDrawn="1"/>
        </p:nvCxnSpPr>
        <p:spPr>
          <a:xfrm flipH="1">
            <a:off x="9516423" y="6126476"/>
            <a:ext cx="2762872" cy="0"/>
          </a:xfrm>
          <a:prstGeom prst="line">
            <a:avLst/>
          </a:prstGeom>
          <a:ln w="3175">
            <a:solidFill>
              <a:srgbClr val="E18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138BD85-2497-49E6-A0B8-B0FEFFBFACB0}"/>
              </a:ext>
            </a:extLst>
          </p:cNvPr>
          <p:cNvCxnSpPr>
            <a:cxnSpLocks/>
          </p:cNvCxnSpPr>
          <p:nvPr userDrawn="1"/>
        </p:nvCxnSpPr>
        <p:spPr>
          <a:xfrm flipH="1">
            <a:off x="4549480" y="6126476"/>
            <a:ext cx="643399" cy="0"/>
          </a:xfrm>
          <a:prstGeom prst="line">
            <a:avLst/>
          </a:prstGeom>
          <a:ln w="3175">
            <a:solidFill>
              <a:srgbClr val="EEEDE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42878BA-00FA-420B-8655-6E4EAEFFED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51670" y="-1"/>
            <a:ext cx="4572005" cy="3063236"/>
          </a:xfrm>
          <a:custGeom>
            <a:avLst/>
            <a:gdLst>
              <a:gd name="connsiteX0" fmla="*/ 0 w 4572005"/>
              <a:gd name="connsiteY0" fmla="*/ 0 h 3063236"/>
              <a:gd name="connsiteX1" fmla="*/ 4572005 w 4572005"/>
              <a:gd name="connsiteY1" fmla="*/ 0 h 3063236"/>
              <a:gd name="connsiteX2" fmla="*/ 4572005 w 4572005"/>
              <a:gd name="connsiteY2" fmla="*/ 3063236 h 3063236"/>
              <a:gd name="connsiteX3" fmla="*/ 0 w 4572005"/>
              <a:gd name="connsiteY3" fmla="*/ 3063236 h 3063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5" h="3063236">
                <a:moveTo>
                  <a:pt x="0" y="0"/>
                </a:moveTo>
                <a:lnTo>
                  <a:pt x="4572005" y="0"/>
                </a:lnTo>
                <a:lnTo>
                  <a:pt x="4572005" y="3063236"/>
                </a:lnTo>
                <a:lnTo>
                  <a:pt x="0" y="3063236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07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96774CC-5D8B-47EA-BB05-4DD1C4C84B9B}"/>
              </a:ext>
            </a:extLst>
          </p:cNvPr>
          <p:cNvSpPr/>
          <p:nvPr userDrawn="1"/>
        </p:nvSpPr>
        <p:spPr>
          <a:xfrm flipH="1">
            <a:off x="9123680" y="0"/>
            <a:ext cx="3068320" cy="685800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FEF1D3-CE36-433C-85E2-D0BF1E265DE3}"/>
              </a:ext>
            </a:extLst>
          </p:cNvPr>
          <p:cNvSpPr/>
          <p:nvPr userDrawn="1"/>
        </p:nvSpPr>
        <p:spPr>
          <a:xfrm flipH="1">
            <a:off x="365760" y="4526246"/>
            <a:ext cx="4185920" cy="1600220"/>
          </a:xfrm>
          <a:prstGeom prst="rect">
            <a:avLst/>
          </a:prstGeom>
          <a:solidFill>
            <a:srgbClr val="20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19965BA-4368-4EFC-856D-3B7AD0BEE320}"/>
              </a:ext>
            </a:extLst>
          </p:cNvPr>
          <p:cNvCxnSpPr>
            <a:cxnSpLocks/>
          </p:cNvCxnSpPr>
          <p:nvPr userDrawn="1"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B22C5F8A-7644-487C-B9AA-713755A0EBD4}"/>
              </a:ext>
            </a:extLst>
          </p:cNvPr>
          <p:cNvSpPr/>
          <p:nvPr userDrawn="1"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97EE98E-076B-45A9-A839-2C34B62A1CCE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126476"/>
            <a:ext cx="6847840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267B2D8-9293-46B9-8139-32B762D06F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51678" y="1"/>
            <a:ext cx="4571993" cy="4526246"/>
          </a:xfrm>
          <a:custGeom>
            <a:avLst/>
            <a:gdLst>
              <a:gd name="connsiteX0" fmla="*/ 0 w 4571993"/>
              <a:gd name="connsiteY0" fmla="*/ 0 h 4526246"/>
              <a:gd name="connsiteX1" fmla="*/ 4571993 w 4571993"/>
              <a:gd name="connsiteY1" fmla="*/ 0 h 4526246"/>
              <a:gd name="connsiteX2" fmla="*/ 4571993 w 4571993"/>
              <a:gd name="connsiteY2" fmla="*/ 4526246 h 4526246"/>
              <a:gd name="connsiteX3" fmla="*/ 0 w 4571993"/>
              <a:gd name="connsiteY3" fmla="*/ 4526246 h 452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3" h="4526246">
                <a:moveTo>
                  <a:pt x="0" y="0"/>
                </a:moveTo>
                <a:lnTo>
                  <a:pt x="4571993" y="0"/>
                </a:lnTo>
                <a:lnTo>
                  <a:pt x="4571993" y="4526246"/>
                </a:lnTo>
                <a:lnTo>
                  <a:pt x="0" y="4526246"/>
                </a:lnTo>
                <a:close/>
              </a:path>
            </a:pathLst>
          </a:custGeom>
          <a:pattFill prst="pct5">
            <a:fgClr>
              <a:srgbClr val="20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461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189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2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FBE361-E34D-4DC7-ABE3-4F7C58E5DA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BA1CD80-BBD0-4BB6-B8E0-BAC769F0C827}"/>
              </a:ext>
            </a:extLst>
          </p:cNvPr>
          <p:cNvSpPr/>
          <p:nvPr/>
        </p:nvSpPr>
        <p:spPr>
          <a:xfrm rot="10800000" flipV="1">
            <a:off x="4551680" y="3509820"/>
            <a:ext cx="4572000" cy="2616642"/>
          </a:xfrm>
          <a:prstGeom prst="rect">
            <a:avLst/>
          </a:prstGeom>
          <a:gradFill>
            <a:gsLst>
              <a:gs pos="0">
                <a:srgbClr val="1C1C1C">
                  <a:alpha val="0"/>
                </a:srgbClr>
              </a:gs>
              <a:gs pos="100000">
                <a:srgbClr val="1C1C1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39107AF-07DE-49B7-9C35-5B28E37AEC67}"/>
              </a:ext>
            </a:extLst>
          </p:cNvPr>
          <p:cNvCxnSpPr>
            <a:cxnSpLocks/>
          </p:cNvCxnSpPr>
          <p:nvPr/>
        </p:nvCxnSpPr>
        <p:spPr>
          <a:xfrm flipH="1">
            <a:off x="7934958" y="6126476"/>
            <a:ext cx="1187870" cy="0"/>
          </a:xfrm>
          <a:prstGeom prst="line">
            <a:avLst/>
          </a:prstGeom>
          <a:ln w="3175">
            <a:solidFill>
              <a:srgbClr val="7CFF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370B3ED-7293-4CF9-84ED-A8EFC87497E9}"/>
              </a:ext>
            </a:extLst>
          </p:cNvPr>
          <p:cNvCxnSpPr>
            <a:cxnSpLocks/>
          </p:cNvCxnSpPr>
          <p:nvPr/>
        </p:nvCxnSpPr>
        <p:spPr>
          <a:xfrm flipH="1">
            <a:off x="6805914" y="6126476"/>
            <a:ext cx="2316914" cy="0"/>
          </a:xfrm>
          <a:prstGeom prst="line">
            <a:avLst/>
          </a:prstGeom>
          <a:ln w="3175">
            <a:solidFill>
              <a:srgbClr val="4758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F3E0A17-C5AD-4F0C-A611-E5A5C9927240}"/>
              </a:ext>
            </a:extLst>
          </p:cNvPr>
          <p:cNvSpPr txBox="1"/>
          <p:nvPr/>
        </p:nvSpPr>
        <p:spPr>
          <a:xfrm>
            <a:off x="1282417" y="2186369"/>
            <a:ext cx="2352606" cy="2926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Sport Wear Promotion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55CBFFB-A105-4A30-88C9-FE7412DE3E99}"/>
              </a:ext>
            </a:extLst>
          </p:cNvPr>
          <p:cNvSpPr txBox="1"/>
          <p:nvPr/>
        </p:nvSpPr>
        <p:spPr>
          <a:xfrm>
            <a:off x="1282417" y="870624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This Is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1EBE10-1AB2-4EF9-ABD1-4A041524561F}"/>
              </a:ext>
            </a:extLst>
          </p:cNvPr>
          <p:cNvSpPr txBox="1"/>
          <p:nvPr/>
        </p:nvSpPr>
        <p:spPr>
          <a:xfrm>
            <a:off x="1264628" y="955263"/>
            <a:ext cx="237039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RAGE</a:t>
            </a:r>
            <a:endParaRPr lang="en-US" sz="8000" baseline="30000" dirty="0">
              <a:solidFill>
                <a:srgbClr val="EA3A3A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7933F1C-4B14-4B50-A1A4-D06C4249D80F}"/>
              </a:ext>
            </a:extLst>
          </p:cNvPr>
          <p:cNvSpPr txBox="1"/>
          <p:nvPr/>
        </p:nvSpPr>
        <p:spPr>
          <a:xfrm>
            <a:off x="1282417" y="2565078"/>
            <a:ext cx="2352606" cy="1753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mi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venenatis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Donec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diam.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61985D1-329B-441C-965F-AF52883241BA}"/>
              </a:ext>
            </a:extLst>
          </p:cNvPr>
          <p:cNvSpPr txBox="1"/>
          <p:nvPr/>
        </p:nvSpPr>
        <p:spPr>
          <a:xfrm>
            <a:off x="9763759" y="875416"/>
            <a:ext cx="1786458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Sales</a:t>
            </a:r>
            <a:endParaRPr lang="en-US" sz="14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endParaRPr lang="en-US" sz="1100" dirty="0">
              <a:solidFill>
                <a:schemeClr val="bg1">
                  <a:lumMod val="8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DA1448C-08D7-4597-B94D-DD9229CC1352}"/>
              </a:ext>
            </a:extLst>
          </p:cNvPr>
          <p:cNvCxnSpPr>
            <a:cxnSpLocks/>
          </p:cNvCxnSpPr>
          <p:nvPr/>
        </p:nvCxnSpPr>
        <p:spPr>
          <a:xfrm>
            <a:off x="9763759" y="1914859"/>
            <a:ext cx="178645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D3C017A-D100-4E04-9CBC-A436CC4E1F90}"/>
              </a:ext>
            </a:extLst>
          </p:cNvPr>
          <p:cNvSpPr txBox="1"/>
          <p:nvPr/>
        </p:nvSpPr>
        <p:spPr>
          <a:xfrm>
            <a:off x="9763759" y="2147287"/>
            <a:ext cx="1786458" cy="106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50% Discount</a:t>
            </a:r>
            <a:endParaRPr lang="en-US" sz="14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morbis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ntesque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2F61199-5957-4191-91EF-6ADA2CEE8680}"/>
              </a:ext>
            </a:extLst>
          </p:cNvPr>
          <p:cNvCxnSpPr>
            <a:cxnSpLocks/>
          </p:cNvCxnSpPr>
          <p:nvPr/>
        </p:nvCxnSpPr>
        <p:spPr>
          <a:xfrm>
            <a:off x="9763759" y="1914859"/>
            <a:ext cx="492761" cy="0"/>
          </a:xfrm>
          <a:prstGeom prst="line">
            <a:avLst/>
          </a:prstGeom>
          <a:ln>
            <a:solidFill>
              <a:srgbClr val="E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434FA8B2-1A0F-43EB-800A-DCDCDD326A87}"/>
              </a:ext>
            </a:extLst>
          </p:cNvPr>
          <p:cNvSpPr txBox="1"/>
          <p:nvPr/>
        </p:nvSpPr>
        <p:spPr>
          <a:xfrm>
            <a:off x="5192880" y="5021449"/>
            <a:ext cx="2254400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Maecenas ligula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DB19822-AAFC-44F7-A44A-59C9EA445C72}"/>
              </a:ext>
            </a:extLst>
          </p:cNvPr>
          <p:cNvSpPr txBox="1"/>
          <p:nvPr/>
        </p:nvSpPr>
        <p:spPr>
          <a:xfrm>
            <a:off x="5192879" y="4590558"/>
            <a:ext cx="22544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>
                <a:solidFill>
                  <a:srgbClr val="4758D6"/>
                </a:solidFill>
                <a:latin typeface="Barlow Condensed Medium" panose="00000606000000000000" pitchFamily="2" charset="0"/>
                <a:cs typeface="Poppins Medium" panose="00000600000000000000" pitchFamily="2" charset="0"/>
              </a:rPr>
              <a:t>2500+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2DF0DEA-934A-4142-9929-D1BC8BD4491D}"/>
              </a:ext>
            </a:extLst>
          </p:cNvPr>
          <p:cNvSpPr txBox="1"/>
          <p:nvPr/>
        </p:nvSpPr>
        <p:spPr>
          <a:xfrm>
            <a:off x="9763759" y="4014527"/>
            <a:ext cx="1786458" cy="1607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Barlow Condensed Medium" panose="00000606000000000000" pitchFamily="2" charset="0"/>
                <a:cs typeface="Poppins Medium" panose="00000600000000000000" pitchFamily="2" charset="0"/>
              </a:rPr>
              <a:t>90</a:t>
            </a:r>
            <a:r>
              <a:rPr lang="en-US" sz="3600" baseline="30000" dirty="0">
                <a:solidFill>
                  <a:schemeClr val="bg1"/>
                </a:solidFill>
                <a:latin typeface="Barlow Condensed Medium" panose="00000606000000000000" pitchFamily="2" charset="0"/>
                <a:cs typeface="Poppins Medium" panose="00000600000000000000" pitchFamily="2" charset="0"/>
              </a:rPr>
              <a:t>%</a:t>
            </a:r>
            <a:endParaRPr lang="en-US" sz="3600" baseline="30000" dirty="0">
              <a:solidFill>
                <a:schemeClr val="bg1"/>
              </a:solidFill>
              <a:latin typeface="Barlow Condensed Medium" panose="00000606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in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velian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tan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sollicitudin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vela.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leo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non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efficitur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tempor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pulvina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FB92E9ED-D2B9-42F3-9868-C5E29A67EBCC}"/>
              </a:ext>
            </a:extLst>
          </p:cNvPr>
          <p:cNvCxnSpPr>
            <a:cxnSpLocks/>
          </p:cNvCxnSpPr>
          <p:nvPr/>
        </p:nvCxnSpPr>
        <p:spPr>
          <a:xfrm flipH="1">
            <a:off x="9122828" y="6126476"/>
            <a:ext cx="3069172" cy="0"/>
          </a:xfrm>
          <a:prstGeom prst="line">
            <a:avLst/>
          </a:prstGeom>
          <a:ln w="3175">
            <a:solidFill>
              <a:srgbClr val="4758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Arc 64">
            <a:extLst>
              <a:ext uri="{FF2B5EF4-FFF2-40B4-BE49-F238E27FC236}">
                <a16:creationId xmlns:a16="http://schemas.microsoft.com/office/drawing/2014/main" id="{3C84B612-D19F-4F38-8847-D1619D4252CE}"/>
              </a:ext>
            </a:extLst>
          </p:cNvPr>
          <p:cNvSpPr/>
          <p:nvPr/>
        </p:nvSpPr>
        <p:spPr>
          <a:xfrm>
            <a:off x="6107430" y="685800"/>
            <a:ext cx="1642802" cy="1642802"/>
          </a:xfrm>
          <a:prstGeom prst="arc">
            <a:avLst>
              <a:gd name="adj1" fmla="val 158987"/>
              <a:gd name="adj2" fmla="val 12660298"/>
            </a:avLst>
          </a:prstGeom>
          <a:ln>
            <a:solidFill>
              <a:srgbClr val="EA3A3A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E4233CD-FAB6-4D9E-AC33-16184949F8ED}"/>
              </a:ext>
            </a:extLst>
          </p:cNvPr>
          <p:cNvSpPr txBox="1"/>
          <p:nvPr/>
        </p:nvSpPr>
        <p:spPr>
          <a:xfrm>
            <a:off x="1282417" y="5135967"/>
            <a:ext cx="235344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Unique Slide Pages</a:t>
            </a:r>
          </a:p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Temp.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B844A67-C68E-4707-8C3B-3F0BFC1C2B05}"/>
              </a:ext>
            </a:extLst>
          </p:cNvPr>
          <p:cNvSpPr/>
          <p:nvPr/>
        </p:nvSpPr>
        <p:spPr>
          <a:xfrm>
            <a:off x="1285007" y="4590558"/>
            <a:ext cx="2350009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4758D6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30</a:t>
            </a:r>
            <a:r>
              <a:rPr lang="en-US" sz="2800" baseline="30000" dirty="0">
                <a:solidFill>
                  <a:srgbClr val="4758D6"/>
                </a:solidFill>
                <a:latin typeface="Barlow Condensed Medium" panose="00000606000000000000" pitchFamily="2" charset="0"/>
                <a:cs typeface="Poppins Light" panose="00000400000000000000" pitchFamily="2" charset="0"/>
              </a:rPr>
              <a:t>+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EC1E2262-0F91-4E3C-AE92-0FABA5234EA6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D8D86B4-6EF0-4D9A-89D7-873E75CEC479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9EE3350-D8CC-43F6-807D-08D4E07E5916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6ADE8321-EEC4-4920-AB48-035D28ED786A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98E5A0E-CF31-40DD-AB04-A7523A8103A5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97881449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E502EA-213D-4909-B5D5-75B51E5211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207547F-CB4E-4E86-98AB-318D8298FD4C}"/>
              </a:ext>
            </a:extLst>
          </p:cNvPr>
          <p:cNvSpPr txBox="1"/>
          <p:nvPr/>
        </p:nvSpPr>
        <p:spPr>
          <a:xfrm>
            <a:off x="1282418" y="2967783"/>
            <a:ext cx="2352178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 vel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361BD34-467F-4420-B478-7975E0E358FE}"/>
              </a:ext>
            </a:extLst>
          </p:cNvPr>
          <p:cNvSpPr txBox="1"/>
          <p:nvPr/>
        </p:nvSpPr>
        <p:spPr>
          <a:xfrm>
            <a:off x="1282417" y="1652038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Equipment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3CC2226-D335-40AE-88F6-D1ECA309F592}"/>
              </a:ext>
            </a:extLst>
          </p:cNvPr>
          <p:cNvSpPr txBox="1"/>
          <p:nvPr/>
        </p:nvSpPr>
        <p:spPr>
          <a:xfrm>
            <a:off x="1264630" y="1736677"/>
            <a:ext cx="275676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SPORT</a:t>
            </a:r>
            <a:endParaRPr lang="en-US" sz="8000" baseline="30000" dirty="0">
              <a:solidFill>
                <a:srgbClr val="1C1C1C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11901379-DA7A-4CA8-A890-72DEB5DDCDED}"/>
              </a:ext>
            </a:extLst>
          </p:cNvPr>
          <p:cNvSpPr/>
          <p:nvPr/>
        </p:nvSpPr>
        <p:spPr>
          <a:xfrm>
            <a:off x="1267220" y="4297453"/>
            <a:ext cx="1503578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UP TO </a:t>
            </a:r>
            <a:r>
              <a:rPr lang="en-US" sz="28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75</a:t>
            </a:r>
            <a:r>
              <a:rPr lang="en-US" sz="2800" baseline="300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%</a:t>
            </a:r>
            <a:endParaRPr lang="en-US" sz="1600" baseline="30000" dirty="0">
              <a:solidFill>
                <a:srgbClr val="EA3A3A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1C3002-17A3-4A92-91F3-F6A14C8A9954}"/>
              </a:ext>
            </a:extLst>
          </p:cNvPr>
          <p:cNvSpPr txBox="1"/>
          <p:nvPr/>
        </p:nvSpPr>
        <p:spPr>
          <a:xfrm>
            <a:off x="1264629" y="4114251"/>
            <a:ext cx="236587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Sales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EAE93AB-A91C-47C7-8FDC-9AF708FB0468}"/>
              </a:ext>
            </a:extLst>
          </p:cNvPr>
          <p:cNvCxnSpPr>
            <a:cxnSpLocks/>
          </p:cNvCxnSpPr>
          <p:nvPr/>
        </p:nvCxnSpPr>
        <p:spPr>
          <a:xfrm>
            <a:off x="1264629" y="4770716"/>
            <a:ext cx="1213100" cy="0"/>
          </a:xfrm>
          <a:prstGeom prst="line">
            <a:avLst/>
          </a:prstGeom>
          <a:ln w="3175">
            <a:solidFill>
              <a:srgbClr val="E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FD5228BD-CE5F-4A4D-848B-A72A59B92CB2}"/>
              </a:ext>
            </a:extLst>
          </p:cNvPr>
          <p:cNvSpPr txBox="1"/>
          <p:nvPr/>
        </p:nvSpPr>
        <p:spPr>
          <a:xfrm>
            <a:off x="1264629" y="4871363"/>
            <a:ext cx="2369961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nisi, convallis id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finibus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DBDE602-7F17-4605-8B56-1F6F2EF16511}"/>
              </a:ext>
            </a:extLst>
          </p:cNvPr>
          <p:cNvSpPr/>
          <p:nvPr/>
        </p:nvSpPr>
        <p:spPr>
          <a:xfrm>
            <a:off x="8461325" y="13422"/>
            <a:ext cx="662356" cy="4512824"/>
          </a:xfrm>
          <a:prstGeom prst="rect">
            <a:avLst/>
          </a:prstGeom>
          <a:solidFill>
            <a:srgbClr val="1C1C1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A240188-DEFB-4C92-A4E8-AA530FE76D2D}"/>
              </a:ext>
            </a:extLst>
          </p:cNvPr>
          <p:cNvSpPr/>
          <p:nvPr/>
        </p:nvSpPr>
        <p:spPr>
          <a:xfrm rot="16200000">
            <a:off x="7438812" y="1946713"/>
            <a:ext cx="2707386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Complete Event Experiences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52C6D32-D319-43F7-9204-F5E1A4CC6EB4}"/>
              </a:ext>
            </a:extLst>
          </p:cNvPr>
          <p:cNvSpPr/>
          <p:nvPr/>
        </p:nvSpPr>
        <p:spPr>
          <a:xfrm>
            <a:off x="8612697" y="3697794"/>
            <a:ext cx="359612" cy="359612"/>
          </a:xfrm>
          <a:prstGeom prst="ellipse">
            <a:avLst/>
          </a:prstGeom>
          <a:noFill/>
          <a:ln>
            <a:solidFill>
              <a:srgbClr val="E18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40D73EA-E039-43B2-B5AF-1870F7207DCE}"/>
              </a:ext>
            </a:extLst>
          </p:cNvPr>
          <p:cNvSpPr/>
          <p:nvPr/>
        </p:nvSpPr>
        <p:spPr>
          <a:xfrm>
            <a:off x="8612696" y="3737940"/>
            <a:ext cx="359613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15</a:t>
            </a:r>
            <a:endParaRPr lang="en-US" sz="8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B513CD1-C555-4A35-BBD2-BA7FC39B3BE0}"/>
              </a:ext>
            </a:extLst>
          </p:cNvPr>
          <p:cNvSpPr/>
          <p:nvPr/>
        </p:nvSpPr>
        <p:spPr>
          <a:xfrm>
            <a:off x="9760609" y="831016"/>
            <a:ext cx="59471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11.00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6F3243C-7EF1-4E95-8B57-05774E6C497A}"/>
              </a:ext>
            </a:extLst>
          </p:cNvPr>
          <p:cNvSpPr/>
          <p:nvPr/>
        </p:nvSpPr>
        <p:spPr>
          <a:xfrm>
            <a:off x="9760609" y="1668280"/>
            <a:ext cx="649217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dirty="0">
                <a:solidFill>
                  <a:srgbClr val="4758D6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12.40</a:t>
            </a:r>
            <a:endParaRPr lang="en-US" sz="1200" dirty="0">
              <a:solidFill>
                <a:srgbClr val="4758D6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3CD4A892-239A-444F-B2D1-3F9CCBE5DEBC}"/>
              </a:ext>
            </a:extLst>
          </p:cNvPr>
          <p:cNvSpPr/>
          <p:nvPr/>
        </p:nvSpPr>
        <p:spPr>
          <a:xfrm>
            <a:off x="9760609" y="2505548"/>
            <a:ext cx="713337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02.30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89A6F0C-BD01-41FB-B7AD-31D0810E5FC8}"/>
              </a:ext>
            </a:extLst>
          </p:cNvPr>
          <p:cNvSpPr txBox="1"/>
          <p:nvPr/>
        </p:nvSpPr>
        <p:spPr>
          <a:xfrm>
            <a:off x="9760610" y="5460132"/>
            <a:ext cx="1791307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exan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nisi, convallis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ABCB032-BA27-43D8-A150-A27A26856150}"/>
              </a:ext>
            </a:extLst>
          </p:cNvPr>
          <p:cNvSpPr/>
          <p:nvPr/>
        </p:nvSpPr>
        <p:spPr>
          <a:xfrm>
            <a:off x="9760611" y="5029245"/>
            <a:ext cx="1791307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03.30</a:t>
            </a:r>
            <a:endParaRPr lang="en-US" sz="16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C8C713C-2A20-486C-B901-5C76E686D8C6}"/>
              </a:ext>
            </a:extLst>
          </p:cNvPr>
          <p:cNvCxnSpPr>
            <a:cxnSpLocks/>
          </p:cNvCxnSpPr>
          <p:nvPr/>
        </p:nvCxnSpPr>
        <p:spPr>
          <a:xfrm>
            <a:off x="9760610" y="2314612"/>
            <a:ext cx="1791309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7A0C3326-5E17-4578-9284-013A213F17D2}"/>
              </a:ext>
            </a:extLst>
          </p:cNvPr>
          <p:cNvCxnSpPr>
            <a:cxnSpLocks/>
          </p:cNvCxnSpPr>
          <p:nvPr/>
        </p:nvCxnSpPr>
        <p:spPr>
          <a:xfrm>
            <a:off x="9760610" y="1465092"/>
            <a:ext cx="1791309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E6ACA345-4C81-45D6-873D-462F9086D3AC}"/>
              </a:ext>
            </a:extLst>
          </p:cNvPr>
          <p:cNvSpPr/>
          <p:nvPr/>
        </p:nvSpPr>
        <p:spPr>
          <a:xfrm>
            <a:off x="9760609" y="3355066"/>
            <a:ext cx="713337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02.30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0E136395-A427-4355-88F3-E6E4BABD9764}"/>
              </a:ext>
            </a:extLst>
          </p:cNvPr>
          <p:cNvCxnSpPr>
            <a:cxnSpLocks/>
          </p:cNvCxnSpPr>
          <p:nvPr/>
        </p:nvCxnSpPr>
        <p:spPr>
          <a:xfrm>
            <a:off x="9760610" y="3164130"/>
            <a:ext cx="1791309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7CE0EB73-08DD-4EAE-B1C0-C6B05A3D3BC8}"/>
              </a:ext>
            </a:extLst>
          </p:cNvPr>
          <p:cNvSpPr txBox="1"/>
          <p:nvPr/>
        </p:nvSpPr>
        <p:spPr>
          <a:xfrm>
            <a:off x="9760610" y="1138019"/>
            <a:ext cx="179130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A040A60-0816-4806-9AD6-F926FDD2B66D}"/>
              </a:ext>
            </a:extLst>
          </p:cNvPr>
          <p:cNvSpPr txBox="1"/>
          <p:nvPr/>
        </p:nvSpPr>
        <p:spPr>
          <a:xfrm>
            <a:off x="9760610" y="1982182"/>
            <a:ext cx="179130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ebu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iaman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295512E-7058-45F3-BE16-E0B05C02BA22}"/>
              </a:ext>
            </a:extLst>
          </p:cNvPr>
          <p:cNvSpPr txBox="1"/>
          <p:nvPr/>
        </p:nvSpPr>
        <p:spPr>
          <a:xfrm>
            <a:off x="9760610" y="2812847"/>
            <a:ext cx="179130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Fringillana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5346D3E-2EC2-49A5-8968-C0FFD2DE82A0}"/>
              </a:ext>
            </a:extLst>
          </p:cNvPr>
          <p:cNvSpPr txBox="1"/>
          <p:nvPr/>
        </p:nvSpPr>
        <p:spPr>
          <a:xfrm>
            <a:off x="9760610" y="3665231"/>
            <a:ext cx="179130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nisi,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convalli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748F3229-C2BA-4F27-AB68-4CDACDAA246B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1065EC88-45B5-487F-A235-FD1A71C3BF42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9B0D83A2-7D6A-4FFF-876C-5034333CA0AA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15E23E3-465D-4B0E-AB22-6A44B42F14D8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CBDD18F9-E3CD-44E0-A07C-3621870E5778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4050825372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A9BFCFB-0A52-4471-B114-0FCED64271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8172C7D-CA35-456E-A51F-817AAFC6157D}"/>
              </a:ext>
            </a:extLst>
          </p:cNvPr>
          <p:cNvSpPr/>
          <p:nvPr/>
        </p:nvSpPr>
        <p:spPr>
          <a:xfrm>
            <a:off x="4549425" y="3792929"/>
            <a:ext cx="4574224" cy="731520"/>
          </a:xfrm>
          <a:prstGeom prst="rect">
            <a:avLst/>
          </a:prstGeom>
          <a:solidFill>
            <a:srgbClr val="1C1C1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0F6C0A-7DF4-4C14-B5F6-E91DB53594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93A0A3C4-A75E-4C19-9615-6451B6DABE8E}"/>
              </a:ext>
            </a:extLst>
          </p:cNvPr>
          <p:cNvCxnSpPr>
            <a:cxnSpLocks/>
          </p:cNvCxnSpPr>
          <p:nvPr/>
        </p:nvCxnSpPr>
        <p:spPr>
          <a:xfrm>
            <a:off x="9766014" y="2266644"/>
            <a:ext cx="178590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38AA9509-E18E-4D60-AF81-8C7F90AD07A0}"/>
              </a:ext>
            </a:extLst>
          </p:cNvPr>
          <p:cNvSpPr txBox="1"/>
          <p:nvPr/>
        </p:nvSpPr>
        <p:spPr>
          <a:xfrm>
            <a:off x="5201919" y="5286962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We Have Experience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276CF99-6CFF-4478-B68C-500FE3C24D81}"/>
              </a:ext>
            </a:extLst>
          </p:cNvPr>
          <p:cNvSpPr txBox="1"/>
          <p:nvPr/>
        </p:nvSpPr>
        <p:spPr>
          <a:xfrm>
            <a:off x="5201920" y="5649462"/>
            <a:ext cx="3270882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non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5AB172E-3069-4519-9B64-E76164D0C87E}"/>
              </a:ext>
            </a:extLst>
          </p:cNvPr>
          <p:cNvSpPr/>
          <p:nvPr/>
        </p:nvSpPr>
        <p:spPr>
          <a:xfrm>
            <a:off x="5204510" y="4857232"/>
            <a:ext cx="1011495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’58 – ‘</a:t>
            </a:r>
            <a:r>
              <a:rPr lang="en-US" sz="28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22</a:t>
            </a:r>
            <a:endParaRPr lang="en-US" sz="1600" dirty="0">
              <a:solidFill>
                <a:srgbClr val="EA3A3A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9CDEBD3-9BDF-41A8-AEB2-203C69EB3E13}"/>
              </a:ext>
            </a:extLst>
          </p:cNvPr>
          <p:cNvCxnSpPr>
            <a:cxnSpLocks/>
          </p:cNvCxnSpPr>
          <p:nvPr/>
        </p:nvCxnSpPr>
        <p:spPr>
          <a:xfrm>
            <a:off x="9766014" y="1494259"/>
            <a:ext cx="178590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36FF609A-C30D-4898-BDDC-4BE16E1F8536}"/>
              </a:ext>
            </a:extLst>
          </p:cNvPr>
          <p:cNvCxnSpPr>
            <a:cxnSpLocks/>
          </p:cNvCxnSpPr>
          <p:nvPr/>
        </p:nvCxnSpPr>
        <p:spPr>
          <a:xfrm>
            <a:off x="10658966" y="731520"/>
            <a:ext cx="0" cy="306324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69365789-EB2C-4837-8D9B-1855042CAE45}"/>
              </a:ext>
            </a:extLst>
          </p:cNvPr>
          <p:cNvSpPr/>
          <p:nvPr/>
        </p:nvSpPr>
        <p:spPr>
          <a:xfrm>
            <a:off x="9879476" y="1639108"/>
            <a:ext cx="66152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‘57</a:t>
            </a:r>
            <a:endParaRPr lang="en-US" sz="12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A906378-AE75-4DFA-93CE-66F9D10B2FCE}"/>
              </a:ext>
            </a:extLst>
          </p:cNvPr>
          <p:cNvSpPr txBox="1"/>
          <p:nvPr/>
        </p:nvSpPr>
        <p:spPr>
          <a:xfrm>
            <a:off x="9879474" y="1948148"/>
            <a:ext cx="66152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Stay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70169A1-B8C3-44D1-8CA5-9EB2C7DB3D0F}"/>
              </a:ext>
            </a:extLst>
          </p:cNvPr>
          <p:cNvSpPr/>
          <p:nvPr/>
        </p:nvSpPr>
        <p:spPr>
          <a:xfrm>
            <a:off x="10774682" y="1639108"/>
            <a:ext cx="66152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‘58</a:t>
            </a:r>
            <a:endParaRPr lang="en-US" sz="1200" dirty="0">
              <a:solidFill>
                <a:srgbClr val="EA3A3A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A3BEE08-64A4-4625-881C-D883D2120EC8}"/>
              </a:ext>
            </a:extLst>
          </p:cNvPr>
          <p:cNvSpPr txBox="1"/>
          <p:nvPr/>
        </p:nvSpPr>
        <p:spPr>
          <a:xfrm>
            <a:off x="10774680" y="1948148"/>
            <a:ext cx="66152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Build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0B4E949-35C3-4B76-B4D4-1BA0F0C660C0}"/>
              </a:ext>
            </a:extLst>
          </p:cNvPr>
          <p:cNvSpPr/>
          <p:nvPr/>
        </p:nvSpPr>
        <p:spPr>
          <a:xfrm>
            <a:off x="10774682" y="871163"/>
            <a:ext cx="66152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‘56</a:t>
            </a:r>
            <a:endParaRPr lang="en-US" sz="12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D7A80E8-7234-4742-A4F8-905DD8B83B5E}"/>
              </a:ext>
            </a:extLst>
          </p:cNvPr>
          <p:cNvSpPr txBox="1"/>
          <p:nvPr/>
        </p:nvSpPr>
        <p:spPr>
          <a:xfrm>
            <a:off x="10774680" y="1180203"/>
            <a:ext cx="66152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Stay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E827268-2199-4059-A53B-05A63CDB5D1E}"/>
              </a:ext>
            </a:extLst>
          </p:cNvPr>
          <p:cNvSpPr/>
          <p:nvPr/>
        </p:nvSpPr>
        <p:spPr>
          <a:xfrm>
            <a:off x="9879476" y="865929"/>
            <a:ext cx="66152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‘55</a:t>
            </a:r>
            <a:endParaRPr lang="en-US" sz="12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2D2CFB-DC1A-4B87-A564-27C1DC34EF8F}"/>
              </a:ext>
            </a:extLst>
          </p:cNvPr>
          <p:cNvSpPr txBox="1"/>
          <p:nvPr/>
        </p:nvSpPr>
        <p:spPr>
          <a:xfrm>
            <a:off x="9879474" y="1174969"/>
            <a:ext cx="66152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Move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6B20E82-22FF-424A-B4A3-F858C5C3F2C3}"/>
              </a:ext>
            </a:extLst>
          </p:cNvPr>
          <p:cNvSpPr txBox="1"/>
          <p:nvPr/>
        </p:nvSpPr>
        <p:spPr>
          <a:xfrm>
            <a:off x="1282417" y="1276252"/>
            <a:ext cx="2383077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19</a:t>
            </a:r>
            <a:r>
              <a:rPr lang="en-US" sz="11000" spc="-3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58</a:t>
            </a:r>
            <a:endParaRPr lang="en-US" sz="11000" dirty="0">
              <a:solidFill>
                <a:srgbClr val="EA3A3A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C65E606-F9A1-4B0C-822B-FA5FFA367E17}"/>
              </a:ext>
            </a:extLst>
          </p:cNvPr>
          <p:cNvSpPr txBox="1"/>
          <p:nvPr/>
        </p:nvSpPr>
        <p:spPr>
          <a:xfrm>
            <a:off x="1282417" y="1191613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Established Since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023AAED-8398-4A7C-8FC6-EBDEBFD2FA4C}"/>
              </a:ext>
            </a:extLst>
          </p:cNvPr>
          <p:cNvSpPr txBox="1"/>
          <p:nvPr/>
        </p:nvSpPr>
        <p:spPr>
          <a:xfrm>
            <a:off x="1282417" y="2969023"/>
            <a:ext cx="2352608" cy="20073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=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9315430C-EFE9-4288-8798-612947A8B16F}"/>
              </a:ext>
            </a:extLst>
          </p:cNvPr>
          <p:cNvCxnSpPr>
            <a:cxnSpLocks/>
          </p:cNvCxnSpPr>
          <p:nvPr/>
        </p:nvCxnSpPr>
        <p:spPr>
          <a:xfrm>
            <a:off x="9766014" y="3039029"/>
            <a:ext cx="178590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65F7D17-9057-4F59-AA3A-0B18EDADE1AF}"/>
              </a:ext>
            </a:extLst>
          </p:cNvPr>
          <p:cNvCxnSpPr>
            <a:cxnSpLocks/>
          </p:cNvCxnSpPr>
          <p:nvPr/>
        </p:nvCxnSpPr>
        <p:spPr>
          <a:xfrm>
            <a:off x="9766014" y="2266644"/>
            <a:ext cx="178590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>
            <a:extLst>
              <a:ext uri="{FF2B5EF4-FFF2-40B4-BE49-F238E27FC236}">
                <a16:creationId xmlns:a16="http://schemas.microsoft.com/office/drawing/2014/main" id="{CC36FCFB-443F-44D5-B8B6-0C5FEC8D983B}"/>
              </a:ext>
            </a:extLst>
          </p:cNvPr>
          <p:cNvSpPr/>
          <p:nvPr/>
        </p:nvSpPr>
        <p:spPr>
          <a:xfrm>
            <a:off x="9879476" y="2416727"/>
            <a:ext cx="66152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‘59</a:t>
            </a:r>
            <a:endParaRPr lang="en-US" sz="12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C98EBD0-AB7B-4014-A62F-4C365FF035CF}"/>
              </a:ext>
            </a:extLst>
          </p:cNvPr>
          <p:cNvSpPr txBox="1"/>
          <p:nvPr/>
        </p:nvSpPr>
        <p:spPr>
          <a:xfrm>
            <a:off x="9879474" y="2725767"/>
            <a:ext cx="66152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Stay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35F95EBD-2E49-47A4-91B9-B35489C7115D}"/>
              </a:ext>
            </a:extLst>
          </p:cNvPr>
          <p:cNvSpPr/>
          <p:nvPr/>
        </p:nvSpPr>
        <p:spPr>
          <a:xfrm>
            <a:off x="10774682" y="2416727"/>
            <a:ext cx="66152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‘60</a:t>
            </a:r>
            <a:endParaRPr lang="en-US" sz="12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F3A60A5-77B7-463D-8278-1298FD08A20C}"/>
              </a:ext>
            </a:extLst>
          </p:cNvPr>
          <p:cNvSpPr txBox="1"/>
          <p:nvPr/>
        </p:nvSpPr>
        <p:spPr>
          <a:xfrm>
            <a:off x="10774680" y="2725767"/>
            <a:ext cx="66152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Build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DC34FBBC-576C-457B-B5A8-5FD7A3E2C046}"/>
              </a:ext>
            </a:extLst>
          </p:cNvPr>
          <p:cNvSpPr/>
          <p:nvPr/>
        </p:nvSpPr>
        <p:spPr>
          <a:xfrm>
            <a:off x="9879476" y="3189112"/>
            <a:ext cx="66152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rgbClr val="4758D6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‘98</a:t>
            </a:r>
            <a:endParaRPr lang="en-US" sz="1200" dirty="0">
              <a:solidFill>
                <a:srgbClr val="4758D6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04348C0F-B214-43F1-919C-BB10AE8923AF}"/>
              </a:ext>
            </a:extLst>
          </p:cNvPr>
          <p:cNvSpPr txBox="1"/>
          <p:nvPr/>
        </p:nvSpPr>
        <p:spPr>
          <a:xfrm>
            <a:off x="9879474" y="3498152"/>
            <a:ext cx="66152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Stay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62314B8-1BD2-4E5C-AE30-E62FE1D2FD56}"/>
              </a:ext>
            </a:extLst>
          </p:cNvPr>
          <p:cNvSpPr/>
          <p:nvPr/>
        </p:nvSpPr>
        <p:spPr>
          <a:xfrm>
            <a:off x="10774682" y="3189112"/>
            <a:ext cx="66152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‘22</a:t>
            </a:r>
            <a:endParaRPr lang="en-US" sz="12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6C74DB2A-FAF3-4911-BA5E-E143077592BF}"/>
              </a:ext>
            </a:extLst>
          </p:cNvPr>
          <p:cNvSpPr txBox="1"/>
          <p:nvPr/>
        </p:nvSpPr>
        <p:spPr>
          <a:xfrm>
            <a:off x="10774680" y="3498152"/>
            <a:ext cx="66152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Build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6485585F-A9DD-406A-850D-309DA4E61D4A}"/>
              </a:ext>
            </a:extLst>
          </p:cNvPr>
          <p:cNvSpPr/>
          <p:nvPr/>
        </p:nvSpPr>
        <p:spPr>
          <a:xfrm>
            <a:off x="5204510" y="4019029"/>
            <a:ext cx="1832557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Sport Wear Experience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EBAD3DE6-AD82-45A0-869C-A1CB7457FBC3}"/>
              </a:ext>
            </a:extLst>
          </p:cNvPr>
          <p:cNvSpPr/>
          <p:nvPr/>
        </p:nvSpPr>
        <p:spPr>
          <a:xfrm>
            <a:off x="7647661" y="4019029"/>
            <a:ext cx="825140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75+ Years</a:t>
            </a:r>
            <a:endParaRPr lang="en-US" sz="8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C0E5C8FC-73AD-459C-8A7B-476464D4C776}"/>
              </a:ext>
            </a:extLst>
          </p:cNvPr>
          <p:cNvCxnSpPr>
            <a:cxnSpLocks/>
          </p:cNvCxnSpPr>
          <p:nvPr/>
        </p:nvCxnSpPr>
        <p:spPr>
          <a:xfrm>
            <a:off x="7342364" y="3939540"/>
            <a:ext cx="0" cy="438298"/>
          </a:xfrm>
          <a:prstGeom prst="line">
            <a:avLst/>
          </a:prstGeom>
          <a:ln w="12700">
            <a:solidFill>
              <a:srgbClr val="E18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Oval 99">
            <a:extLst>
              <a:ext uri="{FF2B5EF4-FFF2-40B4-BE49-F238E27FC236}">
                <a16:creationId xmlns:a16="http://schemas.microsoft.com/office/drawing/2014/main" id="{58C37DF5-763D-4F7F-8443-CBC216C7C4E5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CA845A1B-5F14-4399-A8A4-C06F06723F3D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A9EF4168-4504-49B8-80FD-48BD21E14A03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347410B6-76BB-4446-ACFD-7CB639748074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BCF5F594-BC46-46EB-A184-9E015718E0C2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1778286593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0A3277A-F9DF-44E0-9976-A2CDA6142F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2DDB16-EC4E-4FEF-BC27-A3CB7EBFF44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2EB95F5-83A5-4390-8635-1B15373FCB60}"/>
              </a:ext>
            </a:extLst>
          </p:cNvPr>
          <p:cNvSpPr txBox="1"/>
          <p:nvPr/>
        </p:nvSpPr>
        <p:spPr>
          <a:xfrm>
            <a:off x="1203675" y="1035637"/>
            <a:ext cx="2352608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700+</a:t>
            </a:r>
            <a:endParaRPr lang="en-US" sz="11000" dirty="0">
              <a:solidFill>
                <a:srgbClr val="1C1C1C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6EFBDC6-2C8D-4331-9242-5213ED3A1DA4}"/>
              </a:ext>
            </a:extLst>
          </p:cNvPr>
          <p:cNvSpPr txBox="1"/>
          <p:nvPr/>
        </p:nvSpPr>
        <p:spPr>
          <a:xfrm>
            <a:off x="1282417" y="950998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Our Benefits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D2EA494-2531-49A8-9570-1D41B7D9055D}"/>
              </a:ext>
            </a:extLst>
          </p:cNvPr>
          <p:cNvSpPr txBox="1"/>
          <p:nvPr/>
        </p:nvSpPr>
        <p:spPr>
          <a:xfrm>
            <a:off x="1282417" y="2959241"/>
            <a:ext cx="2352608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Sales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55097FB-C505-440F-A6A4-0D0841B5367B}"/>
              </a:ext>
            </a:extLst>
          </p:cNvPr>
          <p:cNvCxnSpPr>
            <a:cxnSpLocks/>
          </p:cNvCxnSpPr>
          <p:nvPr/>
        </p:nvCxnSpPr>
        <p:spPr>
          <a:xfrm>
            <a:off x="1282417" y="3998684"/>
            <a:ext cx="235260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ADD428AA-07B9-4AD3-A11C-7FB6A1E433B1}"/>
              </a:ext>
            </a:extLst>
          </p:cNvPr>
          <p:cNvSpPr txBox="1"/>
          <p:nvPr/>
        </p:nvSpPr>
        <p:spPr>
          <a:xfrm>
            <a:off x="1282417" y="4231112"/>
            <a:ext cx="2352608" cy="106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UP TO +90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ipsum.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A6027A7-0273-4DD6-9657-471BC07486D4}"/>
              </a:ext>
            </a:extLst>
          </p:cNvPr>
          <p:cNvSpPr txBox="1"/>
          <p:nvPr/>
        </p:nvSpPr>
        <p:spPr>
          <a:xfrm>
            <a:off x="5200500" y="811483"/>
            <a:ext cx="3288180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Nam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775014-2B11-4CA8-B3D3-6B01A233F5D3}"/>
              </a:ext>
            </a:extLst>
          </p:cNvPr>
          <p:cNvSpPr txBox="1"/>
          <p:nvPr/>
        </p:nvSpPr>
        <p:spPr>
          <a:xfrm>
            <a:off x="5200499" y="596039"/>
            <a:ext cx="177957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Description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E2DB441-78BA-4DAF-B1B2-419C502CE1C1}"/>
              </a:ext>
            </a:extLst>
          </p:cNvPr>
          <p:cNvCxnSpPr>
            <a:cxnSpLocks/>
          </p:cNvCxnSpPr>
          <p:nvPr/>
        </p:nvCxnSpPr>
        <p:spPr>
          <a:xfrm>
            <a:off x="1282417" y="3998684"/>
            <a:ext cx="508283" cy="0"/>
          </a:xfrm>
          <a:prstGeom prst="line">
            <a:avLst/>
          </a:prstGeom>
          <a:ln>
            <a:solidFill>
              <a:srgbClr val="7CFF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F5678C08-02BF-4EE9-AA89-99B23070DFF8}"/>
              </a:ext>
            </a:extLst>
          </p:cNvPr>
          <p:cNvSpPr txBox="1"/>
          <p:nvPr/>
        </p:nvSpPr>
        <p:spPr>
          <a:xfrm>
            <a:off x="9763759" y="5646141"/>
            <a:ext cx="179191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Suspendisse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potentiauris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pharetra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3996649-A90C-46EC-8412-4751F2B9BF02}"/>
              </a:ext>
            </a:extLst>
          </p:cNvPr>
          <p:cNvSpPr/>
          <p:nvPr/>
        </p:nvSpPr>
        <p:spPr>
          <a:xfrm>
            <a:off x="9766348" y="5215254"/>
            <a:ext cx="178556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4758D6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3 </a:t>
            </a:r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Point</a:t>
            </a:r>
            <a:endParaRPr lang="en-US" sz="16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03B5942-E120-464D-BF2C-CC42402A70CC}"/>
              </a:ext>
            </a:extLst>
          </p:cNvPr>
          <p:cNvSpPr txBox="1"/>
          <p:nvPr/>
        </p:nvSpPr>
        <p:spPr>
          <a:xfrm>
            <a:off x="5199716" y="5646141"/>
            <a:ext cx="943365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Fermentumi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lenon</a:t>
            </a:r>
            <a:endParaRPr lang="en-US" sz="1100" dirty="0">
              <a:solidFill>
                <a:schemeClr val="bg1">
                  <a:lumMod val="8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88ED675-F491-439D-9756-8AE9D970D5FD}"/>
              </a:ext>
            </a:extLst>
          </p:cNvPr>
          <p:cNvSpPr/>
          <p:nvPr/>
        </p:nvSpPr>
        <p:spPr>
          <a:xfrm>
            <a:off x="5202305" y="5215254"/>
            <a:ext cx="940021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800" dirty="0">
                <a:solidFill>
                  <a:srgbClr val="4758D6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450+</a:t>
            </a:r>
            <a:endParaRPr lang="en-US" sz="1600" dirty="0">
              <a:solidFill>
                <a:srgbClr val="4758D6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A229B4D1-FEA5-4E0F-88C5-42060D0C6B6B}"/>
              </a:ext>
            </a:extLst>
          </p:cNvPr>
          <p:cNvCxnSpPr>
            <a:cxnSpLocks/>
          </p:cNvCxnSpPr>
          <p:nvPr/>
        </p:nvCxnSpPr>
        <p:spPr>
          <a:xfrm>
            <a:off x="7429279" y="5215253"/>
            <a:ext cx="4473" cy="91122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A7E51F8C-0189-4CAD-AB0D-D6492BA9A400}"/>
              </a:ext>
            </a:extLst>
          </p:cNvPr>
          <p:cNvCxnSpPr>
            <a:cxnSpLocks/>
          </p:cNvCxnSpPr>
          <p:nvPr/>
        </p:nvCxnSpPr>
        <p:spPr>
          <a:xfrm>
            <a:off x="6256479" y="5215253"/>
            <a:ext cx="4473" cy="91122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491A7005-5890-4D05-A588-92A39EC0E1B9}"/>
              </a:ext>
            </a:extLst>
          </p:cNvPr>
          <p:cNvSpPr txBox="1"/>
          <p:nvPr/>
        </p:nvSpPr>
        <p:spPr>
          <a:xfrm>
            <a:off x="6374151" y="5646141"/>
            <a:ext cx="943365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Efficitur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temp mi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endParaRPr lang="en-US" sz="1100" dirty="0">
              <a:solidFill>
                <a:schemeClr val="bg1">
                  <a:lumMod val="8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35D68A0-EE32-4B1D-97D2-E46B5E5FBC61}"/>
              </a:ext>
            </a:extLst>
          </p:cNvPr>
          <p:cNvSpPr/>
          <p:nvPr/>
        </p:nvSpPr>
        <p:spPr>
          <a:xfrm>
            <a:off x="6375105" y="5215254"/>
            <a:ext cx="940021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8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 Day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032F804-D1AF-48B2-8F5E-03153ECAB41C}"/>
              </a:ext>
            </a:extLst>
          </p:cNvPr>
          <p:cNvSpPr txBox="1"/>
          <p:nvPr/>
        </p:nvSpPr>
        <p:spPr>
          <a:xfrm>
            <a:off x="7545315" y="5646141"/>
            <a:ext cx="943365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Pulvinar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mi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etunc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FD14E65-B1F8-4FE4-BD94-79E6FED07C4A}"/>
              </a:ext>
            </a:extLst>
          </p:cNvPr>
          <p:cNvSpPr/>
          <p:nvPr/>
        </p:nvSpPr>
        <p:spPr>
          <a:xfrm>
            <a:off x="7547904" y="5215254"/>
            <a:ext cx="940021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8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$770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EA8C3047-0DD7-467F-B7D4-4B19B0EB767B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F839DE0-DD5C-4A2D-B687-7A0F8E087E18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FF6B6A3-9333-434D-A99D-76E36E9692D1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DB967C7-40B0-4BC1-BB71-CB937798C447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09DEB11-0AB8-416B-9062-1CAF4F658C2B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606452543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F30C442-40CE-4EF4-9975-8868A08BFD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CF8540-5E5A-420C-9CED-9217F301FB91}"/>
              </a:ext>
            </a:extLst>
          </p:cNvPr>
          <p:cNvSpPr txBox="1"/>
          <p:nvPr/>
        </p:nvSpPr>
        <p:spPr>
          <a:xfrm>
            <a:off x="1236060" y="1495005"/>
            <a:ext cx="2480534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GEAR</a:t>
            </a:r>
            <a:endParaRPr lang="en-US" sz="11000" dirty="0">
              <a:solidFill>
                <a:srgbClr val="1C1C1C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F91A158-6F26-47D7-8675-35DAACEE99E2}"/>
              </a:ext>
            </a:extLst>
          </p:cNvPr>
          <p:cNvSpPr txBox="1"/>
          <p:nvPr/>
        </p:nvSpPr>
        <p:spPr>
          <a:xfrm>
            <a:off x="1282417" y="1410366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Our Latest Collection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9149F5D-B4B5-4482-A56A-47BCF51EE5F5}"/>
              </a:ext>
            </a:extLst>
          </p:cNvPr>
          <p:cNvSpPr txBox="1"/>
          <p:nvPr/>
        </p:nvSpPr>
        <p:spPr>
          <a:xfrm>
            <a:off x="1282417" y="3187776"/>
            <a:ext cx="2383079" cy="22612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condimentum</a:t>
            </a: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maga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ccumsan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 vel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nausa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nisiporta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vestibulum mi. Nunc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turpis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lacus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 fermentum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leo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non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efficitur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tempor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mi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libero,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pulvinar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mi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suspendisse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potenti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85AD591-2DAA-4F49-B325-9824B39AA6AE}"/>
              </a:ext>
            </a:extLst>
          </p:cNvPr>
          <p:cNvSpPr/>
          <p:nvPr/>
        </p:nvSpPr>
        <p:spPr>
          <a:xfrm flipH="1">
            <a:off x="4551657" y="7"/>
            <a:ext cx="916630" cy="4526229"/>
          </a:xfrm>
          <a:prstGeom prst="rect">
            <a:avLst/>
          </a:prstGeom>
          <a:solidFill>
            <a:srgbClr val="1C1C1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6C26562-DF27-40CA-A204-02D08CC6981F}"/>
              </a:ext>
            </a:extLst>
          </p:cNvPr>
          <p:cNvSpPr/>
          <p:nvPr/>
        </p:nvSpPr>
        <p:spPr>
          <a:xfrm rot="16200000">
            <a:off x="3896552" y="1667671"/>
            <a:ext cx="2226821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Complete Event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A325B19-EBBD-43C3-AFB7-AE320ECCC71F}"/>
              </a:ext>
            </a:extLst>
          </p:cNvPr>
          <p:cNvSpPr/>
          <p:nvPr/>
        </p:nvSpPr>
        <p:spPr>
          <a:xfrm>
            <a:off x="4830155" y="3324217"/>
            <a:ext cx="359612" cy="356616"/>
          </a:xfrm>
          <a:prstGeom prst="ellipse">
            <a:avLst/>
          </a:prstGeom>
          <a:noFill/>
          <a:ln>
            <a:solidFill>
              <a:srgbClr val="1C1C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C1C1C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ECD445D-25F5-49B0-AE28-D30BDBAA5404}"/>
              </a:ext>
            </a:extLst>
          </p:cNvPr>
          <p:cNvSpPr/>
          <p:nvPr/>
        </p:nvSpPr>
        <p:spPr>
          <a:xfrm>
            <a:off x="4830154" y="3361432"/>
            <a:ext cx="359613" cy="356616"/>
          </a:xfrm>
          <a:prstGeom prst="rect">
            <a:avLst/>
          </a:prstGeom>
        </p:spPr>
        <p:txBody>
          <a:bodyPr wrap="square" lIns="0" rIns="0">
            <a:noAutofit/>
          </a:bodyPr>
          <a:lstStyle/>
          <a:p>
            <a:pPr algn="ctr"/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15</a:t>
            </a:r>
            <a:endParaRPr lang="en-US" sz="8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031C523-3485-4BD2-8743-B39C914D2DE7}"/>
              </a:ext>
            </a:extLst>
          </p:cNvPr>
          <p:cNvSpPr/>
          <p:nvPr/>
        </p:nvSpPr>
        <p:spPr>
          <a:xfrm>
            <a:off x="6262724" y="5768109"/>
            <a:ext cx="1343316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Great </a:t>
            </a:r>
            <a:r>
              <a:rPr lang="en-US" sz="28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Gear</a:t>
            </a:r>
            <a:endParaRPr lang="en-US" sz="1600" dirty="0">
              <a:solidFill>
                <a:srgbClr val="EA3A3A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0F1D7A-ACE5-4014-AB71-04E3875EC645}"/>
              </a:ext>
            </a:extLst>
          </p:cNvPr>
          <p:cNvSpPr txBox="1"/>
          <p:nvPr/>
        </p:nvSpPr>
        <p:spPr>
          <a:xfrm>
            <a:off x="6262725" y="5185251"/>
            <a:ext cx="2330670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CD19738-24C5-4EAB-8351-336A2F4FD62C}"/>
              </a:ext>
            </a:extLst>
          </p:cNvPr>
          <p:cNvSpPr txBox="1"/>
          <p:nvPr/>
        </p:nvSpPr>
        <p:spPr>
          <a:xfrm>
            <a:off x="9763759" y="5664480"/>
            <a:ext cx="177957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adipiscing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0E50087-7E0D-4E34-93FF-671393A6997E}"/>
              </a:ext>
            </a:extLst>
          </p:cNvPr>
          <p:cNvSpPr/>
          <p:nvPr/>
        </p:nvSpPr>
        <p:spPr>
          <a:xfrm>
            <a:off x="9766350" y="5233593"/>
            <a:ext cx="788677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All </a:t>
            </a:r>
            <a:r>
              <a:rPr lang="en-US" sz="2800" dirty="0">
                <a:solidFill>
                  <a:srgbClr val="4758D6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Set</a:t>
            </a:r>
            <a:endParaRPr lang="en-US" sz="1600" dirty="0">
              <a:solidFill>
                <a:srgbClr val="4758D6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C557FB9-CCD2-48D3-90F4-36FBD50BA6F8}"/>
              </a:ext>
            </a:extLst>
          </p:cNvPr>
          <p:cNvSpPr/>
          <p:nvPr/>
        </p:nvSpPr>
        <p:spPr>
          <a:xfrm rot="16200000">
            <a:off x="3654098" y="2124622"/>
            <a:ext cx="2707386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Complete Event Experiences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75AB6E5-0A47-4ED0-8C72-0909C20F0F7C}"/>
              </a:ext>
            </a:extLst>
          </p:cNvPr>
          <p:cNvSpPr/>
          <p:nvPr/>
        </p:nvSpPr>
        <p:spPr>
          <a:xfrm rot="16200000">
            <a:off x="4333221" y="5553618"/>
            <a:ext cx="1349146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Description Info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91F6C54-3399-46F5-A209-CE472B1263FE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EEFFE25-DF43-43B2-A3BD-61DE4045FF9B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D42FE55-D675-4795-BDBD-4EED05F920A9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E048D74-4F40-4F6F-BD58-0F50E2408943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0BB186B-61EB-4A4F-9BCB-AC9128B7ECF4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1872445854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90A7A8E-9BF0-4FA7-8311-FD37CDA430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FE36AFE-06A2-4008-966F-CCD8EF1463DE}"/>
              </a:ext>
            </a:extLst>
          </p:cNvPr>
          <p:cNvSpPr txBox="1"/>
          <p:nvPr/>
        </p:nvSpPr>
        <p:spPr>
          <a:xfrm>
            <a:off x="1200644" y="816162"/>
            <a:ext cx="2464854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OPEN</a:t>
            </a:r>
            <a:endParaRPr lang="en-US" sz="11000" dirty="0">
              <a:solidFill>
                <a:schemeClr val="bg1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4E9D079-E00F-4A7A-BC09-F27D132DB12A}"/>
              </a:ext>
            </a:extLst>
          </p:cNvPr>
          <p:cNvSpPr txBox="1"/>
          <p:nvPr/>
        </p:nvSpPr>
        <p:spPr>
          <a:xfrm>
            <a:off x="1282417" y="731523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Great Sale Is Now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2E566B2-4653-4633-8115-8F3C1D8E2DD5}"/>
              </a:ext>
            </a:extLst>
          </p:cNvPr>
          <p:cNvSpPr txBox="1"/>
          <p:nvPr/>
        </p:nvSpPr>
        <p:spPr>
          <a:xfrm>
            <a:off x="1282418" y="2402378"/>
            <a:ext cx="2383080" cy="124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2286000" algn="l"/>
              </a:tabLst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ipsum.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maximus nisi.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euismod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lacinian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B54639-B639-4504-BBA8-90EE7E4C8C75}"/>
              </a:ext>
            </a:extLst>
          </p:cNvPr>
          <p:cNvSpPr txBox="1"/>
          <p:nvPr/>
        </p:nvSpPr>
        <p:spPr>
          <a:xfrm>
            <a:off x="5184387" y="1162410"/>
            <a:ext cx="32992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Twenty Seven - March 2022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ABCF000-0F5A-4ADB-9E00-9E9EBB42B7CD}"/>
              </a:ext>
            </a:extLst>
          </p:cNvPr>
          <p:cNvSpPr txBox="1"/>
          <p:nvPr/>
        </p:nvSpPr>
        <p:spPr>
          <a:xfrm>
            <a:off x="5184386" y="1599631"/>
            <a:ext cx="3299205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euismod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lacinia.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DD39EE4-C6E1-4B94-9C37-26BB6F50306B}"/>
              </a:ext>
            </a:extLst>
          </p:cNvPr>
          <p:cNvSpPr/>
          <p:nvPr/>
        </p:nvSpPr>
        <p:spPr>
          <a:xfrm>
            <a:off x="5186976" y="731523"/>
            <a:ext cx="329920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NOW OPEN</a:t>
            </a:r>
            <a:endParaRPr lang="en-US" sz="1600" baseline="300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3DDDB3E-0694-4EA8-A93F-6D7BA5F331BA}"/>
              </a:ext>
            </a:extLst>
          </p:cNvPr>
          <p:cNvCxnSpPr>
            <a:cxnSpLocks/>
          </p:cNvCxnSpPr>
          <p:nvPr/>
        </p:nvCxnSpPr>
        <p:spPr>
          <a:xfrm>
            <a:off x="5184386" y="2411346"/>
            <a:ext cx="3299205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65E147F-14D0-48C7-A1E7-CF17F6AED782}"/>
              </a:ext>
            </a:extLst>
          </p:cNvPr>
          <p:cNvSpPr txBox="1"/>
          <p:nvPr/>
        </p:nvSpPr>
        <p:spPr>
          <a:xfrm>
            <a:off x="5184386" y="2757903"/>
            <a:ext cx="3299205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ipsum.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CCD2748-3468-4C0D-82B4-BE813F30E8E6}"/>
              </a:ext>
            </a:extLst>
          </p:cNvPr>
          <p:cNvSpPr txBox="1"/>
          <p:nvPr/>
        </p:nvSpPr>
        <p:spPr>
          <a:xfrm>
            <a:off x="5184383" y="4971837"/>
            <a:ext cx="329920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semper et vitae diam.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21F1E98-91F0-40C7-844B-0F43F8A8F5E5}"/>
              </a:ext>
            </a:extLst>
          </p:cNvPr>
          <p:cNvCxnSpPr>
            <a:cxnSpLocks/>
          </p:cNvCxnSpPr>
          <p:nvPr/>
        </p:nvCxnSpPr>
        <p:spPr>
          <a:xfrm flipH="1">
            <a:off x="9123665" y="6126476"/>
            <a:ext cx="1601485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0FC8512D-C650-41AC-8B5A-B6605DCB3906}"/>
              </a:ext>
            </a:extLst>
          </p:cNvPr>
          <p:cNvSpPr/>
          <p:nvPr/>
        </p:nvSpPr>
        <p:spPr>
          <a:xfrm>
            <a:off x="5186976" y="3358544"/>
            <a:ext cx="329920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36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08</a:t>
            </a:r>
            <a:r>
              <a:rPr lang="en-US" sz="2800" baseline="300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:</a:t>
            </a:r>
            <a:r>
              <a:rPr lang="en-US" sz="36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00</a:t>
            </a:r>
            <a:r>
              <a:rPr lang="en-US" sz="3600" dirty="0">
                <a:solidFill>
                  <a:srgbClr val="7CFF02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 </a:t>
            </a:r>
            <a:r>
              <a:rPr lang="en-US" sz="36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AM</a:t>
            </a:r>
            <a:endParaRPr lang="en-US" sz="2000" baseline="300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3720421-AE74-4F31-8233-7642EE1D34B4}"/>
              </a:ext>
            </a:extLst>
          </p:cNvPr>
          <p:cNvSpPr txBox="1"/>
          <p:nvPr/>
        </p:nvSpPr>
        <p:spPr>
          <a:xfrm>
            <a:off x="1282417" y="4040364"/>
            <a:ext cx="238307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odio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at porta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E8404B-7C68-4B02-8B19-CC5181B72A13}"/>
              </a:ext>
            </a:extLst>
          </p:cNvPr>
          <p:cNvSpPr txBox="1"/>
          <p:nvPr/>
        </p:nvSpPr>
        <p:spPr>
          <a:xfrm>
            <a:off x="1282417" y="4840134"/>
            <a:ext cx="238308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Weekday Open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459A15E-6D83-4EDA-8DB0-C3C651B70E64}"/>
              </a:ext>
            </a:extLst>
          </p:cNvPr>
          <p:cNvSpPr/>
          <p:nvPr/>
        </p:nvSpPr>
        <p:spPr>
          <a:xfrm>
            <a:off x="1285007" y="5024800"/>
            <a:ext cx="2379607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  <a:sym typeface="Wingdings" panose="05000000000000000000" pitchFamily="2" charset="2"/>
              </a:rPr>
              <a:t>09</a:t>
            </a:r>
            <a:r>
              <a:rPr lang="en-US" sz="2000" baseline="30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  <a:sym typeface="Wingdings" panose="05000000000000000000" pitchFamily="2" charset="2"/>
              </a:rPr>
              <a:t>:</a:t>
            </a:r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  <a:sym typeface="Wingdings" panose="05000000000000000000" pitchFamily="2" charset="2"/>
              </a:rPr>
              <a:t>00 AM</a:t>
            </a:r>
            <a:endParaRPr lang="en-US" sz="16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F93CC67D-4A9E-4A92-85CD-1CBAD29BF978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BBDB4F3-4236-43CD-954D-20D17A91248E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EDE744D-09C3-4FCB-9C1A-C2A0A7417FF0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45AC8C5-377F-4253-815E-122FD338420D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0BAA9D3-A19B-4CC4-8FB8-4644D2015B23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2842802102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F1005D7-66D2-41FD-816D-0454B425DB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94B3E9-B0B0-42BD-8318-5F0B1ACCCC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6BFE83A-C61C-48B2-A946-EE5D22197736}"/>
              </a:ext>
            </a:extLst>
          </p:cNvPr>
          <p:cNvSpPr/>
          <p:nvPr/>
        </p:nvSpPr>
        <p:spPr>
          <a:xfrm>
            <a:off x="5461962" y="5351787"/>
            <a:ext cx="1436291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Great Sales</a:t>
            </a:r>
            <a:endParaRPr lang="en-US" sz="16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8B1450-FAA7-465B-8833-8D72BF18C391}"/>
              </a:ext>
            </a:extLst>
          </p:cNvPr>
          <p:cNvSpPr txBox="1"/>
          <p:nvPr/>
        </p:nvSpPr>
        <p:spPr>
          <a:xfrm>
            <a:off x="5461962" y="4526239"/>
            <a:ext cx="2744203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leo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non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efficitur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tempor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mi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libero,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pulvinar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mi et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pharet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344D618-FE2D-439D-8534-4A99FF7228B4}"/>
              </a:ext>
            </a:extLst>
          </p:cNvPr>
          <p:cNvSpPr txBox="1"/>
          <p:nvPr/>
        </p:nvSpPr>
        <p:spPr>
          <a:xfrm>
            <a:off x="9763759" y="5298824"/>
            <a:ext cx="177957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868B6E6-259E-4F05-A541-A894D39C9B05}"/>
              </a:ext>
            </a:extLst>
          </p:cNvPr>
          <p:cNvSpPr/>
          <p:nvPr/>
        </p:nvSpPr>
        <p:spPr>
          <a:xfrm>
            <a:off x="9766350" y="4867937"/>
            <a:ext cx="460062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70+</a:t>
            </a:r>
            <a:endParaRPr lang="en-US" sz="16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D3BAF89-7446-47DA-8E25-0EC817B504A5}"/>
              </a:ext>
            </a:extLst>
          </p:cNvPr>
          <p:cNvSpPr/>
          <p:nvPr/>
        </p:nvSpPr>
        <p:spPr>
          <a:xfrm>
            <a:off x="-1" y="6126476"/>
            <a:ext cx="364903" cy="731520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70F5026-F28E-452A-A108-1350E0C290DB}"/>
              </a:ext>
            </a:extLst>
          </p:cNvPr>
          <p:cNvCxnSpPr>
            <a:cxnSpLocks/>
          </p:cNvCxnSpPr>
          <p:nvPr/>
        </p:nvCxnSpPr>
        <p:spPr>
          <a:xfrm>
            <a:off x="364902" y="731523"/>
            <a:ext cx="0" cy="6126477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04BEFC4-2F80-4943-BD8A-FC04257E4733}"/>
              </a:ext>
            </a:extLst>
          </p:cNvPr>
          <p:cNvCxnSpPr>
            <a:cxnSpLocks/>
          </p:cNvCxnSpPr>
          <p:nvPr/>
        </p:nvCxnSpPr>
        <p:spPr>
          <a:xfrm flipH="1">
            <a:off x="-1" y="6126476"/>
            <a:ext cx="3665498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3BE0C106-F335-4141-A326-85159C601ECB}"/>
              </a:ext>
            </a:extLst>
          </p:cNvPr>
          <p:cNvSpPr txBox="1"/>
          <p:nvPr/>
        </p:nvSpPr>
        <p:spPr>
          <a:xfrm>
            <a:off x="5421526" y="963216"/>
            <a:ext cx="2790560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DA</a:t>
            </a:r>
            <a:r>
              <a:rPr lang="en-US" sz="11000" spc="-3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RE</a:t>
            </a:r>
            <a:endParaRPr lang="en-US" sz="11000" dirty="0">
              <a:solidFill>
                <a:srgbClr val="EA3A3A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834C2BB-EE3F-4AB7-A9F3-D2740F7B3CCB}"/>
              </a:ext>
            </a:extLst>
          </p:cNvPr>
          <p:cNvSpPr txBox="1"/>
          <p:nvPr/>
        </p:nvSpPr>
        <p:spPr>
          <a:xfrm>
            <a:off x="5467883" y="878577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 Be Different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EE4D76-A5CA-4962-824B-0332745F6F3E}"/>
              </a:ext>
            </a:extLst>
          </p:cNvPr>
          <p:cNvSpPr txBox="1"/>
          <p:nvPr/>
        </p:nvSpPr>
        <p:spPr>
          <a:xfrm>
            <a:off x="5467883" y="2655987"/>
            <a:ext cx="2744203" cy="14995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condimentum</a:t>
            </a: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leo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non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efficitur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tempor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mi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libero,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pulvinar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mi et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Suspendisse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potenti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pharetra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leo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non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efficitur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tempor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mi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libero,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pulvinar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mi et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31524DBC-A0DC-4438-9C56-576D14F79DBC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856003E-538B-4267-9E64-9158D44F60BD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453480D-8C9A-4399-8A5F-48DF54833219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45AFE08-9F8C-4FC9-8471-CE0EB1BDCECB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2D5D71E-8548-4853-BF87-F9B1641BC52E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3304795247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12EA4AF-AE02-400E-98F7-EA66F097AF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D3F00C-3076-4714-AA3E-5D21FF1222CF}"/>
              </a:ext>
            </a:extLst>
          </p:cNvPr>
          <p:cNvSpPr txBox="1"/>
          <p:nvPr/>
        </p:nvSpPr>
        <p:spPr>
          <a:xfrm>
            <a:off x="1282417" y="1098872"/>
            <a:ext cx="178081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Discount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3BA61C6-CB1D-484A-B55A-7AF966A605AC}"/>
              </a:ext>
            </a:extLst>
          </p:cNvPr>
          <p:cNvSpPr txBox="1"/>
          <p:nvPr/>
        </p:nvSpPr>
        <p:spPr>
          <a:xfrm>
            <a:off x="1282418" y="3645723"/>
            <a:ext cx="2383069" cy="1753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leo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non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efficitur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tempor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mi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libero,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pulvinar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mi et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Suspendisse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potenti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pharetra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40515E-09B4-4AEC-A39E-798C1C58E337}"/>
              </a:ext>
            </a:extLst>
          </p:cNvPr>
          <p:cNvSpPr txBox="1"/>
          <p:nvPr/>
        </p:nvSpPr>
        <p:spPr>
          <a:xfrm>
            <a:off x="1246857" y="1183510"/>
            <a:ext cx="241863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15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GOING</a:t>
            </a:r>
          </a:p>
          <a:p>
            <a:r>
              <a:rPr lang="en-US" sz="8000" spc="-300" dirty="0">
                <a:solidFill>
                  <a:srgbClr val="4758D6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UP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8D9E74B-60EC-406E-AB4C-B1363E52477E}"/>
              </a:ext>
            </a:extLst>
          </p:cNvPr>
          <p:cNvSpPr txBox="1"/>
          <p:nvPr/>
        </p:nvSpPr>
        <p:spPr>
          <a:xfrm>
            <a:off x="9763759" y="1528602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Until 21:00 (Weekend)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8E2BC7A-60FC-4EAD-8D55-462BD9854B6D}"/>
              </a:ext>
            </a:extLst>
          </p:cNvPr>
          <p:cNvSpPr txBox="1"/>
          <p:nvPr/>
        </p:nvSpPr>
        <p:spPr>
          <a:xfrm>
            <a:off x="9763759" y="1891102"/>
            <a:ext cx="1779577" cy="14995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scing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evivamus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laoreet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pt-BR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 lacinia tortor. Suspendisse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D67D588-A317-4FCC-96D9-5A5647DF4FFA}"/>
              </a:ext>
            </a:extLst>
          </p:cNvPr>
          <p:cNvSpPr/>
          <p:nvPr/>
        </p:nvSpPr>
        <p:spPr>
          <a:xfrm>
            <a:off x="9766350" y="1098872"/>
            <a:ext cx="1776986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70.00%</a:t>
            </a:r>
            <a:endParaRPr lang="en-US" sz="16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05F4236-CAB2-4925-9787-047E92536D08}"/>
              </a:ext>
            </a:extLst>
          </p:cNvPr>
          <p:cNvSpPr txBox="1"/>
          <p:nvPr/>
        </p:nvSpPr>
        <p:spPr>
          <a:xfrm>
            <a:off x="9763759" y="3889374"/>
            <a:ext cx="177957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odio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at porta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67BCA73-79DF-448D-A256-B107A47E76A1}"/>
              </a:ext>
            </a:extLst>
          </p:cNvPr>
          <p:cNvSpPr txBox="1"/>
          <p:nvPr/>
        </p:nvSpPr>
        <p:spPr>
          <a:xfrm>
            <a:off x="9763759" y="4689144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Weekday Price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8D77569-694B-410D-AA00-894E4AA8022C}"/>
              </a:ext>
            </a:extLst>
          </p:cNvPr>
          <p:cNvSpPr/>
          <p:nvPr/>
        </p:nvSpPr>
        <p:spPr>
          <a:xfrm>
            <a:off x="9766350" y="4873810"/>
            <a:ext cx="1776986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  <a:sym typeface="Wingdings" panose="05000000000000000000" pitchFamily="2" charset="2"/>
              </a:rPr>
              <a:t>85.00%</a:t>
            </a:r>
            <a:endParaRPr lang="en-US" sz="16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8998298-91AD-4F3D-999C-CE9FC38E0E32}"/>
              </a:ext>
            </a:extLst>
          </p:cNvPr>
          <p:cNvSpPr/>
          <p:nvPr/>
        </p:nvSpPr>
        <p:spPr>
          <a:xfrm>
            <a:off x="5278397" y="706240"/>
            <a:ext cx="3113766" cy="3113764"/>
          </a:xfrm>
          <a:prstGeom prst="ellipse">
            <a:avLst/>
          </a:prstGeom>
          <a:noFill/>
          <a:ln>
            <a:solidFill>
              <a:srgbClr val="1C1C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190">
            <a:extLst>
              <a:ext uri="{FF2B5EF4-FFF2-40B4-BE49-F238E27FC236}">
                <a16:creationId xmlns:a16="http://schemas.microsoft.com/office/drawing/2014/main" id="{89FB7D2C-6E34-492A-A642-23783E1CBD59}"/>
              </a:ext>
            </a:extLst>
          </p:cNvPr>
          <p:cNvSpPr>
            <a:spLocks/>
          </p:cNvSpPr>
          <p:nvPr/>
        </p:nvSpPr>
        <p:spPr bwMode="auto">
          <a:xfrm>
            <a:off x="6495258" y="1765192"/>
            <a:ext cx="691692" cy="352225"/>
          </a:xfrm>
          <a:custGeom>
            <a:avLst/>
            <a:gdLst>
              <a:gd name="T0" fmla="*/ 2028 w 2093"/>
              <a:gd name="T1" fmla="*/ 934 h 1065"/>
              <a:gd name="T2" fmla="*/ 1113 w 2093"/>
              <a:gd name="T3" fmla="*/ 934 h 1065"/>
              <a:gd name="T4" fmla="*/ 1113 w 2093"/>
              <a:gd name="T5" fmla="*/ 209 h 1065"/>
              <a:gd name="T6" fmla="*/ 1275 w 2093"/>
              <a:gd name="T7" fmla="*/ 347 h 1065"/>
              <a:gd name="T8" fmla="*/ 1367 w 2093"/>
              <a:gd name="T9" fmla="*/ 339 h 1065"/>
              <a:gd name="T10" fmla="*/ 1360 w 2093"/>
              <a:gd name="T11" fmla="*/ 247 h 1065"/>
              <a:gd name="T12" fmla="*/ 1090 w 2093"/>
              <a:gd name="T13" fmla="*/ 17 h 1065"/>
              <a:gd name="T14" fmla="*/ 1089 w 2093"/>
              <a:gd name="T15" fmla="*/ 17 h 1065"/>
              <a:gd name="T16" fmla="*/ 1087 w 2093"/>
              <a:gd name="T17" fmla="*/ 15 h 1065"/>
              <a:gd name="T18" fmla="*/ 1084 w 2093"/>
              <a:gd name="T19" fmla="*/ 13 h 1065"/>
              <a:gd name="T20" fmla="*/ 1082 w 2093"/>
              <a:gd name="T21" fmla="*/ 11 h 1065"/>
              <a:gd name="T22" fmla="*/ 1079 w 2093"/>
              <a:gd name="T23" fmla="*/ 10 h 1065"/>
              <a:gd name="T24" fmla="*/ 1077 w 2093"/>
              <a:gd name="T25" fmla="*/ 9 h 1065"/>
              <a:gd name="T26" fmla="*/ 1074 w 2093"/>
              <a:gd name="T27" fmla="*/ 7 h 1065"/>
              <a:gd name="T28" fmla="*/ 1071 w 2093"/>
              <a:gd name="T29" fmla="*/ 6 h 1065"/>
              <a:gd name="T30" fmla="*/ 1068 w 2093"/>
              <a:gd name="T31" fmla="*/ 5 h 1065"/>
              <a:gd name="T32" fmla="*/ 1065 w 2093"/>
              <a:gd name="T33" fmla="*/ 4 h 1065"/>
              <a:gd name="T34" fmla="*/ 1062 w 2093"/>
              <a:gd name="T35" fmla="*/ 3 h 1065"/>
              <a:gd name="T36" fmla="*/ 1059 w 2093"/>
              <a:gd name="T37" fmla="*/ 2 h 1065"/>
              <a:gd name="T38" fmla="*/ 1055 w 2093"/>
              <a:gd name="T39" fmla="*/ 2 h 1065"/>
              <a:gd name="T40" fmla="*/ 1053 w 2093"/>
              <a:gd name="T41" fmla="*/ 1 h 1065"/>
              <a:gd name="T42" fmla="*/ 1041 w 2093"/>
              <a:gd name="T43" fmla="*/ 1 h 1065"/>
              <a:gd name="T44" fmla="*/ 1038 w 2093"/>
              <a:gd name="T45" fmla="*/ 2 h 1065"/>
              <a:gd name="T46" fmla="*/ 1035 w 2093"/>
              <a:gd name="T47" fmla="*/ 2 h 1065"/>
              <a:gd name="T48" fmla="*/ 1032 w 2093"/>
              <a:gd name="T49" fmla="*/ 3 h 1065"/>
              <a:gd name="T50" fmla="*/ 1029 w 2093"/>
              <a:gd name="T51" fmla="*/ 4 h 1065"/>
              <a:gd name="T52" fmla="*/ 1026 w 2093"/>
              <a:gd name="T53" fmla="*/ 5 h 1065"/>
              <a:gd name="T54" fmla="*/ 1023 w 2093"/>
              <a:gd name="T55" fmla="*/ 6 h 1065"/>
              <a:gd name="T56" fmla="*/ 1020 w 2093"/>
              <a:gd name="T57" fmla="*/ 7 h 1065"/>
              <a:gd name="T58" fmla="*/ 1018 w 2093"/>
              <a:gd name="T59" fmla="*/ 9 h 1065"/>
              <a:gd name="T60" fmla="*/ 1015 w 2093"/>
              <a:gd name="T61" fmla="*/ 10 h 1065"/>
              <a:gd name="T62" fmla="*/ 1012 w 2093"/>
              <a:gd name="T63" fmla="*/ 11 h 1065"/>
              <a:gd name="T64" fmla="*/ 1010 w 2093"/>
              <a:gd name="T65" fmla="*/ 13 h 1065"/>
              <a:gd name="T66" fmla="*/ 1007 w 2093"/>
              <a:gd name="T67" fmla="*/ 15 h 1065"/>
              <a:gd name="T68" fmla="*/ 1005 w 2093"/>
              <a:gd name="T69" fmla="*/ 17 h 1065"/>
              <a:gd name="T70" fmla="*/ 1005 w 2093"/>
              <a:gd name="T71" fmla="*/ 17 h 1065"/>
              <a:gd name="T72" fmla="*/ 733 w 2093"/>
              <a:gd name="T73" fmla="*/ 248 h 1065"/>
              <a:gd name="T74" fmla="*/ 726 w 2093"/>
              <a:gd name="T75" fmla="*/ 340 h 1065"/>
              <a:gd name="T76" fmla="*/ 776 w 2093"/>
              <a:gd name="T77" fmla="*/ 363 h 1065"/>
              <a:gd name="T78" fmla="*/ 819 w 2093"/>
              <a:gd name="T79" fmla="*/ 347 h 1065"/>
              <a:gd name="T80" fmla="*/ 982 w 2093"/>
              <a:gd name="T81" fmla="*/ 209 h 1065"/>
              <a:gd name="T82" fmla="*/ 982 w 2093"/>
              <a:gd name="T83" fmla="*/ 934 h 1065"/>
              <a:gd name="T84" fmla="*/ 66 w 2093"/>
              <a:gd name="T85" fmla="*/ 934 h 1065"/>
              <a:gd name="T86" fmla="*/ 0 w 2093"/>
              <a:gd name="T87" fmla="*/ 1000 h 1065"/>
              <a:gd name="T88" fmla="*/ 66 w 2093"/>
              <a:gd name="T89" fmla="*/ 1065 h 1065"/>
              <a:gd name="T90" fmla="*/ 2028 w 2093"/>
              <a:gd name="T91" fmla="*/ 1065 h 1065"/>
              <a:gd name="T92" fmla="*/ 2093 w 2093"/>
              <a:gd name="T93" fmla="*/ 1000 h 1065"/>
              <a:gd name="T94" fmla="*/ 2028 w 2093"/>
              <a:gd name="T95" fmla="*/ 934 h 1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093" h="1065">
                <a:moveTo>
                  <a:pt x="2028" y="934"/>
                </a:moveTo>
                <a:lnTo>
                  <a:pt x="1113" y="934"/>
                </a:lnTo>
                <a:lnTo>
                  <a:pt x="1113" y="209"/>
                </a:lnTo>
                <a:lnTo>
                  <a:pt x="1275" y="347"/>
                </a:lnTo>
                <a:cubicBezTo>
                  <a:pt x="1303" y="370"/>
                  <a:pt x="1344" y="367"/>
                  <a:pt x="1367" y="339"/>
                </a:cubicBezTo>
                <a:cubicBezTo>
                  <a:pt x="1391" y="311"/>
                  <a:pt x="1387" y="270"/>
                  <a:pt x="1360" y="247"/>
                </a:cubicBezTo>
                <a:lnTo>
                  <a:pt x="1090" y="17"/>
                </a:lnTo>
                <a:cubicBezTo>
                  <a:pt x="1090" y="17"/>
                  <a:pt x="1090" y="17"/>
                  <a:pt x="1089" y="17"/>
                </a:cubicBezTo>
                <a:cubicBezTo>
                  <a:pt x="1089" y="16"/>
                  <a:pt x="1087" y="16"/>
                  <a:pt x="1087" y="15"/>
                </a:cubicBezTo>
                <a:cubicBezTo>
                  <a:pt x="1086" y="15"/>
                  <a:pt x="1085" y="14"/>
                  <a:pt x="1084" y="13"/>
                </a:cubicBezTo>
                <a:cubicBezTo>
                  <a:pt x="1084" y="12"/>
                  <a:pt x="1083" y="12"/>
                  <a:pt x="1082" y="11"/>
                </a:cubicBezTo>
                <a:cubicBezTo>
                  <a:pt x="1081" y="11"/>
                  <a:pt x="1080" y="10"/>
                  <a:pt x="1079" y="10"/>
                </a:cubicBezTo>
                <a:cubicBezTo>
                  <a:pt x="1079" y="9"/>
                  <a:pt x="1078" y="9"/>
                  <a:pt x="1077" y="9"/>
                </a:cubicBezTo>
                <a:cubicBezTo>
                  <a:pt x="1075" y="8"/>
                  <a:pt x="1074" y="8"/>
                  <a:pt x="1074" y="7"/>
                </a:cubicBezTo>
                <a:cubicBezTo>
                  <a:pt x="1073" y="6"/>
                  <a:pt x="1072" y="6"/>
                  <a:pt x="1071" y="6"/>
                </a:cubicBezTo>
                <a:cubicBezTo>
                  <a:pt x="1070" y="5"/>
                  <a:pt x="1069" y="5"/>
                  <a:pt x="1068" y="5"/>
                </a:cubicBezTo>
                <a:cubicBezTo>
                  <a:pt x="1067" y="4"/>
                  <a:pt x="1066" y="4"/>
                  <a:pt x="1065" y="4"/>
                </a:cubicBezTo>
                <a:cubicBezTo>
                  <a:pt x="1064" y="3"/>
                  <a:pt x="1063" y="3"/>
                  <a:pt x="1062" y="3"/>
                </a:cubicBezTo>
                <a:cubicBezTo>
                  <a:pt x="1061" y="3"/>
                  <a:pt x="1060" y="2"/>
                  <a:pt x="1059" y="2"/>
                </a:cubicBezTo>
                <a:cubicBezTo>
                  <a:pt x="1058" y="2"/>
                  <a:pt x="1056" y="2"/>
                  <a:pt x="1055" y="2"/>
                </a:cubicBezTo>
                <a:cubicBezTo>
                  <a:pt x="1055" y="2"/>
                  <a:pt x="1054" y="2"/>
                  <a:pt x="1053" y="1"/>
                </a:cubicBezTo>
                <a:cubicBezTo>
                  <a:pt x="1049" y="0"/>
                  <a:pt x="1045" y="0"/>
                  <a:pt x="1041" y="1"/>
                </a:cubicBezTo>
                <a:cubicBezTo>
                  <a:pt x="1040" y="1"/>
                  <a:pt x="1039" y="1"/>
                  <a:pt x="1038" y="2"/>
                </a:cubicBezTo>
                <a:cubicBezTo>
                  <a:pt x="1037" y="2"/>
                  <a:pt x="1036" y="2"/>
                  <a:pt x="1035" y="2"/>
                </a:cubicBezTo>
                <a:cubicBezTo>
                  <a:pt x="1033" y="2"/>
                  <a:pt x="1033" y="3"/>
                  <a:pt x="1032" y="3"/>
                </a:cubicBezTo>
                <a:cubicBezTo>
                  <a:pt x="1031" y="3"/>
                  <a:pt x="1030" y="3"/>
                  <a:pt x="1029" y="4"/>
                </a:cubicBezTo>
                <a:cubicBezTo>
                  <a:pt x="1027" y="4"/>
                  <a:pt x="1027" y="4"/>
                  <a:pt x="1026" y="5"/>
                </a:cubicBezTo>
                <a:cubicBezTo>
                  <a:pt x="1025" y="5"/>
                  <a:pt x="1024" y="5"/>
                  <a:pt x="1023" y="6"/>
                </a:cubicBezTo>
                <a:cubicBezTo>
                  <a:pt x="1022" y="6"/>
                  <a:pt x="1021" y="6"/>
                  <a:pt x="1020" y="7"/>
                </a:cubicBezTo>
                <a:cubicBezTo>
                  <a:pt x="1019" y="8"/>
                  <a:pt x="1018" y="8"/>
                  <a:pt x="1018" y="9"/>
                </a:cubicBezTo>
                <a:cubicBezTo>
                  <a:pt x="1017" y="9"/>
                  <a:pt x="1016" y="10"/>
                  <a:pt x="1015" y="10"/>
                </a:cubicBezTo>
                <a:cubicBezTo>
                  <a:pt x="1014" y="10"/>
                  <a:pt x="1013" y="11"/>
                  <a:pt x="1012" y="11"/>
                </a:cubicBezTo>
                <a:cubicBezTo>
                  <a:pt x="1012" y="12"/>
                  <a:pt x="1011" y="12"/>
                  <a:pt x="1010" y="13"/>
                </a:cubicBezTo>
                <a:cubicBezTo>
                  <a:pt x="1009" y="14"/>
                  <a:pt x="1008" y="14"/>
                  <a:pt x="1007" y="15"/>
                </a:cubicBezTo>
                <a:cubicBezTo>
                  <a:pt x="1007" y="16"/>
                  <a:pt x="1006" y="16"/>
                  <a:pt x="1005" y="17"/>
                </a:cubicBezTo>
                <a:cubicBezTo>
                  <a:pt x="1005" y="17"/>
                  <a:pt x="1005" y="17"/>
                  <a:pt x="1005" y="17"/>
                </a:cubicBezTo>
                <a:lnTo>
                  <a:pt x="733" y="248"/>
                </a:lnTo>
                <a:cubicBezTo>
                  <a:pt x="706" y="272"/>
                  <a:pt x="702" y="313"/>
                  <a:pt x="726" y="340"/>
                </a:cubicBezTo>
                <a:cubicBezTo>
                  <a:pt x="739" y="356"/>
                  <a:pt x="757" y="363"/>
                  <a:pt x="776" y="363"/>
                </a:cubicBezTo>
                <a:cubicBezTo>
                  <a:pt x="791" y="363"/>
                  <a:pt x="806" y="358"/>
                  <a:pt x="819" y="347"/>
                </a:cubicBezTo>
                <a:lnTo>
                  <a:pt x="982" y="209"/>
                </a:lnTo>
                <a:lnTo>
                  <a:pt x="982" y="934"/>
                </a:lnTo>
                <a:lnTo>
                  <a:pt x="66" y="934"/>
                </a:lnTo>
                <a:cubicBezTo>
                  <a:pt x="30" y="934"/>
                  <a:pt x="0" y="964"/>
                  <a:pt x="0" y="1000"/>
                </a:cubicBezTo>
                <a:cubicBezTo>
                  <a:pt x="0" y="1036"/>
                  <a:pt x="30" y="1065"/>
                  <a:pt x="66" y="1065"/>
                </a:cubicBezTo>
                <a:lnTo>
                  <a:pt x="2028" y="1065"/>
                </a:lnTo>
                <a:cubicBezTo>
                  <a:pt x="2064" y="1065"/>
                  <a:pt x="2093" y="1036"/>
                  <a:pt x="2093" y="1000"/>
                </a:cubicBezTo>
                <a:cubicBezTo>
                  <a:pt x="2093" y="964"/>
                  <a:pt x="2064" y="934"/>
                  <a:pt x="2028" y="9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FD4A179-6933-4C08-9566-FDEB079BD5EC}"/>
              </a:ext>
            </a:extLst>
          </p:cNvPr>
          <p:cNvSpPr txBox="1"/>
          <p:nvPr/>
        </p:nvSpPr>
        <p:spPr>
          <a:xfrm>
            <a:off x="5951330" y="2277201"/>
            <a:ext cx="177957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scing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evivan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690E05A-7603-4A8A-91BE-EAAEF017EDC0}"/>
              </a:ext>
            </a:extLst>
          </p:cNvPr>
          <p:cNvSpPr/>
          <p:nvPr/>
        </p:nvSpPr>
        <p:spPr>
          <a:xfrm flipH="1" flipV="1">
            <a:off x="4546892" y="6126471"/>
            <a:ext cx="4576788" cy="731523"/>
          </a:xfrm>
          <a:prstGeom prst="rect">
            <a:avLst/>
          </a:prstGeom>
          <a:solidFill>
            <a:srgbClr val="1C1C1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AAA229E-A497-4C6D-B53A-A70DEBFCA536}"/>
              </a:ext>
            </a:extLst>
          </p:cNvPr>
          <p:cNvCxnSpPr>
            <a:cxnSpLocks/>
          </p:cNvCxnSpPr>
          <p:nvPr/>
        </p:nvCxnSpPr>
        <p:spPr>
          <a:xfrm>
            <a:off x="9763759" y="3665302"/>
            <a:ext cx="1779577" cy="0"/>
          </a:xfrm>
          <a:prstGeom prst="line">
            <a:avLst/>
          </a:prstGeom>
          <a:ln>
            <a:solidFill>
              <a:srgbClr val="4758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491B8C51-F253-4D2A-A0AD-9A0B2423AF68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AFA5FAB-EEC4-40E7-BF03-05A7067F48D6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82E9521A-8F5A-4A71-AC6D-1D7020F6FF06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57C0EF2-6EBF-4B39-8B27-BE989CDDED89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D5AB0F7-2E69-49D5-8329-3C41323B5A77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4205452172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FB9821B-57D3-49EC-A4C3-F7440E0F24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F4B1EC1-9082-40ED-89D3-7E563AA55F30}"/>
              </a:ext>
            </a:extLst>
          </p:cNvPr>
          <p:cNvSpPr/>
          <p:nvPr/>
        </p:nvSpPr>
        <p:spPr>
          <a:xfrm>
            <a:off x="6976435" y="4183858"/>
            <a:ext cx="1441922" cy="1100984"/>
          </a:xfrm>
          <a:prstGeom prst="rect">
            <a:avLst/>
          </a:prstGeom>
          <a:solidFill>
            <a:srgbClr val="4758D6">
              <a:alpha val="1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017EB07-C542-4DF4-B5EC-C2A87B47588B}"/>
              </a:ext>
            </a:extLst>
          </p:cNvPr>
          <p:cNvSpPr txBox="1"/>
          <p:nvPr/>
        </p:nvSpPr>
        <p:spPr>
          <a:xfrm>
            <a:off x="5469581" y="1227031"/>
            <a:ext cx="272364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Become Member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185AC1-54E3-4676-ADC5-ECE809EE70DE}"/>
              </a:ext>
            </a:extLst>
          </p:cNvPr>
          <p:cNvSpPr txBox="1"/>
          <p:nvPr/>
        </p:nvSpPr>
        <p:spPr>
          <a:xfrm>
            <a:off x="5469582" y="2542775"/>
            <a:ext cx="6081458" cy="124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Mi </a:t>
            </a:r>
            <a:r>
              <a:rPr lang="en-US" sz="1100" dirty="0" err="1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nulla</a:t>
            </a: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fringilla</a:t>
            </a: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libero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pulvinar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mi et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Suspendisse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potenti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pharetra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leo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non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efficitur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tempor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mi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libero,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pulvinar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mi et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Suspendisse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potenti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pharetra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887EA6D-C0EB-49DD-9DF3-2DB4CD397089}"/>
              </a:ext>
            </a:extLst>
          </p:cNvPr>
          <p:cNvSpPr txBox="1"/>
          <p:nvPr/>
        </p:nvSpPr>
        <p:spPr>
          <a:xfrm>
            <a:off x="5434021" y="1311669"/>
            <a:ext cx="6081457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BE THE </a:t>
            </a:r>
            <a:r>
              <a:rPr lang="en-US" sz="8000" spc="-3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SQUAD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72E9A67-4255-40B1-8EEB-427AF5A238EA}"/>
              </a:ext>
            </a:extLst>
          </p:cNvPr>
          <p:cNvGrpSpPr/>
          <p:nvPr/>
        </p:nvGrpSpPr>
        <p:grpSpPr>
          <a:xfrm>
            <a:off x="10684792" y="4413731"/>
            <a:ext cx="386293" cy="340713"/>
            <a:chOff x="8283576" y="1093788"/>
            <a:chExt cx="538163" cy="474663"/>
          </a:xfrm>
          <a:solidFill>
            <a:srgbClr val="EA3A3A"/>
          </a:solidFill>
        </p:grpSpPr>
        <p:sp>
          <p:nvSpPr>
            <p:cNvPr id="41" name="Freeform 255">
              <a:extLst>
                <a:ext uri="{FF2B5EF4-FFF2-40B4-BE49-F238E27FC236}">
                  <a16:creationId xmlns:a16="http://schemas.microsoft.com/office/drawing/2014/main" id="{4E307482-9D40-4D07-B653-A802B5414F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3576" y="1093788"/>
              <a:ext cx="538163" cy="474663"/>
            </a:xfrm>
            <a:custGeom>
              <a:avLst/>
              <a:gdLst>
                <a:gd name="T0" fmla="*/ 2230 w 2616"/>
                <a:gd name="T1" fmla="*/ 336 h 2310"/>
                <a:gd name="T2" fmla="*/ 1308 w 2616"/>
                <a:gd name="T3" fmla="*/ 0 h 2310"/>
                <a:gd name="T4" fmla="*/ 386 w 2616"/>
                <a:gd name="T5" fmla="*/ 336 h 2310"/>
                <a:gd name="T6" fmla="*/ 0 w 2616"/>
                <a:gd name="T7" fmla="*/ 1155 h 2310"/>
                <a:gd name="T8" fmla="*/ 266 w 2616"/>
                <a:gd name="T9" fmla="*/ 1853 h 2310"/>
                <a:gd name="T10" fmla="*/ 109 w 2616"/>
                <a:gd name="T11" fmla="*/ 2039 h 2310"/>
                <a:gd name="T12" fmla="*/ 66 w 2616"/>
                <a:gd name="T13" fmla="*/ 2144 h 2310"/>
                <a:gd name="T14" fmla="*/ 148 w 2616"/>
                <a:gd name="T15" fmla="*/ 2220 h 2310"/>
                <a:gd name="T16" fmla="*/ 273 w 2616"/>
                <a:gd name="T17" fmla="*/ 2228 h 2310"/>
                <a:gd name="T18" fmla="*/ 633 w 2616"/>
                <a:gd name="T19" fmla="*/ 2144 h 2310"/>
                <a:gd name="T20" fmla="*/ 1308 w 2616"/>
                <a:gd name="T21" fmla="*/ 2310 h 2310"/>
                <a:gd name="T22" fmla="*/ 2230 w 2616"/>
                <a:gd name="T23" fmla="*/ 1974 h 2310"/>
                <a:gd name="T24" fmla="*/ 2616 w 2616"/>
                <a:gd name="T25" fmla="*/ 1155 h 2310"/>
                <a:gd name="T26" fmla="*/ 2230 w 2616"/>
                <a:gd name="T27" fmla="*/ 336 h 2310"/>
                <a:gd name="T28" fmla="*/ 1308 w 2616"/>
                <a:gd name="T29" fmla="*/ 2180 h 2310"/>
                <a:gd name="T30" fmla="*/ 664 w 2616"/>
                <a:gd name="T31" fmla="*/ 2014 h 2310"/>
                <a:gd name="T32" fmla="*/ 632 w 2616"/>
                <a:gd name="T33" fmla="*/ 2005 h 2310"/>
                <a:gd name="T34" fmla="*/ 599 w 2616"/>
                <a:gd name="T35" fmla="*/ 2014 h 2310"/>
                <a:gd name="T36" fmla="*/ 273 w 2616"/>
                <a:gd name="T37" fmla="*/ 2099 h 2310"/>
                <a:gd name="T38" fmla="*/ 243 w 2616"/>
                <a:gd name="T39" fmla="*/ 2099 h 2310"/>
                <a:gd name="T40" fmla="*/ 401 w 2616"/>
                <a:gd name="T41" fmla="*/ 1862 h 2310"/>
                <a:gd name="T42" fmla="*/ 388 w 2616"/>
                <a:gd name="T43" fmla="*/ 1796 h 2310"/>
                <a:gd name="T44" fmla="*/ 129 w 2616"/>
                <a:gd name="T45" fmla="*/ 1155 h 2310"/>
                <a:gd name="T46" fmla="*/ 1308 w 2616"/>
                <a:gd name="T47" fmla="*/ 130 h 2310"/>
                <a:gd name="T48" fmla="*/ 2487 w 2616"/>
                <a:gd name="T49" fmla="*/ 1155 h 2310"/>
                <a:gd name="T50" fmla="*/ 1308 w 2616"/>
                <a:gd name="T51" fmla="*/ 2180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16" h="2310">
                  <a:moveTo>
                    <a:pt x="2230" y="336"/>
                  </a:moveTo>
                  <a:cubicBezTo>
                    <a:pt x="1983" y="119"/>
                    <a:pt x="1656" y="0"/>
                    <a:pt x="1308" y="0"/>
                  </a:cubicBezTo>
                  <a:cubicBezTo>
                    <a:pt x="960" y="0"/>
                    <a:pt x="633" y="119"/>
                    <a:pt x="386" y="336"/>
                  </a:cubicBezTo>
                  <a:cubicBezTo>
                    <a:pt x="137" y="554"/>
                    <a:pt x="0" y="845"/>
                    <a:pt x="0" y="1155"/>
                  </a:cubicBezTo>
                  <a:cubicBezTo>
                    <a:pt x="0" y="1407"/>
                    <a:pt x="94" y="1653"/>
                    <a:pt x="266" y="1853"/>
                  </a:cubicBezTo>
                  <a:cubicBezTo>
                    <a:pt x="230" y="1932"/>
                    <a:pt x="177" y="1995"/>
                    <a:pt x="109" y="2039"/>
                  </a:cubicBezTo>
                  <a:cubicBezTo>
                    <a:pt x="74" y="2063"/>
                    <a:pt x="57" y="2103"/>
                    <a:pt x="66" y="2144"/>
                  </a:cubicBezTo>
                  <a:cubicBezTo>
                    <a:pt x="75" y="2185"/>
                    <a:pt x="108" y="2214"/>
                    <a:pt x="148" y="2220"/>
                  </a:cubicBezTo>
                  <a:cubicBezTo>
                    <a:pt x="190" y="2226"/>
                    <a:pt x="231" y="2228"/>
                    <a:pt x="273" y="2228"/>
                  </a:cubicBezTo>
                  <a:cubicBezTo>
                    <a:pt x="406" y="2228"/>
                    <a:pt x="526" y="2200"/>
                    <a:pt x="633" y="2144"/>
                  </a:cubicBezTo>
                  <a:cubicBezTo>
                    <a:pt x="836" y="2253"/>
                    <a:pt x="1069" y="2310"/>
                    <a:pt x="1308" y="2310"/>
                  </a:cubicBezTo>
                  <a:cubicBezTo>
                    <a:pt x="1656" y="2310"/>
                    <a:pt x="1983" y="2191"/>
                    <a:pt x="2230" y="1974"/>
                  </a:cubicBezTo>
                  <a:cubicBezTo>
                    <a:pt x="2479" y="1756"/>
                    <a:pt x="2616" y="1465"/>
                    <a:pt x="2616" y="1155"/>
                  </a:cubicBezTo>
                  <a:cubicBezTo>
                    <a:pt x="2616" y="845"/>
                    <a:pt x="2479" y="554"/>
                    <a:pt x="2230" y="336"/>
                  </a:cubicBezTo>
                  <a:close/>
                  <a:moveTo>
                    <a:pt x="1308" y="2180"/>
                  </a:moveTo>
                  <a:cubicBezTo>
                    <a:pt x="1079" y="2180"/>
                    <a:pt x="856" y="2123"/>
                    <a:pt x="664" y="2014"/>
                  </a:cubicBezTo>
                  <a:cubicBezTo>
                    <a:pt x="654" y="2008"/>
                    <a:pt x="643" y="2005"/>
                    <a:pt x="632" y="2005"/>
                  </a:cubicBezTo>
                  <a:cubicBezTo>
                    <a:pt x="621" y="2005"/>
                    <a:pt x="609" y="2008"/>
                    <a:pt x="599" y="2014"/>
                  </a:cubicBezTo>
                  <a:cubicBezTo>
                    <a:pt x="505" y="2071"/>
                    <a:pt x="396" y="2099"/>
                    <a:pt x="273" y="2099"/>
                  </a:cubicBezTo>
                  <a:cubicBezTo>
                    <a:pt x="263" y="2099"/>
                    <a:pt x="253" y="2099"/>
                    <a:pt x="243" y="2099"/>
                  </a:cubicBezTo>
                  <a:cubicBezTo>
                    <a:pt x="313" y="2037"/>
                    <a:pt x="366" y="1958"/>
                    <a:pt x="401" y="1862"/>
                  </a:cubicBezTo>
                  <a:cubicBezTo>
                    <a:pt x="410" y="1840"/>
                    <a:pt x="404" y="1814"/>
                    <a:pt x="388" y="1796"/>
                  </a:cubicBezTo>
                  <a:cubicBezTo>
                    <a:pt x="219" y="1613"/>
                    <a:pt x="129" y="1391"/>
                    <a:pt x="129" y="1155"/>
                  </a:cubicBezTo>
                  <a:cubicBezTo>
                    <a:pt x="129" y="589"/>
                    <a:pt x="658" y="130"/>
                    <a:pt x="1308" y="130"/>
                  </a:cubicBezTo>
                  <a:cubicBezTo>
                    <a:pt x="1958" y="130"/>
                    <a:pt x="2487" y="590"/>
                    <a:pt x="2487" y="1155"/>
                  </a:cubicBezTo>
                  <a:cubicBezTo>
                    <a:pt x="2487" y="1721"/>
                    <a:pt x="1958" y="2180"/>
                    <a:pt x="1308" y="2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56">
              <a:extLst>
                <a:ext uri="{FF2B5EF4-FFF2-40B4-BE49-F238E27FC236}">
                  <a16:creationId xmlns:a16="http://schemas.microsoft.com/office/drawing/2014/main" id="{D7B2B03A-2B09-4C4B-B8AE-E6D1EB13D8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6451" y="1230313"/>
              <a:ext cx="254000" cy="228600"/>
            </a:xfrm>
            <a:custGeom>
              <a:avLst/>
              <a:gdLst>
                <a:gd name="T0" fmla="*/ 856 w 1234"/>
                <a:gd name="T1" fmla="*/ 1 h 1105"/>
                <a:gd name="T2" fmla="*/ 617 w 1234"/>
                <a:gd name="T3" fmla="*/ 86 h 1105"/>
                <a:gd name="T4" fmla="*/ 377 w 1234"/>
                <a:gd name="T5" fmla="*/ 0 h 1105"/>
                <a:gd name="T6" fmla="*/ 110 w 1234"/>
                <a:gd name="T7" fmla="*/ 111 h 1105"/>
                <a:gd name="T8" fmla="*/ 0 w 1234"/>
                <a:gd name="T9" fmla="*/ 379 h 1105"/>
                <a:gd name="T10" fmla="*/ 110 w 1234"/>
                <a:gd name="T11" fmla="*/ 646 h 1105"/>
                <a:gd name="T12" fmla="*/ 537 w 1234"/>
                <a:gd name="T13" fmla="*/ 1073 h 1105"/>
                <a:gd name="T14" fmla="*/ 617 w 1234"/>
                <a:gd name="T15" fmla="*/ 1105 h 1105"/>
                <a:gd name="T16" fmla="*/ 697 w 1234"/>
                <a:gd name="T17" fmla="*/ 1073 h 1105"/>
                <a:gd name="T18" fmla="*/ 1123 w 1234"/>
                <a:gd name="T19" fmla="*/ 646 h 1105"/>
                <a:gd name="T20" fmla="*/ 1234 w 1234"/>
                <a:gd name="T21" fmla="*/ 379 h 1105"/>
                <a:gd name="T22" fmla="*/ 1123 w 1234"/>
                <a:gd name="T23" fmla="*/ 111 h 1105"/>
                <a:gd name="T24" fmla="*/ 856 w 1234"/>
                <a:gd name="T25" fmla="*/ 1 h 1105"/>
                <a:gd name="T26" fmla="*/ 1031 w 1234"/>
                <a:gd name="T27" fmla="*/ 555 h 1105"/>
                <a:gd name="T28" fmla="*/ 617 w 1234"/>
                <a:gd name="T29" fmla="*/ 970 h 1105"/>
                <a:gd name="T30" fmla="*/ 202 w 1234"/>
                <a:gd name="T31" fmla="*/ 554 h 1105"/>
                <a:gd name="T32" fmla="*/ 129 w 1234"/>
                <a:gd name="T33" fmla="*/ 378 h 1105"/>
                <a:gd name="T34" fmla="*/ 202 w 1234"/>
                <a:gd name="T35" fmla="*/ 202 h 1105"/>
                <a:gd name="T36" fmla="*/ 377 w 1234"/>
                <a:gd name="T37" fmla="*/ 130 h 1105"/>
                <a:gd name="T38" fmla="*/ 553 w 1234"/>
                <a:gd name="T39" fmla="*/ 203 h 1105"/>
                <a:gd name="T40" fmla="*/ 571 w 1234"/>
                <a:gd name="T41" fmla="*/ 221 h 1105"/>
                <a:gd name="T42" fmla="*/ 617 w 1234"/>
                <a:gd name="T43" fmla="*/ 239 h 1105"/>
                <a:gd name="T44" fmla="*/ 663 w 1234"/>
                <a:gd name="T45" fmla="*/ 221 h 1105"/>
                <a:gd name="T46" fmla="*/ 680 w 1234"/>
                <a:gd name="T47" fmla="*/ 203 h 1105"/>
                <a:gd name="T48" fmla="*/ 856 w 1234"/>
                <a:gd name="T49" fmla="*/ 130 h 1105"/>
                <a:gd name="T50" fmla="*/ 1032 w 1234"/>
                <a:gd name="T51" fmla="*/ 203 h 1105"/>
                <a:gd name="T52" fmla="*/ 1105 w 1234"/>
                <a:gd name="T53" fmla="*/ 379 h 1105"/>
                <a:gd name="T54" fmla="*/ 1031 w 1234"/>
                <a:gd name="T55" fmla="*/ 55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34" h="1105">
                  <a:moveTo>
                    <a:pt x="856" y="1"/>
                  </a:moveTo>
                  <a:cubicBezTo>
                    <a:pt x="768" y="1"/>
                    <a:pt x="684" y="31"/>
                    <a:pt x="617" y="86"/>
                  </a:cubicBezTo>
                  <a:cubicBezTo>
                    <a:pt x="550" y="30"/>
                    <a:pt x="466" y="0"/>
                    <a:pt x="377" y="0"/>
                  </a:cubicBezTo>
                  <a:cubicBezTo>
                    <a:pt x="277" y="0"/>
                    <a:pt x="182" y="40"/>
                    <a:pt x="110" y="111"/>
                  </a:cubicBezTo>
                  <a:cubicBezTo>
                    <a:pt x="39" y="183"/>
                    <a:pt x="0" y="278"/>
                    <a:pt x="0" y="379"/>
                  </a:cubicBezTo>
                  <a:cubicBezTo>
                    <a:pt x="0" y="479"/>
                    <a:pt x="39" y="575"/>
                    <a:pt x="110" y="646"/>
                  </a:cubicBezTo>
                  <a:lnTo>
                    <a:pt x="537" y="1073"/>
                  </a:lnTo>
                  <a:cubicBezTo>
                    <a:pt x="558" y="1094"/>
                    <a:pt x="587" y="1105"/>
                    <a:pt x="617" y="1105"/>
                  </a:cubicBezTo>
                  <a:cubicBezTo>
                    <a:pt x="647" y="1105"/>
                    <a:pt x="675" y="1094"/>
                    <a:pt x="697" y="1073"/>
                  </a:cubicBezTo>
                  <a:lnTo>
                    <a:pt x="1123" y="646"/>
                  </a:lnTo>
                  <a:cubicBezTo>
                    <a:pt x="1195" y="575"/>
                    <a:pt x="1234" y="480"/>
                    <a:pt x="1234" y="379"/>
                  </a:cubicBezTo>
                  <a:cubicBezTo>
                    <a:pt x="1234" y="278"/>
                    <a:pt x="1195" y="183"/>
                    <a:pt x="1123" y="111"/>
                  </a:cubicBezTo>
                  <a:cubicBezTo>
                    <a:pt x="1052" y="40"/>
                    <a:pt x="957" y="1"/>
                    <a:pt x="856" y="1"/>
                  </a:cubicBezTo>
                  <a:close/>
                  <a:moveTo>
                    <a:pt x="1031" y="555"/>
                  </a:moveTo>
                  <a:lnTo>
                    <a:pt x="617" y="970"/>
                  </a:lnTo>
                  <a:lnTo>
                    <a:pt x="202" y="554"/>
                  </a:lnTo>
                  <a:cubicBezTo>
                    <a:pt x="156" y="507"/>
                    <a:pt x="129" y="444"/>
                    <a:pt x="129" y="378"/>
                  </a:cubicBezTo>
                  <a:cubicBezTo>
                    <a:pt x="129" y="312"/>
                    <a:pt x="155" y="249"/>
                    <a:pt x="202" y="202"/>
                  </a:cubicBezTo>
                  <a:cubicBezTo>
                    <a:pt x="249" y="155"/>
                    <a:pt x="311" y="130"/>
                    <a:pt x="377" y="130"/>
                  </a:cubicBezTo>
                  <a:cubicBezTo>
                    <a:pt x="444" y="130"/>
                    <a:pt x="507" y="155"/>
                    <a:pt x="553" y="203"/>
                  </a:cubicBezTo>
                  <a:lnTo>
                    <a:pt x="571" y="221"/>
                  </a:lnTo>
                  <a:cubicBezTo>
                    <a:pt x="584" y="233"/>
                    <a:pt x="600" y="239"/>
                    <a:pt x="617" y="239"/>
                  </a:cubicBezTo>
                  <a:cubicBezTo>
                    <a:pt x="634" y="239"/>
                    <a:pt x="650" y="232"/>
                    <a:pt x="663" y="221"/>
                  </a:cubicBezTo>
                  <a:lnTo>
                    <a:pt x="680" y="203"/>
                  </a:lnTo>
                  <a:cubicBezTo>
                    <a:pt x="727" y="156"/>
                    <a:pt x="790" y="130"/>
                    <a:pt x="856" y="130"/>
                  </a:cubicBezTo>
                  <a:cubicBezTo>
                    <a:pt x="922" y="130"/>
                    <a:pt x="985" y="156"/>
                    <a:pt x="1032" y="203"/>
                  </a:cubicBezTo>
                  <a:cubicBezTo>
                    <a:pt x="1079" y="250"/>
                    <a:pt x="1105" y="313"/>
                    <a:pt x="1105" y="379"/>
                  </a:cubicBezTo>
                  <a:cubicBezTo>
                    <a:pt x="1105" y="446"/>
                    <a:pt x="1079" y="508"/>
                    <a:pt x="1031" y="5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79E98B42-2FA3-4C0D-884D-3818CE51676A}"/>
              </a:ext>
            </a:extLst>
          </p:cNvPr>
          <p:cNvSpPr txBox="1"/>
          <p:nvPr/>
        </p:nvSpPr>
        <p:spPr>
          <a:xfrm>
            <a:off x="10204834" y="4966418"/>
            <a:ext cx="13462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Loved Products</a:t>
            </a:r>
          </a:p>
        </p:txBody>
      </p:sp>
      <p:sp>
        <p:nvSpPr>
          <p:cNvPr id="44" name="Freeform 112">
            <a:extLst>
              <a:ext uri="{FF2B5EF4-FFF2-40B4-BE49-F238E27FC236}">
                <a16:creationId xmlns:a16="http://schemas.microsoft.com/office/drawing/2014/main" id="{7D48C20D-64DB-4677-9840-4ED84111FA34}"/>
              </a:ext>
            </a:extLst>
          </p:cNvPr>
          <p:cNvSpPr>
            <a:spLocks noEditPoints="1"/>
          </p:cNvSpPr>
          <p:nvPr/>
        </p:nvSpPr>
        <p:spPr bwMode="auto">
          <a:xfrm>
            <a:off x="5912840" y="4419340"/>
            <a:ext cx="388572" cy="379456"/>
          </a:xfrm>
          <a:custGeom>
            <a:avLst/>
            <a:gdLst>
              <a:gd name="T0" fmla="*/ 2486 w 2631"/>
              <a:gd name="T1" fmla="*/ 977 h 2572"/>
              <a:gd name="T2" fmla="*/ 2253 w 2631"/>
              <a:gd name="T3" fmla="*/ 890 h 2572"/>
              <a:gd name="T4" fmla="*/ 2169 w 2631"/>
              <a:gd name="T5" fmla="*/ 890 h 2572"/>
              <a:gd name="T6" fmla="*/ 1863 w 2631"/>
              <a:gd name="T7" fmla="*/ 890 h 2572"/>
              <a:gd name="T8" fmla="*/ 1689 w 2631"/>
              <a:gd name="T9" fmla="*/ 890 h 2572"/>
              <a:gd name="T10" fmla="*/ 1689 w 2631"/>
              <a:gd name="T11" fmla="*/ 482 h 2572"/>
              <a:gd name="T12" fmla="*/ 1540 w 2631"/>
              <a:gd name="T13" fmla="*/ 115 h 2572"/>
              <a:gd name="T14" fmla="*/ 1159 w 2631"/>
              <a:gd name="T15" fmla="*/ 68 h 2572"/>
              <a:gd name="T16" fmla="*/ 1114 w 2631"/>
              <a:gd name="T17" fmla="*/ 130 h 2572"/>
              <a:gd name="T18" fmla="*/ 1114 w 2631"/>
              <a:gd name="T19" fmla="*/ 586 h 2572"/>
              <a:gd name="T20" fmla="*/ 903 w 2631"/>
              <a:gd name="T21" fmla="*/ 961 h 2572"/>
              <a:gd name="T22" fmla="*/ 680 w 2631"/>
              <a:gd name="T23" fmla="*/ 1073 h 2572"/>
              <a:gd name="T24" fmla="*/ 664 w 2631"/>
              <a:gd name="T25" fmla="*/ 1077 h 2572"/>
              <a:gd name="T26" fmla="*/ 550 w 2631"/>
              <a:gd name="T27" fmla="*/ 1011 h 2572"/>
              <a:gd name="T28" fmla="*/ 132 w 2631"/>
              <a:gd name="T29" fmla="*/ 1011 h 2572"/>
              <a:gd name="T30" fmla="*/ 0 w 2631"/>
              <a:gd name="T31" fmla="*/ 1144 h 2572"/>
              <a:gd name="T32" fmla="*/ 0 w 2631"/>
              <a:gd name="T33" fmla="*/ 2371 h 2572"/>
              <a:gd name="T34" fmla="*/ 132 w 2631"/>
              <a:gd name="T35" fmla="*/ 2504 h 2572"/>
              <a:gd name="T36" fmla="*/ 551 w 2631"/>
              <a:gd name="T37" fmla="*/ 2504 h 2572"/>
              <a:gd name="T38" fmla="*/ 653 w 2631"/>
              <a:gd name="T39" fmla="*/ 2456 h 2572"/>
              <a:gd name="T40" fmla="*/ 918 w 2631"/>
              <a:gd name="T41" fmla="*/ 2572 h 2572"/>
              <a:gd name="T42" fmla="*/ 1272 w 2631"/>
              <a:gd name="T43" fmla="*/ 2572 h 2572"/>
              <a:gd name="T44" fmla="*/ 1309 w 2631"/>
              <a:gd name="T45" fmla="*/ 2572 h 2572"/>
              <a:gd name="T46" fmla="*/ 2035 w 2631"/>
              <a:gd name="T47" fmla="*/ 2572 h 2572"/>
              <a:gd name="T48" fmla="*/ 2467 w 2631"/>
              <a:gd name="T49" fmla="*/ 2217 h 2572"/>
              <a:gd name="T50" fmla="*/ 2611 w 2631"/>
              <a:gd name="T51" fmla="*/ 1321 h 2572"/>
              <a:gd name="T52" fmla="*/ 2486 w 2631"/>
              <a:gd name="T53" fmla="*/ 977 h 2572"/>
              <a:gd name="T54" fmla="*/ 554 w 2631"/>
              <a:gd name="T55" fmla="*/ 2371 h 2572"/>
              <a:gd name="T56" fmla="*/ 550 w 2631"/>
              <a:gd name="T57" fmla="*/ 2375 h 2572"/>
              <a:gd name="T58" fmla="*/ 132 w 2631"/>
              <a:gd name="T59" fmla="*/ 2375 h 2572"/>
              <a:gd name="T60" fmla="*/ 129 w 2631"/>
              <a:gd name="T61" fmla="*/ 2371 h 2572"/>
              <a:gd name="T62" fmla="*/ 129 w 2631"/>
              <a:gd name="T63" fmla="*/ 1144 h 2572"/>
              <a:gd name="T64" fmla="*/ 132 w 2631"/>
              <a:gd name="T65" fmla="*/ 1140 h 2572"/>
              <a:gd name="T66" fmla="*/ 551 w 2631"/>
              <a:gd name="T67" fmla="*/ 1140 h 2572"/>
              <a:gd name="T68" fmla="*/ 555 w 2631"/>
              <a:gd name="T69" fmla="*/ 1144 h 2572"/>
              <a:gd name="T70" fmla="*/ 555 w 2631"/>
              <a:gd name="T71" fmla="*/ 2371 h 2572"/>
              <a:gd name="T72" fmla="*/ 554 w 2631"/>
              <a:gd name="T73" fmla="*/ 2371 h 2572"/>
              <a:gd name="T74" fmla="*/ 2483 w 2631"/>
              <a:gd name="T75" fmla="*/ 1300 h 2572"/>
              <a:gd name="T76" fmla="*/ 2339 w 2631"/>
              <a:gd name="T77" fmla="*/ 2199 h 2572"/>
              <a:gd name="T78" fmla="*/ 2338 w 2631"/>
              <a:gd name="T79" fmla="*/ 2201 h 2572"/>
              <a:gd name="T80" fmla="*/ 2034 w 2631"/>
              <a:gd name="T81" fmla="*/ 2444 h 2572"/>
              <a:gd name="T82" fmla="*/ 1308 w 2631"/>
              <a:gd name="T83" fmla="*/ 2444 h 2572"/>
              <a:gd name="T84" fmla="*/ 1272 w 2631"/>
              <a:gd name="T85" fmla="*/ 2444 h 2572"/>
              <a:gd name="T86" fmla="*/ 918 w 2631"/>
              <a:gd name="T87" fmla="*/ 2444 h 2572"/>
              <a:gd name="T88" fmla="*/ 686 w 2631"/>
              <a:gd name="T89" fmla="*/ 2245 h 2572"/>
              <a:gd name="T90" fmla="*/ 684 w 2631"/>
              <a:gd name="T91" fmla="*/ 2234 h 2572"/>
              <a:gd name="T92" fmla="*/ 684 w 2631"/>
              <a:gd name="T93" fmla="*/ 1205 h 2572"/>
              <a:gd name="T94" fmla="*/ 712 w 2631"/>
              <a:gd name="T95" fmla="*/ 1198 h 2572"/>
              <a:gd name="T96" fmla="*/ 714 w 2631"/>
              <a:gd name="T97" fmla="*/ 1198 h 2572"/>
              <a:gd name="T98" fmla="*/ 975 w 2631"/>
              <a:gd name="T99" fmla="*/ 1069 h 2572"/>
              <a:gd name="T100" fmla="*/ 1243 w 2631"/>
              <a:gd name="T101" fmla="*/ 586 h 2572"/>
              <a:gd name="T102" fmla="*/ 1243 w 2631"/>
              <a:gd name="T103" fmla="*/ 181 h 2572"/>
              <a:gd name="T104" fmla="*/ 1464 w 2631"/>
              <a:gd name="T105" fmla="*/ 219 h 2572"/>
              <a:gd name="T106" fmla="*/ 1560 w 2631"/>
              <a:gd name="T107" fmla="*/ 482 h 2572"/>
              <a:gd name="T108" fmla="*/ 1560 w 2631"/>
              <a:gd name="T109" fmla="*/ 954 h 2572"/>
              <a:gd name="T110" fmla="*/ 1624 w 2631"/>
              <a:gd name="T111" fmla="*/ 1018 h 2572"/>
              <a:gd name="T112" fmla="*/ 1863 w 2631"/>
              <a:gd name="T113" fmla="*/ 1018 h 2572"/>
              <a:gd name="T114" fmla="*/ 2169 w 2631"/>
              <a:gd name="T115" fmla="*/ 1018 h 2572"/>
              <a:gd name="T116" fmla="*/ 2253 w 2631"/>
              <a:gd name="T117" fmla="*/ 1018 h 2572"/>
              <a:gd name="T118" fmla="*/ 2402 w 2631"/>
              <a:gd name="T119" fmla="*/ 1075 h 2572"/>
              <a:gd name="T120" fmla="*/ 2483 w 2631"/>
              <a:gd name="T121" fmla="*/ 1300 h 2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31" h="2572">
                <a:moveTo>
                  <a:pt x="2486" y="977"/>
                </a:moveTo>
                <a:cubicBezTo>
                  <a:pt x="2420" y="921"/>
                  <a:pt x="2337" y="890"/>
                  <a:pt x="2253" y="890"/>
                </a:cubicBezTo>
                <a:lnTo>
                  <a:pt x="2169" y="890"/>
                </a:lnTo>
                <a:lnTo>
                  <a:pt x="1863" y="890"/>
                </a:lnTo>
                <a:lnTo>
                  <a:pt x="1689" y="890"/>
                </a:lnTo>
                <a:lnTo>
                  <a:pt x="1689" y="482"/>
                </a:lnTo>
                <a:cubicBezTo>
                  <a:pt x="1689" y="311"/>
                  <a:pt x="1639" y="187"/>
                  <a:pt x="1540" y="115"/>
                </a:cubicBezTo>
                <a:cubicBezTo>
                  <a:pt x="1384" y="0"/>
                  <a:pt x="1168" y="65"/>
                  <a:pt x="1159" y="68"/>
                </a:cubicBezTo>
                <a:cubicBezTo>
                  <a:pt x="1132" y="77"/>
                  <a:pt x="1114" y="102"/>
                  <a:pt x="1114" y="130"/>
                </a:cubicBezTo>
                <a:lnTo>
                  <a:pt x="1114" y="586"/>
                </a:lnTo>
                <a:cubicBezTo>
                  <a:pt x="1114" y="735"/>
                  <a:pt x="1043" y="861"/>
                  <a:pt x="903" y="961"/>
                </a:cubicBezTo>
                <a:cubicBezTo>
                  <a:pt x="798" y="1037"/>
                  <a:pt x="691" y="1069"/>
                  <a:pt x="680" y="1073"/>
                </a:cubicBezTo>
                <a:lnTo>
                  <a:pt x="664" y="1077"/>
                </a:lnTo>
                <a:cubicBezTo>
                  <a:pt x="641" y="1038"/>
                  <a:pt x="599" y="1011"/>
                  <a:pt x="550" y="1011"/>
                </a:cubicBezTo>
                <a:lnTo>
                  <a:pt x="132" y="1011"/>
                </a:lnTo>
                <a:cubicBezTo>
                  <a:pt x="59" y="1011"/>
                  <a:pt x="0" y="1071"/>
                  <a:pt x="0" y="1144"/>
                </a:cubicBezTo>
                <a:lnTo>
                  <a:pt x="0" y="2371"/>
                </a:lnTo>
                <a:cubicBezTo>
                  <a:pt x="0" y="2444"/>
                  <a:pt x="59" y="2504"/>
                  <a:pt x="132" y="2504"/>
                </a:cubicBezTo>
                <a:lnTo>
                  <a:pt x="551" y="2504"/>
                </a:lnTo>
                <a:cubicBezTo>
                  <a:pt x="592" y="2504"/>
                  <a:pt x="629" y="2485"/>
                  <a:pt x="653" y="2456"/>
                </a:cubicBezTo>
                <a:cubicBezTo>
                  <a:pt x="720" y="2527"/>
                  <a:pt x="815" y="2572"/>
                  <a:pt x="918" y="2572"/>
                </a:cubicBezTo>
                <a:lnTo>
                  <a:pt x="1272" y="2572"/>
                </a:lnTo>
                <a:lnTo>
                  <a:pt x="1309" y="2572"/>
                </a:lnTo>
                <a:lnTo>
                  <a:pt x="2035" y="2572"/>
                </a:lnTo>
                <a:cubicBezTo>
                  <a:pt x="2281" y="2572"/>
                  <a:pt x="2439" y="2443"/>
                  <a:pt x="2467" y="2217"/>
                </a:cubicBezTo>
                <a:lnTo>
                  <a:pt x="2611" y="1321"/>
                </a:lnTo>
                <a:cubicBezTo>
                  <a:pt x="2631" y="1192"/>
                  <a:pt x="2583" y="1060"/>
                  <a:pt x="2486" y="977"/>
                </a:cubicBezTo>
                <a:close/>
                <a:moveTo>
                  <a:pt x="554" y="2371"/>
                </a:moveTo>
                <a:cubicBezTo>
                  <a:pt x="554" y="2373"/>
                  <a:pt x="552" y="2375"/>
                  <a:pt x="550" y="2375"/>
                </a:cubicBezTo>
                <a:lnTo>
                  <a:pt x="132" y="2375"/>
                </a:lnTo>
                <a:cubicBezTo>
                  <a:pt x="130" y="2375"/>
                  <a:pt x="129" y="2373"/>
                  <a:pt x="129" y="2371"/>
                </a:cubicBezTo>
                <a:lnTo>
                  <a:pt x="129" y="1144"/>
                </a:lnTo>
                <a:cubicBezTo>
                  <a:pt x="129" y="1142"/>
                  <a:pt x="130" y="1140"/>
                  <a:pt x="132" y="1140"/>
                </a:cubicBezTo>
                <a:lnTo>
                  <a:pt x="551" y="1140"/>
                </a:lnTo>
                <a:cubicBezTo>
                  <a:pt x="553" y="1140"/>
                  <a:pt x="555" y="1142"/>
                  <a:pt x="555" y="1144"/>
                </a:cubicBezTo>
                <a:lnTo>
                  <a:pt x="555" y="2371"/>
                </a:lnTo>
                <a:lnTo>
                  <a:pt x="554" y="2371"/>
                </a:lnTo>
                <a:close/>
                <a:moveTo>
                  <a:pt x="2483" y="1300"/>
                </a:moveTo>
                <a:lnTo>
                  <a:pt x="2339" y="2199"/>
                </a:lnTo>
                <a:cubicBezTo>
                  <a:pt x="2339" y="2199"/>
                  <a:pt x="2339" y="2200"/>
                  <a:pt x="2338" y="2201"/>
                </a:cubicBezTo>
                <a:cubicBezTo>
                  <a:pt x="2318" y="2362"/>
                  <a:pt x="2216" y="2444"/>
                  <a:pt x="2034" y="2444"/>
                </a:cubicBezTo>
                <a:lnTo>
                  <a:pt x="1308" y="2444"/>
                </a:lnTo>
                <a:lnTo>
                  <a:pt x="1272" y="2444"/>
                </a:lnTo>
                <a:lnTo>
                  <a:pt x="918" y="2444"/>
                </a:lnTo>
                <a:cubicBezTo>
                  <a:pt x="803" y="2444"/>
                  <a:pt x="704" y="2358"/>
                  <a:pt x="686" y="2245"/>
                </a:cubicBezTo>
                <a:cubicBezTo>
                  <a:pt x="686" y="2242"/>
                  <a:pt x="685" y="2238"/>
                  <a:pt x="684" y="2234"/>
                </a:cubicBezTo>
                <a:lnTo>
                  <a:pt x="684" y="1205"/>
                </a:lnTo>
                <a:lnTo>
                  <a:pt x="712" y="1198"/>
                </a:lnTo>
                <a:cubicBezTo>
                  <a:pt x="713" y="1198"/>
                  <a:pt x="713" y="1198"/>
                  <a:pt x="714" y="1198"/>
                </a:cubicBezTo>
                <a:cubicBezTo>
                  <a:pt x="720" y="1196"/>
                  <a:pt x="847" y="1160"/>
                  <a:pt x="975" y="1069"/>
                </a:cubicBezTo>
                <a:cubicBezTo>
                  <a:pt x="1151" y="944"/>
                  <a:pt x="1243" y="777"/>
                  <a:pt x="1243" y="586"/>
                </a:cubicBezTo>
                <a:lnTo>
                  <a:pt x="1243" y="181"/>
                </a:lnTo>
                <a:cubicBezTo>
                  <a:pt x="1299" y="172"/>
                  <a:pt x="1395" y="167"/>
                  <a:pt x="1464" y="219"/>
                </a:cubicBezTo>
                <a:cubicBezTo>
                  <a:pt x="1528" y="266"/>
                  <a:pt x="1560" y="354"/>
                  <a:pt x="1560" y="482"/>
                </a:cubicBezTo>
                <a:lnTo>
                  <a:pt x="1560" y="954"/>
                </a:lnTo>
                <a:cubicBezTo>
                  <a:pt x="1560" y="989"/>
                  <a:pt x="1589" y="1018"/>
                  <a:pt x="1624" y="1018"/>
                </a:cubicBezTo>
                <a:lnTo>
                  <a:pt x="1863" y="1018"/>
                </a:lnTo>
                <a:lnTo>
                  <a:pt x="2169" y="1018"/>
                </a:lnTo>
                <a:lnTo>
                  <a:pt x="2253" y="1018"/>
                </a:lnTo>
                <a:cubicBezTo>
                  <a:pt x="2307" y="1018"/>
                  <a:pt x="2360" y="1038"/>
                  <a:pt x="2402" y="1075"/>
                </a:cubicBezTo>
                <a:cubicBezTo>
                  <a:pt x="2466" y="1129"/>
                  <a:pt x="2497" y="1215"/>
                  <a:pt x="2483" y="130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72C8E17-4C4B-4F6E-A149-D2A51FE5F681}"/>
              </a:ext>
            </a:extLst>
          </p:cNvPr>
          <p:cNvSpPr txBox="1"/>
          <p:nvPr/>
        </p:nvSpPr>
        <p:spPr>
          <a:xfrm>
            <a:off x="5434022" y="4966418"/>
            <a:ext cx="13462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Likeable Fashion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6CFBA99-37C3-464D-8EDA-3E9B15ADE798}"/>
              </a:ext>
            </a:extLst>
          </p:cNvPr>
          <p:cNvGrpSpPr/>
          <p:nvPr/>
        </p:nvGrpSpPr>
        <p:grpSpPr>
          <a:xfrm>
            <a:off x="7504251" y="4414034"/>
            <a:ext cx="386293" cy="386293"/>
            <a:chOff x="9253539" y="1062038"/>
            <a:chExt cx="538163" cy="538163"/>
          </a:xfrm>
          <a:solidFill>
            <a:srgbClr val="1C1C1C"/>
          </a:solidFill>
        </p:grpSpPr>
        <p:sp>
          <p:nvSpPr>
            <p:cNvPr id="48" name="Freeform 121">
              <a:extLst>
                <a:ext uri="{FF2B5EF4-FFF2-40B4-BE49-F238E27FC236}">
                  <a16:creationId xmlns:a16="http://schemas.microsoft.com/office/drawing/2014/main" id="{C5FB6626-F0FA-4241-A6C0-FCC16CFF9C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53539" y="1062038"/>
              <a:ext cx="538163" cy="538163"/>
            </a:xfrm>
            <a:custGeom>
              <a:avLst/>
              <a:gdLst>
                <a:gd name="T0" fmla="*/ 2398 w 2617"/>
                <a:gd name="T1" fmla="*/ 0 h 2616"/>
                <a:gd name="T2" fmla="*/ 219 w 2617"/>
                <a:gd name="T3" fmla="*/ 0 h 2616"/>
                <a:gd name="T4" fmla="*/ 0 w 2617"/>
                <a:gd name="T5" fmla="*/ 219 h 2616"/>
                <a:gd name="T6" fmla="*/ 0 w 2617"/>
                <a:gd name="T7" fmla="*/ 2397 h 2616"/>
                <a:gd name="T8" fmla="*/ 219 w 2617"/>
                <a:gd name="T9" fmla="*/ 2616 h 2616"/>
                <a:gd name="T10" fmla="*/ 2397 w 2617"/>
                <a:gd name="T11" fmla="*/ 2616 h 2616"/>
                <a:gd name="T12" fmla="*/ 2616 w 2617"/>
                <a:gd name="T13" fmla="*/ 2397 h 2616"/>
                <a:gd name="T14" fmla="*/ 2616 w 2617"/>
                <a:gd name="T15" fmla="*/ 219 h 2616"/>
                <a:gd name="T16" fmla="*/ 2398 w 2617"/>
                <a:gd name="T17" fmla="*/ 0 h 2616"/>
                <a:gd name="T18" fmla="*/ 2488 w 2617"/>
                <a:gd name="T19" fmla="*/ 2398 h 2616"/>
                <a:gd name="T20" fmla="*/ 2398 w 2617"/>
                <a:gd name="T21" fmla="*/ 2487 h 2616"/>
                <a:gd name="T22" fmla="*/ 219 w 2617"/>
                <a:gd name="T23" fmla="*/ 2487 h 2616"/>
                <a:gd name="T24" fmla="*/ 129 w 2617"/>
                <a:gd name="T25" fmla="*/ 2398 h 2616"/>
                <a:gd name="T26" fmla="*/ 129 w 2617"/>
                <a:gd name="T27" fmla="*/ 219 h 2616"/>
                <a:gd name="T28" fmla="*/ 219 w 2617"/>
                <a:gd name="T29" fmla="*/ 129 h 2616"/>
                <a:gd name="T30" fmla="*/ 2397 w 2617"/>
                <a:gd name="T31" fmla="*/ 129 h 2616"/>
                <a:gd name="T32" fmla="*/ 2487 w 2617"/>
                <a:gd name="T33" fmla="*/ 219 h 2616"/>
                <a:gd name="T34" fmla="*/ 2487 w 2617"/>
                <a:gd name="T35" fmla="*/ 2398 h 2616"/>
                <a:gd name="T36" fmla="*/ 2488 w 2617"/>
                <a:gd name="T37" fmla="*/ 2398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17" h="2616">
                  <a:moveTo>
                    <a:pt x="2398" y="0"/>
                  </a:moveTo>
                  <a:lnTo>
                    <a:pt x="219" y="0"/>
                  </a:lnTo>
                  <a:cubicBezTo>
                    <a:pt x="99" y="0"/>
                    <a:pt x="0" y="98"/>
                    <a:pt x="0" y="219"/>
                  </a:cubicBezTo>
                  <a:lnTo>
                    <a:pt x="0" y="2397"/>
                  </a:lnTo>
                  <a:cubicBezTo>
                    <a:pt x="0" y="2518"/>
                    <a:pt x="99" y="2616"/>
                    <a:pt x="219" y="2616"/>
                  </a:cubicBezTo>
                  <a:lnTo>
                    <a:pt x="2397" y="2616"/>
                  </a:lnTo>
                  <a:cubicBezTo>
                    <a:pt x="2518" y="2616"/>
                    <a:pt x="2616" y="2518"/>
                    <a:pt x="2616" y="2397"/>
                  </a:cubicBezTo>
                  <a:lnTo>
                    <a:pt x="2616" y="219"/>
                  </a:lnTo>
                  <a:cubicBezTo>
                    <a:pt x="2617" y="98"/>
                    <a:pt x="2518" y="0"/>
                    <a:pt x="2398" y="0"/>
                  </a:cubicBezTo>
                  <a:close/>
                  <a:moveTo>
                    <a:pt x="2488" y="2398"/>
                  </a:moveTo>
                  <a:cubicBezTo>
                    <a:pt x="2488" y="2447"/>
                    <a:pt x="2447" y="2487"/>
                    <a:pt x="2398" y="2487"/>
                  </a:cubicBezTo>
                  <a:lnTo>
                    <a:pt x="219" y="2487"/>
                  </a:lnTo>
                  <a:cubicBezTo>
                    <a:pt x="170" y="2487"/>
                    <a:pt x="129" y="2447"/>
                    <a:pt x="129" y="2398"/>
                  </a:cubicBezTo>
                  <a:lnTo>
                    <a:pt x="129" y="219"/>
                  </a:lnTo>
                  <a:cubicBezTo>
                    <a:pt x="129" y="169"/>
                    <a:pt x="170" y="129"/>
                    <a:pt x="219" y="129"/>
                  </a:cubicBezTo>
                  <a:lnTo>
                    <a:pt x="2397" y="129"/>
                  </a:lnTo>
                  <a:cubicBezTo>
                    <a:pt x="2447" y="129"/>
                    <a:pt x="2487" y="169"/>
                    <a:pt x="2487" y="219"/>
                  </a:cubicBezTo>
                  <a:lnTo>
                    <a:pt x="2487" y="2398"/>
                  </a:lnTo>
                  <a:lnTo>
                    <a:pt x="2488" y="23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22">
              <a:extLst>
                <a:ext uri="{FF2B5EF4-FFF2-40B4-BE49-F238E27FC236}">
                  <a16:creationId xmlns:a16="http://schemas.microsoft.com/office/drawing/2014/main" id="{64B229BE-0522-4539-9C89-35BD02D24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6" y="1389063"/>
              <a:ext cx="127000" cy="127000"/>
            </a:xfrm>
            <a:custGeom>
              <a:avLst/>
              <a:gdLst>
                <a:gd name="T0" fmla="*/ 597 w 622"/>
                <a:gd name="T1" fmla="*/ 26 h 616"/>
                <a:gd name="T2" fmla="*/ 506 w 622"/>
                <a:gd name="T3" fmla="*/ 26 h 616"/>
                <a:gd name="T4" fmla="*/ 311 w 622"/>
                <a:gd name="T5" fmla="*/ 220 h 616"/>
                <a:gd name="T6" fmla="*/ 117 w 622"/>
                <a:gd name="T7" fmla="*/ 26 h 616"/>
                <a:gd name="T8" fmla="*/ 25 w 622"/>
                <a:gd name="T9" fmla="*/ 26 h 616"/>
                <a:gd name="T10" fmla="*/ 25 w 622"/>
                <a:gd name="T11" fmla="*/ 117 h 616"/>
                <a:gd name="T12" fmla="*/ 220 w 622"/>
                <a:gd name="T13" fmla="*/ 311 h 616"/>
                <a:gd name="T14" fmla="*/ 25 w 622"/>
                <a:gd name="T15" fmla="*/ 506 h 616"/>
                <a:gd name="T16" fmla="*/ 25 w 622"/>
                <a:gd name="T17" fmla="*/ 597 h 616"/>
                <a:gd name="T18" fmla="*/ 71 w 622"/>
                <a:gd name="T19" fmla="*/ 616 h 616"/>
                <a:gd name="T20" fmla="*/ 117 w 622"/>
                <a:gd name="T21" fmla="*/ 597 h 616"/>
                <a:gd name="T22" fmla="*/ 311 w 622"/>
                <a:gd name="T23" fmla="*/ 403 h 616"/>
                <a:gd name="T24" fmla="*/ 506 w 622"/>
                <a:gd name="T25" fmla="*/ 597 h 616"/>
                <a:gd name="T26" fmla="*/ 551 w 622"/>
                <a:gd name="T27" fmla="*/ 616 h 616"/>
                <a:gd name="T28" fmla="*/ 597 w 622"/>
                <a:gd name="T29" fmla="*/ 597 h 616"/>
                <a:gd name="T30" fmla="*/ 597 w 622"/>
                <a:gd name="T31" fmla="*/ 506 h 616"/>
                <a:gd name="T32" fmla="*/ 403 w 622"/>
                <a:gd name="T33" fmla="*/ 311 h 616"/>
                <a:gd name="T34" fmla="*/ 597 w 622"/>
                <a:gd name="T35" fmla="*/ 117 h 616"/>
                <a:gd name="T36" fmla="*/ 597 w 622"/>
                <a:gd name="T37" fmla="*/ 26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2" h="616">
                  <a:moveTo>
                    <a:pt x="597" y="26"/>
                  </a:moveTo>
                  <a:cubicBezTo>
                    <a:pt x="572" y="0"/>
                    <a:pt x="531" y="0"/>
                    <a:pt x="506" y="26"/>
                  </a:cubicBezTo>
                  <a:lnTo>
                    <a:pt x="311" y="220"/>
                  </a:lnTo>
                  <a:lnTo>
                    <a:pt x="117" y="26"/>
                  </a:lnTo>
                  <a:cubicBezTo>
                    <a:pt x="92" y="0"/>
                    <a:pt x="51" y="0"/>
                    <a:pt x="25" y="26"/>
                  </a:cubicBezTo>
                  <a:cubicBezTo>
                    <a:pt x="0" y="51"/>
                    <a:pt x="0" y="92"/>
                    <a:pt x="25" y="117"/>
                  </a:cubicBezTo>
                  <a:lnTo>
                    <a:pt x="220" y="311"/>
                  </a:lnTo>
                  <a:lnTo>
                    <a:pt x="25" y="506"/>
                  </a:lnTo>
                  <a:cubicBezTo>
                    <a:pt x="0" y="531"/>
                    <a:pt x="0" y="572"/>
                    <a:pt x="25" y="597"/>
                  </a:cubicBezTo>
                  <a:cubicBezTo>
                    <a:pt x="38" y="610"/>
                    <a:pt x="55" y="616"/>
                    <a:pt x="71" y="616"/>
                  </a:cubicBezTo>
                  <a:cubicBezTo>
                    <a:pt x="88" y="616"/>
                    <a:pt x="104" y="610"/>
                    <a:pt x="117" y="597"/>
                  </a:cubicBezTo>
                  <a:lnTo>
                    <a:pt x="311" y="403"/>
                  </a:lnTo>
                  <a:lnTo>
                    <a:pt x="506" y="597"/>
                  </a:lnTo>
                  <a:cubicBezTo>
                    <a:pt x="518" y="610"/>
                    <a:pt x="535" y="616"/>
                    <a:pt x="551" y="616"/>
                  </a:cubicBezTo>
                  <a:cubicBezTo>
                    <a:pt x="568" y="616"/>
                    <a:pt x="584" y="610"/>
                    <a:pt x="597" y="597"/>
                  </a:cubicBezTo>
                  <a:cubicBezTo>
                    <a:pt x="622" y="572"/>
                    <a:pt x="622" y="531"/>
                    <a:pt x="597" y="506"/>
                  </a:cubicBezTo>
                  <a:lnTo>
                    <a:pt x="403" y="311"/>
                  </a:lnTo>
                  <a:lnTo>
                    <a:pt x="597" y="117"/>
                  </a:lnTo>
                  <a:cubicBezTo>
                    <a:pt x="622" y="92"/>
                    <a:pt x="622" y="51"/>
                    <a:pt x="59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23">
              <a:extLst>
                <a:ext uri="{FF2B5EF4-FFF2-40B4-BE49-F238E27FC236}">
                  <a16:creationId xmlns:a16="http://schemas.microsoft.com/office/drawing/2014/main" id="{80511C74-CBEC-4664-9ACC-FA0AD25D7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4976" y="1138238"/>
              <a:ext cx="165100" cy="165100"/>
            </a:xfrm>
            <a:custGeom>
              <a:avLst/>
              <a:gdLst>
                <a:gd name="T0" fmla="*/ 743 w 807"/>
                <a:gd name="T1" fmla="*/ 339 h 807"/>
                <a:gd name="T2" fmla="*/ 468 w 807"/>
                <a:gd name="T3" fmla="*/ 339 h 807"/>
                <a:gd name="T4" fmla="*/ 468 w 807"/>
                <a:gd name="T5" fmla="*/ 64 h 807"/>
                <a:gd name="T6" fmla="*/ 404 w 807"/>
                <a:gd name="T7" fmla="*/ 0 h 807"/>
                <a:gd name="T8" fmla="*/ 339 w 807"/>
                <a:gd name="T9" fmla="*/ 64 h 807"/>
                <a:gd name="T10" fmla="*/ 339 w 807"/>
                <a:gd name="T11" fmla="*/ 339 h 807"/>
                <a:gd name="T12" fmla="*/ 65 w 807"/>
                <a:gd name="T13" fmla="*/ 339 h 807"/>
                <a:gd name="T14" fmla="*/ 0 w 807"/>
                <a:gd name="T15" fmla="*/ 403 h 807"/>
                <a:gd name="T16" fmla="*/ 65 w 807"/>
                <a:gd name="T17" fmla="*/ 468 h 807"/>
                <a:gd name="T18" fmla="*/ 339 w 807"/>
                <a:gd name="T19" fmla="*/ 468 h 807"/>
                <a:gd name="T20" fmla="*/ 339 w 807"/>
                <a:gd name="T21" fmla="*/ 742 h 807"/>
                <a:gd name="T22" fmla="*/ 404 w 807"/>
                <a:gd name="T23" fmla="*/ 807 h 807"/>
                <a:gd name="T24" fmla="*/ 468 w 807"/>
                <a:gd name="T25" fmla="*/ 742 h 807"/>
                <a:gd name="T26" fmla="*/ 468 w 807"/>
                <a:gd name="T27" fmla="*/ 468 h 807"/>
                <a:gd name="T28" fmla="*/ 743 w 807"/>
                <a:gd name="T29" fmla="*/ 468 h 807"/>
                <a:gd name="T30" fmla="*/ 807 w 807"/>
                <a:gd name="T31" fmla="*/ 403 h 807"/>
                <a:gd name="T32" fmla="*/ 743 w 807"/>
                <a:gd name="T33" fmla="*/ 339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7" h="807">
                  <a:moveTo>
                    <a:pt x="743" y="339"/>
                  </a:moveTo>
                  <a:lnTo>
                    <a:pt x="468" y="339"/>
                  </a:lnTo>
                  <a:lnTo>
                    <a:pt x="468" y="64"/>
                  </a:lnTo>
                  <a:cubicBezTo>
                    <a:pt x="468" y="29"/>
                    <a:pt x="439" y="0"/>
                    <a:pt x="404" y="0"/>
                  </a:cubicBezTo>
                  <a:cubicBezTo>
                    <a:pt x="368" y="0"/>
                    <a:pt x="339" y="29"/>
                    <a:pt x="339" y="64"/>
                  </a:cubicBezTo>
                  <a:lnTo>
                    <a:pt x="339" y="339"/>
                  </a:lnTo>
                  <a:lnTo>
                    <a:pt x="65" y="339"/>
                  </a:lnTo>
                  <a:cubicBezTo>
                    <a:pt x="29" y="339"/>
                    <a:pt x="0" y="368"/>
                    <a:pt x="0" y="403"/>
                  </a:cubicBezTo>
                  <a:cubicBezTo>
                    <a:pt x="0" y="439"/>
                    <a:pt x="29" y="468"/>
                    <a:pt x="65" y="468"/>
                  </a:cubicBezTo>
                  <a:lnTo>
                    <a:pt x="339" y="468"/>
                  </a:lnTo>
                  <a:lnTo>
                    <a:pt x="339" y="742"/>
                  </a:lnTo>
                  <a:cubicBezTo>
                    <a:pt x="339" y="778"/>
                    <a:pt x="368" y="807"/>
                    <a:pt x="404" y="807"/>
                  </a:cubicBezTo>
                  <a:cubicBezTo>
                    <a:pt x="439" y="807"/>
                    <a:pt x="468" y="778"/>
                    <a:pt x="468" y="742"/>
                  </a:cubicBezTo>
                  <a:lnTo>
                    <a:pt x="468" y="468"/>
                  </a:lnTo>
                  <a:lnTo>
                    <a:pt x="743" y="468"/>
                  </a:lnTo>
                  <a:cubicBezTo>
                    <a:pt x="778" y="468"/>
                    <a:pt x="807" y="439"/>
                    <a:pt x="807" y="403"/>
                  </a:cubicBezTo>
                  <a:cubicBezTo>
                    <a:pt x="807" y="368"/>
                    <a:pt x="778" y="339"/>
                    <a:pt x="743" y="3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24">
              <a:extLst>
                <a:ext uri="{FF2B5EF4-FFF2-40B4-BE49-F238E27FC236}">
                  <a16:creationId xmlns:a16="http://schemas.microsoft.com/office/drawing/2014/main" id="{71A84D3F-0A71-48FC-9934-3ABE5A77B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864" y="1473201"/>
              <a:ext cx="144463" cy="25400"/>
            </a:xfrm>
            <a:custGeom>
              <a:avLst/>
              <a:gdLst>
                <a:gd name="T0" fmla="*/ 643 w 707"/>
                <a:gd name="T1" fmla="*/ 0 h 129"/>
                <a:gd name="T2" fmla="*/ 65 w 707"/>
                <a:gd name="T3" fmla="*/ 0 h 129"/>
                <a:gd name="T4" fmla="*/ 0 w 707"/>
                <a:gd name="T5" fmla="*/ 65 h 129"/>
                <a:gd name="T6" fmla="*/ 65 w 707"/>
                <a:gd name="T7" fmla="*/ 129 h 129"/>
                <a:gd name="T8" fmla="*/ 643 w 707"/>
                <a:gd name="T9" fmla="*/ 129 h 129"/>
                <a:gd name="T10" fmla="*/ 707 w 707"/>
                <a:gd name="T11" fmla="*/ 65 h 129"/>
                <a:gd name="T12" fmla="*/ 643 w 707"/>
                <a:gd name="T1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7" h="129">
                  <a:moveTo>
                    <a:pt x="643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5" y="129"/>
                  </a:cubicBezTo>
                  <a:lnTo>
                    <a:pt x="643" y="129"/>
                  </a:lnTo>
                  <a:cubicBezTo>
                    <a:pt x="678" y="129"/>
                    <a:pt x="707" y="100"/>
                    <a:pt x="707" y="65"/>
                  </a:cubicBezTo>
                  <a:cubicBezTo>
                    <a:pt x="707" y="29"/>
                    <a:pt x="679" y="0"/>
                    <a:pt x="6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25">
              <a:extLst>
                <a:ext uri="{FF2B5EF4-FFF2-40B4-BE49-F238E27FC236}">
                  <a16:creationId xmlns:a16="http://schemas.microsoft.com/office/drawing/2014/main" id="{F7445020-B5DB-40F2-A447-3447369FC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864" y="1408113"/>
              <a:ext cx="144463" cy="25400"/>
            </a:xfrm>
            <a:custGeom>
              <a:avLst/>
              <a:gdLst>
                <a:gd name="T0" fmla="*/ 643 w 707"/>
                <a:gd name="T1" fmla="*/ 0 h 129"/>
                <a:gd name="T2" fmla="*/ 65 w 707"/>
                <a:gd name="T3" fmla="*/ 0 h 129"/>
                <a:gd name="T4" fmla="*/ 0 w 707"/>
                <a:gd name="T5" fmla="*/ 65 h 129"/>
                <a:gd name="T6" fmla="*/ 65 w 707"/>
                <a:gd name="T7" fmla="*/ 129 h 129"/>
                <a:gd name="T8" fmla="*/ 643 w 707"/>
                <a:gd name="T9" fmla="*/ 129 h 129"/>
                <a:gd name="T10" fmla="*/ 707 w 707"/>
                <a:gd name="T11" fmla="*/ 65 h 129"/>
                <a:gd name="T12" fmla="*/ 643 w 707"/>
                <a:gd name="T1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7" h="129">
                  <a:moveTo>
                    <a:pt x="643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5" y="129"/>
                  </a:cubicBezTo>
                  <a:lnTo>
                    <a:pt x="643" y="129"/>
                  </a:lnTo>
                  <a:cubicBezTo>
                    <a:pt x="678" y="129"/>
                    <a:pt x="707" y="100"/>
                    <a:pt x="707" y="65"/>
                  </a:cubicBezTo>
                  <a:cubicBezTo>
                    <a:pt x="707" y="29"/>
                    <a:pt x="679" y="0"/>
                    <a:pt x="6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26">
              <a:extLst>
                <a:ext uri="{FF2B5EF4-FFF2-40B4-BE49-F238E27FC236}">
                  <a16:creationId xmlns:a16="http://schemas.microsoft.com/office/drawing/2014/main" id="{AA50BF25-7465-42B0-95E4-854FAAD6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6751" y="1208088"/>
              <a:ext cx="146050" cy="26988"/>
            </a:xfrm>
            <a:custGeom>
              <a:avLst/>
              <a:gdLst>
                <a:gd name="T0" fmla="*/ 643 w 708"/>
                <a:gd name="T1" fmla="*/ 129 h 129"/>
                <a:gd name="T2" fmla="*/ 708 w 708"/>
                <a:gd name="T3" fmla="*/ 64 h 129"/>
                <a:gd name="T4" fmla="*/ 643 w 708"/>
                <a:gd name="T5" fmla="*/ 0 h 129"/>
                <a:gd name="T6" fmla="*/ 64 w 708"/>
                <a:gd name="T7" fmla="*/ 0 h 129"/>
                <a:gd name="T8" fmla="*/ 0 w 708"/>
                <a:gd name="T9" fmla="*/ 64 h 129"/>
                <a:gd name="T10" fmla="*/ 64 w 708"/>
                <a:gd name="T11" fmla="*/ 129 h 129"/>
                <a:gd name="T12" fmla="*/ 643 w 708"/>
                <a:gd name="T1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8" h="129">
                  <a:moveTo>
                    <a:pt x="643" y="129"/>
                  </a:moveTo>
                  <a:cubicBezTo>
                    <a:pt x="679" y="129"/>
                    <a:pt x="708" y="100"/>
                    <a:pt x="708" y="64"/>
                  </a:cubicBezTo>
                  <a:cubicBezTo>
                    <a:pt x="708" y="29"/>
                    <a:pt x="679" y="0"/>
                    <a:pt x="643" y="0"/>
                  </a:cubicBezTo>
                  <a:lnTo>
                    <a:pt x="64" y="0"/>
                  </a:lnTo>
                  <a:cubicBezTo>
                    <a:pt x="29" y="0"/>
                    <a:pt x="0" y="29"/>
                    <a:pt x="0" y="64"/>
                  </a:cubicBezTo>
                  <a:cubicBezTo>
                    <a:pt x="0" y="100"/>
                    <a:pt x="29" y="129"/>
                    <a:pt x="64" y="129"/>
                  </a:cubicBezTo>
                  <a:lnTo>
                    <a:pt x="643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E233DF3B-6BA8-4970-862D-3C5774D63CBF}"/>
              </a:ext>
            </a:extLst>
          </p:cNvPr>
          <p:cNvSpPr txBox="1"/>
          <p:nvPr/>
        </p:nvSpPr>
        <p:spPr>
          <a:xfrm>
            <a:off x="7024293" y="4966418"/>
            <a:ext cx="13462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Worth Prices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44BD44-DBC9-4FF7-B6BF-EE953BD84E79}"/>
              </a:ext>
            </a:extLst>
          </p:cNvPr>
          <p:cNvGrpSpPr/>
          <p:nvPr/>
        </p:nvGrpSpPr>
        <p:grpSpPr>
          <a:xfrm>
            <a:off x="9133835" y="4433657"/>
            <a:ext cx="307667" cy="386293"/>
            <a:chOff x="10237789" y="3157538"/>
            <a:chExt cx="428625" cy="53816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7" name="Freeform 204">
              <a:extLst>
                <a:ext uri="{FF2B5EF4-FFF2-40B4-BE49-F238E27FC236}">
                  <a16:creationId xmlns:a16="http://schemas.microsoft.com/office/drawing/2014/main" id="{00F35F73-0422-4203-BBFC-A96446D3D6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37789" y="3157538"/>
              <a:ext cx="428625" cy="538163"/>
            </a:xfrm>
            <a:custGeom>
              <a:avLst/>
              <a:gdLst>
                <a:gd name="T0" fmla="*/ 2091 w 2091"/>
                <a:gd name="T1" fmla="*/ 2267 h 2616"/>
                <a:gd name="T2" fmla="*/ 1940 w 2091"/>
                <a:gd name="T3" fmla="*/ 571 h 2616"/>
                <a:gd name="T4" fmla="*/ 1875 w 2091"/>
                <a:gd name="T5" fmla="*/ 512 h 2616"/>
                <a:gd name="T6" fmla="*/ 1558 w 2091"/>
                <a:gd name="T7" fmla="*/ 512 h 2616"/>
                <a:gd name="T8" fmla="*/ 1046 w 2091"/>
                <a:gd name="T9" fmla="*/ 0 h 2616"/>
                <a:gd name="T10" fmla="*/ 533 w 2091"/>
                <a:gd name="T11" fmla="*/ 512 h 2616"/>
                <a:gd name="T12" fmla="*/ 216 w 2091"/>
                <a:gd name="T13" fmla="*/ 512 h 2616"/>
                <a:gd name="T14" fmla="*/ 151 w 2091"/>
                <a:gd name="T15" fmla="*/ 571 h 2616"/>
                <a:gd name="T16" fmla="*/ 0 w 2091"/>
                <a:gd name="T17" fmla="*/ 2267 h 2616"/>
                <a:gd name="T18" fmla="*/ 0 w 2091"/>
                <a:gd name="T19" fmla="*/ 2273 h 2616"/>
                <a:gd name="T20" fmla="*/ 388 w 2091"/>
                <a:gd name="T21" fmla="*/ 2616 h 2616"/>
                <a:gd name="T22" fmla="*/ 1704 w 2091"/>
                <a:gd name="T23" fmla="*/ 2616 h 2616"/>
                <a:gd name="T24" fmla="*/ 2091 w 2091"/>
                <a:gd name="T25" fmla="*/ 2273 h 2616"/>
                <a:gd name="T26" fmla="*/ 2091 w 2091"/>
                <a:gd name="T27" fmla="*/ 2267 h 2616"/>
                <a:gd name="T28" fmla="*/ 1046 w 2091"/>
                <a:gd name="T29" fmla="*/ 130 h 2616"/>
                <a:gd name="T30" fmla="*/ 1428 w 2091"/>
                <a:gd name="T31" fmla="*/ 512 h 2616"/>
                <a:gd name="T32" fmla="*/ 663 w 2091"/>
                <a:gd name="T33" fmla="*/ 512 h 2616"/>
                <a:gd name="T34" fmla="*/ 1046 w 2091"/>
                <a:gd name="T35" fmla="*/ 130 h 2616"/>
                <a:gd name="T36" fmla="*/ 1704 w 2091"/>
                <a:gd name="T37" fmla="*/ 2486 h 2616"/>
                <a:gd name="T38" fmla="*/ 388 w 2091"/>
                <a:gd name="T39" fmla="*/ 2486 h 2616"/>
                <a:gd name="T40" fmla="*/ 130 w 2091"/>
                <a:gd name="T41" fmla="*/ 2275 h 2616"/>
                <a:gd name="T42" fmla="*/ 276 w 2091"/>
                <a:gd name="T43" fmla="*/ 642 h 2616"/>
                <a:gd name="T44" fmla="*/ 533 w 2091"/>
                <a:gd name="T45" fmla="*/ 642 h 2616"/>
                <a:gd name="T46" fmla="*/ 533 w 2091"/>
                <a:gd name="T47" fmla="*/ 870 h 2616"/>
                <a:gd name="T48" fmla="*/ 598 w 2091"/>
                <a:gd name="T49" fmla="*/ 935 h 2616"/>
                <a:gd name="T50" fmla="*/ 663 w 2091"/>
                <a:gd name="T51" fmla="*/ 870 h 2616"/>
                <a:gd name="T52" fmla="*/ 663 w 2091"/>
                <a:gd name="T53" fmla="*/ 642 h 2616"/>
                <a:gd name="T54" fmla="*/ 1428 w 2091"/>
                <a:gd name="T55" fmla="*/ 642 h 2616"/>
                <a:gd name="T56" fmla="*/ 1428 w 2091"/>
                <a:gd name="T57" fmla="*/ 870 h 2616"/>
                <a:gd name="T58" fmla="*/ 1493 w 2091"/>
                <a:gd name="T59" fmla="*/ 935 h 2616"/>
                <a:gd name="T60" fmla="*/ 1558 w 2091"/>
                <a:gd name="T61" fmla="*/ 870 h 2616"/>
                <a:gd name="T62" fmla="*/ 1558 w 2091"/>
                <a:gd name="T63" fmla="*/ 642 h 2616"/>
                <a:gd name="T64" fmla="*/ 1816 w 2091"/>
                <a:gd name="T65" fmla="*/ 642 h 2616"/>
                <a:gd name="T66" fmla="*/ 1961 w 2091"/>
                <a:gd name="T67" fmla="*/ 2276 h 2616"/>
                <a:gd name="T68" fmla="*/ 1704 w 2091"/>
                <a:gd name="T69" fmla="*/ 2486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91" h="2616">
                  <a:moveTo>
                    <a:pt x="2091" y="2267"/>
                  </a:moveTo>
                  <a:lnTo>
                    <a:pt x="1940" y="571"/>
                  </a:lnTo>
                  <a:cubicBezTo>
                    <a:pt x="1938" y="537"/>
                    <a:pt x="1909" y="512"/>
                    <a:pt x="1875" y="512"/>
                  </a:cubicBezTo>
                  <a:lnTo>
                    <a:pt x="1558" y="512"/>
                  </a:lnTo>
                  <a:cubicBezTo>
                    <a:pt x="1557" y="230"/>
                    <a:pt x="1328" y="0"/>
                    <a:pt x="1046" y="0"/>
                  </a:cubicBezTo>
                  <a:cubicBezTo>
                    <a:pt x="763" y="0"/>
                    <a:pt x="534" y="230"/>
                    <a:pt x="533" y="512"/>
                  </a:cubicBezTo>
                  <a:lnTo>
                    <a:pt x="216" y="512"/>
                  </a:lnTo>
                  <a:cubicBezTo>
                    <a:pt x="182" y="512"/>
                    <a:pt x="154" y="537"/>
                    <a:pt x="151" y="571"/>
                  </a:cubicBezTo>
                  <a:lnTo>
                    <a:pt x="0" y="2267"/>
                  </a:lnTo>
                  <a:cubicBezTo>
                    <a:pt x="0" y="2269"/>
                    <a:pt x="0" y="2271"/>
                    <a:pt x="0" y="2273"/>
                  </a:cubicBezTo>
                  <a:cubicBezTo>
                    <a:pt x="0" y="2462"/>
                    <a:pt x="174" y="2616"/>
                    <a:pt x="388" y="2616"/>
                  </a:cubicBezTo>
                  <a:lnTo>
                    <a:pt x="1704" y="2616"/>
                  </a:lnTo>
                  <a:cubicBezTo>
                    <a:pt x="1917" y="2616"/>
                    <a:pt x="2091" y="2462"/>
                    <a:pt x="2091" y="2273"/>
                  </a:cubicBezTo>
                  <a:cubicBezTo>
                    <a:pt x="2091" y="2271"/>
                    <a:pt x="2091" y="2269"/>
                    <a:pt x="2091" y="2267"/>
                  </a:cubicBezTo>
                  <a:close/>
                  <a:moveTo>
                    <a:pt x="1046" y="130"/>
                  </a:moveTo>
                  <a:cubicBezTo>
                    <a:pt x="1256" y="130"/>
                    <a:pt x="1427" y="301"/>
                    <a:pt x="1428" y="512"/>
                  </a:cubicBezTo>
                  <a:lnTo>
                    <a:pt x="663" y="512"/>
                  </a:lnTo>
                  <a:cubicBezTo>
                    <a:pt x="664" y="301"/>
                    <a:pt x="835" y="130"/>
                    <a:pt x="1046" y="130"/>
                  </a:cubicBezTo>
                  <a:close/>
                  <a:moveTo>
                    <a:pt x="1704" y="2486"/>
                  </a:moveTo>
                  <a:lnTo>
                    <a:pt x="388" y="2486"/>
                  </a:lnTo>
                  <a:cubicBezTo>
                    <a:pt x="247" y="2486"/>
                    <a:pt x="132" y="2392"/>
                    <a:pt x="130" y="2275"/>
                  </a:cubicBezTo>
                  <a:lnTo>
                    <a:pt x="276" y="642"/>
                  </a:lnTo>
                  <a:lnTo>
                    <a:pt x="533" y="642"/>
                  </a:lnTo>
                  <a:lnTo>
                    <a:pt x="533" y="870"/>
                  </a:lnTo>
                  <a:cubicBezTo>
                    <a:pt x="533" y="905"/>
                    <a:pt x="563" y="935"/>
                    <a:pt x="598" y="935"/>
                  </a:cubicBezTo>
                  <a:cubicBezTo>
                    <a:pt x="634" y="935"/>
                    <a:pt x="663" y="905"/>
                    <a:pt x="663" y="870"/>
                  </a:cubicBezTo>
                  <a:lnTo>
                    <a:pt x="663" y="642"/>
                  </a:lnTo>
                  <a:lnTo>
                    <a:pt x="1428" y="642"/>
                  </a:lnTo>
                  <a:lnTo>
                    <a:pt x="1428" y="870"/>
                  </a:lnTo>
                  <a:cubicBezTo>
                    <a:pt x="1428" y="905"/>
                    <a:pt x="1457" y="935"/>
                    <a:pt x="1493" y="935"/>
                  </a:cubicBezTo>
                  <a:cubicBezTo>
                    <a:pt x="1529" y="935"/>
                    <a:pt x="1558" y="905"/>
                    <a:pt x="1558" y="870"/>
                  </a:cubicBezTo>
                  <a:lnTo>
                    <a:pt x="1558" y="642"/>
                  </a:lnTo>
                  <a:lnTo>
                    <a:pt x="1816" y="642"/>
                  </a:lnTo>
                  <a:lnTo>
                    <a:pt x="1961" y="2276"/>
                  </a:lnTo>
                  <a:cubicBezTo>
                    <a:pt x="1959" y="2392"/>
                    <a:pt x="1844" y="2486"/>
                    <a:pt x="1704" y="2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06">
              <a:extLst>
                <a:ext uri="{FF2B5EF4-FFF2-40B4-BE49-F238E27FC236}">
                  <a16:creationId xmlns:a16="http://schemas.microsoft.com/office/drawing/2014/main" id="{98C146EF-ABB6-4C60-9B1D-212ECE4A5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2726" y="3430588"/>
              <a:ext cx="158750" cy="115888"/>
            </a:xfrm>
            <a:custGeom>
              <a:avLst/>
              <a:gdLst>
                <a:gd name="T0" fmla="*/ 658 w 775"/>
                <a:gd name="T1" fmla="*/ 25 h 565"/>
                <a:gd name="T2" fmla="*/ 274 w 775"/>
                <a:gd name="T3" fmla="*/ 408 h 565"/>
                <a:gd name="T4" fmla="*/ 118 w 775"/>
                <a:gd name="T5" fmla="*/ 252 h 565"/>
                <a:gd name="T6" fmla="*/ 26 w 775"/>
                <a:gd name="T7" fmla="*/ 252 h 565"/>
                <a:gd name="T8" fmla="*/ 26 w 775"/>
                <a:gd name="T9" fmla="*/ 344 h 565"/>
                <a:gd name="T10" fmla="*/ 228 w 775"/>
                <a:gd name="T11" fmla="*/ 546 h 565"/>
                <a:gd name="T12" fmla="*/ 274 w 775"/>
                <a:gd name="T13" fmla="*/ 565 h 565"/>
                <a:gd name="T14" fmla="*/ 320 w 775"/>
                <a:gd name="T15" fmla="*/ 546 h 565"/>
                <a:gd name="T16" fmla="*/ 750 w 775"/>
                <a:gd name="T17" fmla="*/ 117 h 565"/>
                <a:gd name="T18" fmla="*/ 750 w 775"/>
                <a:gd name="T19" fmla="*/ 25 h 565"/>
                <a:gd name="T20" fmla="*/ 658 w 775"/>
                <a:gd name="T21" fmla="*/ 2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5" h="565">
                  <a:moveTo>
                    <a:pt x="658" y="25"/>
                  </a:moveTo>
                  <a:lnTo>
                    <a:pt x="274" y="408"/>
                  </a:lnTo>
                  <a:lnTo>
                    <a:pt x="118" y="252"/>
                  </a:lnTo>
                  <a:cubicBezTo>
                    <a:pt x="93" y="226"/>
                    <a:pt x="51" y="226"/>
                    <a:pt x="26" y="252"/>
                  </a:cubicBezTo>
                  <a:cubicBezTo>
                    <a:pt x="0" y="277"/>
                    <a:pt x="0" y="318"/>
                    <a:pt x="26" y="344"/>
                  </a:cubicBezTo>
                  <a:lnTo>
                    <a:pt x="228" y="546"/>
                  </a:lnTo>
                  <a:cubicBezTo>
                    <a:pt x="241" y="559"/>
                    <a:pt x="258" y="565"/>
                    <a:pt x="274" y="565"/>
                  </a:cubicBezTo>
                  <a:cubicBezTo>
                    <a:pt x="291" y="565"/>
                    <a:pt x="307" y="559"/>
                    <a:pt x="320" y="546"/>
                  </a:cubicBezTo>
                  <a:lnTo>
                    <a:pt x="750" y="117"/>
                  </a:lnTo>
                  <a:cubicBezTo>
                    <a:pt x="775" y="91"/>
                    <a:pt x="775" y="50"/>
                    <a:pt x="750" y="25"/>
                  </a:cubicBezTo>
                  <a:cubicBezTo>
                    <a:pt x="724" y="0"/>
                    <a:pt x="683" y="0"/>
                    <a:pt x="658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3353950-86DD-43D4-BACD-D00DDB339960}"/>
              </a:ext>
            </a:extLst>
          </p:cNvPr>
          <p:cNvSpPr txBox="1"/>
          <p:nvPr/>
        </p:nvSpPr>
        <p:spPr>
          <a:xfrm>
            <a:off x="8614564" y="4966418"/>
            <a:ext cx="13462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Affordable Gift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BE5E15A-8117-4DFB-ACC2-637140060BBD}"/>
              </a:ext>
            </a:extLst>
          </p:cNvPr>
          <p:cNvSpPr/>
          <p:nvPr/>
        </p:nvSpPr>
        <p:spPr>
          <a:xfrm>
            <a:off x="6976435" y="4183858"/>
            <a:ext cx="1441922" cy="1100984"/>
          </a:xfrm>
          <a:prstGeom prst="rect">
            <a:avLst/>
          </a:prstGeom>
          <a:noFill/>
          <a:ln w="19050">
            <a:solidFill>
              <a:srgbClr val="4758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FB5325AB-EDA2-4915-A2DA-0041258D32D2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DE74AEF4-C225-484D-8134-89DFD256801D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1B058C81-9737-4BB1-8CFB-22FE54A7AB23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0DD01632-2DDB-4C38-A12A-D7EA564059BA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902D6AF8-FC87-444C-8038-3F4DE0BB7B07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4180833597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0E11E7D-03DB-421C-9F08-8E43634539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FC8701C-AD65-43C0-9890-99495E91556F}"/>
              </a:ext>
            </a:extLst>
          </p:cNvPr>
          <p:cNvSpPr/>
          <p:nvPr/>
        </p:nvSpPr>
        <p:spPr>
          <a:xfrm flipH="1" flipV="1">
            <a:off x="4546892" y="0"/>
            <a:ext cx="4576788" cy="6857994"/>
          </a:xfrm>
          <a:prstGeom prst="rect">
            <a:avLst/>
          </a:prstGeom>
          <a:solidFill>
            <a:srgbClr val="1C1C1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BBC96A8-049A-4262-98F8-C32AB112688A}"/>
              </a:ext>
            </a:extLst>
          </p:cNvPr>
          <p:cNvSpPr txBox="1"/>
          <p:nvPr/>
        </p:nvSpPr>
        <p:spPr>
          <a:xfrm>
            <a:off x="5503871" y="1069505"/>
            <a:ext cx="178081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Sport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BDC9E7-C235-4E47-9088-0C19FE37E81A}"/>
              </a:ext>
            </a:extLst>
          </p:cNvPr>
          <p:cNvSpPr txBox="1"/>
          <p:nvPr/>
        </p:nvSpPr>
        <p:spPr>
          <a:xfrm>
            <a:off x="5434021" y="1154143"/>
            <a:ext cx="2731820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5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TOOL</a:t>
            </a:r>
            <a:endParaRPr lang="en-US" sz="4000" dirty="0">
              <a:solidFill>
                <a:srgbClr val="D6FF00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FA87FB2-2BEB-41E8-89B2-A48BDE972701}"/>
              </a:ext>
            </a:extLst>
          </p:cNvPr>
          <p:cNvSpPr txBox="1"/>
          <p:nvPr/>
        </p:nvSpPr>
        <p:spPr>
          <a:xfrm>
            <a:off x="5503871" y="3077747"/>
            <a:ext cx="2661970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EA3A3A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Equipment</a:t>
            </a:r>
            <a:endParaRPr lang="en-US" sz="1400" dirty="0">
              <a:solidFill>
                <a:srgbClr val="EA3A3A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69F518C-37D3-42DC-8774-5B2E97CFFE27}"/>
              </a:ext>
            </a:extLst>
          </p:cNvPr>
          <p:cNvSpPr txBox="1"/>
          <p:nvPr/>
        </p:nvSpPr>
        <p:spPr>
          <a:xfrm>
            <a:off x="5503871" y="4461672"/>
            <a:ext cx="2661970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4758D6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Gears</a:t>
            </a:r>
            <a:endParaRPr lang="en-US" sz="1400" dirty="0">
              <a:solidFill>
                <a:srgbClr val="4758D6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pharetra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4A04D2F-6035-4BD8-AADC-15CAB12987D8}"/>
              </a:ext>
            </a:extLst>
          </p:cNvPr>
          <p:cNvCxnSpPr>
            <a:cxnSpLocks/>
          </p:cNvCxnSpPr>
          <p:nvPr/>
        </p:nvCxnSpPr>
        <p:spPr>
          <a:xfrm flipH="1">
            <a:off x="364902" y="6126476"/>
            <a:ext cx="3300595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20386BD-EFB1-4EE4-B8FE-2339EE4DE96B}"/>
              </a:ext>
            </a:extLst>
          </p:cNvPr>
          <p:cNvCxnSpPr>
            <a:cxnSpLocks/>
          </p:cNvCxnSpPr>
          <p:nvPr/>
        </p:nvCxnSpPr>
        <p:spPr>
          <a:xfrm flipH="1">
            <a:off x="6835286" y="6126476"/>
            <a:ext cx="2288391" cy="0"/>
          </a:xfrm>
          <a:prstGeom prst="line">
            <a:avLst/>
          </a:prstGeom>
          <a:ln w="3175">
            <a:solidFill>
              <a:srgbClr val="4758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F85A4875-C0BB-49BB-ACFE-58E9C08D30B0}"/>
              </a:ext>
            </a:extLst>
          </p:cNvPr>
          <p:cNvSpPr txBox="1"/>
          <p:nvPr/>
        </p:nvSpPr>
        <p:spPr>
          <a:xfrm>
            <a:off x="9774572" y="1069505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Detail One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291A096-8FE2-42A9-95B4-B5BC5DB8F6CE}"/>
              </a:ext>
            </a:extLst>
          </p:cNvPr>
          <p:cNvSpPr txBox="1"/>
          <p:nvPr/>
        </p:nvSpPr>
        <p:spPr>
          <a:xfrm>
            <a:off x="9774572" y="1254171"/>
            <a:ext cx="1779577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3038"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ipsu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nasm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praesentege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C6C01A0-F91B-468F-8712-823800683EC3}"/>
              </a:ext>
            </a:extLst>
          </p:cNvPr>
          <p:cNvCxnSpPr>
            <a:cxnSpLocks/>
          </p:cNvCxnSpPr>
          <p:nvPr/>
        </p:nvCxnSpPr>
        <p:spPr>
          <a:xfrm>
            <a:off x="9763759" y="2478282"/>
            <a:ext cx="178645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95F1438-59B0-4202-8271-ED1AD9AF980B}"/>
              </a:ext>
            </a:extLst>
          </p:cNvPr>
          <p:cNvCxnSpPr>
            <a:cxnSpLocks/>
          </p:cNvCxnSpPr>
          <p:nvPr/>
        </p:nvCxnSpPr>
        <p:spPr>
          <a:xfrm>
            <a:off x="9763759" y="2478282"/>
            <a:ext cx="492761" cy="0"/>
          </a:xfrm>
          <a:prstGeom prst="line">
            <a:avLst/>
          </a:prstGeom>
          <a:ln>
            <a:solidFill>
              <a:srgbClr val="4758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71AE55D-EBBA-42CB-8485-848718B5E3A5}"/>
              </a:ext>
            </a:extLst>
          </p:cNvPr>
          <p:cNvSpPr txBox="1"/>
          <p:nvPr/>
        </p:nvSpPr>
        <p:spPr>
          <a:xfrm>
            <a:off x="9774572" y="2749791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Detail Two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59E87FC-4513-4E06-8CEE-88CDB6D474F3}"/>
              </a:ext>
            </a:extLst>
          </p:cNvPr>
          <p:cNvSpPr txBox="1"/>
          <p:nvPr/>
        </p:nvSpPr>
        <p:spPr>
          <a:xfrm>
            <a:off x="9774572" y="2934457"/>
            <a:ext cx="1779577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3038">
              <a:lnSpc>
                <a:spcPct val="150000"/>
              </a:lnSpc>
            </a:pPr>
            <a:r>
              <a:rPr lang="fr-FR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Suspendisse </a:t>
            </a:r>
            <a:r>
              <a:rPr lang="fr-FR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potenti</a:t>
            </a:r>
            <a:r>
              <a:rPr lang="fr-FR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fr-FR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fr-FR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</a:t>
            </a:r>
            <a:r>
              <a:rPr lang="fr-FR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pharetra</a:t>
            </a:r>
            <a:r>
              <a:rPr lang="fr-FR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fr-FR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fr-FR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fr-FR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fr-FR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fr-FR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fr-FR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47699D6-2992-49A5-890E-6EA86623DBA1}"/>
              </a:ext>
            </a:extLst>
          </p:cNvPr>
          <p:cNvCxnSpPr>
            <a:cxnSpLocks/>
          </p:cNvCxnSpPr>
          <p:nvPr/>
        </p:nvCxnSpPr>
        <p:spPr>
          <a:xfrm>
            <a:off x="9763759" y="3900318"/>
            <a:ext cx="178645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A32193C0-B693-4625-B760-06E738226BF6}"/>
              </a:ext>
            </a:extLst>
          </p:cNvPr>
          <p:cNvSpPr txBox="1"/>
          <p:nvPr/>
        </p:nvSpPr>
        <p:spPr>
          <a:xfrm>
            <a:off x="9774572" y="4171827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Detail Three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B3C051D-42AA-4F77-AC2A-E3B6DC23D42F}"/>
              </a:ext>
            </a:extLst>
          </p:cNvPr>
          <p:cNvSpPr txBox="1"/>
          <p:nvPr/>
        </p:nvSpPr>
        <p:spPr>
          <a:xfrm>
            <a:off x="9774572" y="4356493"/>
            <a:ext cx="1779577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3038">
              <a:lnSpc>
                <a:spcPct val="150000"/>
              </a:lnSpc>
            </a:pPr>
            <a:r>
              <a:rPr lang="fr-FR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fr-FR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fr-FR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fr-FR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fr-FR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fr-FR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fr-FR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fr-FR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fr-FR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dolor</a:t>
            </a:r>
            <a:r>
              <a:rPr lang="fr-FR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non mollis. 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95EAF5B-7B07-4C8F-8A0F-7BBC923D4D63}"/>
              </a:ext>
            </a:extLst>
          </p:cNvPr>
          <p:cNvCxnSpPr>
            <a:cxnSpLocks/>
          </p:cNvCxnSpPr>
          <p:nvPr/>
        </p:nvCxnSpPr>
        <p:spPr>
          <a:xfrm>
            <a:off x="5503871" y="4202307"/>
            <a:ext cx="266197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l 60">
            <a:extLst>
              <a:ext uri="{FF2B5EF4-FFF2-40B4-BE49-F238E27FC236}">
                <a16:creationId xmlns:a16="http://schemas.microsoft.com/office/drawing/2014/main" id="{BACBEE16-4DA0-46A1-BFB7-73B210F998DB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AB1E40C-4F04-4002-BE28-C355ECFE6419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B2F7B80-63F4-49C3-ADC9-2036A3CBCF1C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4D9F729-FB0D-4C42-89E1-BA420E401538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9D8A449-381B-4BB6-83C7-1E522CE3967E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1083186917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DF5069E-8A34-41C9-B91E-25C3D6650E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DAD9D74-529B-41A7-A5E4-C627899CA3F9}"/>
              </a:ext>
            </a:extLst>
          </p:cNvPr>
          <p:cNvSpPr txBox="1"/>
          <p:nvPr/>
        </p:nvSpPr>
        <p:spPr>
          <a:xfrm>
            <a:off x="1251939" y="1097284"/>
            <a:ext cx="2418608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LOVED</a:t>
            </a:r>
          </a:p>
          <a:p>
            <a:r>
              <a:rPr lang="en-US" sz="8000" spc="-3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SET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4FA51B9-E47C-460A-B0D1-130502E6C2F4}"/>
              </a:ext>
            </a:extLst>
          </p:cNvPr>
          <p:cNvSpPr txBox="1"/>
          <p:nvPr/>
        </p:nvSpPr>
        <p:spPr>
          <a:xfrm>
            <a:off x="1282417" y="3559497"/>
            <a:ext cx="2357821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ipsum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maximus nisi.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euismod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A62CBF53-A2DD-4BF5-83CA-0999E4323C67}"/>
              </a:ext>
            </a:extLst>
          </p:cNvPr>
          <p:cNvSpPr/>
          <p:nvPr/>
        </p:nvSpPr>
        <p:spPr>
          <a:xfrm flipH="1" flipV="1">
            <a:off x="4551644" y="731522"/>
            <a:ext cx="4568693" cy="731523"/>
          </a:xfrm>
          <a:prstGeom prst="rect">
            <a:avLst/>
          </a:prstGeom>
          <a:solidFill>
            <a:srgbClr val="4758D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932727E-91A0-4636-AF69-4A071131EDC6}"/>
              </a:ext>
            </a:extLst>
          </p:cNvPr>
          <p:cNvSpPr txBox="1"/>
          <p:nvPr/>
        </p:nvSpPr>
        <p:spPr>
          <a:xfrm>
            <a:off x="5184386" y="1012645"/>
            <a:ext cx="329920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045AD13-746A-4896-AB0B-9CFBC41D38B1}"/>
              </a:ext>
            </a:extLst>
          </p:cNvPr>
          <p:cNvSpPr txBox="1"/>
          <p:nvPr/>
        </p:nvSpPr>
        <p:spPr>
          <a:xfrm>
            <a:off x="1287630" y="1012645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 Be Different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21362F9F-EEF5-46DF-B8F3-566CA38A6E61}"/>
              </a:ext>
            </a:extLst>
          </p:cNvPr>
          <p:cNvSpPr/>
          <p:nvPr/>
        </p:nvSpPr>
        <p:spPr>
          <a:xfrm>
            <a:off x="1287630" y="4784829"/>
            <a:ext cx="1776986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36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  <a:sym typeface="Wingdings" panose="05000000000000000000" pitchFamily="2" charset="2"/>
              </a:rPr>
              <a:t>400</a:t>
            </a:r>
            <a:r>
              <a:rPr lang="en-US" sz="3200" baseline="30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  <a:sym typeface="Wingdings" panose="05000000000000000000" pitchFamily="2" charset="2"/>
              </a:rPr>
              <a:t>SET</a:t>
            </a:r>
            <a:endParaRPr lang="en-US" sz="2000" baseline="300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8BE0C7C6-C8E6-4351-9948-C7624AB96DF7}"/>
              </a:ext>
            </a:extLst>
          </p:cNvPr>
          <p:cNvSpPr txBox="1"/>
          <p:nvPr/>
        </p:nvSpPr>
        <p:spPr>
          <a:xfrm>
            <a:off x="9763759" y="1012645"/>
            <a:ext cx="17795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Save The Date!</a:t>
            </a: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1EB4746F-036B-4F99-AD79-A4049BBD5441}"/>
              </a:ext>
            </a:extLst>
          </p:cNvPr>
          <p:cNvCxnSpPr>
            <a:cxnSpLocks/>
          </p:cNvCxnSpPr>
          <p:nvPr/>
        </p:nvCxnSpPr>
        <p:spPr>
          <a:xfrm>
            <a:off x="9766014" y="2993543"/>
            <a:ext cx="1785905" cy="0"/>
          </a:xfrm>
          <a:prstGeom prst="line">
            <a:avLst/>
          </a:prstGeom>
          <a:ln w="3175">
            <a:solidFill>
              <a:srgbClr val="20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3BA688E5-F88B-4826-8223-4E97D9BD4289}"/>
              </a:ext>
            </a:extLst>
          </p:cNvPr>
          <p:cNvCxnSpPr>
            <a:cxnSpLocks/>
          </p:cNvCxnSpPr>
          <p:nvPr/>
        </p:nvCxnSpPr>
        <p:spPr>
          <a:xfrm>
            <a:off x="9766014" y="2637133"/>
            <a:ext cx="1785905" cy="0"/>
          </a:xfrm>
          <a:prstGeom prst="line">
            <a:avLst/>
          </a:prstGeom>
          <a:ln w="3175">
            <a:solidFill>
              <a:srgbClr val="20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2CF95694-2902-4785-BCA6-A70196B0BD57}"/>
              </a:ext>
            </a:extLst>
          </p:cNvPr>
          <p:cNvCxnSpPr>
            <a:cxnSpLocks/>
          </p:cNvCxnSpPr>
          <p:nvPr/>
        </p:nvCxnSpPr>
        <p:spPr>
          <a:xfrm>
            <a:off x="9766014" y="2279952"/>
            <a:ext cx="1785905" cy="0"/>
          </a:xfrm>
          <a:prstGeom prst="line">
            <a:avLst/>
          </a:prstGeom>
          <a:ln w="3175">
            <a:solidFill>
              <a:srgbClr val="20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BBBC905E-CA04-4072-8167-81F9A4A93201}"/>
              </a:ext>
            </a:extLst>
          </p:cNvPr>
          <p:cNvCxnSpPr>
            <a:cxnSpLocks/>
          </p:cNvCxnSpPr>
          <p:nvPr/>
        </p:nvCxnSpPr>
        <p:spPr>
          <a:xfrm>
            <a:off x="9766014" y="3348621"/>
            <a:ext cx="1785905" cy="0"/>
          </a:xfrm>
          <a:prstGeom prst="line">
            <a:avLst/>
          </a:prstGeom>
          <a:ln w="3175">
            <a:solidFill>
              <a:srgbClr val="20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570019BE-EF58-4ADF-97B2-72C9C062554C}"/>
              </a:ext>
            </a:extLst>
          </p:cNvPr>
          <p:cNvSpPr txBox="1"/>
          <p:nvPr/>
        </p:nvSpPr>
        <p:spPr>
          <a:xfrm>
            <a:off x="9763980" y="1999782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01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754600C9-06C8-462C-8F2F-3F0CF915E759}"/>
              </a:ext>
            </a:extLst>
          </p:cNvPr>
          <p:cNvSpPr txBox="1"/>
          <p:nvPr/>
        </p:nvSpPr>
        <p:spPr>
          <a:xfrm>
            <a:off x="10125561" y="1999782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02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83097DF-CED3-4070-8262-900451F30D4F}"/>
              </a:ext>
            </a:extLst>
          </p:cNvPr>
          <p:cNvSpPr txBox="1"/>
          <p:nvPr/>
        </p:nvSpPr>
        <p:spPr>
          <a:xfrm>
            <a:off x="10482631" y="1999782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03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29F03C7-49F8-40D9-9B7D-F203BDC0146C}"/>
              </a:ext>
            </a:extLst>
          </p:cNvPr>
          <p:cNvSpPr txBox="1"/>
          <p:nvPr/>
        </p:nvSpPr>
        <p:spPr>
          <a:xfrm>
            <a:off x="10842009" y="1999782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04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DA40C4E1-0654-4656-A9B7-13871DF8A556}"/>
              </a:ext>
            </a:extLst>
          </p:cNvPr>
          <p:cNvSpPr txBox="1"/>
          <p:nvPr/>
        </p:nvSpPr>
        <p:spPr>
          <a:xfrm>
            <a:off x="11188414" y="1999782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05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CBE22D8B-8EEC-4707-B893-0604C0C943A7}"/>
              </a:ext>
            </a:extLst>
          </p:cNvPr>
          <p:cNvSpPr txBox="1"/>
          <p:nvPr/>
        </p:nvSpPr>
        <p:spPr>
          <a:xfrm>
            <a:off x="9763980" y="2359451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06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8A9E602-644D-4BF2-8805-D74A20940B1A}"/>
              </a:ext>
            </a:extLst>
          </p:cNvPr>
          <p:cNvSpPr txBox="1"/>
          <p:nvPr/>
        </p:nvSpPr>
        <p:spPr>
          <a:xfrm>
            <a:off x="10125561" y="2359451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07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27D03F4D-245D-4995-B6F0-4B88E6D81870}"/>
              </a:ext>
            </a:extLst>
          </p:cNvPr>
          <p:cNvSpPr txBox="1"/>
          <p:nvPr/>
        </p:nvSpPr>
        <p:spPr>
          <a:xfrm>
            <a:off x="10482631" y="2359451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08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01A990F-C0FB-48FC-B14E-8B930BE44A80}"/>
              </a:ext>
            </a:extLst>
          </p:cNvPr>
          <p:cNvSpPr txBox="1"/>
          <p:nvPr/>
        </p:nvSpPr>
        <p:spPr>
          <a:xfrm>
            <a:off x="10842009" y="2359451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09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0A56AB3-A8E1-4593-AA27-42E1231DE2F4}"/>
              </a:ext>
            </a:extLst>
          </p:cNvPr>
          <p:cNvSpPr txBox="1"/>
          <p:nvPr/>
        </p:nvSpPr>
        <p:spPr>
          <a:xfrm>
            <a:off x="11188414" y="2359451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10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FD8D7E2-5409-4258-8777-98A219C02335}"/>
              </a:ext>
            </a:extLst>
          </p:cNvPr>
          <p:cNvSpPr txBox="1"/>
          <p:nvPr/>
        </p:nvSpPr>
        <p:spPr>
          <a:xfrm>
            <a:off x="9763980" y="272160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11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1CDFABD1-1874-4E07-BD9C-3DBDD250610E}"/>
              </a:ext>
            </a:extLst>
          </p:cNvPr>
          <p:cNvSpPr txBox="1"/>
          <p:nvPr/>
        </p:nvSpPr>
        <p:spPr>
          <a:xfrm>
            <a:off x="10125561" y="272160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12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4E19E77-10B0-45CA-B775-1FB6902B598C}"/>
              </a:ext>
            </a:extLst>
          </p:cNvPr>
          <p:cNvSpPr txBox="1"/>
          <p:nvPr/>
        </p:nvSpPr>
        <p:spPr>
          <a:xfrm>
            <a:off x="10482631" y="272160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13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77CCBD55-B140-41B4-98E5-099E696AE22E}"/>
              </a:ext>
            </a:extLst>
          </p:cNvPr>
          <p:cNvSpPr txBox="1"/>
          <p:nvPr/>
        </p:nvSpPr>
        <p:spPr>
          <a:xfrm>
            <a:off x="10842009" y="272160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14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551DDDE-F391-465E-8396-8C18701492D3}"/>
              </a:ext>
            </a:extLst>
          </p:cNvPr>
          <p:cNvSpPr txBox="1"/>
          <p:nvPr/>
        </p:nvSpPr>
        <p:spPr>
          <a:xfrm>
            <a:off x="11188414" y="272160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15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B6F9F8E1-EE59-4137-9BEF-409942A26694}"/>
              </a:ext>
            </a:extLst>
          </p:cNvPr>
          <p:cNvSpPr txBox="1"/>
          <p:nvPr/>
        </p:nvSpPr>
        <p:spPr>
          <a:xfrm>
            <a:off x="9763980" y="307455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16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C9D3975-E44D-4E4F-95F0-C877DCB52EBA}"/>
              </a:ext>
            </a:extLst>
          </p:cNvPr>
          <p:cNvSpPr txBox="1"/>
          <p:nvPr/>
        </p:nvSpPr>
        <p:spPr>
          <a:xfrm>
            <a:off x="10125561" y="307455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17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FF6A721-0546-4E3C-AB1E-FB8B468EC5E1}"/>
              </a:ext>
            </a:extLst>
          </p:cNvPr>
          <p:cNvSpPr txBox="1"/>
          <p:nvPr/>
        </p:nvSpPr>
        <p:spPr>
          <a:xfrm>
            <a:off x="10482631" y="307455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18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D578D403-54F3-4EB8-961B-559841F9AD26}"/>
              </a:ext>
            </a:extLst>
          </p:cNvPr>
          <p:cNvSpPr txBox="1"/>
          <p:nvPr/>
        </p:nvSpPr>
        <p:spPr>
          <a:xfrm>
            <a:off x="10842009" y="307455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19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5CFFE54-0699-4267-961D-6B3B5675289E}"/>
              </a:ext>
            </a:extLst>
          </p:cNvPr>
          <p:cNvSpPr txBox="1"/>
          <p:nvPr/>
        </p:nvSpPr>
        <p:spPr>
          <a:xfrm>
            <a:off x="11188414" y="307455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20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CE9DC61-33CA-425F-B1F2-5840585BEB4A}"/>
              </a:ext>
            </a:extLst>
          </p:cNvPr>
          <p:cNvSpPr txBox="1"/>
          <p:nvPr/>
        </p:nvSpPr>
        <p:spPr>
          <a:xfrm>
            <a:off x="9763980" y="3426298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21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5A26672C-EE6B-4C7F-AC52-B5B8F0792506}"/>
              </a:ext>
            </a:extLst>
          </p:cNvPr>
          <p:cNvSpPr txBox="1"/>
          <p:nvPr/>
        </p:nvSpPr>
        <p:spPr>
          <a:xfrm>
            <a:off x="10125561" y="3426298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22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5DE99FC-1891-4AFD-A3D0-05190AB19E7B}"/>
              </a:ext>
            </a:extLst>
          </p:cNvPr>
          <p:cNvSpPr txBox="1"/>
          <p:nvPr/>
        </p:nvSpPr>
        <p:spPr>
          <a:xfrm>
            <a:off x="10482631" y="3426298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23</a:t>
            </a: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45AA1F7D-F708-4777-9C05-F91B7AC17338}"/>
              </a:ext>
            </a:extLst>
          </p:cNvPr>
          <p:cNvCxnSpPr>
            <a:cxnSpLocks/>
          </p:cNvCxnSpPr>
          <p:nvPr/>
        </p:nvCxnSpPr>
        <p:spPr>
          <a:xfrm>
            <a:off x="9766014" y="3703699"/>
            <a:ext cx="1785905" cy="0"/>
          </a:xfrm>
          <a:prstGeom prst="line">
            <a:avLst/>
          </a:prstGeom>
          <a:ln w="3175">
            <a:solidFill>
              <a:srgbClr val="20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1C324700-DF5B-40AD-8640-BF2AA7306877}"/>
              </a:ext>
            </a:extLst>
          </p:cNvPr>
          <p:cNvCxnSpPr>
            <a:cxnSpLocks/>
          </p:cNvCxnSpPr>
          <p:nvPr/>
        </p:nvCxnSpPr>
        <p:spPr>
          <a:xfrm>
            <a:off x="9766014" y="4058777"/>
            <a:ext cx="1785905" cy="0"/>
          </a:xfrm>
          <a:prstGeom prst="line">
            <a:avLst/>
          </a:prstGeom>
          <a:ln w="3175">
            <a:solidFill>
              <a:srgbClr val="20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>
            <a:extLst>
              <a:ext uri="{FF2B5EF4-FFF2-40B4-BE49-F238E27FC236}">
                <a16:creationId xmlns:a16="http://schemas.microsoft.com/office/drawing/2014/main" id="{E495BC5E-F5E3-44D1-8610-F7BC560D3153}"/>
              </a:ext>
            </a:extLst>
          </p:cNvPr>
          <p:cNvSpPr txBox="1"/>
          <p:nvPr/>
        </p:nvSpPr>
        <p:spPr>
          <a:xfrm>
            <a:off x="10842009" y="3424541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24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DA196374-6ABA-4162-9B09-07A555028C02}"/>
              </a:ext>
            </a:extLst>
          </p:cNvPr>
          <p:cNvSpPr txBox="1"/>
          <p:nvPr/>
        </p:nvSpPr>
        <p:spPr>
          <a:xfrm>
            <a:off x="11188414" y="3424541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25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2109FD7-3C3E-417F-97A5-A310E4302D99}"/>
              </a:ext>
            </a:extLst>
          </p:cNvPr>
          <p:cNvSpPr txBox="1"/>
          <p:nvPr/>
        </p:nvSpPr>
        <p:spPr>
          <a:xfrm>
            <a:off x="9763980" y="3781922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26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64F74B00-6759-4CFD-A35B-019852B1F3EE}"/>
              </a:ext>
            </a:extLst>
          </p:cNvPr>
          <p:cNvSpPr txBox="1"/>
          <p:nvPr/>
        </p:nvSpPr>
        <p:spPr>
          <a:xfrm>
            <a:off x="10125561" y="3781922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27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609F98C-EC0E-4F02-BFA9-33628FEC69E9}"/>
              </a:ext>
            </a:extLst>
          </p:cNvPr>
          <p:cNvSpPr txBox="1"/>
          <p:nvPr/>
        </p:nvSpPr>
        <p:spPr>
          <a:xfrm>
            <a:off x="10482631" y="3781922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28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8722167B-0304-412D-A4F4-222BF9DA6A45}"/>
              </a:ext>
            </a:extLst>
          </p:cNvPr>
          <p:cNvSpPr txBox="1"/>
          <p:nvPr/>
        </p:nvSpPr>
        <p:spPr>
          <a:xfrm>
            <a:off x="10842009" y="3780165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29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9393C3A-C323-4ADE-9862-C18E15917D68}"/>
              </a:ext>
            </a:extLst>
          </p:cNvPr>
          <p:cNvSpPr txBox="1"/>
          <p:nvPr/>
        </p:nvSpPr>
        <p:spPr>
          <a:xfrm>
            <a:off x="11188414" y="3780165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30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E9879262-3CE8-43ED-BB67-5FF61AED1F9A}"/>
              </a:ext>
            </a:extLst>
          </p:cNvPr>
          <p:cNvSpPr txBox="1"/>
          <p:nvPr/>
        </p:nvSpPr>
        <p:spPr>
          <a:xfrm>
            <a:off x="9763980" y="4137155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31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6B7E01FF-E8AF-40A4-A8A1-0524905CC3C6}"/>
              </a:ext>
            </a:extLst>
          </p:cNvPr>
          <p:cNvSpPr txBox="1"/>
          <p:nvPr/>
        </p:nvSpPr>
        <p:spPr>
          <a:xfrm>
            <a:off x="10125561" y="4137155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32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EE3437F5-F59E-4936-9128-8B943CAA2F7B}"/>
              </a:ext>
            </a:extLst>
          </p:cNvPr>
          <p:cNvSpPr txBox="1"/>
          <p:nvPr/>
        </p:nvSpPr>
        <p:spPr>
          <a:xfrm>
            <a:off x="9774572" y="4980356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Detail Three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A5E6371A-9505-4231-9B2C-C944419B36EC}"/>
              </a:ext>
            </a:extLst>
          </p:cNvPr>
          <p:cNvSpPr txBox="1"/>
          <p:nvPr/>
        </p:nvSpPr>
        <p:spPr>
          <a:xfrm>
            <a:off x="9774572" y="5165022"/>
            <a:ext cx="1779577" cy="229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fr-F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fr-FR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fr-F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fr-FR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nibhana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89DEBB8E-07A2-4042-9D18-C5AC0D62DC2A}"/>
              </a:ext>
            </a:extLst>
          </p:cNvPr>
          <p:cNvCxnSpPr>
            <a:cxnSpLocks/>
          </p:cNvCxnSpPr>
          <p:nvPr/>
        </p:nvCxnSpPr>
        <p:spPr>
          <a:xfrm>
            <a:off x="9766014" y="4413251"/>
            <a:ext cx="714473" cy="0"/>
          </a:xfrm>
          <a:prstGeom prst="line">
            <a:avLst/>
          </a:prstGeom>
          <a:ln w="3175">
            <a:solidFill>
              <a:srgbClr val="20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58474445-9136-440B-86B4-568AD1E7F1B5}"/>
              </a:ext>
            </a:extLst>
          </p:cNvPr>
          <p:cNvCxnSpPr>
            <a:cxnSpLocks/>
          </p:cNvCxnSpPr>
          <p:nvPr/>
        </p:nvCxnSpPr>
        <p:spPr>
          <a:xfrm>
            <a:off x="10871200" y="2993543"/>
            <a:ext cx="67214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76875477-60F0-49E8-B51A-226B5DA64896}"/>
              </a:ext>
            </a:extLst>
          </p:cNvPr>
          <p:cNvCxnSpPr>
            <a:cxnSpLocks/>
          </p:cNvCxnSpPr>
          <p:nvPr/>
        </p:nvCxnSpPr>
        <p:spPr>
          <a:xfrm>
            <a:off x="9763759" y="3348621"/>
            <a:ext cx="67214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Oval 143">
            <a:extLst>
              <a:ext uri="{FF2B5EF4-FFF2-40B4-BE49-F238E27FC236}">
                <a16:creationId xmlns:a16="http://schemas.microsoft.com/office/drawing/2014/main" id="{3E753102-001E-43A4-8DA3-FC001BA3229B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7A8FDD8B-2E7E-4F6D-AB2C-409076589ABD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5E380FC8-6AF2-445C-8E68-D7DAA3254D05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A361AF11-BD3C-43A8-AD1D-E15E483C4F3C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976CE668-59DB-4728-BFF4-A3A35FA06425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2652710842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0D0E31DF-2183-4409-BFC0-7045C9B50596}"/>
              </a:ext>
            </a:extLst>
          </p:cNvPr>
          <p:cNvSpPr txBox="1"/>
          <p:nvPr/>
        </p:nvSpPr>
        <p:spPr>
          <a:xfrm>
            <a:off x="1241777" y="1001398"/>
            <a:ext cx="2352608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0" spc="-3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1</a:t>
            </a:r>
            <a:endParaRPr lang="en-US" sz="12500" spc="-300" dirty="0">
              <a:solidFill>
                <a:srgbClr val="EA3A3A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AE3083-5FE0-4DA1-A8E3-45A9B6893A8C}"/>
              </a:ext>
            </a:extLst>
          </p:cNvPr>
          <p:cNvSpPr txBox="1"/>
          <p:nvPr/>
        </p:nvSpPr>
        <p:spPr>
          <a:xfrm>
            <a:off x="1282417" y="4072292"/>
            <a:ext cx="2352608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Maecenas ligula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lacinia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Suspendisse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augue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E7D5CC-ED72-42F5-923D-00022E0D165B}"/>
              </a:ext>
            </a:extLst>
          </p:cNvPr>
          <p:cNvSpPr txBox="1"/>
          <p:nvPr/>
        </p:nvSpPr>
        <p:spPr>
          <a:xfrm>
            <a:off x="1282417" y="916759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Break Slide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E69D237-05BC-49C3-91AF-0ED1CAF2DF3C}"/>
              </a:ext>
            </a:extLst>
          </p:cNvPr>
          <p:cNvSpPr txBox="1"/>
          <p:nvPr/>
        </p:nvSpPr>
        <p:spPr>
          <a:xfrm>
            <a:off x="1282417" y="3632478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First Section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C3376CA-4979-40E3-AEFF-59CA59E720A2}"/>
              </a:ext>
            </a:extLst>
          </p:cNvPr>
          <p:cNvSpPr/>
          <p:nvPr/>
        </p:nvSpPr>
        <p:spPr>
          <a:xfrm>
            <a:off x="1285008" y="3202748"/>
            <a:ext cx="2449388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Break Slide Section</a:t>
            </a:r>
            <a:endParaRPr lang="en-US" sz="16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6B60185-849B-4E6D-BAA7-37594AFE800B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CF18018-D0DB-4DFA-8469-F03CE6B41754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9C7B5E3-7FD6-4D68-837A-40DF9E5CCAB7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B6D256C-205F-4B9E-984B-B40D9CD25A07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E777B85-1E87-411E-9051-3288F2471733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1082049145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1D67171-91BC-4886-91AC-EE7FDC2F63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AB16DC-ACB8-4DFF-9713-F1300469761F}"/>
              </a:ext>
            </a:extLst>
          </p:cNvPr>
          <p:cNvSpPr txBox="1"/>
          <p:nvPr/>
        </p:nvSpPr>
        <p:spPr>
          <a:xfrm>
            <a:off x="1282417" y="3492743"/>
            <a:ext cx="2352608" cy="1753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ipsum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maximus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roina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5AD795F-D95A-4641-A091-248F6E9CED04}"/>
              </a:ext>
            </a:extLst>
          </p:cNvPr>
          <p:cNvSpPr txBox="1"/>
          <p:nvPr/>
        </p:nvSpPr>
        <p:spPr>
          <a:xfrm>
            <a:off x="1282417" y="944880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Make It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7C8B591-F98A-4896-80C8-613E54405C7F}"/>
              </a:ext>
            </a:extLst>
          </p:cNvPr>
          <p:cNvSpPr txBox="1"/>
          <p:nvPr/>
        </p:nvSpPr>
        <p:spPr>
          <a:xfrm>
            <a:off x="1264629" y="1029519"/>
            <a:ext cx="2370396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LIFE</a:t>
            </a:r>
          </a:p>
          <a:p>
            <a:r>
              <a:rPr lang="en-US" sz="8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STYLE</a:t>
            </a:r>
            <a:endParaRPr lang="en-US" sz="8000" spc="-300" baseline="30000" dirty="0">
              <a:solidFill>
                <a:schemeClr val="bg1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D7751BE-EF6A-43A0-A18F-8419DB0FEA47}"/>
              </a:ext>
            </a:extLst>
          </p:cNvPr>
          <p:cNvSpPr/>
          <p:nvPr/>
        </p:nvSpPr>
        <p:spPr>
          <a:xfrm>
            <a:off x="4549480" y="3063239"/>
            <a:ext cx="4578514" cy="3063237"/>
          </a:xfrm>
          <a:prstGeom prst="rect">
            <a:avLst/>
          </a:prstGeom>
          <a:solidFill>
            <a:srgbClr val="1C1C1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B1518A0-59DC-4112-A027-2B51A3FB2724}"/>
              </a:ext>
            </a:extLst>
          </p:cNvPr>
          <p:cNvSpPr txBox="1"/>
          <p:nvPr/>
        </p:nvSpPr>
        <p:spPr>
          <a:xfrm>
            <a:off x="5501281" y="4410639"/>
            <a:ext cx="2661968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leo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non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efficitur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tempor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mi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libero,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pulvinar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mi et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Suspendisse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E8683D5-0E0E-4BC9-B36D-0C4A21C4DCEA}"/>
              </a:ext>
            </a:extLst>
          </p:cNvPr>
          <p:cNvSpPr/>
          <p:nvPr/>
        </p:nvSpPr>
        <p:spPr>
          <a:xfrm>
            <a:off x="5503871" y="4041307"/>
            <a:ext cx="2655859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Age 9 – 50+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AF7F13-F43A-4EAB-B1E1-FD402BC19F7A}"/>
              </a:ext>
            </a:extLst>
          </p:cNvPr>
          <p:cNvSpPr txBox="1"/>
          <p:nvPr/>
        </p:nvSpPr>
        <p:spPr>
          <a:xfrm>
            <a:off x="9765845" y="4664555"/>
            <a:ext cx="1788304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4758D6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Starting Price at 150 Buck 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244699A-856B-4FA9-AB51-6F133DB89923}"/>
              </a:ext>
            </a:extLst>
          </p:cNvPr>
          <p:cNvSpPr/>
          <p:nvPr/>
        </p:nvSpPr>
        <p:spPr>
          <a:xfrm>
            <a:off x="9768435" y="4020987"/>
            <a:ext cx="1131199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$150</a:t>
            </a:r>
            <a:endParaRPr lang="en-US" sz="20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3A7E625-8426-4C05-9875-3EE72236859F}"/>
              </a:ext>
            </a:extLst>
          </p:cNvPr>
          <p:cNvSpPr txBox="1"/>
          <p:nvPr/>
        </p:nvSpPr>
        <p:spPr>
          <a:xfrm>
            <a:off x="9774572" y="1069505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Description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76E2BA0-D711-4A92-AB7F-7FD6749B32CF}"/>
              </a:ext>
            </a:extLst>
          </p:cNvPr>
          <p:cNvSpPr txBox="1"/>
          <p:nvPr/>
        </p:nvSpPr>
        <p:spPr>
          <a:xfrm>
            <a:off x="9774572" y="1254171"/>
            <a:ext cx="1779577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ipsu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nasm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praesentege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ipsu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AAE6F25-3CFE-4383-ADBA-F7860ED0D78B}"/>
              </a:ext>
            </a:extLst>
          </p:cNvPr>
          <p:cNvCxnSpPr>
            <a:cxnSpLocks/>
          </p:cNvCxnSpPr>
          <p:nvPr/>
        </p:nvCxnSpPr>
        <p:spPr>
          <a:xfrm>
            <a:off x="9123175" y="3680457"/>
            <a:ext cx="0" cy="1828801"/>
          </a:xfrm>
          <a:prstGeom prst="line">
            <a:avLst/>
          </a:prstGeom>
          <a:ln w="19050">
            <a:solidFill>
              <a:srgbClr val="4758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D84A53D2-E54C-4B40-9E2A-983FF6B6881E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078B0EC-E0C8-4A77-9FE8-4C8A889B33A3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95C62B8-A62B-4D47-BB37-A7A13D010DD5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244D0BA-949B-4ADA-8987-57441A09A733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DD58E57-C865-4C2F-8DA4-643291B198EA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4223252090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93A2ECF-C06F-407E-A2F1-A383CD5AD8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5C3170-B644-4851-B39B-9269311272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98B31D9-4FCF-415C-93FA-611DA22E4A22}"/>
              </a:ext>
            </a:extLst>
          </p:cNvPr>
          <p:cNvSpPr txBox="1"/>
          <p:nvPr/>
        </p:nvSpPr>
        <p:spPr>
          <a:xfrm>
            <a:off x="1261604" y="1501574"/>
            <a:ext cx="2373418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spc="-3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+</a:t>
            </a:r>
            <a:r>
              <a:rPr lang="en-US" sz="125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80</a:t>
            </a:r>
            <a:r>
              <a:rPr lang="en-US" sz="11500" spc="-300" baseline="30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%</a:t>
            </a:r>
            <a:endParaRPr lang="en-US" sz="11500" baseline="30000" dirty="0">
              <a:solidFill>
                <a:srgbClr val="1C1C1C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1C78DD-F248-46D5-8AAC-FE39C7A6A1E4}"/>
              </a:ext>
            </a:extLst>
          </p:cNvPr>
          <p:cNvSpPr txBox="1"/>
          <p:nvPr/>
        </p:nvSpPr>
        <p:spPr>
          <a:xfrm>
            <a:off x="1282417" y="1416935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Discount Products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8F5CD86-0DD8-42CB-9D85-E92CE246D86F}"/>
              </a:ext>
            </a:extLst>
          </p:cNvPr>
          <p:cNvSpPr txBox="1"/>
          <p:nvPr/>
        </p:nvSpPr>
        <p:spPr>
          <a:xfrm>
            <a:off x="1282418" y="3433720"/>
            <a:ext cx="2352604" cy="22612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ipsusan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praeeget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maximusmai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euismod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lacinian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porta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euism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EEBC856-CF9C-4C90-909E-9E16CBB49FAE}"/>
              </a:ext>
            </a:extLst>
          </p:cNvPr>
          <p:cNvSpPr/>
          <p:nvPr/>
        </p:nvSpPr>
        <p:spPr>
          <a:xfrm>
            <a:off x="6096000" y="3876046"/>
            <a:ext cx="2425650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Completed Event Discounts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4ED9E193-E8CC-4D83-8C7C-A1FAEEE9EA99}"/>
              </a:ext>
            </a:extLst>
          </p:cNvPr>
          <p:cNvSpPr/>
          <p:nvPr/>
        </p:nvSpPr>
        <p:spPr>
          <a:xfrm>
            <a:off x="5204510" y="3759166"/>
            <a:ext cx="513080" cy="513080"/>
          </a:xfrm>
          <a:prstGeom prst="ellipse">
            <a:avLst/>
          </a:prstGeom>
          <a:noFill/>
          <a:ln>
            <a:solidFill>
              <a:srgbClr val="EA3A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C1C1C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AF9EAD1-76AE-4004-98DB-A5310F739C61}"/>
              </a:ext>
            </a:extLst>
          </p:cNvPr>
          <p:cNvSpPr/>
          <p:nvPr/>
        </p:nvSpPr>
        <p:spPr>
          <a:xfrm>
            <a:off x="5281243" y="3876046"/>
            <a:ext cx="359613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25+</a:t>
            </a:r>
            <a:endParaRPr lang="en-US" sz="8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40DE12E-76C4-4C0E-9720-273B556D87E1}"/>
              </a:ext>
            </a:extLst>
          </p:cNvPr>
          <p:cNvSpPr txBox="1"/>
          <p:nvPr/>
        </p:nvSpPr>
        <p:spPr>
          <a:xfrm>
            <a:off x="5204512" y="5211130"/>
            <a:ext cx="143467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laoreet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5BA2BFC-EC03-44B3-9283-3A8ACF392E78}"/>
              </a:ext>
            </a:extLst>
          </p:cNvPr>
          <p:cNvSpPr txBox="1"/>
          <p:nvPr/>
        </p:nvSpPr>
        <p:spPr>
          <a:xfrm>
            <a:off x="5204511" y="4995686"/>
            <a:ext cx="143467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4758D6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Description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40C9A6-6167-4D1E-95F8-8FA4368DD47F}"/>
              </a:ext>
            </a:extLst>
          </p:cNvPr>
          <p:cNvSpPr txBox="1"/>
          <p:nvPr/>
        </p:nvSpPr>
        <p:spPr>
          <a:xfrm>
            <a:off x="7050018" y="5211130"/>
            <a:ext cx="143467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pharetra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DD6850C-7F28-4A04-A230-CDD9FF16B5CE}"/>
              </a:ext>
            </a:extLst>
          </p:cNvPr>
          <p:cNvSpPr txBox="1"/>
          <p:nvPr/>
        </p:nvSpPr>
        <p:spPr>
          <a:xfrm>
            <a:off x="7050017" y="4995686"/>
            <a:ext cx="143467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Info.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46189E-4DA7-4708-A005-1F57C09CBEB3}"/>
              </a:ext>
            </a:extLst>
          </p:cNvPr>
          <p:cNvSpPr txBox="1"/>
          <p:nvPr/>
        </p:nvSpPr>
        <p:spPr>
          <a:xfrm>
            <a:off x="9765845" y="3899577"/>
            <a:ext cx="1788304" cy="229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Products Experience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B94CF72-2120-4DFD-B6F4-D5CD40876190}"/>
              </a:ext>
            </a:extLst>
          </p:cNvPr>
          <p:cNvSpPr/>
          <p:nvPr/>
        </p:nvSpPr>
        <p:spPr>
          <a:xfrm>
            <a:off x="10358906" y="831016"/>
            <a:ext cx="59471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1C1C1C">
                    <a:alpha val="30000"/>
                  </a:srgb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11.00</a:t>
            </a:r>
            <a:endParaRPr lang="en-US" sz="1600" dirty="0">
              <a:solidFill>
                <a:srgbClr val="1C1C1C">
                  <a:alpha val="30000"/>
                </a:srgb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FEE6080-9771-471E-83EF-482916F35D16}"/>
              </a:ext>
            </a:extLst>
          </p:cNvPr>
          <p:cNvSpPr/>
          <p:nvPr/>
        </p:nvSpPr>
        <p:spPr>
          <a:xfrm>
            <a:off x="10331655" y="1668280"/>
            <a:ext cx="649217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12.40</a:t>
            </a:r>
            <a:endParaRPr lang="en-US" sz="1600" dirty="0">
              <a:solidFill>
                <a:srgbClr val="EA3A3A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BCBB888-4DAC-4C4A-897C-7E8A2E22CA4F}"/>
              </a:ext>
            </a:extLst>
          </p:cNvPr>
          <p:cNvSpPr/>
          <p:nvPr/>
        </p:nvSpPr>
        <p:spPr>
          <a:xfrm>
            <a:off x="10299595" y="2505548"/>
            <a:ext cx="713337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1C1C1C">
                    <a:alpha val="30000"/>
                  </a:srgb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02.30</a:t>
            </a:r>
            <a:endParaRPr lang="en-US" sz="1600" dirty="0">
              <a:solidFill>
                <a:srgbClr val="1C1C1C">
                  <a:alpha val="30000"/>
                </a:srgb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11EAEFF-327C-4896-9BCC-892502CE9BA6}"/>
              </a:ext>
            </a:extLst>
          </p:cNvPr>
          <p:cNvCxnSpPr>
            <a:cxnSpLocks/>
          </p:cNvCxnSpPr>
          <p:nvPr/>
        </p:nvCxnSpPr>
        <p:spPr>
          <a:xfrm>
            <a:off x="9760610" y="2314612"/>
            <a:ext cx="1791309" cy="0"/>
          </a:xfrm>
          <a:prstGeom prst="line">
            <a:avLst/>
          </a:prstGeom>
          <a:ln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9BC96F1-5E86-4853-A207-B62EEFA51B0D}"/>
              </a:ext>
            </a:extLst>
          </p:cNvPr>
          <p:cNvCxnSpPr>
            <a:cxnSpLocks/>
          </p:cNvCxnSpPr>
          <p:nvPr/>
        </p:nvCxnSpPr>
        <p:spPr>
          <a:xfrm>
            <a:off x="9760610" y="1465092"/>
            <a:ext cx="1791309" cy="0"/>
          </a:xfrm>
          <a:prstGeom prst="line">
            <a:avLst/>
          </a:prstGeom>
          <a:ln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D8858007-A85F-4635-8D7E-DF7CEDEA5919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E006DBD-7F5A-4976-ADA4-9FFD11EE624E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8F2EA8D-108B-4559-8EAB-C0A803C26EE8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BF6E8FE-2E46-459C-8356-AC5A66190E7B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C39C684-61BE-4B05-948D-6ADDAFF24F0F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3423791612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6FCC790-8F1F-4141-8198-67712486AA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7B415DF-42C3-463C-9D0F-6EAE50F69898}"/>
              </a:ext>
            </a:extLst>
          </p:cNvPr>
          <p:cNvSpPr/>
          <p:nvPr/>
        </p:nvSpPr>
        <p:spPr>
          <a:xfrm>
            <a:off x="9123680" y="0"/>
            <a:ext cx="3068320" cy="6857995"/>
          </a:xfrm>
          <a:prstGeom prst="rect">
            <a:avLst/>
          </a:prstGeom>
          <a:solidFill>
            <a:srgbClr val="1C1C1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2646BB0-AC60-4DCE-A507-0275F150E241}"/>
              </a:ext>
            </a:extLst>
          </p:cNvPr>
          <p:cNvSpPr/>
          <p:nvPr/>
        </p:nvSpPr>
        <p:spPr>
          <a:xfrm>
            <a:off x="9774571" y="2946390"/>
            <a:ext cx="1779937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4 Month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4C1603E-528B-4280-A19C-147FC22D5104}"/>
              </a:ext>
            </a:extLst>
          </p:cNvPr>
          <p:cNvSpPr/>
          <p:nvPr/>
        </p:nvSpPr>
        <p:spPr>
          <a:xfrm>
            <a:off x="9774572" y="3254451"/>
            <a:ext cx="1779939" cy="7377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ante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194B419-7912-4D67-B316-D15ED790D817}"/>
              </a:ext>
            </a:extLst>
          </p:cNvPr>
          <p:cNvSpPr/>
          <p:nvPr/>
        </p:nvSpPr>
        <p:spPr>
          <a:xfrm>
            <a:off x="9774571" y="1423101"/>
            <a:ext cx="1779937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30+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F297443-1EC9-46AE-90AA-7ACE01D3C3EB}"/>
              </a:ext>
            </a:extLst>
          </p:cNvPr>
          <p:cNvSpPr/>
          <p:nvPr/>
        </p:nvSpPr>
        <p:spPr>
          <a:xfrm>
            <a:off x="9774572" y="1731162"/>
            <a:ext cx="1779939" cy="7377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ante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8B38E4A-7997-4374-B8E4-49B63BC1A821}"/>
              </a:ext>
            </a:extLst>
          </p:cNvPr>
          <p:cNvSpPr/>
          <p:nvPr/>
        </p:nvSpPr>
        <p:spPr>
          <a:xfrm>
            <a:off x="9774571" y="4469679"/>
            <a:ext cx="1779937" cy="58477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3200" dirty="0">
                <a:solidFill>
                  <a:srgbClr val="EA3A3A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400+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EE23E3F-925C-4F0E-85D7-AAB92B6F0EE4}"/>
              </a:ext>
            </a:extLst>
          </p:cNvPr>
          <p:cNvSpPr/>
          <p:nvPr/>
        </p:nvSpPr>
        <p:spPr>
          <a:xfrm>
            <a:off x="9774572" y="5036615"/>
            <a:ext cx="1779939" cy="483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ante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3AC679F-8246-4A24-9AC2-B7C443ED1589}"/>
              </a:ext>
            </a:extLst>
          </p:cNvPr>
          <p:cNvCxnSpPr>
            <a:cxnSpLocks/>
          </p:cNvCxnSpPr>
          <p:nvPr/>
        </p:nvCxnSpPr>
        <p:spPr>
          <a:xfrm>
            <a:off x="9774572" y="2707659"/>
            <a:ext cx="177993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89758E1-F9DD-4B74-A434-E8D12E6A7ED0}"/>
              </a:ext>
            </a:extLst>
          </p:cNvPr>
          <p:cNvCxnSpPr>
            <a:cxnSpLocks/>
          </p:cNvCxnSpPr>
          <p:nvPr/>
        </p:nvCxnSpPr>
        <p:spPr>
          <a:xfrm>
            <a:off x="9774572" y="4230948"/>
            <a:ext cx="177993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D69231E-3775-4799-B69E-6D95092C881B}"/>
              </a:ext>
            </a:extLst>
          </p:cNvPr>
          <p:cNvCxnSpPr>
            <a:cxnSpLocks/>
          </p:cNvCxnSpPr>
          <p:nvPr/>
        </p:nvCxnSpPr>
        <p:spPr>
          <a:xfrm>
            <a:off x="9774571" y="4230948"/>
            <a:ext cx="741728" cy="0"/>
          </a:xfrm>
          <a:prstGeom prst="line">
            <a:avLst/>
          </a:prstGeom>
          <a:ln>
            <a:solidFill>
              <a:srgbClr val="E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83BE80AB-E358-47E9-B56F-FF7C7A43615F}"/>
              </a:ext>
            </a:extLst>
          </p:cNvPr>
          <p:cNvSpPr txBox="1"/>
          <p:nvPr/>
        </p:nvSpPr>
        <p:spPr>
          <a:xfrm>
            <a:off x="1258526" y="1507740"/>
            <a:ext cx="2406966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5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40</a:t>
            </a:r>
            <a:r>
              <a:rPr lang="en-US" sz="12500" spc="-300" dirty="0">
                <a:solidFill>
                  <a:srgbClr val="4758D6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B</a:t>
            </a:r>
            <a:endParaRPr lang="en-US" sz="11500" dirty="0">
              <a:solidFill>
                <a:srgbClr val="4758D6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A39394B-E635-4B12-A11D-EA5A8EBF7E59}"/>
              </a:ext>
            </a:extLst>
          </p:cNvPr>
          <p:cNvSpPr txBox="1"/>
          <p:nvPr/>
        </p:nvSpPr>
        <p:spPr>
          <a:xfrm>
            <a:off x="1281879" y="1423101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Total Products Sold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1A0578F-9727-4DE2-A0C9-9ADAF9B8FB1F}"/>
              </a:ext>
            </a:extLst>
          </p:cNvPr>
          <p:cNvSpPr txBox="1"/>
          <p:nvPr/>
        </p:nvSpPr>
        <p:spPr>
          <a:xfrm>
            <a:off x="1281880" y="3439886"/>
            <a:ext cx="2383612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ultrices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etanu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206065-A688-4579-85D9-CEF14454A07C}"/>
              </a:ext>
            </a:extLst>
          </p:cNvPr>
          <p:cNvSpPr txBox="1"/>
          <p:nvPr/>
        </p:nvSpPr>
        <p:spPr>
          <a:xfrm>
            <a:off x="1281879" y="4466938"/>
            <a:ext cx="1086123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4758D6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570M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etanisla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gusa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5DF7991-3F55-4E02-9B06-BD41C648D7EE}"/>
              </a:ext>
            </a:extLst>
          </p:cNvPr>
          <p:cNvSpPr txBox="1"/>
          <p:nvPr/>
        </p:nvSpPr>
        <p:spPr>
          <a:xfrm>
            <a:off x="2578000" y="4466938"/>
            <a:ext cx="1086123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1C1C1C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30K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pellentesquen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egmetus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29C36F2-FF6F-4939-A36F-7D960A689521}"/>
              </a:ext>
            </a:extLst>
          </p:cNvPr>
          <p:cNvCxnSpPr>
            <a:cxnSpLocks/>
          </p:cNvCxnSpPr>
          <p:nvPr/>
        </p:nvCxnSpPr>
        <p:spPr>
          <a:xfrm flipH="1">
            <a:off x="7290931" y="6126476"/>
            <a:ext cx="3665498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>
            <a:extLst>
              <a:ext uri="{FF2B5EF4-FFF2-40B4-BE49-F238E27FC236}">
                <a16:creationId xmlns:a16="http://schemas.microsoft.com/office/drawing/2014/main" id="{3B109416-509E-477A-B6E9-BD7F03E80C28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F8BB715-70C1-4FFC-90F1-2CDF52841A40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F17296A-F0C5-4C23-B9F2-0EDFE0E3276E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961D3E5-2F77-4813-98CE-130682AAF571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21FEDAB-AB8A-4FFD-9C4E-9EABB5783442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1672228550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01B5F57-560E-4D32-B9A5-5FD847701C8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94480D-E1EC-4298-8577-AB219FF2D392}"/>
              </a:ext>
            </a:extLst>
          </p:cNvPr>
          <p:cNvSpPr txBox="1"/>
          <p:nvPr/>
        </p:nvSpPr>
        <p:spPr>
          <a:xfrm>
            <a:off x="5468322" y="2049233"/>
            <a:ext cx="5824827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ultrices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et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tempus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egestas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semper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finibus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diam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ex, non pharetra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mi. In fermentum,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leo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non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efficitur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tempor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mi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libero.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6340760-646C-4D1D-94BF-1593271BFAC3}"/>
              </a:ext>
            </a:extLst>
          </p:cNvPr>
          <p:cNvSpPr txBox="1"/>
          <p:nvPr/>
        </p:nvSpPr>
        <p:spPr>
          <a:xfrm>
            <a:off x="5468323" y="733488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Let’s Go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B58AC61-E371-4167-9DD3-89EAD3D12525}"/>
              </a:ext>
            </a:extLst>
          </p:cNvPr>
          <p:cNvSpPr txBox="1"/>
          <p:nvPr/>
        </p:nvSpPr>
        <p:spPr>
          <a:xfrm>
            <a:off x="5450534" y="818127"/>
            <a:ext cx="5824828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GRAB </a:t>
            </a:r>
            <a:r>
              <a:rPr lang="en-US" sz="8000" dirty="0">
                <a:solidFill>
                  <a:srgbClr val="4758D6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IT</a:t>
            </a:r>
            <a:endParaRPr lang="en-US" sz="8000" baseline="30000" dirty="0">
              <a:solidFill>
                <a:srgbClr val="4758D6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AE5309D-69BE-4F82-A6B4-68B10D96CB9D}"/>
              </a:ext>
            </a:extLst>
          </p:cNvPr>
          <p:cNvCxnSpPr>
            <a:cxnSpLocks/>
          </p:cNvCxnSpPr>
          <p:nvPr/>
        </p:nvCxnSpPr>
        <p:spPr>
          <a:xfrm>
            <a:off x="5450534" y="3063239"/>
            <a:ext cx="645466" cy="0"/>
          </a:xfrm>
          <a:prstGeom prst="line">
            <a:avLst/>
          </a:prstGeom>
          <a:ln w="19050">
            <a:solidFill>
              <a:srgbClr val="E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13A05D27-0D1D-404C-9F62-C3BDCBA303E8}"/>
              </a:ext>
            </a:extLst>
          </p:cNvPr>
          <p:cNvSpPr txBox="1"/>
          <p:nvPr/>
        </p:nvSpPr>
        <p:spPr>
          <a:xfrm>
            <a:off x="5450535" y="3435257"/>
            <a:ext cx="245833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2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2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2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endParaRPr lang="en-US" sz="12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53E5980-4B9C-40A0-8EA5-FB97E9C1678B}"/>
              </a:ext>
            </a:extLst>
          </p:cNvPr>
          <p:cNvSpPr/>
          <p:nvPr/>
        </p:nvSpPr>
        <p:spPr>
          <a:xfrm>
            <a:off x="5453125" y="3618459"/>
            <a:ext cx="177958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UP TO 95</a:t>
            </a:r>
            <a:r>
              <a:rPr lang="en-US" sz="2600" baseline="300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%</a:t>
            </a:r>
            <a:endParaRPr lang="en-US" sz="2600" baseline="30000" dirty="0">
              <a:solidFill>
                <a:srgbClr val="EA3A3A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00F60EB-0E87-4548-8DB9-27AC0D0CAE8B}"/>
              </a:ext>
            </a:extLst>
          </p:cNvPr>
          <p:cNvSpPr txBox="1"/>
          <p:nvPr/>
        </p:nvSpPr>
        <p:spPr>
          <a:xfrm>
            <a:off x="1264629" y="4911632"/>
            <a:ext cx="177958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Started At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0E5EF77-4203-49F4-AC56-92FBE2F73337}"/>
              </a:ext>
            </a:extLst>
          </p:cNvPr>
          <p:cNvSpPr/>
          <p:nvPr/>
        </p:nvSpPr>
        <p:spPr>
          <a:xfrm>
            <a:off x="1267219" y="5003965"/>
            <a:ext cx="177958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4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7</a:t>
            </a:r>
            <a:r>
              <a:rPr lang="en-US" sz="4000" baseline="30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TH</a:t>
            </a:r>
            <a:endParaRPr lang="en-US" sz="4000" baseline="300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C9D83AB-A1BC-4462-A238-DBC798F8BCD1}"/>
              </a:ext>
            </a:extLst>
          </p:cNvPr>
          <p:cNvSpPr txBox="1"/>
          <p:nvPr/>
        </p:nvSpPr>
        <p:spPr>
          <a:xfrm>
            <a:off x="1264629" y="5621881"/>
            <a:ext cx="2388169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November 2022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ultrices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doloret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tempus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egesta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8556AEC-35C0-4967-9EF8-3377705C0427}"/>
              </a:ext>
            </a:extLst>
          </p:cNvPr>
          <p:cNvSpPr/>
          <p:nvPr/>
        </p:nvSpPr>
        <p:spPr>
          <a:xfrm>
            <a:off x="8461324" y="-4"/>
            <a:ext cx="662356" cy="102109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C91CB92-4AF0-40CD-ADCE-47384757FA7D}"/>
              </a:ext>
            </a:extLst>
          </p:cNvPr>
          <p:cNvSpPr txBox="1"/>
          <p:nvPr/>
        </p:nvSpPr>
        <p:spPr>
          <a:xfrm rot="16200000">
            <a:off x="8419132" y="418210"/>
            <a:ext cx="74674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Grab It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D772942-E4F0-4290-98E5-3DF9F40FCC60}"/>
              </a:ext>
            </a:extLst>
          </p:cNvPr>
          <p:cNvSpPr txBox="1"/>
          <p:nvPr/>
        </p:nvSpPr>
        <p:spPr>
          <a:xfrm>
            <a:off x="5468322" y="4429869"/>
            <a:ext cx="2440545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 semper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finibus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diam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ex, non pharetra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mi. In fermentum,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leo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non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efficitur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tempor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mi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740576B-B9FF-42EC-866A-4EFC9919BC5D}"/>
              </a:ext>
            </a:extLst>
          </p:cNvPr>
          <p:cNvSpPr txBox="1"/>
          <p:nvPr/>
        </p:nvSpPr>
        <p:spPr>
          <a:xfrm>
            <a:off x="8832227" y="3876982"/>
            <a:ext cx="246092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Items Discount (</a:t>
            </a:r>
            <a:r>
              <a:rPr lang="en-US" sz="12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</a:t>
            </a:r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2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.)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CAEF232-01BD-4FD0-B962-20017B6CE3ED}"/>
              </a:ext>
            </a:extLst>
          </p:cNvPr>
          <p:cNvSpPr/>
          <p:nvPr/>
        </p:nvSpPr>
        <p:spPr>
          <a:xfrm>
            <a:off x="8834817" y="3447252"/>
            <a:ext cx="245833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+5000</a:t>
            </a:r>
            <a:endParaRPr lang="en-US" sz="16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EF93B05-4A33-473C-82CA-6514565D4D5A}"/>
              </a:ext>
            </a:extLst>
          </p:cNvPr>
          <p:cNvSpPr txBox="1"/>
          <p:nvPr/>
        </p:nvSpPr>
        <p:spPr>
          <a:xfrm>
            <a:off x="8832227" y="4429869"/>
            <a:ext cx="2440545" cy="124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ultrices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et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tempus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Non pharetra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mi. In fermentum.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CF3FB8A-D2FB-4B28-AF64-E02E13A91267}"/>
              </a:ext>
            </a:extLst>
          </p:cNvPr>
          <p:cNvSpPr txBox="1"/>
          <p:nvPr/>
        </p:nvSpPr>
        <p:spPr>
          <a:xfrm>
            <a:off x="1227818" y="3876982"/>
            <a:ext cx="246092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Items Discount (</a:t>
            </a:r>
            <a:r>
              <a:rPr lang="en-US" sz="12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</a:t>
            </a: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.)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DFDE433-B3A8-49DD-9F5F-FAECF6EB2800}"/>
              </a:ext>
            </a:extLst>
          </p:cNvPr>
          <p:cNvSpPr/>
          <p:nvPr/>
        </p:nvSpPr>
        <p:spPr>
          <a:xfrm>
            <a:off x="1230408" y="3447252"/>
            <a:ext cx="245833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4758D6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$142,200</a:t>
            </a:r>
            <a:endParaRPr lang="en-US" sz="1600" dirty="0">
              <a:solidFill>
                <a:srgbClr val="4758D6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61544A0-95C5-47D8-AFE9-7C2238FC5073}"/>
              </a:ext>
            </a:extLst>
          </p:cNvPr>
          <p:cNvSpPr txBox="1"/>
          <p:nvPr/>
        </p:nvSpPr>
        <p:spPr>
          <a:xfrm>
            <a:off x="1227818" y="4429869"/>
            <a:ext cx="2440545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ultrices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et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tempus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egestas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on pharetra ex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mi. In fermentum.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E64D8CC-AAB8-4754-9A29-B87136DEAE54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9D5C255-70B9-4471-BA82-2D763CFEEE9E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1D6578E-C25D-4B38-B8FC-15534133BBE6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6C70D9E-99DA-49AC-899A-FB8B7D39F6C2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A69433E6-AA01-4B6D-AB03-94E19E0C031A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1037593549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A02E6F60-D3CC-4092-86E7-9FD1F138A192}"/>
              </a:ext>
            </a:extLst>
          </p:cNvPr>
          <p:cNvSpPr txBox="1"/>
          <p:nvPr/>
        </p:nvSpPr>
        <p:spPr>
          <a:xfrm>
            <a:off x="8005048" y="1219420"/>
            <a:ext cx="1431560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saquemmetusan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701939E-BD25-4034-AC39-3C009BDDBD1E}"/>
              </a:ext>
            </a:extLst>
          </p:cNvPr>
          <p:cNvSpPr/>
          <p:nvPr/>
        </p:nvSpPr>
        <p:spPr>
          <a:xfrm>
            <a:off x="11260469" y="5258962"/>
            <a:ext cx="212456" cy="28781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</a:t>
            </a:r>
            <a:endParaRPr lang="en-US" sz="8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9F4F0A-9F84-4D65-B4EB-84AB2E77BA45}"/>
              </a:ext>
            </a:extLst>
          </p:cNvPr>
          <p:cNvSpPr/>
          <p:nvPr/>
        </p:nvSpPr>
        <p:spPr>
          <a:xfrm>
            <a:off x="11260469" y="4171999"/>
            <a:ext cx="212456" cy="28781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15</a:t>
            </a:r>
            <a:endParaRPr lang="en-US" sz="8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ADF37A3-1FD1-4E69-B0BD-ECD119DADDFC}"/>
              </a:ext>
            </a:extLst>
          </p:cNvPr>
          <p:cNvSpPr/>
          <p:nvPr/>
        </p:nvSpPr>
        <p:spPr>
          <a:xfrm>
            <a:off x="11260469" y="3088570"/>
            <a:ext cx="212456" cy="28781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</a:t>
            </a:r>
            <a:endParaRPr lang="en-US" sz="8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91BE140-8DF4-4F35-8E90-6820FDC1CDF4}"/>
              </a:ext>
            </a:extLst>
          </p:cNvPr>
          <p:cNvSpPr/>
          <p:nvPr/>
        </p:nvSpPr>
        <p:spPr>
          <a:xfrm>
            <a:off x="11179245" y="1959002"/>
            <a:ext cx="374904" cy="373652"/>
          </a:xfrm>
          <a:prstGeom prst="ellipse">
            <a:avLst/>
          </a:prstGeom>
          <a:noFill/>
          <a:ln>
            <a:solidFill>
              <a:srgbClr val="7CFF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C1C1C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E5E07EA-2AFD-45B7-A3A4-DBD796F209F7}"/>
              </a:ext>
            </a:extLst>
          </p:cNvPr>
          <p:cNvSpPr/>
          <p:nvPr/>
        </p:nvSpPr>
        <p:spPr>
          <a:xfrm>
            <a:off x="11260469" y="2000715"/>
            <a:ext cx="212456" cy="28781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45</a:t>
            </a:r>
            <a:endParaRPr lang="en-US" sz="8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18CA9B1-B319-4C25-9533-DCF8F5BDD1CB}"/>
              </a:ext>
            </a:extLst>
          </p:cNvPr>
          <p:cNvSpPr/>
          <p:nvPr/>
        </p:nvSpPr>
        <p:spPr>
          <a:xfrm>
            <a:off x="11260469" y="915272"/>
            <a:ext cx="212456" cy="28781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60</a:t>
            </a:r>
            <a:endParaRPr lang="en-US" sz="8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D2E4B1F-10C8-4293-9187-937A8F5690F7}"/>
              </a:ext>
            </a:extLst>
          </p:cNvPr>
          <p:cNvSpPr/>
          <p:nvPr/>
        </p:nvSpPr>
        <p:spPr>
          <a:xfrm>
            <a:off x="5563522" y="5592162"/>
            <a:ext cx="1024822" cy="4616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Competitor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5D8E753-0802-4844-9B18-6180AF9F3824}"/>
              </a:ext>
            </a:extLst>
          </p:cNvPr>
          <p:cNvSpPr/>
          <p:nvPr/>
        </p:nvSpPr>
        <p:spPr>
          <a:xfrm>
            <a:off x="6877757" y="5592162"/>
            <a:ext cx="1024822" cy="4616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Our Store</a:t>
            </a:r>
          </a:p>
          <a:p>
            <a:pPr algn="ctr"/>
            <a:r>
              <a:rPr lang="en-US" sz="1200" dirty="0">
                <a:solidFill>
                  <a:srgbClr val="1C1C1C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C0960E2-FA36-4F18-812E-387409545850}"/>
              </a:ext>
            </a:extLst>
          </p:cNvPr>
          <p:cNvCxnSpPr>
            <a:cxnSpLocks/>
          </p:cNvCxnSpPr>
          <p:nvPr/>
        </p:nvCxnSpPr>
        <p:spPr>
          <a:xfrm>
            <a:off x="5465733" y="5396654"/>
            <a:ext cx="5443849" cy="0"/>
          </a:xfrm>
          <a:prstGeom prst="line">
            <a:avLst/>
          </a:prstGeom>
          <a:ln w="12700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4570B6F-F9A3-4885-B52D-BD944FFB94F2}"/>
              </a:ext>
            </a:extLst>
          </p:cNvPr>
          <p:cNvCxnSpPr>
            <a:cxnSpLocks/>
          </p:cNvCxnSpPr>
          <p:nvPr/>
        </p:nvCxnSpPr>
        <p:spPr>
          <a:xfrm>
            <a:off x="5465733" y="1059179"/>
            <a:ext cx="5443849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0B273B0-D1BF-496A-805E-35AD79E2802F}"/>
              </a:ext>
            </a:extLst>
          </p:cNvPr>
          <p:cNvCxnSpPr>
            <a:cxnSpLocks/>
          </p:cNvCxnSpPr>
          <p:nvPr/>
        </p:nvCxnSpPr>
        <p:spPr>
          <a:xfrm>
            <a:off x="5465733" y="2143547"/>
            <a:ext cx="5443849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C273B4E-473A-49B0-B043-7F4E1D4E822E}"/>
              </a:ext>
            </a:extLst>
          </p:cNvPr>
          <p:cNvCxnSpPr>
            <a:cxnSpLocks/>
          </p:cNvCxnSpPr>
          <p:nvPr/>
        </p:nvCxnSpPr>
        <p:spPr>
          <a:xfrm>
            <a:off x="5465733" y="3227916"/>
            <a:ext cx="5443849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B14B20C-7ECD-48EC-B7F5-AFF0E436C3A8}"/>
              </a:ext>
            </a:extLst>
          </p:cNvPr>
          <p:cNvCxnSpPr>
            <a:cxnSpLocks/>
          </p:cNvCxnSpPr>
          <p:nvPr/>
        </p:nvCxnSpPr>
        <p:spPr>
          <a:xfrm>
            <a:off x="5465733" y="4312284"/>
            <a:ext cx="5443849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CBA6B45A-3A68-472F-9683-206401F8D019}"/>
              </a:ext>
            </a:extLst>
          </p:cNvPr>
          <p:cNvSpPr/>
          <p:nvPr/>
        </p:nvSpPr>
        <p:spPr>
          <a:xfrm>
            <a:off x="5745986" y="4015679"/>
            <a:ext cx="329947" cy="138095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E80E6D6-079C-4CBE-B55D-9D1A53592ACA}"/>
              </a:ext>
            </a:extLst>
          </p:cNvPr>
          <p:cNvSpPr/>
          <p:nvPr/>
        </p:nvSpPr>
        <p:spPr>
          <a:xfrm>
            <a:off x="6075933" y="3088569"/>
            <a:ext cx="329947" cy="2308079"/>
          </a:xfrm>
          <a:prstGeom prst="rect">
            <a:avLst/>
          </a:prstGeom>
          <a:solidFill>
            <a:srgbClr val="E18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1ACFF61-E902-414C-A853-219341FDFA0E}"/>
              </a:ext>
            </a:extLst>
          </p:cNvPr>
          <p:cNvSpPr/>
          <p:nvPr/>
        </p:nvSpPr>
        <p:spPr>
          <a:xfrm>
            <a:off x="7060221" y="3635616"/>
            <a:ext cx="329947" cy="176101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C1C1C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1F63A5B-5B13-45F7-A53A-BADB25F18A46}"/>
              </a:ext>
            </a:extLst>
          </p:cNvPr>
          <p:cNvSpPr/>
          <p:nvPr/>
        </p:nvSpPr>
        <p:spPr>
          <a:xfrm>
            <a:off x="7390168" y="1461345"/>
            <a:ext cx="329947" cy="3935286"/>
          </a:xfrm>
          <a:prstGeom prst="rect">
            <a:avLst/>
          </a:prstGeom>
          <a:solidFill>
            <a:srgbClr val="475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C1C1C"/>
              </a:solidFill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8751954-8A6B-46BD-AB0D-38819C297298}"/>
              </a:ext>
            </a:extLst>
          </p:cNvPr>
          <p:cNvCxnSpPr>
            <a:cxnSpLocks/>
          </p:cNvCxnSpPr>
          <p:nvPr/>
        </p:nvCxnSpPr>
        <p:spPr>
          <a:xfrm flipH="1">
            <a:off x="5971032" y="1553313"/>
            <a:ext cx="5699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01193D36-1E28-4B95-9251-E4E026B901E7}"/>
              </a:ext>
            </a:extLst>
          </p:cNvPr>
          <p:cNvSpPr/>
          <p:nvPr/>
        </p:nvSpPr>
        <p:spPr>
          <a:xfrm>
            <a:off x="8374456" y="3635616"/>
            <a:ext cx="329947" cy="176101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C1C1C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FF2EE01-E0F0-48CB-931F-36C3D222BE29}"/>
              </a:ext>
            </a:extLst>
          </p:cNvPr>
          <p:cNvSpPr/>
          <p:nvPr/>
        </p:nvSpPr>
        <p:spPr>
          <a:xfrm>
            <a:off x="8704403" y="2590800"/>
            <a:ext cx="329947" cy="2805831"/>
          </a:xfrm>
          <a:prstGeom prst="rect">
            <a:avLst/>
          </a:prstGeom>
          <a:solidFill>
            <a:srgbClr val="E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C1C1C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07791ED-072B-442E-9BCC-1241407CCD91}"/>
              </a:ext>
            </a:extLst>
          </p:cNvPr>
          <p:cNvSpPr/>
          <p:nvPr/>
        </p:nvSpPr>
        <p:spPr>
          <a:xfrm>
            <a:off x="9688692" y="3635616"/>
            <a:ext cx="329947" cy="176101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C1C1C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0532DE0-CD99-4536-8B89-F29808A7488A}"/>
              </a:ext>
            </a:extLst>
          </p:cNvPr>
          <p:cNvSpPr/>
          <p:nvPr/>
        </p:nvSpPr>
        <p:spPr>
          <a:xfrm>
            <a:off x="10018639" y="3812133"/>
            <a:ext cx="329947" cy="1584497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C1C1C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55F74BC-4EAC-46F9-AB8D-AC1CD790B33B}"/>
              </a:ext>
            </a:extLst>
          </p:cNvPr>
          <p:cNvSpPr/>
          <p:nvPr/>
        </p:nvSpPr>
        <p:spPr>
          <a:xfrm>
            <a:off x="8191992" y="5592162"/>
            <a:ext cx="1024822" cy="4616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Competitor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D457B55-95DA-44CC-B419-DC244A2FC137}"/>
              </a:ext>
            </a:extLst>
          </p:cNvPr>
          <p:cNvSpPr/>
          <p:nvPr/>
        </p:nvSpPr>
        <p:spPr>
          <a:xfrm>
            <a:off x="9506228" y="5592162"/>
            <a:ext cx="1024822" cy="4616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Competitor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53A08C2-FA3B-439A-A71B-B4FA50106D9E}"/>
              </a:ext>
            </a:extLst>
          </p:cNvPr>
          <p:cNvSpPr txBox="1"/>
          <p:nvPr/>
        </p:nvSpPr>
        <p:spPr>
          <a:xfrm>
            <a:off x="1203676" y="999911"/>
            <a:ext cx="2461817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LINE</a:t>
            </a:r>
            <a:endParaRPr lang="en-US" sz="11000" dirty="0">
              <a:solidFill>
                <a:schemeClr val="bg1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2A5D234-807B-4FFC-92D6-F04BA5FF6DD5}"/>
              </a:ext>
            </a:extLst>
          </p:cNvPr>
          <p:cNvSpPr txBox="1"/>
          <p:nvPr/>
        </p:nvSpPr>
        <p:spPr>
          <a:xfrm>
            <a:off x="1282417" y="915272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Graphic Chart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4B32283-97F4-4E4F-944D-EAFEB0BAF488}"/>
              </a:ext>
            </a:extLst>
          </p:cNvPr>
          <p:cNvSpPr txBox="1"/>
          <p:nvPr/>
        </p:nvSpPr>
        <p:spPr>
          <a:xfrm>
            <a:off x="1282418" y="2689559"/>
            <a:ext cx="2352595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Nam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endParaRPr lang="en-US" sz="1100" dirty="0">
              <a:solidFill>
                <a:schemeClr val="bg1">
                  <a:lumMod val="8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715996A-950B-4D73-923F-24CC6945A270}"/>
              </a:ext>
            </a:extLst>
          </p:cNvPr>
          <p:cNvSpPr txBox="1"/>
          <p:nvPr/>
        </p:nvSpPr>
        <p:spPr>
          <a:xfrm>
            <a:off x="1279828" y="4119911"/>
            <a:ext cx="1068762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Maris pharetra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nisan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auri</a:t>
            </a:r>
            <a:endParaRPr lang="en-US" sz="1100" dirty="0">
              <a:solidFill>
                <a:schemeClr val="bg1">
                  <a:lumMod val="8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779D3C8-1B82-4C68-9C57-398E72CCB82C}"/>
              </a:ext>
            </a:extLst>
          </p:cNvPr>
          <p:cNvSpPr/>
          <p:nvPr/>
        </p:nvSpPr>
        <p:spPr>
          <a:xfrm>
            <a:off x="1282417" y="3812134"/>
            <a:ext cx="1066309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dirty="0">
                <a:solidFill>
                  <a:srgbClr val="E1811F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A side</a:t>
            </a:r>
            <a:endParaRPr lang="en-US" sz="1100" dirty="0">
              <a:solidFill>
                <a:srgbClr val="E1811F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164D4BA-5784-4766-889E-1BF1ED464AE0}"/>
              </a:ext>
            </a:extLst>
          </p:cNvPr>
          <p:cNvSpPr/>
          <p:nvPr/>
        </p:nvSpPr>
        <p:spPr>
          <a:xfrm>
            <a:off x="2568840" y="3812134"/>
            <a:ext cx="1066309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dirty="0">
                <a:solidFill>
                  <a:srgbClr val="4758D6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B Side</a:t>
            </a:r>
            <a:endParaRPr lang="en-US" sz="1100" dirty="0">
              <a:solidFill>
                <a:srgbClr val="4758D6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9E0A066-A66F-4E99-94F3-93DBB72139D8}"/>
              </a:ext>
            </a:extLst>
          </p:cNvPr>
          <p:cNvSpPr txBox="1"/>
          <p:nvPr/>
        </p:nvSpPr>
        <p:spPr>
          <a:xfrm>
            <a:off x="1279828" y="5296348"/>
            <a:ext cx="1068762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Maris pharetra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nisan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auri</a:t>
            </a:r>
            <a:endParaRPr lang="en-US" sz="1100" dirty="0">
              <a:solidFill>
                <a:schemeClr val="bg1">
                  <a:lumMod val="8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6ADB0E14-4455-4D7D-8F9C-3207663BC08A}"/>
              </a:ext>
            </a:extLst>
          </p:cNvPr>
          <p:cNvSpPr/>
          <p:nvPr/>
        </p:nvSpPr>
        <p:spPr>
          <a:xfrm>
            <a:off x="1282417" y="4988571"/>
            <a:ext cx="1066309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C side</a:t>
            </a:r>
            <a:endParaRPr lang="en-US" sz="1100" dirty="0">
              <a:solidFill>
                <a:srgbClr val="EA3A3A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AFC17DF-BEC9-4DCB-A949-3CDD11C4CA8F}"/>
              </a:ext>
            </a:extLst>
          </p:cNvPr>
          <p:cNvSpPr txBox="1"/>
          <p:nvPr/>
        </p:nvSpPr>
        <p:spPr>
          <a:xfrm>
            <a:off x="2566251" y="5296348"/>
            <a:ext cx="1068762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pellentesquem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metusan</a:t>
            </a:r>
            <a:endParaRPr lang="en-US" sz="1100" dirty="0">
              <a:solidFill>
                <a:schemeClr val="bg1">
                  <a:lumMod val="8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6E61444-BDEC-4CE5-A316-D90B9961FF9B}"/>
              </a:ext>
            </a:extLst>
          </p:cNvPr>
          <p:cNvSpPr/>
          <p:nvPr/>
        </p:nvSpPr>
        <p:spPr>
          <a:xfrm>
            <a:off x="2568840" y="4988571"/>
            <a:ext cx="1066309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D Side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7B65304-3C25-4CDC-9A33-B7B79E171AC6}"/>
              </a:ext>
            </a:extLst>
          </p:cNvPr>
          <p:cNvSpPr txBox="1"/>
          <p:nvPr/>
        </p:nvSpPr>
        <p:spPr>
          <a:xfrm>
            <a:off x="2566251" y="4119911"/>
            <a:ext cx="1068762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Maris pharetra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nisan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auri</a:t>
            </a:r>
            <a:endParaRPr lang="en-US" sz="1100" dirty="0">
              <a:solidFill>
                <a:schemeClr val="bg1">
                  <a:lumMod val="8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6219FB20-DCF5-4D94-BD89-EE07B66B05CA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D5B5FF9E-6FCE-4D69-B2B6-870B2C2516B2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73EC8E5-524E-4BF9-9EDC-BD29FF9C69D8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0BE0F17-D6AD-470A-AE12-65A8B999A5F4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A04B95C0-F457-4192-84EE-8D8E71788170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415963655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89B01197-2393-4E40-B91A-447B60ABB43A}"/>
              </a:ext>
            </a:extLst>
          </p:cNvPr>
          <p:cNvCxnSpPr>
            <a:cxnSpLocks/>
          </p:cNvCxnSpPr>
          <p:nvPr/>
        </p:nvCxnSpPr>
        <p:spPr>
          <a:xfrm>
            <a:off x="8371832" y="6299266"/>
            <a:ext cx="0" cy="55873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42B0A0C-C243-4BEF-8F0E-87C33336EC89}"/>
              </a:ext>
            </a:extLst>
          </p:cNvPr>
          <p:cNvCxnSpPr>
            <a:cxnSpLocks/>
          </p:cNvCxnSpPr>
          <p:nvPr/>
        </p:nvCxnSpPr>
        <p:spPr>
          <a:xfrm>
            <a:off x="11267098" y="6126476"/>
            <a:ext cx="924902" cy="0"/>
          </a:xfrm>
          <a:prstGeom prst="line">
            <a:avLst/>
          </a:prstGeom>
          <a:ln>
            <a:solidFill>
              <a:srgbClr val="20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534D9D2B-A8B5-497C-A232-F28217942EF6}"/>
              </a:ext>
            </a:extLst>
          </p:cNvPr>
          <p:cNvSpPr/>
          <p:nvPr/>
        </p:nvSpPr>
        <p:spPr>
          <a:xfrm>
            <a:off x="5908338" y="964300"/>
            <a:ext cx="4922223" cy="4932694"/>
          </a:xfrm>
          <a:prstGeom prst="ellipse">
            <a:avLst/>
          </a:prstGeom>
          <a:solidFill>
            <a:srgbClr val="4758D6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Partial Circle 16">
            <a:extLst>
              <a:ext uri="{FF2B5EF4-FFF2-40B4-BE49-F238E27FC236}">
                <a16:creationId xmlns:a16="http://schemas.microsoft.com/office/drawing/2014/main" id="{9980D70F-41B8-4CE9-AE87-046959B2F0E4}"/>
              </a:ext>
            </a:extLst>
          </p:cNvPr>
          <p:cNvSpPr/>
          <p:nvPr/>
        </p:nvSpPr>
        <p:spPr>
          <a:xfrm>
            <a:off x="5908338" y="964300"/>
            <a:ext cx="4922223" cy="4922212"/>
          </a:xfrm>
          <a:prstGeom prst="pie">
            <a:avLst>
              <a:gd name="adj1" fmla="val 10817582"/>
              <a:gd name="adj2" fmla="val 16200000"/>
            </a:avLst>
          </a:prstGeom>
          <a:solidFill>
            <a:srgbClr val="33333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Partial Circle 37">
            <a:extLst>
              <a:ext uri="{FF2B5EF4-FFF2-40B4-BE49-F238E27FC236}">
                <a16:creationId xmlns:a16="http://schemas.microsoft.com/office/drawing/2014/main" id="{61F4078B-C9BA-4716-807E-C69910AF823F}"/>
              </a:ext>
            </a:extLst>
          </p:cNvPr>
          <p:cNvSpPr/>
          <p:nvPr/>
        </p:nvSpPr>
        <p:spPr>
          <a:xfrm>
            <a:off x="5908337" y="974782"/>
            <a:ext cx="4922223" cy="4922212"/>
          </a:xfrm>
          <a:prstGeom prst="pie">
            <a:avLst>
              <a:gd name="adj1" fmla="val 10604126"/>
              <a:gd name="adj2" fmla="val 12131784"/>
            </a:avLst>
          </a:prstGeom>
          <a:solidFill>
            <a:srgbClr val="EA3A3A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A3037C0-79CC-42C3-9DC4-73717CA35EEB}"/>
              </a:ext>
            </a:extLst>
          </p:cNvPr>
          <p:cNvSpPr/>
          <p:nvPr/>
        </p:nvSpPr>
        <p:spPr>
          <a:xfrm>
            <a:off x="6445220" y="1511663"/>
            <a:ext cx="3848463" cy="3848452"/>
          </a:xfrm>
          <a:prstGeom prst="ellipse">
            <a:avLst/>
          </a:prstGeom>
          <a:solidFill>
            <a:srgbClr val="EE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F61BB4E-D5BE-441B-B5B4-87F45BC66B6B}"/>
              </a:ext>
            </a:extLst>
          </p:cNvPr>
          <p:cNvSpPr txBox="1"/>
          <p:nvPr/>
        </p:nvSpPr>
        <p:spPr>
          <a:xfrm>
            <a:off x="6739603" y="2289215"/>
            <a:ext cx="3259692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Maecenas ligula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lacinia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Suspendisse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commod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3800CF1-33D5-4ABA-B5E8-F7CF87A8A33B}"/>
              </a:ext>
            </a:extLst>
          </p:cNvPr>
          <p:cNvSpPr txBox="1"/>
          <p:nvPr/>
        </p:nvSpPr>
        <p:spPr>
          <a:xfrm>
            <a:off x="7340093" y="1990703"/>
            <a:ext cx="205871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1C1C1C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Information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F0EEDB8-193A-496A-8F6A-4EB692DC4A68}"/>
              </a:ext>
            </a:extLst>
          </p:cNvPr>
          <p:cNvSpPr txBox="1"/>
          <p:nvPr/>
        </p:nvSpPr>
        <p:spPr>
          <a:xfrm>
            <a:off x="6873535" y="3292603"/>
            <a:ext cx="299182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tabLst>
                <a:tab pos="2290763" algn="l"/>
              </a:tabLst>
            </a:pPr>
            <a:r>
              <a:rPr lang="en-US" sz="48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05</a:t>
            </a:r>
            <a:r>
              <a:rPr lang="en-US" sz="48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/</a:t>
            </a:r>
            <a:r>
              <a:rPr lang="en-US" sz="4800" dirty="0">
                <a:solidFill>
                  <a:srgbClr val="4758D6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74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69B7CC2-17D5-48D0-A55A-E02C6D224365}"/>
              </a:ext>
            </a:extLst>
          </p:cNvPr>
          <p:cNvSpPr txBox="1"/>
          <p:nvPr/>
        </p:nvSpPr>
        <p:spPr>
          <a:xfrm>
            <a:off x="7340093" y="4829684"/>
            <a:ext cx="20587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1C1C1C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Chart Ratio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EAF5174-380A-436A-A168-0A956AEDA8AE}"/>
              </a:ext>
            </a:extLst>
          </p:cNvPr>
          <p:cNvCxnSpPr>
            <a:cxnSpLocks/>
          </p:cNvCxnSpPr>
          <p:nvPr/>
        </p:nvCxnSpPr>
        <p:spPr>
          <a:xfrm>
            <a:off x="7162031" y="4313163"/>
            <a:ext cx="24148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6BA6A765-C1E0-47A2-BB19-0B33EAD75C21}"/>
              </a:ext>
            </a:extLst>
          </p:cNvPr>
          <p:cNvSpPr txBox="1"/>
          <p:nvPr/>
        </p:nvSpPr>
        <p:spPr>
          <a:xfrm>
            <a:off x="7172864" y="4204075"/>
            <a:ext cx="2393171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</a:t>
            </a: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D4C687DD-1B25-4E10-A6E3-68E42C0CF88B}"/>
              </a:ext>
            </a:extLst>
          </p:cNvPr>
          <p:cNvSpPr/>
          <p:nvPr/>
        </p:nvSpPr>
        <p:spPr>
          <a:xfrm flipV="1">
            <a:off x="5471805" y="538251"/>
            <a:ext cx="5795294" cy="5795276"/>
          </a:xfrm>
          <a:prstGeom prst="arc">
            <a:avLst>
              <a:gd name="adj1" fmla="val 11026389"/>
              <a:gd name="adj2" fmla="val 5396808"/>
            </a:avLst>
          </a:prstGeom>
          <a:noFill/>
          <a:ln cap="rnd">
            <a:solidFill>
              <a:srgbClr val="4758D6"/>
            </a:solidFill>
            <a:round/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EA3E6D6-E2E5-45C7-A9D2-7FEEA9D190EE}"/>
              </a:ext>
            </a:extLst>
          </p:cNvPr>
          <p:cNvSpPr txBox="1"/>
          <p:nvPr/>
        </p:nvSpPr>
        <p:spPr>
          <a:xfrm>
            <a:off x="1203676" y="1001290"/>
            <a:ext cx="2458687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5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PIE</a:t>
            </a:r>
            <a:endParaRPr lang="en-US" sz="4000" dirty="0">
              <a:solidFill>
                <a:schemeClr val="bg1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E12B79A-EDC0-431C-80AF-6C795D586122}"/>
              </a:ext>
            </a:extLst>
          </p:cNvPr>
          <p:cNvSpPr txBox="1"/>
          <p:nvPr/>
        </p:nvSpPr>
        <p:spPr>
          <a:xfrm>
            <a:off x="1282417" y="916651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Doughnut Chart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C24B3E4-7CFB-42DB-B93C-929118C7E2EF}"/>
              </a:ext>
            </a:extLst>
          </p:cNvPr>
          <p:cNvSpPr txBox="1"/>
          <p:nvPr/>
        </p:nvSpPr>
        <p:spPr>
          <a:xfrm>
            <a:off x="1280073" y="4780005"/>
            <a:ext cx="2385424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Maecenas ligula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sed,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lacinia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nausm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3F2D195-8772-49D9-A305-1C017ADAE0A2}"/>
              </a:ext>
            </a:extLst>
          </p:cNvPr>
          <p:cNvSpPr/>
          <p:nvPr/>
        </p:nvSpPr>
        <p:spPr>
          <a:xfrm>
            <a:off x="1282417" y="4472228"/>
            <a:ext cx="2379948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B Side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E287480-CF81-417C-BE5C-AF7B47ED78AF}"/>
              </a:ext>
            </a:extLst>
          </p:cNvPr>
          <p:cNvSpPr txBox="1"/>
          <p:nvPr/>
        </p:nvSpPr>
        <p:spPr>
          <a:xfrm>
            <a:off x="1280073" y="3334758"/>
            <a:ext cx="2385424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etsum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6E42B0-9DAF-4906-92CE-28AE91E13170}"/>
              </a:ext>
            </a:extLst>
          </p:cNvPr>
          <p:cNvSpPr/>
          <p:nvPr/>
        </p:nvSpPr>
        <p:spPr>
          <a:xfrm>
            <a:off x="1282417" y="3026981"/>
            <a:ext cx="2379948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A side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6AD0286-33FA-4F8A-846A-2AC5676453AD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8F1AFDA-A4DC-4A2D-9CF1-C953DB0CA504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E9AB4E3-6AB5-428B-9BDA-3A69F34D63F8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ADDD119-6374-4C2D-909E-12ECDBCA7CAA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E88DCDC-B6DC-4C1E-AE44-010917511F83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3166436024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63E2A8F4-A793-43B9-9545-535DA5FE9CB4}"/>
              </a:ext>
            </a:extLst>
          </p:cNvPr>
          <p:cNvSpPr txBox="1"/>
          <p:nvPr/>
        </p:nvSpPr>
        <p:spPr>
          <a:xfrm>
            <a:off x="1282417" y="733307"/>
            <a:ext cx="178081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Sales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F85D01E-A70D-4FAB-AAE2-7A3515F1C3D8}"/>
              </a:ext>
            </a:extLst>
          </p:cNvPr>
          <p:cNvSpPr txBox="1"/>
          <p:nvPr/>
        </p:nvSpPr>
        <p:spPr>
          <a:xfrm>
            <a:off x="1282418" y="2049051"/>
            <a:ext cx="2388159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20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Aenean</a:t>
            </a:r>
            <a:r>
              <a:rPr lang="en-US" sz="1100" dirty="0">
                <a:solidFill>
                  <a:srgbClr val="20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n-US" sz="1100" dirty="0" err="1">
                <a:solidFill>
                  <a:srgbClr val="20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eget</a:t>
            </a:r>
            <a:r>
              <a:rPr lang="en-US" sz="1100" dirty="0">
                <a:solidFill>
                  <a:srgbClr val="20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n-US" sz="1100" dirty="0" err="1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sagittis</a:t>
            </a:r>
            <a:r>
              <a:rPr lang="en-US" sz="1100" dirty="0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libero </a:t>
            </a:r>
            <a:r>
              <a:rPr lang="en-US" sz="1100" dirty="0" err="1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augue</a:t>
            </a:r>
            <a:r>
              <a:rPr lang="en-US" sz="1100" dirty="0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Curabitur</a:t>
            </a:r>
            <a:r>
              <a:rPr lang="en-US" sz="1100" dirty="0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sit </a:t>
            </a:r>
            <a:r>
              <a:rPr lang="en-US" sz="1100" dirty="0" err="1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amet</a:t>
            </a:r>
            <a:r>
              <a:rPr lang="en-US" sz="1100" dirty="0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</a:t>
            </a:r>
            <a:r>
              <a:rPr lang="en-US" sz="1100" dirty="0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endParaRPr lang="en-US" sz="1100" dirty="0">
              <a:solidFill>
                <a:srgbClr val="20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8FBCE5C-E39B-40F8-93E6-AABBEC0AADBE}"/>
              </a:ext>
            </a:extLst>
          </p:cNvPr>
          <p:cNvSpPr txBox="1"/>
          <p:nvPr/>
        </p:nvSpPr>
        <p:spPr>
          <a:xfrm>
            <a:off x="1246857" y="817945"/>
            <a:ext cx="238815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rgbClr val="20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TABLE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46B4FC3-59AA-4239-93D7-ADEE6346E86D}"/>
              </a:ext>
            </a:extLst>
          </p:cNvPr>
          <p:cNvCxnSpPr>
            <a:cxnSpLocks/>
          </p:cNvCxnSpPr>
          <p:nvPr/>
        </p:nvCxnSpPr>
        <p:spPr>
          <a:xfrm>
            <a:off x="1282417" y="3357684"/>
            <a:ext cx="2352608" cy="0"/>
          </a:xfrm>
          <a:prstGeom prst="line">
            <a:avLst/>
          </a:prstGeom>
          <a:ln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12C6296-BB3A-4E92-A771-D0AEC37E22C3}"/>
              </a:ext>
            </a:extLst>
          </p:cNvPr>
          <p:cNvSpPr txBox="1"/>
          <p:nvPr/>
        </p:nvSpPr>
        <p:spPr>
          <a:xfrm>
            <a:off x="1282417" y="3590112"/>
            <a:ext cx="2352608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20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UP TO +90</a:t>
            </a:r>
            <a:endParaRPr lang="en-US" sz="1400" dirty="0">
              <a:solidFill>
                <a:srgbClr val="20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morbious</a:t>
            </a:r>
            <a:r>
              <a:rPr lang="en-US" sz="1100" dirty="0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dolor.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CCF0BC1-F6C3-4F65-B395-398C238D3B96}"/>
              </a:ext>
            </a:extLst>
          </p:cNvPr>
          <p:cNvCxnSpPr>
            <a:cxnSpLocks/>
          </p:cNvCxnSpPr>
          <p:nvPr/>
        </p:nvCxnSpPr>
        <p:spPr>
          <a:xfrm>
            <a:off x="1282417" y="4629555"/>
            <a:ext cx="235260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EDE429F-1560-4677-8B8A-CE3E352ED85B}"/>
              </a:ext>
            </a:extLst>
          </p:cNvPr>
          <p:cNvCxnSpPr>
            <a:cxnSpLocks/>
          </p:cNvCxnSpPr>
          <p:nvPr/>
        </p:nvCxnSpPr>
        <p:spPr>
          <a:xfrm>
            <a:off x="1282417" y="4629555"/>
            <a:ext cx="2352608" cy="0"/>
          </a:xfrm>
          <a:prstGeom prst="line">
            <a:avLst/>
          </a:prstGeom>
          <a:ln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E0FF095A-22B2-4C52-BCF5-92426E4CDD3C}"/>
              </a:ext>
            </a:extLst>
          </p:cNvPr>
          <p:cNvSpPr txBox="1"/>
          <p:nvPr/>
        </p:nvSpPr>
        <p:spPr>
          <a:xfrm>
            <a:off x="1282417" y="4861983"/>
            <a:ext cx="2352608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$120,400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vehicular.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4E098A0-12C3-4F27-B4B6-375E3E137883}"/>
              </a:ext>
            </a:extLst>
          </p:cNvPr>
          <p:cNvCxnSpPr>
            <a:cxnSpLocks/>
          </p:cNvCxnSpPr>
          <p:nvPr/>
        </p:nvCxnSpPr>
        <p:spPr>
          <a:xfrm>
            <a:off x="1282417" y="3357684"/>
            <a:ext cx="508283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5" name="Table 3">
            <a:extLst>
              <a:ext uri="{FF2B5EF4-FFF2-40B4-BE49-F238E27FC236}">
                <a16:creationId xmlns:a16="http://schemas.microsoft.com/office/drawing/2014/main" id="{26E34390-871B-45D3-B877-B196DBC4D1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66559"/>
              </p:ext>
            </p:extLst>
          </p:nvPr>
        </p:nvGraphicFramePr>
        <p:xfrm>
          <a:off x="5469670" y="731523"/>
          <a:ext cx="5805675" cy="466370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35225">
                  <a:extLst>
                    <a:ext uri="{9D8B030D-6E8A-4147-A177-3AD203B41FA5}">
                      <a16:colId xmlns:a16="http://schemas.microsoft.com/office/drawing/2014/main" val="1464497212"/>
                    </a:ext>
                  </a:extLst>
                </a:gridCol>
                <a:gridCol w="1935225">
                  <a:extLst>
                    <a:ext uri="{9D8B030D-6E8A-4147-A177-3AD203B41FA5}">
                      <a16:colId xmlns:a16="http://schemas.microsoft.com/office/drawing/2014/main" val="3278155540"/>
                    </a:ext>
                  </a:extLst>
                </a:gridCol>
                <a:gridCol w="1935225">
                  <a:extLst>
                    <a:ext uri="{9D8B030D-6E8A-4147-A177-3AD203B41FA5}">
                      <a16:colId xmlns:a16="http://schemas.microsoft.com/office/drawing/2014/main" val="219421597"/>
                    </a:ext>
                  </a:extLst>
                </a:gridCol>
              </a:tblGrid>
              <a:tr h="1007479"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2000" b="0" dirty="0">
                          <a:solidFill>
                            <a:schemeClr val="bg1"/>
                          </a:solidFill>
                          <a:latin typeface="Barlow Condensed Medium" panose="00000606000000000000" pitchFamily="2" charset="0"/>
                        </a:rPr>
                        <a:t>Basic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Barlow Condensed Medium" panose="00000606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3A3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2000" b="0" dirty="0">
                          <a:solidFill>
                            <a:schemeClr val="bg1"/>
                          </a:solidFill>
                          <a:latin typeface="Barlow Condensed Medium" panose="00000606000000000000" pitchFamily="2" charset="0"/>
                        </a:rPr>
                        <a:t>Advance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Barlow Condensed Medium" panose="00000606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3A3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2000" b="0" dirty="0">
                          <a:solidFill>
                            <a:schemeClr val="bg1"/>
                          </a:solidFill>
                          <a:latin typeface="Barlow Condensed Medium" panose="00000606000000000000" pitchFamily="2" charset="0"/>
                        </a:rPr>
                        <a:t>Professional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Barlow Condensed Medium" panose="00000606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3A3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410706"/>
                  </a:ext>
                </a:extLst>
              </a:tr>
              <a:tr h="7312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3A3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3A3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3A3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9778016"/>
                  </a:ext>
                </a:extLst>
              </a:tr>
              <a:tr h="731246"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3A3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3A3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3A3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481729"/>
                  </a:ext>
                </a:extLst>
              </a:tr>
              <a:tr h="731246"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3A3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3A3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3A3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555910"/>
                  </a:ext>
                </a:extLst>
              </a:tr>
              <a:tr h="731246"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3A3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3A3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3A3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334236"/>
                  </a:ext>
                </a:extLst>
              </a:tr>
              <a:tr h="731246"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3A3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3A3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EE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3A3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0937979"/>
                  </a:ext>
                </a:extLst>
              </a:tr>
            </a:tbl>
          </a:graphicData>
        </a:graphic>
      </p:graphicFrame>
      <p:sp>
        <p:nvSpPr>
          <p:cNvPr id="46" name="Oval 45">
            <a:extLst>
              <a:ext uri="{FF2B5EF4-FFF2-40B4-BE49-F238E27FC236}">
                <a16:creationId xmlns:a16="http://schemas.microsoft.com/office/drawing/2014/main" id="{753DBF18-365B-4524-BE32-C56EFA4D5A36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E3F1A7C-DCCD-4E15-947C-BA7314C87F0E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20E6A02-E94B-4D5D-B823-9CEB863248A9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ACF64D5-236B-4302-9D26-2DC6F2DBB132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8C16A57-8CBE-45AC-9F65-B7B7E587D82B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2171057228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46E3874-13DB-45FE-BEB8-CF0C8E5521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FC0DC15-7646-464C-AD89-10F4BFBEA87E}"/>
              </a:ext>
            </a:extLst>
          </p:cNvPr>
          <p:cNvSpPr txBox="1"/>
          <p:nvPr/>
        </p:nvSpPr>
        <p:spPr>
          <a:xfrm>
            <a:off x="1287499" y="1003948"/>
            <a:ext cx="2371246" cy="229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The Event That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A54C95-F470-4F5C-98E6-1B63B2216D2E}"/>
              </a:ext>
            </a:extLst>
          </p:cNvPr>
          <p:cNvSpPr txBox="1"/>
          <p:nvPr/>
        </p:nvSpPr>
        <p:spPr>
          <a:xfrm>
            <a:off x="1221630" y="1121119"/>
            <a:ext cx="2418608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GRAB U </a:t>
            </a:r>
          </a:p>
          <a:p>
            <a:r>
              <a:rPr lang="en-US" sz="8000" spc="-300" dirty="0">
                <a:solidFill>
                  <a:srgbClr val="4758D6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NEED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42E4B1-1C63-45F0-957D-EC23AAF0C1FE}"/>
              </a:ext>
            </a:extLst>
          </p:cNvPr>
          <p:cNvSpPr txBox="1"/>
          <p:nvPr/>
        </p:nvSpPr>
        <p:spPr>
          <a:xfrm>
            <a:off x="1282417" y="3583332"/>
            <a:ext cx="2357821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vehicular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F28680F-4EA4-4F82-9CA8-64734178E314}"/>
              </a:ext>
            </a:extLst>
          </p:cNvPr>
          <p:cNvSpPr txBox="1"/>
          <p:nvPr/>
        </p:nvSpPr>
        <p:spPr>
          <a:xfrm>
            <a:off x="5495842" y="2481404"/>
            <a:ext cx="2661968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ipsum.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maximus nisi.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F0A95FB-821E-4105-A0ED-5E526609D121}"/>
              </a:ext>
            </a:extLst>
          </p:cNvPr>
          <p:cNvSpPr txBox="1"/>
          <p:nvPr/>
        </p:nvSpPr>
        <p:spPr>
          <a:xfrm>
            <a:off x="5495842" y="2111174"/>
            <a:ext cx="266197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EA3A3A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February 2020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76BD606-DB97-405E-B5EE-FDA776660AFF}"/>
              </a:ext>
            </a:extLst>
          </p:cNvPr>
          <p:cNvSpPr/>
          <p:nvPr/>
        </p:nvSpPr>
        <p:spPr>
          <a:xfrm>
            <a:off x="5498432" y="1003948"/>
            <a:ext cx="2657239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72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14</a:t>
            </a:r>
            <a:r>
              <a:rPr lang="en-US" sz="6600" baseline="300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TH</a:t>
            </a:r>
            <a:endParaRPr lang="en-US" sz="6600" baseline="30000" dirty="0">
              <a:solidFill>
                <a:srgbClr val="EA3A3A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D6763E9-398C-4346-90BF-87BF3E5CAF26}"/>
              </a:ext>
            </a:extLst>
          </p:cNvPr>
          <p:cNvSpPr txBox="1"/>
          <p:nvPr/>
        </p:nvSpPr>
        <p:spPr>
          <a:xfrm>
            <a:off x="1282417" y="4913365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So Many Items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8DD472C-FE99-442A-B4EE-61D65A2BD13D}"/>
              </a:ext>
            </a:extLst>
          </p:cNvPr>
          <p:cNvSpPr/>
          <p:nvPr/>
        </p:nvSpPr>
        <p:spPr>
          <a:xfrm>
            <a:off x="1285008" y="5134794"/>
            <a:ext cx="798295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8000+</a:t>
            </a:r>
            <a:endParaRPr lang="en-US" sz="1600" dirty="0">
              <a:solidFill>
                <a:srgbClr val="EA3A3A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DFC32EC-2E34-4339-A3DC-0F27EB98B2F8}"/>
              </a:ext>
            </a:extLst>
          </p:cNvPr>
          <p:cNvSpPr txBox="1"/>
          <p:nvPr/>
        </p:nvSpPr>
        <p:spPr>
          <a:xfrm>
            <a:off x="5495841" y="4913365"/>
            <a:ext cx="265982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Total Worth Value </a:t>
            </a:r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- </a:t>
            </a:r>
            <a:r>
              <a:rPr lang="en-US" sz="12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2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pellentet</a:t>
            </a:r>
            <a:endParaRPr lang="en-US" sz="12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9F05EFF-B72F-400A-B22C-9F695B7A35F3}"/>
              </a:ext>
            </a:extLst>
          </p:cNvPr>
          <p:cNvSpPr/>
          <p:nvPr/>
        </p:nvSpPr>
        <p:spPr>
          <a:xfrm>
            <a:off x="5498433" y="5134794"/>
            <a:ext cx="1612621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$120,400,210</a:t>
            </a:r>
            <a:endParaRPr lang="en-US" sz="16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9024BAB-BA9E-493B-9B50-98B2FAE0EE11}"/>
              </a:ext>
            </a:extLst>
          </p:cNvPr>
          <p:cNvSpPr txBox="1"/>
          <p:nvPr/>
        </p:nvSpPr>
        <p:spPr>
          <a:xfrm>
            <a:off x="9766350" y="5338893"/>
            <a:ext cx="177957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Consectetur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ascing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8B74AC1-DC08-44B5-BC82-A2FE035D292C}"/>
              </a:ext>
            </a:extLst>
          </p:cNvPr>
          <p:cNvSpPr/>
          <p:nvPr/>
        </p:nvSpPr>
        <p:spPr>
          <a:xfrm>
            <a:off x="9766350" y="4919350"/>
            <a:ext cx="460062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70+</a:t>
            </a:r>
            <a:endParaRPr lang="en-US" sz="16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0D293F4-7791-4FA5-8EBE-60291A8C1101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62F4BEE-AE90-4352-A7AA-287AFB7371A2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64B3C3E-92BD-4423-9D11-13AEAC90085D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21B6D5D-412A-4A59-AE3D-4977402C28D0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C81F955-2314-44CE-A592-C510109683F2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3492939695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E565BA-AF8B-46F4-AD22-3BEBDF5C12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F74A9B2-D11B-4A4B-B72C-8D589EFD8D65}"/>
              </a:ext>
            </a:extLst>
          </p:cNvPr>
          <p:cNvSpPr txBox="1"/>
          <p:nvPr/>
        </p:nvSpPr>
        <p:spPr>
          <a:xfrm>
            <a:off x="1287499" y="1036480"/>
            <a:ext cx="237124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Slide Mockup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6F84E2E-4055-43A2-BF0A-C797CD7292B9}"/>
              </a:ext>
            </a:extLst>
          </p:cNvPr>
          <p:cNvSpPr txBox="1"/>
          <p:nvPr/>
        </p:nvSpPr>
        <p:spPr>
          <a:xfrm>
            <a:off x="1251939" y="1121119"/>
            <a:ext cx="2413554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PHONE</a:t>
            </a:r>
          </a:p>
          <a:p>
            <a:r>
              <a:rPr lang="en-US" sz="80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MOCK </a:t>
            </a:r>
          </a:p>
          <a:p>
            <a:r>
              <a:rPr lang="en-US" sz="8000" spc="-3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UP - 01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3B2B4AD-C82A-48FE-A3D6-F5A24E310FCF}"/>
              </a:ext>
            </a:extLst>
          </p:cNvPr>
          <p:cNvSpPr/>
          <p:nvPr/>
        </p:nvSpPr>
        <p:spPr>
          <a:xfrm>
            <a:off x="9774571" y="3619141"/>
            <a:ext cx="1779937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4 Month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C3E4AB0-376D-4CFE-9F56-10CEC8C0B6CA}"/>
              </a:ext>
            </a:extLst>
          </p:cNvPr>
          <p:cNvSpPr/>
          <p:nvPr/>
        </p:nvSpPr>
        <p:spPr>
          <a:xfrm>
            <a:off x="9774572" y="3927202"/>
            <a:ext cx="1779939" cy="7377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ante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0C80E47-FE80-4CE9-B382-7F5C4864A8DA}"/>
              </a:ext>
            </a:extLst>
          </p:cNvPr>
          <p:cNvSpPr/>
          <p:nvPr/>
        </p:nvSpPr>
        <p:spPr>
          <a:xfrm>
            <a:off x="9774571" y="1036480"/>
            <a:ext cx="1779937" cy="58477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3200" dirty="0">
                <a:solidFill>
                  <a:srgbClr val="EA3A3A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400+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D9F2326-9470-4577-9BB2-8F82EB7C4A84}"/>
              </a:ext>
            </a:extLst>
          </p:cNvPr>
          <p:cNvSpPr/>
          <p:nvPr/>
        </p:nvSpPr>
        <p:spPr>
          <a:xfrm>
            <a:off x="9774572" y="1603416"/>
            <a:ext cx="1779939" cy="9916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ipsum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maximus nisi.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8C5AC14-EC9D-4136-B3D4-8581FE0749E8}"/>
              </a:ext>
            </a:extLst>
          </p:cNvPr>
          <p:cNvCxnSpPr>
            <a:cxnSpLocks/>
          </p:cNvCxnSpPr>
          <p:nvPr/>
        </p:nvCxnSpPr>
        <p:spPr>
          <a:xfrm>
            <a:off x="9774572" y="3080328"/>
            <a:ext cx="177993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29AB5FA-639B-4136-AB2C-6125FB4215A0}"/>
              </a:ext>
            </a:extLst>
          </p:cNvPr>
          <p:cNvCxnSpPr>
            <a:cxnSpLocks/>
          </p:cNvCxnSpPr>
          <p:nvPr/>
        </p:nvCxnSpPr>
        <p:spPr>
          <a:xfrm>
            <a:off x="9774571" y="3080328"/>
            <a:ext cx="741728" cy="0"/>
          </a:xfrm>
          <a:prstGeom prst="line">
            <a:avLst/>
          </a:prstGeom>
          <a:ln>
            <a:solidFill>
              <a:srgbClr val="4758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F93FAEF-B13F-4306-AC01-38EBBBE7D4EC}"/>
              </a:ext>
            </a:extLst>
          </p:cNvPr>
          <p:cNvGrpSpPr/>
          <p:nvPr/>
        </p:nvGrpSpPr>
        <p:grpSpPr>
          <a:xfrm>
            <a:off x="9774571" y="5125548"/>
            <a:ext cx="308806" cy="386293"/>
            <a:chOff x="563563" y="2209800"/>
            <a:chExt cx="430213" cy="538163"/>
          </a:xfrm>
          <a:solidFill>
            <a:srgbClr val="4758D6"/>
          </a:solidFill>
        </p:grpSpPr>
        <p:sp>
          <p:nvSpPr>
            <p:cNvPr id="57" name="Freeform 208">
              <a:extLst>
                <a:ext uri="{FF2B5EF4-FFF2-40B4-BE49-F238E27FC236}">
                  <a16:creationId xmlns:a16="http://schemas.microsoft.com/office/drawing/2014/main" id="{EAE84711-B9CF-4E1E-82FB-A9BB9314B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201" y="2455863"/>
              <a:ext cx="134938" cy="184150"/>
            </a:xfrm>
            <a:custGeom>
              <a:avLst/>
              <a:gdLst>
                <a:gd name="T0" fmla="*/ 537 w 655"/>
                <a:gd name="T1" fmla="*/ 530 h 897"/>
                <a:gd name="T2" fmla="*/ 392 w 655"/>
                <a:gd name="T3" fmla="*/ 675 h 897"/>
                <a:gd name="T4" fmla="*/ 392 w 655"/>
                <a:gd name="T5" fmla="*/ 65 h 897"/>
                <a:gd name="T6" fmla="*/ 327 w 655"/>
                <a:gd name="T7" fmla="*/ 0 h 897"/>
                <a:gd name="T8" fmla="*/ 262 w 655"/>
                <a:gd name="T9" fmla="*/ 65 h 897"/>
                <a:gd name="T10" fmla="*/ 262 w 655"/>
                <a:gd name="T11" fmla="*/ 676 h 897"/>
                <a:gd name="T12" fmla="*/ 117 w 655"/>
                <a:gd name="T13" fmla="*/ 530 h 897"/>
                <a:gd name="T14" fmla="*/ 25 w 655"/>
                <a:gd name="T15" fmla="*/ 530 h 897"/>
                <a:gd name="T16" fmla="*/ 25 w 655"/>
                <a:gd name="T17" fmla="*/ 622 h 897"/>
                <a:gd name="T18" fmla="*/ 281 w 655"/>
                <a:gd name="T19" fmla="*/ 878 h 897"/>
                <a:gd name="T20" fmla="*/ 327 w 655"/>
                <a:gd name="T21" fmla="*/ 897 h 897"/>
                <a:gd name="T22" fmla="*/ 373 w 655"/>
                <a:gd name="T23" fmla="*/ 878 h 897"/>
                <a:gd name="T24" fmla="*/ 629 w 655"/>
                <a:gd name="T25" fmla="*/ 621 h 897"/>
                <a:gd name="T26" fmla="*/ 629 w 655"/>
                <a:gd name="T27" fmla="*/ 529 h 897"/>
                <a:gd name="T28" fmla="*/ 537 w 655"/>
                <a:gd name="T29" fmla="*/ 53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5" h="897">
                  <a:moveTo>
                    <a:pt x="537" y="530"/>
                  </a:moveTo>
                  <a:lnTo>
                    <a:pt x="392" y="675"/>
                  </a:lnTo>
                  <a:lnTo>
                    <a:pt x="392" y="65"/>
                  </a:lnTo>
                  <a:cubicBezTo>
                    <a:pt x="392" y="29"/>
                    <a:pt x="363" y="0"/>
                    <a:pt x="327" y="0"/>
                  </a:cubicBezTo>
                  <a:cubicBezTo>
                    <a:pt x="291" y="0"/>
                    <a:pt x="262" y="29"/>
                    <a:pt x="262" y="65"/>
                  </a:cubicBezTo>
                  <a:lnTo>
                    <a:pt x="262" y="676"/>
                  </a:lnTo>
                  <a:lnTo>
                    <a:pt x="117" y="530"/>
                  </a:lnTo>
                  <a:cubicBezTo>
                    <a:pt x="92" y="505"/>
                    <a:pt x="50" y="505"/>
                    <a:pt x="25" y="530"/>
                  </a:cubicBezTo>
                  <a:cubicBezTo>
                    <a:pt x="0" y="556"/>
                    <a:pt x="0" y="597"/>
                    <a:pt x="25" y="622"/>
                  </a:cubicBezTo>
                  <a:lnTo>
                    <a:pt x="281" y="878"/>
                  </a:lnTo>
                  <a:cubicBezTo>
                    <a:pt x="293" y="891"/>
                    <a:pt x="310" y="897"/>
                    <a:pt x="327" y="897"/>
                  </a:cubicBezTo>
                  <a:cubicBezTo>
                    <a:pt x="343" y="897"/>
                    <a:pt x="360" y="891"/>
                    <a:pt x="373" y="878"/>
                  </a:cubicBezTo>
                  <a:lnTo>
                    <a:pt x="629" y="621"/>
                  </a:lnTo>
                  <a:cubicBezTo>
                    <a:pt x="655" y="596"/>
                    <a:pt x="655" y="555"/>
                    <a:pt x="629" y="529"/>
                  </a:cubicBezTo>
                  <a:cubicBezTo>
                    <a:pt x="604" y="504"/>
                    <a:pt x="563" y="504"/>
                    <a:pt x="537" y="5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09">
              <a:extLst>
                <a:ext uri="{FF2B5EF4-FFF2-40B4-BE49-F238E27FC236}">
                  <a16:creationId xmlns:a16="http://schemas.microsoft.com/office/drawing/2014/main" id="{9630BCD3-ADDC-4316-B0FA-3D219F8870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3563" y="2209800"/>
              <a:ext cx="430213" cy="538163"/>
            </a:xfrm>
            <a:custGeom>
              <a:avLst/>
              <a:gdLst>
                <a:gd name="T0" fmla="*/ 2090 w 2090"/>
                <a:gd name="T1" fmla="*/ 2267 h 2616"/>
                <a:gd name="T2" fmla="*/ 1940 w 2090"/>
                <a:gd name="T3" fmla="*/ 571 h 2616"/>
                <a:gd name="T4" fmla="*/ 1875 w 2090"/>
                <a:gd name="T5" fmla="*/ 512 h 2616"/>
                <a:gd name="T6" fmla="*/ 1557 w 2090"/>
                <a:gd name="T7" fmla="*/ 512 h 2616"/>
                <a:gd name="T8" fmla="*/ 1045 w 2090"/>
                <a:gd name="T9" fmla="*/ 0 h 2616"/>
                <a:gd name="T10" fmla="*/ 533 w 2090"/>
                <a:gd name="T11" fmla="*/ 512 h 2616"/>
                <a:gd name="T12" fmla="*/ 216 w 2090"/>
                <a:gd name="T13" fmla="*/ 512 h 2616"/>
                <a:gd name="T14" fmla="*/ 151 w 2090"/>
                <a:gd name="T15" fmla="*/ 571 h 2616"/>
                <a:gd name="T16" fmla="*/ 0 w 2090"/>
                <a:gd name="T17" fmla="*/ 2267 h 2616"/>
                <a:gd name="T18" fmla="*/ 0 w 2090"/>
                <a:gd name="T19" fmla="*/ 2273 h 2616"/>
                <a:gd name="T20" fmla="*/ 387 w 2090"/>
                <a:gd name="T21" fmla="*/ 2616 h 2616"/>
                <a:gd name="T22" fmla="*/ 1703 w 2090"/>
                <a:gd name="T23" fmla="*/ 2616 h 2616"/>
                <a:gd name="T24" fmla="*/ 2090 w 2090"/>
                <a:gd name="T25" fmla="*/ 2273 h 2616"/>
                <a:gd name="T26" fmla="*/ 2090 w 2090"/>
                <a:gd name="T27" fmla="*/ 2267 h 2616"/>
                <a:gd name="T28" fmla="*/ 1045 w 2090"/>
                <a:gd name="T29" fmla="*/ 130 h 2616"/>
                <a:gd name="T30" fmla="*/ 1428 w 2090"/>
                <a:gd name="T31" fmla="*/ 512 h 2616"/>
                <a:gd name="T32" fmla="*/ 663 w 2090"/>
                <a:gd name="T33" fmla="*/ 512 h 2616"/>
                <a:gd name="T34" fmla="*/ 1045 w 2090"/>
                <a:gd name="T35" fmla="*/ 130 h 2616"/>
                <a:gd name="T36" fmla="*/ 1703 w 2090"/>
                <a:gd name="T37" fmla="*/ 2486 h 2616"/>
                <a:gd name="T38" fmla="*/ 387 w 2090"/>
                <a:gd name="T39" fmla="*/ 2486 h 2616"/>
                <a:gd name="T40" fmla="*/ 130 w 2090"/>
                <a:gd name="T41" fmla="*/ 2276 h 2616"/>
                <a:gd name="T42" fmla="*/ 275 w 2090"/>
                <a:gd name="T43" fmla="*/ 642 h 2616"/>
                <a:gd name="T44" fmla="*/ 533 w 2090"/>
                <a:gd name="T45" fmla="*/ 642 h 2616"/>
                <a:gd name="T46" fmla="*/ 533 w 2090"/>
                <a:gd name="T47" fmla="*/ 870 h 2616"/>
                <a:gd name="T48" fmla="*/ 598 w 2090"/>
                <a:gd name="T49" fmla="*/ 935 h 2616"/>
                <a:gd name="T50" fmla="*/ 663 w 2090"/>
                <a:gd name="T51" fmla="*/ 870 h 2616"/>
                <a:gd name="T52" fmla="*/ 663 w 2090"/>
                <a:gd name="T53" fmla="*/ 642 h 2616"/>
                <a:gd name="T54" fmla="*/ 1428 w 2090"/>
                <a:gd name="T55" fmla="*/ 642 h 2616"/>
                <a:gd name="T56" fmla="*/ 1428 w 2090"/>
                <a:gd name="T57" fmla="*/ 870 h 2616"/>
                <a:gd name="T58" fmla="*/ 1493 w 2090"/>
                <a:gd name="T59" fmla="*/ 935 h 2616"/>
                <a:gd name="T60" fmla="*/ 1557 w 2090"/>
                <a:gd name="T61" fmla="*/ 870 h 2616"/>
                <a:gd name="T62" fmla="*/ 1557 w 2090"/>
                <a:gd name="T63" fmla="*/ 642 h 2616"/>
                <a:gd name="T64" fmla="*/ 1815 w 2090"/>
                <a:gd name="T65" fmla="*/ 642 h 2616"/>
                <a:gd name="T66" fmla="*/ 1960 w 2090"/>
                <a:gd name="T67" fmla="*/ 2276 h 2616"/>
                <a:gd name="T68" fmla="*/ 1703 w 2090"/>
                <a:gd name="T69" fmla="*/ 2486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90" h="2616">
                  <a:moveTo>
                    <a:pt x="2090" y="2267"/>
                  </a:moveTo>
                  <a:lnTo>
                    <a:pt x="1940" y="571"/>
                  </a:lnTo>
                  <a:cubicBezTo>
                    <a:pt x="1937" y="537"/>
                    <a:pt x="1909" y="512"/>
                    <a:pt x="1875" y="512"/>
                  </a:cubicBezTo>
                  <a:lnTo>
                    <a:pt x="1557" y="512"/>
                  </a:lnTo>
                  <a:cubicBezTo>
                    <a:pt x="1557" y="230"/>
                    <a:pt x="1327" y="0"/>
                    <a:pt x="1045" y="0"/>
                  </a:cubicBezTo>
                  <a:cubicBezTo>
                    <a:pt x="763" y="0"/>
                    <a:pt x="533" y="230"/>
                    <a:pt x="533" y="512"/>
                  </a:cubicBezTo>
                  <a:lnTo>
                    <a:pt x="216" y="512"/>
                  </a:lnTo>
                  <a:cubicBezTo>
                    <a:pt x="182" y="512"/>
                    <a:pt x="154" y="537"/>
                    <a:pt x="151" y="571"/>
                  </a:cubicBezTo>
                  <a:lnTo>
                    <a:pt x="0" y="2267"/>
                  </a:lnTo>
                  <a:cubicBezTo>
                    <a:pt x="0" y="2270"/>
                    <a:pt x="0" y="2271"/>
                    <a:pt x="0" y="2273"/>
                  </a:cubicBezTo>
                  <a:cubicBezTo>
                    <a:pt x="0" y="2462"/>
                    <a:pt x="174" y="2616"/>
                    <a:pt x="387" y="2616"/>
                  </a:cubicBezTo>
                  <a:lnTo>
                    <a:pt x="1703" y="2616"/>
                  </a:lnTo>
                  <a:cubicBezTo>
                    <a:pt x="1917" y="2616"/>
                    <a:pt x="2090" y="2462"/>
                    <a:pt x="2090" y="2273"/>
                  </a:cubicBezTo>
                  <a:cubicBezTo>
                    <a:pt x="2090" y="2271"/>
                    <a:pt x="2090" y="2270"/>
                    <a:pt x="2090" y="2267"/>
                  </a:cubicBezTo>
                  <a:close/>
                  <a:moveTo>
                    <a:pt x="1045" y="130"/>
                  </a:moveTo>
                  <a:cubicBezTo>
                    <a:pt x="1256" y="130"/>
                    <a:pt x="1427" y="301"/>
                    <a:pt x="1428" y="512"/>
                  </a:cubicBezTo>
                  <a:lnTo>
                    <a:pt x="663" y="512"/>
                  </a:lnTo>
                  <a:cubicBezTo>
                    <a:pt x="663" y="301"/>
                    <a:pt x="835" y="130"/>
                    <a:pt x="1045" y="130"/>
                  </a:cubicBezTo>
                  <a:close/>
                  <a:moveTo>
                    <a:pt x="1703" y="2486"/>
                  </a:moveTo>
                  <a:lnTo>
                    <a:pt x="387" y="2486"/>
                  </a:lnTo>
                  <a:cubicBezTo>
                    <a:pt x="246" y="2486"/>
                    <a:pt x="132" y="2392"/>
                    <a:pt x="130" y="2276"/>
                  </a:cubicBezTo>
                  <a:lnTo>
                    <a:pt x="275" y="642"/>
                  </a:lnTo>
                  <a:lnTo>
                    <a:pt x="533" y="642"/>
                  </a:lnTo>
                  <a:lnTo>
                    <a:pt x="533" y="870"/>
                  </a:lnTo>
                  <a:cubicBezTo>
                    <a:pt x="533" y="905"/>
                    <a:pt x="562" y="935"/>
                    <a:pt x="598" y="935"/>
                  </a:cubicBezTo>
                  <a:cubicBezTo>
                    <a:pt x="634" y="935"/>
                    <a:pt x="663" y="905"/>
                    <a:pt x="663" y="870"/>
                  </a:cubicBezTo>
                  <a:lnTo>
                    <a:pt x="663" y="642"/>
                  </a:lnTo>
                  <a:lnTo>
                    <a:pt x="1428" y="642"/>
                  </a:lnTo>
                  <a:lnTo>
                    <a:pt x="1428" y="870"/>
                  </a:lnTo>
                  <a:cubicBezTo>
                    <a:pt x="1428" y="905"/>
                    <a:pt x="1457" y="935"/>
                    <a:pt x="1493" y="935"/>
                  </a:cubicBezTo>
                  <a:cubicBezTo>
                    <a:pt x="1528" y="935"/>
                    <a:pt x="1557" y="905"/>
                    <a:pt x="1557" y="870"/>
                  </a:cubicBezTo>
                  <a:lnTo>
                    <a:pt x="1557" y="642"/>
                  </a:lnTo>
                  <a:lnTo>
                    <a:pt x="1815" y="642"/>
                  </a:lnTo>
                  <a:lnTo>
                    <a:pt x="1960" y="2276"/>
                  </a:lnTo>
                  <a:cubicBezTo>
                    <a:pt x="1959" y="2392"/>
                    <a:pt x="1844" y="2486"/>
                    <a:pt x="1703" y="2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898C3513-BBBB-421A-9B41-B1A813A27935}"/>
              </a:ext>
            </a:extLst>
          </p:cNvPr>
          <p:cNvSpPr txBox="1"/>
          <p:nvPr/>
        </p:nvSpPr>
        <p:spPr>
          <a:xfrm>
            <a:off x="1281880" y="4811315"/>
            <a:ext cx="2383612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ultrices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etanu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047412D7-A76B-4857-BAD4-0CDD0E82C591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55082BA-AAE9-42FB-8A7E-4373A44134E8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AEA8F76-BAA5-44F3-9255-52111D5DE8A2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C0B61F7-C04E-4DD4-93EB-B10287CCFFE8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B553BE9-D3D2-4BAA-9747-528EB94F1390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3037081590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DCF5FD9-8268-4CC0-8997-8D7E9B57BE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1B1DAA0-8837-4227-A56B-E47A47880CAF}"/>
              </a:ext>
            </a:extLst>
          </p:cNvPr>
          <p:cNvSpPr txBox="1"/>
          <p:nvPr/>
        </p:nvSpPr>
        <p:spPr>
          <a:xfrm>
            <a:off x="1444591" y="1533232"/>
            <a:ext cx="246092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Items Discount (</a:t>
            </a:r>
            <a:r>
              <a:rPr lang="en-US" sz="12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</a:t>
            </a: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36C3B6D-2664-449A-87CE-44CF743470CA}"/>
              </a:ext>
            </a:extLst>
          </p:cNvPr>
          <p:cNvSpPr/>
          <p:nvPr/>
        </p:nvSpPr>
        <p:spPr>
          <a:xfrm>
            <a:off x="1447181" y="1103502"/>
            <a:ext cx="245833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+7000</a:t>
            </a:r>
            <a:endParaRPr lang="en-US" sz="16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C17844A-A5D1-467B-8388-B20F7A2F9B75}"/>
              </a:ext>
            </a:extLst>
          </p:cNvPr>
          <p:cNvSpPr txBox="1"/>
          <p:nvPr/>
        </p:nvSpPr>
        <p:spPr>
          <a:xfrm>
            <a:off x="7184254" y="1036480"/>
            <a:ext cx="237124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Slide Mockup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B01FA70-4B7A-4169-B5E6-E77276191052}"/>
              </a:ext>
            </a:extLst>
          </p:cNvPr>
          <p:cNvSpPr txBox="1"/>
          <p:nvPr/>
        </p:nvSpPr>
        <p:spPr>
          <a:xfrm>
            <a:off x="7148693" y="1121119"/>
            <a:ext cx="376381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TAB </a:t>
            </a:r>
          </a:p>
          <a:p>
            <a:r>
              <a:rPr lang="en-US" sz="80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MOCK UP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D6C4788-8B3A-4140-8B6F-FD616B809C36}"/>
              </a:ext>
            </a:extLst>
          </p:cNvPr>
          <p:cNvSpPr txBox="1"/>
          <p:nvPr/>
        </p:nvSpPr>
        <p:spPr>
          <a:xfrm>
            <a:off x="7148693" y="3616963"/>
            <a:ext cx="3763814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ultrices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etanu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euismod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lacinia.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A57142C-C5FE-4296-853C-94EE379E06D1}"/>
              </a:ext>
            </a:extLst>
          </p:cNvPr>
          <p:cNvSpPr/>
          <p:nvPr/>
        </p:nvSpPr>
        <p:spPr>
          <a:xfrm>
            <a:off x="7148693" y="4763175"/>
            <a:ext cx="113119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36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+2500</a:t>
            </a:r>
            <a:endParaRPr lang="en-US" dirty="0">
              <a:solidFill>
                <a:srgbClr val="EA3A3A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BD54FB4-F3BB-4CC8-8E47-EBE6869AC839}"/>
              </a:ext>
            </a:extLst>
          </p:cNvPr>
          <p:cNvSpPr txBox="1"/>
          <p:nvPr/>
        </p:nvSpPr>
        <p:spPr>
          <a:xfrm>
            <a:off x="7148693" y="5404980"/>
            <a:ext cx="168034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Nam </a:t>
            </a:r>
            <a:r>
              <a:rPr lang="en-US" sz="1100" dirty="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nec</a:t>
            </a:r>
            <a:r>
              <a:rPr lang="en-US" sz="11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ex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76643D3-7B74-40D6-8892-BC0C5017B4EE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3CE77B9-555D-499A-BCFD-0B06A054CE4E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81CF61F8-D1A2-4B71-BFEE-7E49A6815DCA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5EF0555-7706-4C79-9503-2F86320CB3B8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367188F-82AE-42A0-A25A-698F3F32B9C2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2914695740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0D0E31DF-2183-4409-BFC0-7045C9B50596}"/>
              </a:ext>
            </a:extLst>
          </p:cNvPr>
          <p:cNvSpPr txBox="1"/>
          <p:nvPr/>
        </p:nvSpPr>
        <p:spPr>
          <a:xfrm>
            <a:off x="1241777" y="1001398"/>
            <a:ext cx="2352608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0" spc="-300" dirty="0">
                <a:solidFill>
                  <a:srgbClr val="4758D6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2</a:t>
            </a:r>
            <a:endParaRPr lang="en-US" sz="12500" spc="-300" dirty="0">
              <a:solidFill>
                <a:srgbClr val="4758D6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AE3083-5FE0-4DA1-A8E3-45A9B6893A8C}"/>
              </a:ext>
            </a:extLst>
          </p:cNvPr>
          <p:cNvSpPr txBox="1"/>
          <p:nvPr/>
        </p:nvSpPr>
        <p:spPr>
          <a:xfrm>
            <a:off x="1282417" y="4072292"/>
            <a:ext cx="2352608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Maecenas ligula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sed,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lacinia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Suspendisse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commodo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augue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E7D5CC-ED72-42F5-923D-00022E0D165B}"/>
              </a:ext>
            </a:extLst>
          </p:cNvPr>
          <p:cNvSpPr txBox="1"/>
          <p:nvPr/>
        </p:nvSpPr>
        <p:spPr>
          <a:xfrm>
            <a:off x="1282417" y="916759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Break Slide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E69D237-05BC-49C3-91AF-0ED1CAF2DF3C}"/>
              </a:ext>
            </a:extLst>
          </p:cNvPr>
          <p:cNvSpPr txBox="1"/>
          <p:nvPr/>
        </p:nvSpPr>
        <p:spPr>
          <a:xfrm>
            <a:off x="1282417" y="3632478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Second Section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C3376CA-4979-40E3-AEFF-59CA59E720A2}"/>
              </a:ext>
            </a:extLst>
          </p:cNvPr>
          <p:cNvSpPr/>
          <p:nvPr/>
        </p:nvSpPr>
        <p:spPr>
          <a:xfrm>
            <a:off x="1285008" y="3202748"/>
            <a:ext cx="2449388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Break Slide Section</a:t>
            </a:r>
            <a:endParaRPr lang="en-US" sz="16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607142E-71A9-45C2-B68B-34DB8417445C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C96210-DFF7-4A50-B5C3-446CBE2A7CDD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rgbClr val="EEEDE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A4609B-DE49-4DCC-801D-7FE2BE3BBDF6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rgbClr val="EEEDE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1EB9708-4FA9-4722-9E75-0B4B63897BD5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rgbClr val="EEEDE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79BCB91-1384-43A0-8EDA-496298C0CC62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rgbClr val="EEEDE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4174824316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27907BF-3AD2-416C-A304-8A57A1954A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CD52AB9-640C-4B22-831C-9396E28A550B}"/>
              </a:ext>
            </a:extLst>
          </p:cNvPr>
          <p:cNvSpPr/>
          <p:nvPr/>
        </p:nvSpPr>
        <p:spPr>
          <a:xfrm>
            <a:off x="6096000" y="968635"/>
            <a:ext cx="2652951" cy="5069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rgbClr val="1C1C1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Mandiment</a:t>
            </a:r>
            <a:endParaRPr lang="en-US" sz="1200" dirty="0">
              <a:solidFill>
                <a:srgbClr val="1C1C1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condiment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magn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aenean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2F4E4C8-97E5-451A-AEC1-F507AA2A525E}"/>
              </a:ext>
            </a:extLst>
          </p:cNvPr>
          <p:cNvSpPr txBox="1"/>
          <p:nvPr/>
        </p:nvSpPr>
        <p:spPr>
          <a:xfrm>
            <a:off x="6096000" y="5491767"/>
            <a:ext cx="3143845" cy="229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Vitae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magnaa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21298DF-2B14-4562-A6B5-2E2A5E355E22}"/>
              </a:ext>
            </a:extLst>
          </p:cNvPr>
          <p:cNvSpPr txBox="1"/>
          <p:nvPr/>
        </p:nvSpPr>
        <p:spPr>
          <a:xfrm>
            <a:off x="1287499" y="1036480"/>
            <a:ext cx="237124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Slide Mockup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3BE27AE-0994-4887-BEDD-CF2C704220D8}"/>
              </a:ext>
            </a:extLst>
          </p:cNvPr>
          <p:cNvSpPr txBox="1"/>
          <p:nvPr/>
        </p:nvSpPr>
        <p:spPr>
          <a:xfrm>
            <a:off x="1251939" y="1121119"/>
            <a:ext cx="2413554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DESK</a:t>
            </a:r>
          </a:p>
          <a:p>
            <a:r>
              <a:rPr lang="en-US" sz="8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MOCK</a:t>
            </a:r>
          </a:p>
          <a:p>
            <a:r>
              <a:rPr lang="en-US" sz="8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UP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103972B-D375-46EE-A329-A9EDC61E1B58}"/>
              </a:ext>
            </a:extLst>
          </p:cNvPr>
          <p:cNvSpPr txBox="1"/>
          <p:nvPr/>
        </p:nvSpPr>
        <p:spPr>
          <a:xfrm>
            <a:off x="1281880" y="4811315"/>
            <a:ext cx="2383612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Nam </a:t>
            </a:r>
            <a:r>
              <a:rPr lang="en-US" sz="1100" dirty="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nec</a:t>
            </a:r>
            <a:r>
              <a:rPr lang="en-US" sz="11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ex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ultrices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etanu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E1225C6-0C13-4A19-8B76-E41B85D23EA5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1DCE949-BAD9-48BC-AC72-0AB58FC6226E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6234F7B-226A-478D-8297-58715387B8C3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9248222-A563-4CBB-B560-F834139CB5C1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314E7ED-9CDA-4BA3-8760-3BD6DF4E2FC3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995705209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58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541EF3E-1EFD-457F-B0E3-86C491569BCE}"/>
              </a:ext>
            </a:extLst>
          </p:cNvPr>
          <p:cNvSpPr txBox="1"/>
          <p:nvPr/>
        </p:nvSpPr>
        <p:spPr>
          <a:xfrm>
            <a:off x="1241777" y="1952306"/>
            <a:ext cx="6860499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5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Thanks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66BF496-BD4C-4AF9-BF95-430C9BE853F6}"/>
              </a:ext>
            </a:extLst>
          </p:cNvPr>
          <p:cNvSpPr txBox="1"/>
          <p:nvPr/>
        </p:nvSpPr>
        <p:spPr>
          <a:xfrm>
            <a:off x="1282416" y="3815080"/>
            <a:ext cx="3502935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Message</a:t>
            </a:r>
            <a:endParaRPr lang="en-US" sz="14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laoreet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viverra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B99377-1EA6-4800-B7F2-A4F19AD047FE}"/>
              </a:ext>
            </a:extLst>
          </p:cNvPr>
          <p:cNvSpPr txBox="1"/>
          <p:nvPr/>
        </p:nvSpPr>
        <p:spPr>
          <a:xfrm>
            <a:off x="1282417" y="1867667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20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For Your Attention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6B63EF2-5EA1-4C86-80B1-138B409AFD5E}"/>
              </a:ext>
            </a:extLst>
          </p:cNvPr>
          <p:cNvSpPr txBox="1"/>
          <p:nvPr/>
        </p:nvSpPr>
        <p:spPr>
          <a:xfrm>
            <a:off x="5495842" y="6399903"/>
            <a:ext cx="125547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EA3A3A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Rage</a:t>
            </a:r>
            <a:r>
              <a:rPr lang="en-US" sz="1200" dirty="0">
                <a:solidFill>
                  <a:srgbClr val="7CFF02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Sport Gear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705A1FD-04B2-44DA-8FCD-F9DF03A22D5D}"/>
              </a:ext>
            </a:extLst>
          </p:cNvPr>
          <p:cNvSpPr txBox="1"/>
          <p:nvPr/>
        </p:nvSpPr>
        <p:spPr>
          <a:xfrm>
            <a:off x="10396272" y="6399903"/>
            <a:ext cx="120136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www.rage.com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7DF6E7-53B4-44F7-BD1A-56DE6A016075}"/>
              </a:ext>
            </a:extLst>
          </p:cNvPr>
          <p:cNvSpPr txBox="1"/>
          <p:nvPr/>
        </p:nvSpPr>
        <p:spPr>
          <a:xfrm>
            <a:off x="8811866" y="6399903"/>
            <a:ext cx="125547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(</a:t>
            </a:r>
            <a:r>
              <a:rPr lang="en-US" sz="1200" dirty="0">
                <a:solidFill>
                  <a:srgbClr val="4758D6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022</a:t>
            </a: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) 9182 - 1218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C6E1C25-427E-41EE-BBBA-32ADDD5585A6}"/>
              </a:ext>
            </a:extLst>
          </p:cNvPr>
          <p:cNvSpPr txBox="1"/>
          <p:nvPr/>
        </p:nvSpPr>
        <p:spPr>
          <a:xfrm>
            <a:off x="7153854" y="6399903"/>
            <a:ext cx="125547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EA3A3A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@</a:t>
            </a:r>
            <a:r>
              <a:rPr lang="en-US" sz="12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furysportgear</a:t>
            </a:r>
            <a:endParaRPr lang="en-US" sz="12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C4F7237-965D-451F-B2A9-6120A685968D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D1A223A-8C89-4FAF-9C96-46999F2EDEA8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A0FCF79-45BB-4D45-AA3B-50108667A23F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D927663-6AF9-4BEB-B735-9DFA4BDA160D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2436FF9-7D66-4D8B-AA9B-68248A808CE5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2651915056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BA2A6E3-DF09-4E4E-8BC1-6BBB7283E0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C9F0022-11F0-43F4-9ACC-3D424C1AACE1}"/>
              </a:ext>
            </a:extLst>
          </p:cNvPr>
          <p:cNvSpPr/>
          <p:nvPr/>
        </p:nvSpPr>
        <p:spPr>
          <a:xfrm>
            <a:off x="5191749" y="4600088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10 - 11</a:t>
            </a:r>
            <a:endParaRPr lang="en-US" sz="14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9C7FB51-0D40-4738-B6B6-EAA1899D7F0C}"/>
              </a:ext>
            </a:extLst>
          </p:cNvPr>
          <p:cNvSpPr txBox="1"/>
          <p:nvPr/>
        </p:nvSpPr>
        <p:spPr>
          <a:xfrm>
            <a:off x="5191751" y="4126410"/>
            <a:ext cx="3119010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Tenth - twelfth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Integer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nauroin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FB0B063-43D7-49BF-A821-898DB0048727}"/>
              </a:ext>
            </a:extLst>
          </p:cNvPr>
          <p:cNvSpPr txBox="1"/>
          <p:nvPr/>
        </p:nvSpPr>
        <p:spPr>
          <a:xfrm>
            <a:off x="9673574" y="4126410"/>
            <a:ext cx="1765952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Twelfth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B3D106F-398E-46C0-8518-72BB1C97F1B6}"/>
              </a:ext>
            </a:extLst>
          </p:cNvPr>
          <p:cNvSpPr/>
          <p:nvPr/>
        </p:nvSpPr>
        <p:spPr>
          <a:xfrm>
            <a:off x="9673377" y="4600088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12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369E6A2-C55B-4225-B397-732F4D85458D}"/>
              </a:ext>
            </a:extLst>
          </p:cNvPr>
          <p:cNvSpPr txBox="1"/>
          <p:nvPr/>
        </p:nvSpPr>
        <p:spPr>
          <a:xfrm>
            <a:off x="7350571" y="3056370"/>
            <a:ext cx="1765952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Eighth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Gravida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2CA24DB-3E7C-4C8A-B2A5-1BAE517EBF86}"/>
              </a:ext>
            </a:extLst>
          </p:cNvPr>
          <p:cNvSpPr/>
          <p:nvPr/>
        </p:nvSpPr>
        <p:spPr>
          <a:xfrm>
            <a:off x="7352621" y="3530048"/>
            <a:ext cx="143758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08</a:t>
            </a:r>
            <a:endParaRPr lang="en-US" sz="14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5F119E4-7DE4-4FF8-B5EE-2FEAD14ECE1D}"/>
              </a:ext>
            </a:extLst>
          </p:cNvPr>
          <p:cNvSpPr/>
          <p:nvPr/>
        </p:nvSpPr>
        <p:spPr>
          <a:xfrm>
            <a:off x="5191749" y="3530048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07</a:t>
            </a:r>
            <a:endParaRPr lang="en-US" sz="14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41C2C66-41A7-4909-B020-89762533DB81}"/>
              </a:ext>
            </a:extLst>
          </p:cNvPr>
          <p:cNvSpPr txBox="1"/>
          <p:nvPr/>
        </p:nvSpPr>
        <p:spPr>
          <a:xfrm>
            <a:off x="5189105" y="3056370"/>
            <a:ext cx="1765952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Seventh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Augue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pretiuma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82C1D1-19BE-45DC-951A-33211F11513F}"/>
              </a:ext>
            </a:extLst>
          </p:cNvPr>
          <p:cNvSpPr txBox="1"/>
          <p:nvPr/>
        </p:nvSpPr>
        <p:spPr>
          <a:xfrm>
            <a:off x="9673574" y="3056370"/>
            <a:ext cx="1765952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Ninth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Denim porta.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EC3B9BF7-F22B-42BE-86E7-EAC18D2EA9B6}"/>
              </a:ext>
            </a:extLst>
          </p:cNvPr>
          <p:cNvSpPr/>
          <p:nvPr/>
        </p:nvSpPr>
        <p:spPr>
          <a:xfrm>
            <a:off x="9673377" y="3530048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09</a:t>
            </a:r>
            <a:endParaRPr lang="en-US" sz="14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9C5A8014-A477-4C79-8719-4FDB1BD3928D}"/>
              </a:ext>
            </a:extLst>
          </p:cNvPr>
          <p:cNvCxnSpPr>
            <a:cxnSpLocks/>
          </p:cNvCxnSpPr>
          <p:nvPr/>
        </p:nvCxnSpPr>
        <p:spPr>
          <a:xfrm>
            <a:off x="5191749" y="1872813"/>
            <a:ext cx="6083592" cy="1"/>
          </a:xfrm>
          <a:prstGeom prst="line">
            <a:avLst/>
          </a:prstGeom>
          <a:ln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998B43D9-A6AE-488A-8DC5-79469596F7A3}"/>
              </a:ext>
            </a:extLst>
          </p:cNvPr>
          <p:cNvSpPr txBox="1"/>
          <p:nvPr/>
        </p:nvSpPr>
        <p:spPr>
          <a:xfrm>
            <a:off x="7350571" y="1986329"/>
            <a:ext cx="1765952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Fifth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Suspendisse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B0CD2E36-6A1D-43A8-8C28-FCDA7CB3EB51}"/>
              </a:ext>
            </a:extLst>
          </p:cNvPr>
          <p:cNvSpPr/>
          <p:nvPr/>
        </p:nvSpPr>
        <p:spPr>
          <a:xfrm>
            <a:off x="7352621" y="2460007"/>
            <a:ext cx="143758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05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ADF8D60-5FE6-47D4-AE3E-C0E77947D19D}"/>
              </a:ext>
            </a:extLst>
          </p:cNvPr>
          <p:cNvSpPr/>
          <p:nvPr/>
        </p:nvSpPr>
        <p:spPr>
          <a:xfrm>
            <a:off x="5191749" y="2460007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04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E028CFC-5FE0-4C02-BA73-B9339A1944E5}"/>
              </a:ext>
            </a:extLst>
          </p:cNvPr>
          <p:cNvSpPr txBox="1"/>
          <p:nvPr/>
        </p:nvSpPr>
        <p:spPr>
          <a:xfrm>
            <a:off x="5189105" y="1986329"/>
            <a:ext cx="1765952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Fourth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Lacinia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F9A7FCB-45CF-47CD-BE92-BF39F006B75A}"/>
              </a:ext>
            </a:extLst>
          </p:cNvPr>
          <p:cNvSpPr txBox="1"/>
          <p:nvPr/>
        </p:nvSpPr>
        <p:spPr>
          <a:xfrm>
            <a:off x="9673574" y="1986329"/>
            <a:ext cx="1765952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Sixth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Commodo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nisla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D6EBA231-681F-4EB0-8D71-E42770A98920}"/>
              </a:ext>
            </a:extLst>
          </p:cNvPr>
          <p:cNvSpPr/>
          <p:nvPr/>
        </p:nvSpPr>
        <p:spPr>
          <a:xfrm>
            <a:off x="9673377" y="2460007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06</a:t>
            </a:r>
            <a:endParaRPr lang="en-US" sz="14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49188FF-F713-4F4C-91BC-EF44D22A9631}"/>
              </a:ext>
            </a:extLst>
          </p:cNvPr>
          <p:cNvSpPr/>
          <p:nvPr/>
        </p:nvSpPr>
        <p:spPr>
          <a:xfrm>
            <a:off x="7352621" y="1389966"/>
            <a:ext cx="143758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02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4E44934-2601-4732-A0A7-F44279EC3C66}"/>
              </a:ext>
            </a:extLst>
          </p:cNvPr>
          <p:cNvSpPr txBox="1"/>
          <p:nvPr/>
        </p:nvSpPr>
        <p:spPr>
          <a:xfrm>
            <a:off x="7350570" y="916288"/>
            <a:ext cx="1765952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Second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Maecenas ligula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A11DCA4B-3D06-4184-B1E8-8457E8E94EAA}"/>
              </a:ext>
            </a:extLst>
          </p:cNvPr>
          <p:cNvSpPr/>
          <p:nvPr/>
        </p:nvSpPr>
        <p:spPr>
          <a:xfrm>
            <a:off x="5191749" y="1389966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01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20D5CE1-343B-4D62-AB4B-AFDD744461DB}"/>
              </a:ext>
            </a:extLst>
          </p:cNvPr>
          <p:cNvSpPr txBox="1"/>
          <p:nvPr/>
        </p:nvSpPr>
        <p:spPr>
          <a:xfrm>
            <a:off x="5189105" y="916288"/>
            <a:ext cx="1765952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First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Umperdiet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B90C2F40-1DBF-43E9-9177-6BC17BFA8946}"/>
              </a:ext>
            </a:extLst>
          </p:cNvPr>
          <p:cNvSpPr/>
          <p:nvPr/>
        </p:nvSpPr>
        <p:spPr>
          <a:xfrm>
            <a:off x="9673377" y="1389966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03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BD5FDDF-A762-4741-9417-22F7D4B39902}"/>
              </a:ext>
            </a:extLst>
          </p:cNvPr>
          <p:cNvSpPr txBox="1"/>
          <p:nvPr/>
        </p:nvSpPr>
        <p:spPr>
          <a:xfrm>
            <a:off x="9673574" y="916288"/>
            <a:ext cx="1765952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Third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 sed,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CADB7BB2-79B3-455C-8A5E-8CD720641A08}"/>
              </a:ext>
            </a:extLst>
          </p:cNvPr>
          <p:cNvSpPr/>
          <p:nvPr/>
        </p:nvSpPr>
        <p:spPr>
          <a:xfrm>
            <a:off x="1282416" y="3183570"/>
            <a:ext cx="408766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15+</a:t>
            </a:r>
            <a:endParaRPr lang="en-US" sz="1600" dirty="0">
              <a:solidFill>
                <a:srgbClr val="EA3A3A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F8CB55-ECE7-4574-B1C4-38AE15F9A2B1}"/>
              </a:ext>
            </a:extLst>
          </p:cNvPr>
          <p:cNvSpPr txBox="1"/>
          <p:nvPr/>
        </p:nvSpPr>
        <p:spPr>
          <a:xfrm>
            <a:off x="1283649" y="3614457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EA3A3A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Fifteenth Pages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8756083-9144-4BC2-A67F-85434204FB1A}"/>
              </a:ext>
            </a:extLst>
          </p:cNvPr>
          <p:cNvSpPr txBox="1"/>
          <p:nvPr/>
        </p:nvSpPr>
        <p:spPr>
          <a:xfrm>
            <a:off x="1282417" y="2232033"/>
            <a:ext cx="2352608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metusas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2075A11-BDC2-4141-9B6B-510BF337369A}"/>
              </a:ext>
            </a:extLst>
          </p:cNvPr>
          <p:cNvSpPr txBox="1"/>
          <p:nvPr/>
        </p:nvSpPr>
        <p:spPr>
          <a:xfrm>
            <a:off x="1282417" y="916288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This is 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0B1FA5D-D17B-4E69-A5B1-19DE8AECA552}"/>
              </a:ext>
            </a:extLst>
          </p:cNvPr>
          <p:cNvSpPr txBox="1"/>
          <p:nvPr/>
        </p:nvSpPr>
        <p:spPr>
          <a:xfrm>
            <a:off x="1244317" y="1000927"/>
            <a:ext cx="242118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PAGES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A86AF85F-F58D-4D2C-8174-9FF64FEB8833}"/>
              </a:ext>
            </a:extLst>
          </p:cNvPr>
          <p:cNvSpPr/>
          <p:nvPr/>
        </p:nvSpPr>
        <p:spPr>
          <a:xfrm>
            <a:off x="5191749" y="5670129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13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705084B-EE69-4195-A9FC-A5904DEF3A7E}"/>
              </a:ext>
            </a:extLst>
          </p:cNvPr>
          <p:cNvSpPr txBox="1"/>
          <p:nvPr/>
        </p:nvSpPr>
        <p:spPr>
          <a:xfrm>
            <a:off x="5189105" y="5196451"/>
            <a:ext cx="1765952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Thirteenth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Praeget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maximus.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FD85AF3-3EDC-406B-AB28-1363E7222A7F}"/>
              </a:ext>
            </a:extLst>
          </p:cNvPr>
          <p:cNvSpPr txBox="1"/>
          <p:nvPr/>
        </p:nvSpPr>
        <p:spPr>
          <a:xfrm>
            <a:off x="9673574" y="5196451"/>
            <a:ext cx="1765952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Fifteenth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Rissus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13E23681-9567-4442-B9A5-5E40F357FA69}"/>
              </a:ext>
            </a:extLst>
          </p:cNvPr>
          <p:cNvSpPr/>
          <p:nvPr/>
        </p:nvSpPr>
        <p:spPr>
          <a:xfrm>
            <a:off x="9673377" y="5670129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15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DEB6252-ABCA-4DFD-AB70-0A2ED2BC3CCE}"/>
              </a:ext>
            </a:extLst>
          </p:cNvPr>
          <p:cNvSpPr txBox="1"/>
          <p:nvPr/>
        </p:nvSpPr>
        <p:spPr>
          <a:xfrm>
            <a:off x="7350571" y="5196451"/>
            <a:ext cx="1765952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Fourteenth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B8AAFF21-6DD2-4403-8D17-24C4B064F0DB}"/>
              </a:ext>
            </a:extLst>
          </p:cNvPr>
          <p:cNvSpPr/>
          <p:nvPr/>
        </p:nvSpPr>
        <p:spPr>
          <a:xfrm>
            <a:off x="7352621" y="5670129"/>
            <a:ext cx="143758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14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14DDE155-64C5-4920-A9EF-3EBCF635186F}"/>
              </a:ext>
            </a:extLst>
          </p:cNvPr>
          <p:cNvCxnSpPr>
            <a:cxnSpLocks/>
          </p:cNvCxnSpPr>
          <p:nvPr/>
        </p:nvCxnSpPr>
        <p:spPr>
          <a:xfrm>
            <a:off x="5191749" y="5082935"/>
            <a:ext cx="6083593" cy="1"/>
          </a:xfrm>
          <a:prstGeom prst="line">
            <a:avLst/>
          </a:prstGeom>
          <a:ln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3F5E1727-8B79-481E-A9CD-7BDF5C7275EF}"/>
              </a:ext>
            </a:extLst>
          </p:cNvPr>
          <p:cNvCxnSpPr>
            <a:cxnSpLocks/>
          </p:cNvCxnSpPr>
          <p:nvPr/>
        </p:nvCxnSpPr>
        <p:spPr>
          <a:xfrm>
            <a:off x="5189105" y="5082935"/>
            <a:ext cx="142959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Oval 103">
            <a:extLst>
              <a:ext uri="{FF2B5EF4-FFF2-40B4-BE49-F238E27FC236}">
                <a16:creationId xmlns:a16="http://schemas.microsoft.com/office/drawing/2014/main" id="{BCF83836-6971-43E3-9B76-D1DE0ED5F781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A04D9E74-D9C5-446E-A4CE-CDD281BF8239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29189EA3-A96C-43E8-B888-A50BC3DB37AA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D8A29B4F-92D6-4FF7-BC90-6E7B3515CC55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7DF9B042-97D9-4383-AE2C-AD8BE77D4337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B8149583-0A34-4F11-8AD3-F868FCEFDEE1}"/>
              </a:ext>
            </a:extLst>
          </p:cNvPr>
          <p:cNvCxnSpPr>
            <a:cxnSpLocks/>
          </p:cNvCxnSpPr>
          <p:nvPr/>
        </p:nvCxnSpPr>
        <p:spPr>
          <a:xfrm>
            <a:off x="5191749" y="2942853"/>
            <a:ext cx="6083592" cy="1"/>
          </a:xfrm>
          <a:prstGeom prst="line">
            <a:avLst/>
          </a:prstGeom>
          <a:ln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0210528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0A32C99-80BF-43CB-AA08-C090E25A49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90D71A1-A69E-44A5-A8F6-6EFD663FDF70}"/>
              </a:ext>
            </a:extLst>
          </p:cNvPr>
          <p:cNvSpPr txBox="1"/>
          <p:nvPr/>
        </p:nvSpPr>
        <p:spPr>
          <a:xfrm>
            <a:off x="1282417" y="916288"/>
            <a:ext cx="178081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Table Of Content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8348CDC-C080-4891-A88E-A0E97B174D36}"/>
              </a:ext>
            </a:extLst>
          </p:cNvPr>
          <p:cNvSpPr txBox="1"/>
          <p:nvPr/>
        </p:nvSpPr>
        <p:spPr>
          <a:xfrm>
            <a:off x="1246858" y="1000926"/>
            <a:ext cx="255778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POINTS</a:t>
            </a:r>
            <a:endParaRPr lang="en-US" sz="8000" spc="-300" dirty="0">
              <a:solidFill>
                <a:srgbClr val="7CFF02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32F3FC2-601D-4BD1-9BD1-7E41C6A69A19}"/>
              </a:ext>
            </a:extLst>
          </p:cNvPr>
          <p:cNvSpPr txBox="1"/>
          <p:nvPr/>
        </p:nvSpPr>
        <p:spPr>
          <a:xfrm>
            <a:off x="1282416" y="2232032"/>
            <a:ext cx="2541277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Maecenas ligula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lacinia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maosun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606C8FB-8922-4C8E-912B-45C512EF0A26}"/>
              </a:ext>
            </a:extLst>
          </p:cNvPr>
          <p:cNvSpPr/>
          <p:nvPr/>
        </p:nvSpPr>
        <p:spPr>
          <a:xfrm>
            <a:off x="6987101" y="4910053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H</a:t>
            </a:r>
            <a:endParaRPr lang="en-US" sz="14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DC89116C-260C-432D-B4A2-1D627EE8576D}"/>
              </a:ext>
            </a:extLst>
          </p:cNvPr>
          <p:cNvSpPr/>
          <p:nvPr/>
        </p:nvSpPr>
        <p:spPr>
          <a:xfrm>
            <a:off x="4137277" y="4910053"/>
            <a:ext cx="143758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G</a:t>
            </a:r>
            <a:endParaRPr lang="en-US" sz="14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3C7998A6-B8A5-470A-A428-7B75B397DFBF}"/>
              </a:ext>
            </a:extLst>
          </p:cNvPr>
          <p:cNvSpPr/>
          <p:nvPr/>
        </p:nvSpPr>
        <p:spPr>
          <a:xfrm>
            <a:off x="1287448" y="4910053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F</a:t>
            </a:r>
            <a:endParaRPr lang="en-US" sz="14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C562906-82A2-47FA-B159-625FBE50FF44}"/>
              </a:ext>
            </a:extLst>
          </p:cNvPr>
          <p:cNvSpPr/>
          <p:nvPr/>
        </p:nvSpPr>
        <p:spPr>
          <a:xfrm>
            <a:off x="9836912" y="4910053"/>
            <a:ext cx="143758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J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99BB3B92-4F0C-43DF-9AD6-AE712817581E}"/>
              </a:ext>
            </a:extLst>
          </p:cNvPr>
          <p:cNvSpPr/>
          <p:nvPr/>
        </p:nvSpPr>
        <p:spPr>
          <a:xfrm>
            <a:off x="6987101" y="3821236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C</a:t>
            </a:r>
            <a:endParaRPr lang="en-US" sz="14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BDB991E-3193-4F5A-A64C-17913C5F23B6}"/>
              </a:ext>
            </a:extLst>
          </p:cNvPr>
          <p:cNvSpPr/>
          <p:nvPr/>
        </p:nvSpPr>
        <p:spPr>
          <a:xfrm>
            <a:off x="4137277" y="3812187"/>
            <a:ext cx="143758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B</a:t>
            </a:r>
            <a:endParaRPr lang="en-US" sz="14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EB438BBC-F453-4BAE-9721-8D789FECD3AE}"/>
              </a:ext>
            </a:extLst>
          </p:cNvPr>
          <p:cNvSpPr/>
          <p:nvPr/>
        </p:nvSpPr>
        <p:spPr>
          <a:xfrm>
            <a:off x="1287448" y="3812187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A</a:t>
            </a:r>
            <a:endParaRPr lang="en-US" sz="14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6D2F9344-039D-4A29-AF9B-95DA2ACB49F8}"/>
              </a:ext>
            </a:extLst>
          </p:cNvPr>
          <p:cNvSpPr/>
          <p:nvPr/>
        </p:nvSpPr>
        <p:spPr>
          <a:xfrm>
            <a:off x="9836912" y="3812187"/>
            <a:ext cx="143758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E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E3DE2B9E-5748-4DBC-A386-B00CADE9BD54}"/>
              </a:ext>
            </a:extLst>
          </p:cNvPr>
          <p:cNvSpPr txBox="1"/>
          <p:nvPr/>
        </p:nvSpPr>
        <p:spPr>
          <a:xfrm>
            <a:off x="6987095" y="5301703"/>
            <a:ext cx="1437585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Fifteenth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Rissus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CC43EA-4ED2-4C03-B5F8-48BD0BC7BA82}"/>
              </a:ext>
            </a:extLst>
          </p:cNvPr>
          <p:cNvSpPr txBox="1"/>
          <p:nvPr/>
        </p:nvSpPr>
        <p:spPr>
          <a:xfrm>
            <a:off x="4137272" y="5301703"/>
            <a:ext cx="1437586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Fourteenth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D48A121-3DDD-46C7-BD9D-14F6D29D8129}"/>
              </a:ext>
            </a:extLst>
          </p:cNvPr>
          <p:cNvSpPr txBox="1"/>
          <p:nvPr/>
        </p:nvSpPr>
        <p:spPr>
          <a:xfrm>
            <a:off x="1287450" y="5301703"/>
            <a:ext cx="1437585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Thirteenth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Praeget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maximus.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1989DF8-1C76-423A-8579-96BE82B3FF22}"/>
              </a:ext>
            </a:extLst>
          </p:cNvPr>
          <p:cNvSpPr txBox="1"/>
          <p:nvPr/>
        </p:nvSpPr>
        <p:spPr>
          <a:xfrm>
            <a:off x="9836917" y="5301703"/>
            <a:ext cx="1437586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Fourteenth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826464E9-747B-4314-92AE-DBC552BBB914}"/>
              </a:ext>
            </a:extLst>
          </p:cNvPr>
          <p:cNvSpPr txBox="1"/>
          <p:nvPr/>
        </p:nvSpPr>
        <p:spPr>
          <a:xfrm>
            <a:off x="6987095" y="4212886"/>
            <a:ext cx="1437585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Twelfth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898D987-AD60-4585-8251-2DF75E66EA32}"/>
              </a:ext>
            </a:extLst>
          </p:cNvPr>
          <p:cNvSpPr txBox="1"/>
          <p:nvPr/>
        </p:nvSpPr>
        <p:spPr>
          <a:xfrm>
            <a:off x="4137272" y="4203837"/>
            <a:ext cx="1437586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Eighth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Gravida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424754A-7BE3-431A-9C94-58A3C69CD744}"/>
              </a:ext>
            </a:extLst>
          </p:cNvPr>
          <p:cNvSpPr txBox="1"/>
          <p:nvPr/>
        </p:nvSpPr>
        <p:spPr>
          <a:xfrm>
            <a:off x="1287450" y="4203837"/>
            <a:ext cx="1437585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Seventh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Augue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pretiuma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A5DBEF9-035B-4A53-B143-149AF56BE219}"/>
              </a:ext>
            </a:extLst>
          </p:cNvPr>
          <p:cNvSpPr txBox="1"/>
          <p:nvPr/>
        </p:nvSpPr>
        <p:spPr>
          <a:xfrm>
            <a:off x="9836917" y="4203837"/>
            <a:ext cx="1437586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Eighth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Gravida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2226F27-A0FE-42BA-BEB5-9BCD8E79AE07}"/>
              </a:ext>
            </a:extLst>
          </p:cNvPr>
          <p:cNvSpPr/>
          <p:nvPr/>
        </p:nvSpPr>
        <p:spPr>
          <a:xfrm>
            <a:off x="8387358" y="-6"/>
            <a:ext cx="731520" cy="3428997"/>
          </a:xfrm>
          <a:prstGeom prst="rect">
            <a:avLst/>
          </a:prstGeom>
          <a:solidFill>
            <a:srgbClr val="1C1C1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7E5C0A50-4771-4D23-B9A9-9807CE504D0F}"/>
              </a:ext>
            </a:extLst>
          </p:cNvPr>
          <p:cNvSpPr/>
          <p:nvPr/>
        </p:nvSpPr>
        <p:spPr>
          <a:xfrm>
            <a:off x="5278972" y="1272820"/>
            <a:ext cx="595484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20</a:t>
            </a:r>
          </a:p>
          <a:p>
            <a:pPr algn="ctr"/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22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5005D23-AA01-4D79-8197-AECD82AB0151}"/>
              </a:ext>
            </a:extLst>
          </p:cNvPr>
          <p:cNvSpPr txBox="1"/>
          <p:nvPr/>
        </p:nvSpPr>
        <p:spPr>
          <a:xfrm>
            <a:off x="5278970" y="1887177"/>
            <a:ext cx="59548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Grab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4C784EB1-9CA9-4D97-8A3D-E9EC3DE73449}"/>
              </a:ext>
            </a:extLst>
          </p:cNvPr>
          <p:cNvSpPr/>
          <p:nvPr/>
        </p:nvSpPr>
        <p:spPr>
          <a:xfrm>
            <a:off x="5874031" y="1272820"/>
            <a:ext cx="595484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rgbClr val="4758D6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20</a:t>
            </a:r>
          </a:p>
          <a:p>
            <a:pPr algn="ctr"/>
            <a:r>
              <a:rPr lang="en-US" sz="2000" dirty="0">
                <a:solidFill>
                  <a:srgbClr val="4758D6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23</a:t>
            </a:r>
            <a:endParaRPr lang="en-US" sz="1200" dirty="0">
              <a:solidFill>
                <a:srgbClr val="4758D6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BD85933B-C076-4A63-96D4-88FBD4696A9A}"/>
              </a:ext>
            </a:extLst>
          </p:cNvPr>
          <p:cNvSpPr txBox="1"/>
          <p:nvPr/>
        </p:nvSpPr>
        <p:spPr>
          <a:xfrm>
            <a:off x="5874029" y="1887177"/>
            <a:ext cx="59548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rgbClr val="4758D6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Pull</a:t>
            </a:r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B5186695-0A0B-4356-9C4E-CD5F39519DAD}"/>
              </a:ext>
            </a:extLst>
          </p:cNvPr>
          <p:cNvCxnSpPr>
            <a:cxnSpLocks/>
          </p:cNvCxnSpPr>
          <p:nvPr/>
        </p:nvCxnSpPr>
        <p:spPr>
          <a:xfrm>
            <a:off x="5874455" y="996801"/>
            <a:ext cx="0" cy="133567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A8BFC430-5DD6-4D69-B728-BB855A7BCEC3}"/>
              </a:ext>
            </a:extLst>
          </p:cNvPr>
          <p:cNvCxnSpPr>
            <a:cxnSpLocks/>
          </p:cNvCxnSpPr>
          <p:nvPr/>
        </p:nvCxnSpPr>
        <p:spPr>
          <a:xfrm>
            <a:off x="6469941" y="996801"/>
            <a:ext cx="0" cy="133567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 110">
            <a:extLst>
              <a:ext uri="{FF2B5EF4-FFF2-40B4-BE49-F238E27FC236}">
                <a16:creationId xmlns:a16="http://schemas.microsoft.com/office/drawing/2014/main" id="{724BCB80-8CE9-436D-BF63-D8667AE8FAD8}"/>
              </a:ext>
            </a:extLst>
          </p:cNvPr>
          <p:cNvSpPr/>
          <p:nvPr/>
        </p:nvSpPr>
        <p:spPr>
          <a:xfrm>
            <a:off x="6469943" y="1272820"/>
            <a:ext cx="595484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20</a:t>
            </a:r>
          </a:p>
          <a:p>
            <a:pPr algn="ctr"/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24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C1D3ACC-83E6-4D3F-B744-C1FC22BD97F1}"/>
              </a:ext>
            </a:extLst>
          </p:cNvPr>
          <p:cNvSpPr txBox="1"/>
          <p:nvPr/>
        </p:nvSpPr>
        <p:spPr>
          <a:xfrm>
            <a:off x="6469941" y="1887177"/>
            <a:ext cx="59548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Pay</a:t>
            </a: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2732DE89-48FC-449C-947F-33D741D301CF}"/>
              </a:ext>
            </a:extLst>
          </p:cNvPr>
          <p:cNvCxnSpPr>
            <a:cxnSpLocks/>
          </p:cNvCxnSpPr>
          <p:nvPr/>
        </p:nvCxnSpPr>
        <p:spPr>
          <a:xfrm>
            <a:off x="7064572" y="996801"/>
            <a:ext cx="0" cy="133567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>
            <a:extLst>
              <a:ext uri="{FF2B5EF4-FFF2-40B4-BE49-F238E27FC236}">
                <a16:creationId xmlns:a16="http://schemas.microsoft.com/office/drawing/2014/main" id="{A9A48345-81BB-4962-BAD4-55E17A6DB231}"/>
              </a:ext>
            </a:extLst>
          </p:cNvPr>
          <p:cNvSpPr/>
          <p:nvPr/>
        </p:nvSpPr>
        <p:spPr>
          <a:xfrm>
            <a:off x="7064574" y="1272820"/>
            <a:ext cx="595484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20</a:t>
            </a:r>
          </a:p>
          <a:p>
            <a:pPr algn="ctr"/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25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A6017116-311C-4D2B-8FF0-3367634E6594}"/>
              </a:ext>
            </a:extLst>
          </p:cNvPr>
          <p:cNvSpPr txBox="1"/>
          <p:nvPr/>
        </p:nvSpPr>
        <p:spPr>
          <a:xfrm>
            <a:off x="7064572" y="1887177"/>
            <a:ext cx="59548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Pay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F4E47455-964F-4893-99BC-523AE4DC44D4}"/>
              </a:ext>
            </a:extLst>
          </p:cNvPr>
          <p:cNvSpPr txBox="1"/>
          <p:nvPr/>
        </p:nvSpPr>
        <p:spPr>
          <a:xfrm rot="16200000">
            <a:off x="7762857" y="1629853"/>
            <a:ext cx="222832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laoreet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A60BEDC-0DE0-45BC-A94E-AC8F3406E173}"/>
              </a:ext>
            </a:extLst>
          </p:cNvPr>
          <p:cNvSpPr txBox="1"/>
          <p:nvPr/>
        </p:nvSpPr>
        <p:spPr>
          <a:xfrm rot="16200000">
            <a:off x="7747122" y="1622158"/>
            <a:ext cx="177957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Description</a:t>
            </a: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6929B251-E34A-4662-8878-D55A41DD2BBD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74BB5094-9979-4745-826E-39311FD3649B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52F69E24-04E6-48F5-9162-216F1446C86C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0D8DD572-7E25-418F-8695-389F9878B878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14E7228D-0D52-492D-8E26-177953076757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3888135502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A9C1B6F-C486-4B26-A804-4904220F3E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A3CBE3C-4DFD-420B-ABA2-7F10EB238A07}"/>
              </a:ext>
            </a:extLst>
          </p:cNvPr>
          <p:cNvSpPr txBox="1"/>
          <p:nvPr/>
        </p:nvSpPr>
        <p:spPr>
          <a:xfrm>
            <a:off x="1241777" y="816162"/>
            <a:ext cx="2352608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5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$47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3E9EAAD-7231-4448-9FC6-53DE7F69C212}"/>
              </a:ext>
            </a:extLst>
          </p:cNvPr>
          <p:cNvSpPr txBox="1"/>
          <p:nvPr/>
        </p:nvSpPr>
        <p:spPr>
          <a:xfrm>
            <a:off x="1282417" y="2739766"/>
            <a:ext cx="2352608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laoreet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viverra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porta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vestiulum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mi. Nunc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turpis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6A22656-4856-4EC4-8141-F440CBF3AF52}"/>
              </a:ext>
            </a:extLst>
          </p:cNvPr>
          <p:cNvSpPr txBox="1"/>
          <p:nvPr/>
        </p:nvSpPr>
        <p:spPr>
          <a:xfrm>
            <a:off x="1282417" y="731523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Starting At Price</a:t>
            </a: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E4F5E495-89CD-4BE0-A303-99B071F62ACF}"/>
              </a:ext>
            </a:extLst>
          </p:cNvPr>
          <p:cNvCxnSpPr/>
          <p:nvPr/>
        </p:nvCxnSpPr>
        <p:spPr>
          <a:xfrm>
            <a:off x="5853928" y="4228229"/>
            <a:ext cx="0" cy="1784363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88EFBDAD-46CA-4098-AB30-C72A4C58EAC6}"/>
              </a:ext>
            </a:extLst>
          </p:cNvPr>
          <p:cNvCxnSpPr/>
          <p:nvPr/>
        </p:nvCxnSpPr>
        <p:spPr>
          <a:xfrm>
            <a:off x="6512139" y="4228229"/>
            <a:ext cx="0" cy="1784363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3AF52767-CBB4-49D4-AF5F-376B4D565CA0}"/>
              </a:ext>
            </a:extLst>
          </p:cNvPr>
          <p:cNvCxnSpPr>
            <a:cxnSpLocks/>
          </p:cNvCxnSpPr>
          <p:nvPr/>
        </p:nvCxnSpPr>
        <p:spPr>
          <a:xfrm>
            <a:off x="5195718" y="5298230"/>
            <a:ext cx="3291051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5AFF9F8D-2728-479F-855A-F94088956743}"/>
              </a:ext>
            </a:extLst>
          </p:cNvPr>
          <p:cNvCxnSpPr>
            <a:cxnSpLocks/>
          </p:cNvCxnSpPr>
          <p:nvPr/>
        </p:nvCxnSpPr>
        <p:spPr>
          <a:xfrm>
            <a:off x="5195718" y="4941820"/>
            <a:ext cx="3291051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DBA063D7-B482-4800-9649-A685957FF363}"/>
              </a:ext>
            </a:extLst>
          </p:cNvPr>
          <p:cNvCxnSpPr>
            <a:cxnSpLocks/>
          </p:cNvCxnSpPr>
          <p:nvPr/>
        </p:nvCxnSpPr>
        <p:spPr>
          <a:xfrm>
            <a:off x="5195718" y="4584639"/>
            <a:ext cx="3291051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06466A2-020F-4AEF-876C-F49F3A27D1A2}"/>
              </a:ext>
            </a:extLst>
          </p:cNvPr>
          <p:cNvCxnSpPr>
            <a:cxnSpLocks/>
          </p:cNvCxnSpPr>
          <p:nvPr/>
        </p:nvCxnSpPr>
        <p:spPr>
          <a:xfrm>
            <a:off x="5195718" y="5653308"/>
            <a:ext cx="3291051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7FCE5E98-C6F3-4A40-9517-8715575CCA87}"/>
              </a:ext>
            </a:extLst>
          </p:cNvPr>
          <p:cNvCxnSpPr/>
          <p:nvPr/>
        </p:nvCxnSpPr>
        <p:spPr>
          <a:xfrm>
            <a:off x="7166599" y="4228229"/>
            <a:ext cx="0" cy="1784363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931D2E73-1261-49FE-8EA5-1EB12899F392}"/>
              </a:ext>
            </a:extLst>
          </p:cNvPr>
          <p:cNvCxnSpPr/>
          <p:nvPr/>
        </p:nvCxnSpPr>
        <p:spPr>
          <a:xfrm>
            <a:off x="7828559" y="4228229"/>
            <a:ext cx="0" cy="1784363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id="{C69C44C6-AE1D-4ED4-B201-88B6EBE36070}"/>
              </a:ext>
            </a:extLst>
          </p:cNvPr>
          <p:cNvSpPr/>
          <p:nvPr/>
        </p:nvSpPr>
        <p:spPr>
          <a:xfrm>
            <a:off x="6511828" y="4936844"/>
            <a:ext cx="1316732" cy="357181"/>
          </a:xfrm>
          <a:prstGeom prst="rect">
            <a:avLst/>
          </a:prstGeom>
          <a:noFill/>
          <a:ln w="19050">
            <a:solidFill>
              <a:srgbClr val="EA3A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AB42A9B4-57BF-479F-B095-C60962EB4C10}"/>
              </a:ext>
            </a:extLst>
          </p:cNvPr>
          <p:cNvSpPr txBox="1"/>
          <p:nvPr/>
        </p:nvSpPr>
        <p:spPr>
          <a:xfrm>
            <a:off x="5191970" y="4304469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01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9D44E03-9D46-45EF-B6A5-5E82114EA118}"/>
              </a:ext>
            </a:extLst>
          </p:cNvPr>
          <p:cNvSpPr txBox="1"/>
          <p:nvPr/>
        </p:nvSpPr>
        <p:spPr>
          <a:xfrm>
            <a:off x="5858288" y="4304469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02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D2261FC-42F7-42F3-A15C-81DAC4135B5D}"/>
              </a:ext>
            </a:extLst>
          </p:cNvPr>
          <p:cNvSpPr txBox="1"/>
          <p:nvPr/>
        </p:nvSpPr>
        <p:spPr>
          <a:xfrm>
            <a:off x="6516294" y="4304469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03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27E130C-BE9D-4229-AE7F-E4ED99EAF5DD}"/>
              </a:ext>
            </a:extLst>
          </p:cNvPr>
          <p:cNvSpPr txBox="1"/>
          <p:nvPr/>
        </p:nvSpPr>
        <p:spPr>
          <a:xfrm>
            <a:off x="7178553" y="4304469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04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A3C130E-D622-48D1-A698-A149CA50EDB7}"/>
              </a:ext>
            </a:extLst>
          </p:cNvPr>
          <p:cNvSpPr txBox="1"/>
          <p:nvPr/>
        </p:nvSpPr>
        <p:spPr>
          <a:xfrm>
            <a:off x="7816905" y="4304469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05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8B286D14-F658-4795-A2CC-C0017D60B69E}"/>
              </a:ext>
            </a:extLst>
          </p:cNvPr>
          <p:cNvSpPr txBox="1"/>
          <p:nvPr/>
        </p:nvSpPr>
        <p:spPr>
          <a:xfrm>
            <a:off x="5191970" y="4664138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06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4912E1CE-7F60-47E1-9F7A-6EE427D9BB2D}"/>
              </a:ext>
            </a:extLst>
          </p:cNvPr>
          <p:cNvSpPr txBox="1"/>
          <p:nvPr/>
        </p:nvSpPr>
        <p:spPr>
          <a:xfrm>
            <a:off x="5858288" y="4664138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07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5A9614E9-483E-4C03-8372-559081BE75E6}"/>
              </a:ext>
            </a:extLst>
          </p:cNvPr>
          <p:cNvSpPr txBox="1"/>
          <p:nvPr/>
        </p:nvSpPr>
        <p:spPr>
          <a:xfrm>
            <a:off x="6516294" y="4664138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9856D44-8BED-4E7D-84E0-C051C4A02EA1}"/>
              </a:ext>
            </a:extLst>
          </p:cNvPr>
          <p:cNvSpPr txBox="1"/>
          <p:nvPr/>
        </p:nvSpPr>
        <p:spPr>
          <a:xfrm>
            <a:off x="7178553" y="4664138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09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5C12F0E-3145-43DF-8EC5-3A124924C93E}"/>
              </a:ext>
            </a:extLst>
          </p:cNvPr>
          <p:cNvSpPr txBox="1"/>
          <p:nvPr/>
        </p:nvSpPr>
        <p:spPr>
          <a:xfrm>
            <a:off x="7816905" y="4664138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10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E597BB8-BB04-43B4-BCF8-CDC13B8BB8D4}"/>
              </a:ext>
            </a:extLst>
          </p:cNvPr>
          <p:cNvSpPr txBox="1"/>
          <p:nvPr/>
        </p:nvSpPr>
        <p:spPr>
          <a:xfrm>
            <a:off x="5191970" y="5026296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11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BC19937-1C18-4B81-99B8-CB5C196B4CFB}"/>
              </a:ext>
            </a:extLst>
          </p:cNvPr>
          <p:cNvSpPr txBox="1"/>
          <p:nvPr/>
        </p:nvSpPr>
        <p:spPr>
          <a:xfrm>
            <a:off x="5858288" y="5026296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12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387CF7A9-FEA0-496E-A8FE-F522848AED9A}"/>
              </a:ext>
            </a:extLst>
          </p:cNvPr>
          <p:cNvSpPr txBox="1"/>
          <p:nvPr/>
        </p:nvSpPr>
        <p:spPr>
          <a:xfrm>
            <a:off x="6516294" y="5026296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EEEDED"/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13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E2574A6-F4E0-4E7D-8208-6F99F9C1319A}"/>
              </a:ext>
            </a:extLst>
          </p:cNvPr>
          <p:cNvSpPr txBox="1"/>
          <p:nvPr/>
        </p:nvSpPr>
        <p:spPr>
          <a:xfrm>
            <a:off x="7178553" y="5026296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EEEDED"/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14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C31B5CA-D9C9-4BC0-B095-30206D868172}"/>
              </a:ext>
            </a:extLst>
          </p:cNvPr>
          <p:cNvSpPr txBox="1"/>
          <p:nvPr/>
        </p:nvSpPr>
        <p:spPr>
          <a:xfrm>
            <a:off x="7816905" y="5026296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15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73D23DFA-B9F4-4CE4-8E12-1F87F5B4F754}"/>
              </a:ext>
            </a:extLst>
          </p:cNvPr>
          <p:cNvSpPr txBox="1"/>
          <p:nvPr/>
        </p:nvSpPr>
        <p:spPr>
          <a:xfrm>
            <a:off x="5191970" y="5379246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16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D798CD6A-2983-4CFD-9811-5A4C9BE55747}"/>
              </a:ext>
            </a:extLst>
          </p:cNvPr>
          <p:cNvSpPr txBox="1"/>
          <p:nvPr/>
        </p:nvSpPr>
        <p:spPr>
          <a:xfrm>
            <a:off x="5858288" y="5379246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17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3BCEA2C9-41D5-494D-AF0D-4AE3FED24B47}"/>
              </a:ext>
            </a:extLst>
          </p:cNvPr>
          <p:cNvSpPr txBox="1"/>
          <p:nvPr/>
        </p:nvSpPr>
        <p:spPr>
          <a:xfrm>
            <a:off x="6516294" y="5379246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18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BA6E1D10-4FB0-4369-A768-78FE4AC7811C}"/>
              </a:ext>
            </a:extLst>
          </p:cNvPr>
          <p:cNvSpPr txBox="1"/>
          <p:nvPr/>
        </p:nvSpPr>
        <p:spPr>
          <a:xfrm>
            <a:off x="7178553" y="5379246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19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A474C9C-1F41-486C-9154-FF1E6FD3AFE3}"/>
              </a:ext>
            </a:extLst>
          </p:cNvPr>
          <p:cNvSpPr txBox="1"/>
          <p:nvPr/>
        </p:nvSpPr>
        <p:spPr>
          <a:xfrm>
            <a:off x="7816905" y="5379246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20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9408D9F-D0CC-40C3-8AA9-0450F8739566}"/>
              </a:ext>
            </a:extLst>
          </p:cNvPr>
          <p:cNvSpPr txBox="1"/>
          <p:nvPr/>
        </p:nvSpPr>
        <p:spPr>
          <a:xfrm>
            <a:off x="5191970" y="5730985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21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0594DD6-DD4A-46C6-8F19-5DC8D36214B4}"/>
              </a:ext>
            </a:extLst>
          </p:cNvPr>
          <p:cNvSpPr txBox="1"/>
          <p:nvPr/>
        </p:nvSpPr>
        <p:spPr>
          <a:xfrm>
            <a:off x="5858288" y="5730985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22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7F9F9209-B70D-4999-A3C7-11EAE851F5EC}"/>
              </a:ext>
            </a:extLst>
          </p:cNvPr>
          <p:cNvSpPr txBox="1"/>
          <p:nvPr/>
        </p:nvSpPr>
        <p:spPr>
          <a:xfrm>
            <a:off x="6516294" y="5730985"/>
            <a:ext cx="654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23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C8DCB6F-E7A9-4996-B4DB-701EBB22A73E}"/>
              </a:ext>
            </a:extLst>
          </p:cNvPr>
          <p:cNvSpPr txBox="1"/>
          <p:nvPr/>
        </p:nvSpPr>
        <p:spPr>
          <a:xfrm>
            <a:off x="5191749" y="3697525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Save The Date!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FC820AB5-3995-4CC9-8352-177E3E853B26}"/>
              </a:ext>
            </a:extLst>
          </p:cNvPr>
          <p:cNvSpPr txBox="1"/>
          <p:nvPr/>
        </p:nvSpPr>
        <p:spPr>
          <a:xfrm>
            <a:off x="5191749" y="1064015"/>
            <a:ext cx="132454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February 2020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66C36DF-A7CC-4F70-AFE4-1051B32B83A0}"/>
              </a:ext>
            </a:extLst>
          </p:cNvPr>
          <p:cNvSpPr txBox="1"/>
          <p:nvPr/>
        </p:nvSpPr>
        <p:spPr>
          <a:xfrm>
            <a:off x="5191749" y="1426515"/>
            <a:ext cx="1324545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elitasna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1ED24AFD-6B4D-4118-BB90-BA44A406C2D2}"/>
              </a:ext>
            </a:extLst>
          </p:cNvPr>
          <p:cNvSpPr/>
          <p:nvPr/>
        </p:nvSpPr>
        <p:spPr>
          <a:xfrm>
            <a:off x="5194340" y="634285"/>
            <a:ext cx="641201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13,14</a:t>
            </a: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4AB96E79-69F7-4198-8693-D1647DF2C14A}"/>
              </a:ext>
            </a:extLst>
          </p:cNvPr>
          <p:cNvSpPr txBox="1"/>
          <p:nvPr/>
        </p:nvSpPr>
        <p:spPr>
          <a:xfrm>
            <a:off x="1279358" y="4536006"/>
            <a:ext cx="2352605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risuma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ipsu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BEB6FE20-B3B2-45AB-88A5-3A86B99ED8F7}"/>
              </a:ext>
            </a:extLst>
          </p:cNvPr>
          <p:cNvSpPr/>
          <p:nvPr/>
        </p:nvSpPr>
        <p:spPr>
          <a:xfrm>
            <a:off x="1281948" y="4228229"/>
            <a:ext cx="2347206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Age 12 – 50+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04861FC2-E055-4A05-8E10-8504D40EBDA0}"/>
              </a:ext>
            </a:extLst>
          </p:cNvPr>
          <p:cNvCxnSpPr>
            <a:cxnSpLocks/>
          </p:cNvCxnSpPr>
          <p:nvPr/>
        </p:nvCxnSpPr>
        <p:spPr>
          <a:xfrm>
            <a:off x="6837671" y="1350972"/>
            <a:ext cx="0" cy="86266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DD3A81B7-F419-4BFE-8E3B-C83BC667F554}"/>
              </a:ext>
            </a:extLst>
          </p:cNvPr>
          <p:cNvSpPr txBox="1"/>
          <p:nvPr/>
        </p:nvSpPr>
        <p:spPr>
          <a:xfrm>
            <a:off x="7178553" y="1426515"/>
            <a:ext cx="1324545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ipsum.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EE094C87-8914-48A7-9395-B488A4C4C111}"/>
              </a:ext>
            </a:extLst>
          </p:cNvPr>
          <p:cNvSpPr txBox="1"/>
          <p:nvPr/>
        </p:nvSpPr>
        <p:spPr>
          <a:xfrm>
            <a:off x="9767704" y="1426515"/>
            <a:ext cx="1781158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risusan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C7C031BE-71FB-4B07-A8F9-F30F5A5185AF}"/>
              </a:ext>
            </a:extLst>
          </p:cNvPr>
          <p:cNvSpPr/>
          <p:nvPr/>
        </p:nvSpPr>
        <p:spPr>
          <a:xfrm>
            <a:off x="9770295" y="634285"/>
            <a:ext cx="1777674" cy="7694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5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$47</a:t>
            </a:r>
            <a:endParaRPr lang="en-US" sz="50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CA20B62F-7D07-4B95-BF37-5B8F7164BCE1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4FC2E43F-AEEE-4289-B355-74FE399078DF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C13FFF53-0B8A-45D7-918F-0696354B8EAA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BAC2945D-A045-4E79-B5D0-840D5E82865D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489F80CE-150E-405F-8883-264087A7A98F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1440055379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6629BC9-F66B-4AC7-B4A5-858E03BB9B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DCED77C-BEE2-436F-BFC1-897647E3CA4C}"/>
              </a:ext>
            </a:extLst>
          </p:cNvPr>
          <p:cNvSpPr txBox="1"/>
          <p:nvPr/>
        </p:nvSpPr>
        <p:spPr>
          <a:xfrm>
            <a:off x="1203675" y="1736677"/>
            <a:ext cx="2431350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FAST</a:t>
            </a:r>
            <a:endParaRPr lang="en-US" sz="11000" dirty="0">
              <a:solidFill>
                <a:schemeClr val="bg1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6E88E70-F4E8-4B15-ADDF-0D4469D6563D}"/>
              </a:ext>
            </a:extLst>
          </p:cNvPr>
          <p:cNvSpPr txBox="1"/>
          <p:nvPr/>
        </p:nvSpPr>
        <p:spPr>
          <a:xfrm>
            <a:off x="1282417" y="1652038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Grab It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6F05A5D-F1EE-4509-8A63-143140584CC1}"/>
              </a:ext>
            </a:extLst>
          </p:cNvPr>
          <p:cNvSpPr txBox="1"/>
          <p:nvPr/>
        </p:nvSpPr>
        <p:spPr>
          <a:xfrm>
            <a:off x="1282417" y="3660281"/>
            <a:ext cx="2352608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Nam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velarius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5C898D4-9D3E-4CFE-BB27-27DC1069CD9C}"/>
              </a:ext>
            </a:extLst>
          </p:cNvPr>
          <p:cNvSpPr txBox="1"/>
          <p:nvPr/>
        </p:nvSpPr>
        <p:spPr>
          <a:xfrm>
            <a:off x="5192880" y="4314082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13, 14 February 2020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0693556-1668-47E6-A682-0194E6B69157}"/>
              </a:ext>
            </a:extLst>
          </p:cNvPr>
          <p:cNvSpPr/>
          <p:nvPr/>
        </p:nvSpPr>
        <p:spPr>
          <a:xfrm>
            <a:off x="5195471" y="3884352"/>
            <a:ext cx="2596865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Discover The Details</a:t>
            </a:r>
            <a:endParaRPr lang="en-US" sz="16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6183251-C1CA-49BE-8438-F6EFCADEC07F}"/>
              </a:ext>
            </a:extLst>
          </p:cNvPr>
          <p:cNvSpPr txBox="1"/>
          <p:nvPr/>
        </p:nvSpPr>
        <p:spPr>
          <a:xfrm>
            <a:off x="5192880" y="4963725"/>
            <a:ext cx="177957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laoreet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anm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naus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D815298-C6E1-4FFC-A6F4-AC53188CBA06}"/>
              </a:ext>
            </a:extLst>
          </p:cNvPr>
          <p:cNvSpPr txBox="1"/>
          <p:nvPr/>
        </p:nvSpPr>
        <p:spPr>
          <a:xfrm>
            <a:off x="5192879" y="4766447"/>
            <a:ext cx="177957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4758D6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Description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76C77F1-2A84-483F-BA9D-A2E08F183F59}"/>
              </a:ext>
            </a:extLst>
          </p:cNvPr>
          <p:cNvSpPr txBox="1"/>
          <p:nvPr/>
        </p:nvSpPr>
        <p:spPr>
          <a:xfrm>
            <a:off x="9771222" y="4963725"/>
            <a:ext cx="177957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laoreet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4E9223B-878F-44EE-BE91-A3EF905E5722}"/>
              </a:ext>
            </a:extLst>
          </p:cNvPr>
          <p:cNvSpPr txBox="1"/>
          <p:nvPr/>
        </p:nvSpPr>
        <p:spPr>
          <a:xfrm>
            <a:off x="9771221" y="4766447"/>
            <a:ext cx="177957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4758D6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Location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CE3AFBE-65AD-450F-8B54-E0B012200E1E}"/>
              </a:ext>
            </a:extLst>
          </p:cNvPr>
          <p:cNvSpPr txBox="1"/>
          <p:nvPr/>
        </p:nvSpPr>
        <p:spPr>
          <a:xfrm>
            <a:off x="7482051" y="4963725"/>
            <a:ext cx="1779577" cy="229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(+00) 22 – 3456 - 7890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7A2B71A-014B-4C88-ACFE-22E845F8339E}"/>
              </a:ext>
            </a:extLst>
          </p:cNvPr>
          <p:cNvSpPr txBox="1"/>
          <p:nvPr/>
        </p:nvSpPr>
        <p:spPr>
          <a:xfrm>
            <a:off x="7482050" y="4766447"/>
            <a:ext cx="177957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4758D6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Contact To Call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8FCDEBC-2C43-4378-8DBD-13C0768063E0}"/>
              </a:ext>
            </a:extLst>
          </p:cNvPr>
          <p:cNvSpPr txBox="1"/>
          <p:nvPr/>
        </p:nvSpPr>
        <p:spPr>
          <a:xfrm>
            <a:off x="7482051" y="5205650"/>
            <a:ext cx="1779577" cy="229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022 – 3456 - 7890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BFD32A3-0573-4053-8EF0-85D40E6A7DDB}"/>
              </a:ext>
            </a:extLst>
          </p:cNvPr>
          <p:cNvCxnSpPr>
            <a:cxnSpLocks/>
          </p:cNvCxnSpPr>
          <p:nvPr/>
        </p:nvCxnSpPr>
        <p:spPr>
          <a:xfrm>
            <a:off x="7227251" y="4766447"/>
            <a:ext cx="1" cy="65312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88729F0-8B61-4180-BD8D-4F85954E6AA8}"/>
              </a:ext>
            </a:extLst>
          </p:cNvPr>
          <p:cNvCxnSpPr>
            <a:cxnSpLocks/>
          </p:cNvCxnSpPr>
          <p:nvPr/>
        </p:nvCxnSpPr>
        <p:spPr>
          <a:xfrm>
            <a:off x="9516423" y="4766447"/>
            <a:ext cx="1" cy="65312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A39AE5CF-8334-4327-9351-57CCEAAD4549}"/>
              </a:ext>
            </a:extLst>
          </p:cNvPr>
          <p:cNvSpPr txBox="1"/>
          <p:nvPr/>
        </p:nvSpPr>
        <p:spPr>
          <a:xfrm>
            <a:off x="9763759" y="830616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February 2020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17E4835-5CF5-4137-AE85-34093BFF12E8}"/>
              </a:ext>
            </a:extLst>
          </p:cNvPr>
          <p:cNvSpPr txBox="1"/>
          <p:nvPr/>
        </p:nvSpPr>
        <p:spPr>
          <a:xfrm>
            <a:off x="9763759" y="1193116"/>
            <a:ext cx="1779577" cy="124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iaculisan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D620B4D5-CB03-49F0-86A9-423602FB20DB}"/>
              </a:ext>
            </a:extLst>
          </p:cNvPr>
          <p:cNvSpPr/>
          <p:nvPr/>
        </p:nvSpPr>
        <p:spPr>
          <a:xfrm>
            <a:off x="9766350" y="400886"/>
            <a:ext cx="1508426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Event Dates</a:t>
            </a:r>
            <a:endParaRPr lang="en-US" sz="16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EC2FF8E0-6C79-4015-9CA1-E00AF999F84B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590BEB9-1453-45C3-8048-CBF57834E9BF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1155520-126B-49B6-ABC3-D62639846B03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2E451BC-9559-41BE-B690-7CE50AEF19EE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818CA01-D43A-4ECC-94E4-8DD3FE1A5986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822300986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3E5F3EE-D629-4385-93B2-749A6709F1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E255A50-40AF-405C-8E38-FBAEB1B7A10F}"/>
              </a:ext>
            </a:extLst>
          </p:cNvPr>
          <p:cNvSpPr txBox="1"/>
          <p:nvPr/>
        </p:nvSpPr>
        <p:spPr>
          <a:xfrm>
            <a:off x="1282417" y="916430"/>
            <a:ext cx="2352608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5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’98,</a:t>
            </a:r>
            <a:endParaRPr lang="en-US" sz="4000" dirty="0">
              <a:solidFill>
                <a:srgbClr val="1C1C1C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A7000DC-26F6-4E8E-AA7C-11A5FD2699A8}"/>
              </a:ext>
            </a:extLst>
          </p:cNvPr>
          <p:cNvSpPr txBox="1"/>
          <p:nvPr/>
        </p:nvSpPr>
        <p:spPr>
          <a:xfrm>
            <a:off x="1282417" y="831791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Now Trend In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E57032A-2695-4E26-BBB4-40C665915880}"/>
              </a:ext>
            </a:extLst>
          </p:cNvPr>
          <p:cNvSpPr txBox="1"/>
          <p:nvPr/>
        </p:nvSpPr>
        <p:spPr>
          <a:xfrm>
            <a:off x="1282417" y="2840034"/>
            <a:ext cx="2352608" cy="124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velariusNam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CA5C134-1ADE-4767-A602-004C45523D1A}"/>
              </a:ext>
            </a:extLst>
          </p:cNvPr>
          <p:cNvSpPr txBox="1"/>
          <p:nvPr/>
        </p:nvSpPr>
        <p:spPr>
          <a:xfrm>
            <a:off x="9774572" y="830616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Detail One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E6E189D-C655-4807-BFE9-8FB3190C48AE}"/>
              </a:ext>
            </a:extLst>
          </p:cNvPr>
          <p:cNvSpPr txBox="1"/>
          <p:nvPr/>
        </p:nvSpPr>
        <p:spPr>
          <a:xfrm>
            <a:off x="9774572" y="1015282"/>
            <a:ext cx="1779577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3038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ipsu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nasm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praesentege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5243378-65D4-4652-82C3-C49640B8EE03}"/>
              </a:ext>
            </a:extLst>
          </p:cNvPr>
          <p:cNvSpPr txBox="1"/>
          <p:nvPr/>
        </p:nvSpPr>
        <p:spPr>
          <a:xfrm>
            <a:off x="5196052" y="4905115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February 2020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F3BD4B2-9D3E-43E7-8176-C8A3309A798C}"/>
              </a:ext>
            </a:extLst>
          </p:cNvPr>
          <p:cNvSpPr txBox="1"/>
          <p:nvPr/>
        </p:nvSpPr>
        <p:spPr>
          <a:xfrm>
            <a:off x="5196052" y="5517662"/>
            <a:ext cx="3276378" cy="229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diamad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CC6FEF3-2B43-4AE2-993F-5F99F8BF832F}"/>
              </a:ext>
            </a:extLst>
          </p:cNvPr>
          <p:cNvSpPr/>
          <p:nvPr/>
        </p:nvSpPr>
        <p:spPr>
          <a:xfrm>
            <a:off x="5198642" y="5089781"/>
            <a:ext cx="3276378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Event Information Detail</a:t>
            </a:r>
            <a:endParaRPr lang="en-US" sz="16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7A0E25F-1E5B-4665-BDDE-C6BD1A71EC10}"/>
              </a:ext>
            </a:extLst>
          </p:cNvPr>
          <p:cNvSpPr txBox="1"/>
          <p:nvPr/>
        </p:nvSpPr>
        <p:spPr>
          <a:xfrm>
            <a:off x="1282417" y="4992098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EA3A3A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This Event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997FBB9-CCDB-4DBA-AAF5-AA5334EB4C1C}"/>
              </a:ext>
            </a:extLst>
          </p:cNvPr>
          <p:cNvSpPr txBox="1"/>
          <p:nvPr/>
        </p:nvSpPr>
        <p:spPr>
          <a:xfrm>
            <a:off x="1281341" y="5176764"/>
            <a:ext cx="2352604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uta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E15C0CD-40DE-4C9D-9D8A-2D487620D96B}"/>
              </a:ext>
            </a:extLst>
          </p:cNvPr>
          <p:cNvCxnSpPr>
            <a:cxnSpLocks/>
          </p:cNvCxnSpPr>
          <p:nvPr/>
        </p:nvCxnSpPr>
        <p:spPr>
          <a:xfrm>
            <a:off x="9763759" y="2239393"/>
            <a:ext cx="17864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A6D2A33-6E68-4C1A-8B60-9CCD8EE6F636}"/>
              </a:ext>
            </a:extLst>
          </p:cNvPr>
          <p:cNvCxnSpPr>
            <a:cxnSpLocks/>
          </p:cNvCxnSpPr>
          <p:nvPr/>
        </p:nvCxnSpPr>
        <p:spPr>
          <a:xfrm>
            <a:off x="9763759" y="2239393"/>
            <a:ext cx="492761" cy="0"/>
          </a:xfrm>
          <a:prstGeom prst="line">
            <a:avLst/>
          </a:prstGeom>
          <a:ln>
            <a:solidFill>
              <a:srgbClr val="E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330FB4B4-39CA-4A1C-ADD7-72F6C22E2EF0}"/>
              </a:ext>
            </a:extLst>
          </p:cNvPr>
          <p:cNvSpPr txBox="1"/>
          <p:nvPr/>
        </p:nvSpPr>
        <p:spPr>
          <a:xfrm>
            <a:off x="9774572" y="2510902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Detail Two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83E5718-6BA9-4572-AEB5-9FF7F67E9B02}"/>
              </a:ext>
            </a:extLst>
          </p:cNvPr>
          <p:cNvSpPr txBox="1"/>
          <p:nvPr/>
        </p:nvSpPr>
        <p:spPr>
          <a:xfrm>
            <a:off x="9774572" y="2695568"/>
            <a:ext cx="1779577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3038">
              <a:lnSpc>
                <a:spcPct val="150000"/>
              </a:lnSpc>
            </a:pPr>
            <a:r>
              <a:rPr lang="fr-F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Suspendisse </a:t>
            </a:r>
            <a:r>
              <a:rPr lang="fr-FR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potenti</a:t>
            </a:r>
            <a:r>
              <a:rPr lang="fr-F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fr-FR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fr-F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</a:t>
            </a:r>
            <a:r>
              <a:rPr lang="fr-FR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pharetra</a:t>
            </a:r>
            <a:r>
              <a:rPr lang="fr-F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fr-FR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fr-F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fr-FR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fr-F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fr-FR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fr-F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9F48C2FF-E72A-4407-B603-3AC5343C2DC0}"/>
              </a:ext>
            </a:extLst>
          </p:cNvPr>
          <p:cNvCxnSpPr>
            <a:cxnSpLocks/>
          </p:cNvCxnSpPr>
          <p:nvPr/>
        </p:nvCxnSpPr>
        <p:spPr>
          <a:xfrm>
            <a:off x="9763759" y="3661429"/>
            <a:ext cx="17864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48693930-CAF0-49A8-B623-328945F82F66}"/>
              </a:ext>
            </a:extLst>
          </p:cNvPr>
          <p:cNvSpPr txBox="1"/>
          <p:nvPr/>
        </p:nvSpPr>
        <p:spPr>
          <a:xfrm>
            <a:off x="9774572" y="3932938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Detail</a:t>
            </a:r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Three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8DF7259-0A0F-4DC8-B657-DBBBD43237B7}"/>
              </a:ext>
            </a:extLst>
          </p:cNvPr>
          <p:cNvSpPr txBox="1"/>
          <p:nvPr/>
        </p:nvSpPr>
        <p:spPr>
          <a:xfrm>
            <a:off x="9774572" y="4117604"/>
            <a:ext cx="1779577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3038">
              <a:lnSpc>
                <a:spcPct val="150000"/>
              </a:lnSpc>
            </a:pPr>
            <a:r>
              <a:rPr lang="fr-FR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fr-F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fr-FR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fr-F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fr-FR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fr-F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fr-FR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fr-F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fr-FR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dolor</a:t>
            </a:r>
            <a:r>
              <a:rPr lang="fr-F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non mollis. 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B37D4E6-857D-4DFC-9D34-721E86613B02}"/>
              </a:ext>
            </a:extLst>
          </p:cNvPr>
          <p:cNvCxnSpPr>
            <a:cxnSpLocks/>
          </p:cNvCxnSpPr>
          <p:nvPr/>
        </p:nvCxnSpPr>
        <p:spPr>
          <a:xfrm>
            <a:off x="9763759" y="5080298"/>
            <a:ext cx="17864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78BA810A-D2B2-4DCB-B976-560607779B03}"/>
              </a:ext>
            </a:extLst>
          </p:cNvPr>
          <p:cNvSpPr txBox="1"/>
          <p:nvPr/>
        </p:nvSpPr>
        <p:spPr>
          <a:xfrm>
            <a:off x="9774572" y="5352975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Detail Four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B8E1992-E69B-46CD-804E-87884CD09AB4}"/>
              </a:ext>
            </a:extLst>
          </p:cNvPr>
          <p:cNvSpPr txBox="1"/>
          <p:nvPr/>
        </p:nvSpPr>
        <p:spPr>
          <a:xfrm>
            <a:off x="9774572" y="5537641"/>
            <a:ext cx="177957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3038">
              <a:lnSpc>
                <a:spcPct val="150000"/>
              </a:lnSpc>
            </a:pPr>
            <a:r>
              <a:rPr lang="fr-FR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fr-F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fr-FR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fr-F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eu </a:t>
            </a:r>
            <a:r>
              <a:rPr lang="fr-FR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fr-F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fr-FR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fr-F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29F5F0DC-0F97-492A-92CB-EF143524EEBC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A097F73D-2A2F-4CCA-96F4-5376A64BB24B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BD431711-38F0-455D-8779-F93BBD7356F8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49FEE6D-2A54-49E4-A2F9-927940D4D156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5F7CAD5-3616-42CD-BED0-0DC43DF2C8F7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425993748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1BF915C-3E54-45EC-B67C-8A808D3E2D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A653380-3762-4C19-9B8E-9EB66F7D087A}"/>
              </a:ext>
            </a:extLst>
          </p:cNvPr>
          <p:cNvSpPr txBox="1"/>
          <p:nvPr/>
        </p:nvSpPr>
        <p:spPr>
          <a:xfrm>
            <a:off x="1282417" y="2967783"/>
            <a:ext cx="2352608" cy="1753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586159-E797-4AE4-8F52-608E1AB59B58}"/>
              </a:ext>
            </a:extLst>
          </p:cNvPr>
          <p:cNvSpPr txBox="1"/>
          <p:nvPr/>
        </p:nvSpPr>
        <p:spPr>
          <a:xfrm>
            <a:off x="1282417" y="1652038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This is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17482E5-F7A3-4EC7-9D27-FA0310176B9F}"/>
              </a:ext>
            </a:extLst>
          </p:cNvPr>
          <p:cNvSpPr txBox="1"/>
          <p:nvPr/>
        </p:nvSpPr>
        <p:spPr>
          <a:xfrm>
            <a:off x="1244317" y="1736677"/>
            <a:ext cx="242118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SALES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6B15746-CAB0-421C-9C8C-4DD1B67BB0E8}"/>
              </a:ext>
            </a:extLst>
          </p:cNvPr>
          <p:cNvSpPr txBox="1"/>
          <p:nvPr/>
        </p:nvSpPr>
        <p:spPr>
          <a:xfrm>
            <a:off x="5189170" y="463478"/>
            <a:ext cx="329184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Sales Up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0BA1A74-3FFA-4318-91F8-E5B94F46D25E}"/>
              </a:ext>
            </a:extLst>
          </p:cNvPr>
          <p:cNvSpPr txBox="1"/>
          <p:nvPr/>
        </p:nvSpPr>
        <p:spPr>
          <a:xfrm>
            <a:off x="5189170" y="1255708"/>
            <a:ext cx="329183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AB48C35-3795-43DC-A4FB-D9AF8D7FA42E}"/>
              </a:ext>
            </a:extLst>
          </p:cNvPr>
          <p:cNvSpPr/>
          <p:nvPr/>
        </p:nvSpPr>
        <p:spPr>
          <a:xfrm>
            <a:off x="5191760" y="646680"/>
            <a:ext cx="3291838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UP TO 95</a:t>
            </a:r>
            <a:r>
              <a:rPr lang="en-US" sz="2800" baseline="30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%</a:t>
            </a:r>
            <a:endParaRPr lang="en-US" sz="1600" baseline="300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E522056-8B95-4C03-86F3-649155F0E483}"/>
              </a:ext>
            </a:extLst>
          </p:cNvPr>
          <p:cNvSpPr txBox="1"/>
          <p:nvPr/>
        </p:nvSpPr>
        <p:spPr>
          <a:xfrm>
            <a:off x="9769285" y="4812167"/>
            <a:ext cx="1779577" cy="5047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adipiscing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EA3A3A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Items Discount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ADE496E-66DE-4929-8FCE-52DAE6B60A19}"/>
              </a:ext>
            </a:extLst>
          </p:cNvPr>
          <p:cNvSpPr/>
          <p:nvPr/>
        </p:nvSpPr>
        <p:spPr>
          <a:xfrm>
            <a:off x="9771876" y="5460844"/>
            <a:ext cx="1045158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rgbClr val="EA3A3A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40.000+</a:t>
            </a:r>
            <a:endParaRPr lang="en-US" sz="1600" dirty="0">
              <a:solidFill>
                <a:srgbClr val="EA3A3A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BEE875-3C6C-4F88-94FD-BF178EDF2548}"/>
              </a:ext>
            </a:extLst>
          </p:cNvPr>
          <p:cNvSpPr txBox="1"/>
          <p:nvPr/>
        </p:nvSpPr>
        <p:spPr>
          <a:xfrm>
            <a:off x="5189170" y="5564535"/>
            <a:ext cx="56764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25</a:t>
            </a:r>
            <a:r>
              <a:rPr lang="en-US" sz="105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 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FF6B085-9F63-48BB-8EFF-5A50F1ED300A}"/>
              </a:ext>
            </a:extLst>
          </p:cNvPr>
          <p:cNvSpPr/>
          <p:nvPr/>
        </p:nvSpPr>
        <p:spPr>
          <a:xfrm>
            <a:off x="5191761" y="5281735"/>
            <a:ext cx="56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Mon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1A7A8C2-5EF1-4579-AB20-D45945761F9B}"/>
              </a:ext>
            </a:extLst>
          </p:cNvPr>
          <p:cNvSpPr txBox="1"/>
          <p:nvPr/>
        </p:nvSpPr>
        <p:spPr>
          <a:xfrm>
            <a:off x="6936189" y="4902961"/>
            <a:ext cx="56764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90</a:t>
            </a:r>
            <a:r>
              <a:rPr lang="en-US" sz="105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 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4449A1-8D8D-4856-A1DB-04D88011805D}"/>
              </a:ext>
            </a:extLst>
          </p:cNvPr>
          <p:cNvSpPr/>
          <p:nvPr/>
        </p:nvSpPr>
        <p:spPr>
          <a:xfrm>
            <a:off x="6938780" y="4620161"/>
            <a:ext cx="56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Sat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D8042E8-D463-4C16-9F41-AA1813C12653}"/>
              </a:ext>
            </a:extLst>
          </p:cNvPr>
          <p:cNvSpPr txBox="1"/>
          <p:nvPr/>
        </p:nvSpPr>
        <p:spPr>
          <a:xfrm>
            <a:off x="6060658" y="4902961"/>
            <a:ext cx="56764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45</a:t>
            </a:r>
            <a:r>
              <a:rPr lang="en-US" sz="105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 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8CA3E58B-3399-40F9-81E6-379B426C695B}"/>
              </a:ext>
            </a:extLst>
          </p:cNvPr>
          <p:cNvSpPr/>
          <p:nvPr/>
        </p:nvSpPr>
        <p:spPr>
          <a:xfrm>
            <a:off x="6063249" y="4620161"/>
            <a:ext cx="56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Fri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728CDE-9C26-40E0-90BE-BB1CECDAA155}"/>
              </a:ext>
            </a:extLst>
          </p:cNvPr>
          <p:cNvSpPr txBox="1"/>
          <p:nvPr/>
        </p:nvSpPr>
        <p:spPr>
          <a:xfrm>
            <a:off x="5189170" y="4902961"/>
            <a:ext cx="56764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35</a:t>
            </a:r>
            <a:r>
              <a:rPr lang="en-US" sz="105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 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D127166C-35C0-483E-8BBF-A7833FDA562C}"/>
              </a:ext>
            </a:extLst>
          </p:cNvPr>
          <p:cNvSpPr/>
          <p:nvPr/>
        </p:nvSpPr>
        <p:spPr>
          <a:xfrm>
            <a:off x="5191761" y="4620161"/>
            <a:ext cx="56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Thu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0F791161-131C-47C3-9406-CEB5BC802D7B}"/>
              </a:ext>
            </a:extLst>
          </p:cNvPr>
          <p:cNvSpPr txBox="1"/>
          <p:nvPr/>
        </p:nvSpPr>
        <p:spPr>
          <a:xfrm>
            <a:off x="6885094" y="4241387"/>
            <a:ext cx="56764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50</a:t>
            </a:r>
            <a:r>
              <a:rPr lang="en-US" sz="105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 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D3B0C480-01D4-4A82-A8E0-C672EB25CC2F}"/>
              </a:ext>
            </a:extLst>
          </p:cNvPr>
          <p:cNvSpPr/>
          <p:nvPr/>
        </p:nvSpPr>
        <p:spPr>
          <a:xfrm>
            <a:off x="6887685" y="3958587"/>
            <a:ext cx="56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Tue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7BBD783-1AC5-413E-A183-35E36F531F73}"/>
              </a:ext>
            </a:extLst>
          </p:cNvPr>
          <p:cNvSpPr txBox="1"/>
          <p:nvPr/>
        </p:nvSpPr>
        <p:spPr>
          <a:xfrm>
            <a:off x="6032814" y="4241387"/>
            <a:ext cx="72427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70</a:t>
            </a:r>
            <a:r>
              <a:rPr lang="en-US" sz="105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 </a:t>
            </a:r>
            <a:r>
              <a:rPr lang="en-US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+ 25</a:t>
            </a:r>
            <a:r>
              <a:rPr lang="en-US" sz="105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 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7643F8FA-9EF3-430B-976A-1982D9DA432E}"/>
              </a:ext>
            </a:extLst>
          </p:cNvPr>
          <p:cNvSpPr/>
          <p:nvPr/>
        </p:nvSpPr>
        <p:spPr>
          <a:xfrm>
            <a:off x="6035405" y="3958587"/>
            <a:ext cx="56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Mon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4EB7974-CCD4-4410-BEA9-827F252C10FA}"/>
              </a:ext>
            </a:extLst>
          </p:cNvPr>
          <p:cNvSpPr txBox="1"/>
          <p:nvPr/>
        </p:nvSpPr>
        <p:spPr>
          <a:xfrm>
            <a:off x="5189170" y="4241387"/>
            <a:ext cx="56764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60</a:t>
            </a:r>
            <a:r>
              <a:rPr lang="en-US" sz="105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CB07F69A-A78B-4FB4-B1FC-729627C89EEF}"/>
              </a:ext>
            </a:extLst>
          </p:cNvPr>
          <p:cNvSpPr/>
          <p:nvPr/>
        </p:nvSpPr>
        <p:spPr>
          <a:xfrm>
            <a:off x="5191761" y="3958587"/>
            <a:ext cx="56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Sun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687EDE19-34B0-4E91-9091-D46B687356A9}"/>
              </a:ext>
            </a:extLst>
          </p:cNvPr>
          <p:cNvSpPr txBox="1"/>
          <p:nvPr/>
        </p:nvSpPr>
        <p:spPr>
          <a:xfrm>
            <a:off x="5189173" y="3054634"/>
            <a:ext cx="2562474" cy="5278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Boosted Sale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Weekly Discount Rate</a:t>
            </a: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A47A95A7-2C59-44F7-A4F6-D06CC37C3F1F}"/>
              </a:ext>
            </a:extLst>
          </p:cNvPr>
          <p:cNvCxnSpPr>
            <a:cxnSpLocks/>
          </p:cNvCxnSpPr>
          <p:nvPr/>
        </p:nvCxnSpPr>
        <p:spPr>
          <a:xfrm>
            <a:off x="5189170" y="3884127"/>
            <a:ext cx="755724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B5B228AE-AA09-4D91-B495-5EBE43D98027}"/>
              </a:ext>
            </a:extLst>
          </p:cNvPr>
          <p:cNvCxnSpPr>
            <a:cxnSpLocks/>
          </p:cNvCxnSpPr>
          <p:nvPr/>
        </p:nvCxnSpPr>
        <p:spPr>
          <a:xfrm>
            <a:off x="6035405" y="3884359"/>
            <a:ext cx="755724" cy="0"/>
          </a:xfrm>
          <a:prstGeom prst="line">
            <a:avLst/>
          </a:prstGeom>
          <a:ln w="25400">
            <a:solidFill>
              <a:srgbClr val="E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90BC945E-6CDA-4A82-B5F8-8FB3CFC76495}"/>
              </a:ext>
            </a:extLst>
          </p:cNvPr>
          <p:cNvCxnSpPr>
            <a:cxnSpLocks/>
          </p:cNvCxnSpPr>
          <p:nvPr/>
        </p:nvCxnSpPr>
        <p:spPr>
          <a:xfrm>
            <a:off x="6881640" y="3884127"/>
            <a:ext cx="755724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037F0571-1E9F-44E3-922E-220BB1C519FE}"/>
              </a:ext>
            </a:extLst>
          </p:cNvPr>
          <p:cNvCxnSpPr>
            <a:cxnSpLocks/>
          </p:cNvCxnSpPr>
          <p:nvPr/>
        </p:nvCxnSpPr>
        <p:spPr>
          <a:xfrm>
            <a:off x="7727874" y="3884127"/>
            <a:ext cx="755724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351448D6-6698-4F8F-9794-54A29589B410}"/>
              </a:ext>
            </a:extLst>
          </p:cNvPr>
          <p:cNvSpPr txBox="1"/>
          <p:nvPr/>
        </p:nvSpPr>
        <p:spPr>
          <a:xfrm>
            <a:off x="7728208" y="4241387"/>
            <a:ext cx="56764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50</a:t>
            </a:r>
            <a:r>
              <a:rPr lang="en-US" sz="105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 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037DD878-21E3-45A5-8C85-1E957811BD88}"/>
              </a:ext>
            </a:extLst>
          </p:cNvPr>
          <p:cNvSpPr/>
          <p:nvPr/>
        </p:nvSpPr>
        <p:spPr>
          <a:xfrm>
            <a:off x="7730799" y="3958587"/>
            <a:ext cx="56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Wed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467E2F1C-5785-4D65-8498-FBD77910192B}"/>
              </a:ext>
            </a:extLst>
          </p:cNvPr>
          <p:cNvCxnSpPr>
            <a:cxnSpLocks/>
          </p:cNvCxnSpPr>
          <p:nvPr/>
        </p:nvCxnSpPr>
        <p:spPr>
          <a:xfrm>
            <a:off x="5189170" y="4523109"/>
            <a:ext cx="755724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846DB788-3CE2-4AD8-8CE5-3E319725A1B2}"/>
              </a:ext>
            </a:extLst>
          </p:cNvPr>
          <p:cNvCxnSpPr>
            <a:cxnSpLocks/>
          </p:cNvCxnSpPr>
          <p:nvPr/>
        </p:nvCxnSpPr>
        <p:spPr>
          <a:xfrm>
            <a:off x="6881640" y="4523109"/>
            <a:ext cx="755724" cy="0"/>
          </a:xfrm>
          <a:prstGeom prst="line">
            <a:avLst/>
          </a:prstGeom>
          <a:ln w="25400">
            <a:solidFill>
              <a:srgbClr val="E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72136804-21A9-461D-A2E5-15AD7E6BE302}"/>
              </a:ext>
            </a:extLst>
          </p:cNvPr>
          <p:cNvCxnSpPr>
            <a:cxnSpLocks/>
          </p:cNvCxnSpPr>
          <p:nvPr/>
        </p:nvCxnSpPr>
        <p:spPr>
          <a:xfrm>
            <a:off x="7727874" y="4523109"/>
            <a:ext cx="755724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43B31B51-E5AC-4424-8FC3-336E7D1AC576}"/>
              </a:ext>
            </a:extLst>
          </p:cNvPr>
          <p:cNvCxnSpPr>
            <a:cxnSpLocks/>
          </p:cNvCxnSpPr>
          <p:nvPr/>
        </p:nvCxnSpPr>
        <p:spPr>
          <a:xfrm>
            <a:off x="6035405" y="4523109"/>
            <a:ext cx="755724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10CE92A6-FAD3-47D6-8D69-17B4A80B3306}"/>
              </a:ext>
            </a:extLst>
          </p:cNvPr>
          <p:cNvSpPr txBox="1"/>
          <p:nvPr/>
        </p:nvSpPr>
        <p:spPr>
          <a:xfrm>
            <a:off x="7730391" y="4902961"/>
            <a:ext cx="56764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</a:t>
            </a:r>
            <a:r>
              <a:rPr lang="en-US" sz="105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 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740CB1B5-C813-4598-89EB-AD99229B3EDF}"/>
              </a:ext>
            </a:extLst>
          </p:cNvPr>
          <p:cNvSpPr/>
          <p:nvPr/>
        </p:nvSpPr>
        <p:spPr>
          <a:xfrm>
            <a:off x="7732982" y="4620161"/>
            <a:ext cx="56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Sun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D98F5FF-3316-4945-AEAF-D65734626DFF}"/>
              </a:ext>
            </a:extLst>
          </p:cNvPr>
          <p:cNvSpPr txBox="1"/>
          <p:nvPr/>
        </p:nvSpPr>
        <p:spPr>
          <a:xfrm>
            <a:off x="6060658" y="5564531"/>
            <a:ext cx="56764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35</a:t>
            </a:r>
            <a:r>
              <a:rPr lang="en-US" sz="105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 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3B28B100-5EC0-4B35-8C29-2A24D0416FC5}"/>
              </a:ext>
            </a:extLst>
          </p:cNvPr>
          <p:cNvSpPr/>
          <p:nvPr/>
        </p:nvSpPr>
        <p:spPr>
          <a:xfrm>
            <a:off x="6063249" y="5281731"/>
            <a:ext cx="56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Tue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6B60714C-7E6E-4A54-9616-AC13282B9183}"/>
              </a:ext>
            </a:extLst>
          </p:cNvPr>
          <p:cNvCxnSpPr>
            <a:cxnSpLocks/>
          </p:cNvCxnSpPr>
          <p:nvPr/>
        </p:nvCxnSpPr>
        <p:spPr>
          <a:xfrm>
            <a:off x="5189170" y="5184679"/>
            <a:ext cx="755724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C8132558-E0DF-453C-8303-8B9C4E7F48C5}"/>
              </a:ext>
            </a:extLst>
          </p:cNvPr>
          <p:cNvCxnSpPr>
            <a:cxnSpLocks/>
          </p:cNvCxnSpPr>
          <p:nvPr/>
        </p:nvCxnSpPr>
        <p:spPr>
          <a:xfrm>
            <a:off x="6035405" y="5184679"/>
            <a:ext cx="755724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Oval 123">
            <a:extLst>
              <a:ext uri="{FF2B5EF4-FFF2-40B4-BE49-F238E27FC236}">
                <a16:creationId xmlns:a16="http://schemas.microsoft.com/office/drawing/2014/main" id="{C36A4AAC-6F54-4840-9FC7-75A3CE47A229}"/>
              </a:ext>
            </a:extLst>
          </p:cNvPr>
          <p:cNvSpPr/>
          <p:nvPr/>
        </p:nvSpPr>
        <p:spPr>
          <a:xfrm>
            <a:off x="1489117" y="6366391"/>
            <a:ext cx="253958" cy="256032"/>
          </a:xfrm>
          <a:prstGeom prst="ellipse">
            <a:avLst/>
          </a:prstGeom>
          <a:solidFill>
            <a:srgbClr val="E1811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C8D8F9FF-C436-4108-B27A-C28ABC2CFA48}"/>
              </a:ext>
            </a:extLst>
          </p:cNvPr>
          <p:cNvSpPr/>
          <p:nvPr/>
        </p:nvSpPr>
        <p:spPr>
          <a:xfrm>
            <a:off x="128241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Fb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49333C98-5B02-4A43-BDCD-D6DB0A166284}"/>
              </a:ext>
            </a:extLst>
          </p:cNvPr>
          <p:cNvSpPr/>
          <p:nvPr/>
        </p:nvSpPr>
        <p:spPr>
          <a:xfrm>
            <a:off x="154721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0C3E8E82-EF40-4597-B871-05EBF1E9AED9}"/>
              </a:ext>
            </a:extLst>
          </p:cNvPr>
          <p:cNvSpPr/>
          <p:nvPr/>
        </p:nvSpPr>
        <p:spPr>
          <a:xfrm>
            <a:off x="1812008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15B10FB3-A42C-41D2-9BC1-6132E7212809}"/>
              </a:ext>
            </a:extLst>
          </p:cNvPr>
          <p:cNvSpPr/>
          <p:nvPr/>
        </p:nvSpPr>
        <p:spPr>
          <a:xfrm>
            <a:off x="2076803" y="6386974"/>
            <a:ext cx="148238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8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Ig</a:t>
            </a:r>
          </a:p>
        </p:txBody>
      </p:sp>
    </p:spTree>
    <p:extLst>
      <p:ext uri="{BB962C8B-B14F-4D97-AF65-F5344CB8AC3E}">
        <p14:creationId xmlns:p14="http://schemas.microsoft.com/office/powerpoint/2010/main" val="2273467001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2273</TotalTime>
  <Words>2268</Words>
  <Application>Microsoft Office PowerPoint</Application>
  <PresentationFormat>Widescreen</PresentationFormat>
  <Paragraphs>715</Paragraphs>
  <Slides>31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Barlow Condensed Medium</vt:lpstr>
      <vt:lpstr>Barlow Condensed SemiBold</vt:lpstr>
      <vt:lpstr>Calibri</vt:lpstr>
      <vt:lpstr>Poppins</vt:lpstr>
      <vt:lpstr>Poppins Light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Permana Maliq</dc:creator>
  <cp:lastModifiedBy>Permana Maliq</cp:lastModifiedBy>
  <cp:revision>733</cp:revision>
  <dcterms:created xsi:type="dcterms:W3CDTF">2021-06-30T06:23:29Z</dcterms:created>
  <dcterms:modified xsi:type="dcterms:W3CDTF">2021-09-29T13:32:06Z</dcterms:modified>
</cp:coreProperties>
</file>